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0" r:id="rId2"/>
    <p:sldMasterId id="2147483672" r:id="rId3"/>
    <p:sldMasterId id="2147483684" r:id="rId4"/>
  </p:sldMasterIdLst>
  <p:notesMasterIdLst>
    <p:notesMasterId r:id="rId33"/>
  </p:notesMasterIdLst>
  <p:sldIdLst>
    <p:sldId id="256" r:id="rId5"/>
    <p:sldId id="261" r:id="rId6"/>
    <p:sldId id="262" r:id="rId7"/>
    <p:sldId id="270" r:id="rId8"/>
    <p:sldId id="260" r:id="rId9"/>
    <p:sldId id="269" r:id="rId10"/>
    <p:sldId id="272" r:id="rId11"/>
    <p:sldId id="271" r:id="rId12"/>
    <p:sldId id="273" r:id="rId13"/>
    <p:sldId id="265" r:id="rId14"/>
    <p:sldId id="275" r:id="rId15"/>
    <p:sldId id="276" r:id="rId16"/>
    <p:sldId id="277" r:id="rId17"/>
    <p:sldId id="278" r:id="rId18"/>
    <p:sldId id="274" r:id="rId19"/>
    <p:sldId id="279" r:id="rId20"/>
    <p:sldId id="266" r:id="rId21"/>
    <p:sldId id="280" r:id="rId22"/>
    <p:sldId id="281" r:id="rId23"/>
    <p:sldId id="282" r:id="rId24"/>
    <p:sldId id="283" r:id="rId25"/>
    <p:sldId id="284" r:id="rId26"/>
    <p:sldId id="267" r:id="rId27"/>
    <p:sldId id="285" r:id="rId28"/>
    <p:sldId id="286" r:id="rId29"/>
    <p:sldId id="287" r:id="rId30"/>
    <p:sldId id="288" r:id="rId31"/>
    <p:sldId id="268" r:id="rId32"/>
  </p:sldIdLst>
  <p:sldSz cx="9144000" cy="6858000" type="screen4x3"/>
  <p:notesSz cx="6858000" cy="9144000"/>
  <p:custDataLst>
    <p:tags r:id="rId34"/>
  </p:custDataLst>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8585"/>
    <a:srgbClr val="638EB1"/>
    <a:srgbClr val="595959"/>
    <a:srgbClr val="F2F2F2"/>
    <a:srgbClr val="497193"/>
    <a:srgbClr val="33C6D6"/>
    <a:srgbClr val="0768AD"/>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p:restoredTop sz="94660"/>
  </p:normalViewPr>
  <p:slideViewPr>
    <p:cSldViewPr snapToGrid="0">
      <p:cViewPr>
        <p:scale>
          <a:sx n="66" d="100"/>
          <a:sy n="66" d="100"/>
        </p:scale>
        <p:origin x="-1488" y="-96"/>
      </p:cViewPr>
      <p:guideLst>
        <p:guide orient="horz" pos="2160"/>
        <p:guide pos="2880"/>
      </p:guideLst>
    </p:cSldViewPr>
  </p:slideViewPr>
  <p:notesTextViewPr>
    <p:cViewPr>
      <p:scale>
        <a:sx n="1" d="1"/>
        <a:sy n="1" d="1"/>
      </p:scale>
      <p:origin x="0" y="0"/>
    </p:cViewPr>
  </p:notesTextViewPr>
  <p:sorterViewPr showFormatting="0">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4467E44B-1382-452E-9BCB-BD446962BE81}"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93823163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671681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941643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ln>
            <a:solidFill>
              <a:srgbClr val="000000"/>
            </a:solidFill>
            <a:miter/>
          </a:ln>
        </p:spPr>
      </p:sp>
      <p:sp>
        <p:nvSpPr>
          <p:cNvPr id="28675"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2867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11</a:t>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a:solidFill>
              <a:srgbClr val="000000"/>
            </a:solidFill>
            <a:miter/>
          </a:ln>
        </p:spPr>
      </p:sp>
      <p:sp>
        <p:nvSpPr>
          <p:cNvPr id="3072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072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12</a:t>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a:ln>
            <a:solidFill>
              <a:srgbClr val="000000"/>
            </a:solidFill>
            <a:miter/>
          </a:ln>
        </p:spPr>
      </p:sp>
      <p:sp>
        <p:nvSpPr>
          <p:cNvPr id="327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27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13</a:t>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a:ln>
            <a:solidFill>
              <a:srgbClr val="000000"/>
            </a:solidFill>
            <a:miter/>
          </a:ln>
        </p:spPr>
      </p:sp>
      <p:sp>
        <p:nvSpPr>
          <p:cNvPr id="3481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482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14</a:t>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a:ln>
            <a:solidFill>
              <a:srgbClr val="000000"/>
            </a:solidFill>
            <a:miter/>
          </a:ln>
        </p:spPr>
      </p:sp>
      <p:sp>
        <p:nvSpPr>
          <p:cNvPr id="36867"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686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15</a:t>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a:solidFill>
              <a:srgbClr val="000000"/>
            </a:solidFill>
            <a:miter/>
          </a:ln>
        </p:spPr>
      </p:sp>
      <p:sp>
        <p:nvSpPr>
          <p:cNvPr id="38915"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891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16</a:t>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52329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solidFill>
            <a:miter/>
          </a:ln>
        </p:spPr>
      </p:sp>
      <p:sp>
        <p:nvSpPr>
          <p:cNvPr id="41987"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98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18</a:t>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solidFill>
            <a:miter/>
          </a:ln>
        </p:spPr>
      </p:sp>
      <p:sp>
        <p:nvSpPr>
          <p:cNvPr id="44035"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403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19</a:t>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ln>
            <a:solidFill>
              <a:srgbClr val="000000"/>
            </a:solidFill>
            <a:miter/>
          </a:ln>
        </p:spPr>
      </p:sp>
      <p:sp>
        <p:nvSpPr>
          <p:cNvPr id="11267"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126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solidFill>
                  <a:srgbClr val="000000"/>
                </a:solidFill>
              </a:rPr>
              <a:t>2</a:t>
            </a:fld>
            <a:endParaRPr lang="zh-CN" altLang="en-US" sz="1200" dirty="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a:solidFill>
              <a:srgbClr val="000000"/>
            </a:solidFill>
            <a:miter/>
          </a:ln>
        </p:spPr>
      </p:sp>
      <p:sp>
        <p:nvSpPr>
          <p:cNvPr id="4608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608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20</a:t>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a:solidFill>
              <a:srgbClr val="000000"/>
            </a:solidFill>
            <a:miter/>
          </a:ln>
        </p:spPr>
      </p:sp>
      <p:sp>
        <p:nvSpPr>
          <p:cNvPr id="4813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813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21</a:t>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ln>
            <a:solidFill>
              <a:srgbClr val="000000"/>
            </a:solidFill>
            <a:miter/>
          </a:ln>
        </p:spPr>
      </p:sp>
      <p:sp>
        <p:nvSpPr>
          <p:cNvPr id="5017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5018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22</a:t>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20114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a:solidFill>
              <a:srgbClr val="000000"/>
            </a:solidFill>
            <a:miter/>
          </a:ln>
        </p:spPr>
      </p:sp>
      <p:sp>
        <p:nvSpPr>
          <p:cNvPr id="5325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5325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24</a:t>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ln>
            <a:solidFill>
              <a:srgbClr val="000000"/>
            </a:solidFill>
            <a:miter/>
          </a:ln>
        </p:spPr>
      </p:sp>
      <p:sp>
        <p:nvSpPr>
          <p:cNvPr id="552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553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25</a:t>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ln>
            <a:solidFill>
              <a:srgbClr val="000000"/>
            </a:solidFill>
            <a:miter/>
          </a:ln>
        </p:spPr>
      </p:sp>
      <p:sp>
        <p:nvSpPr>
          <p:cNvPr id="57347"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5734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26</a:t>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a:ln>
            <a:solidFill>
              <a:srgbClr val="000000"/>
            </a:solidFill>
            <a:miter/>
          </a:ln>
        </p:spPr>
      </p:sp>
      <p:sp>
        <p:nvSpPr>
          <p:cNvPr id="59395"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5939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27</a:t>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278114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61539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ln>
            <a:solidFill>
              <a:srgbClr val="000000"/>
            </a:solidFill>
            <a:miter/>
          </a:ln>
        </p:spPr>
      </p:sp>
      <p:sp>
        <p:nvSpPr>
          <p:cNvPr id="1536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536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4</a:t>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5</a:t>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ln>
            <a:solidFill>
              <a:srgbClr val="000000"/>
            </a:solidFill>
            <a:miter/>
          </a:ln>
        </p:spPr>
      </p:sp>
      <p:sp>
        <p:nvSpPr>
          <p:cNvPr id="1945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946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6</a:t>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solidFill>
            <a:miter/>
          </a:ln>
        </p:spPr>
      </p:sp>
      <p:sp>
        <p:nvSpPr>
          <p:cNvPr id="21507"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21508"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7</a:t>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solidFill>
            <a:miter/>
          </a:ln>
        </p:spPr>
      </p:sp>
      <p:sp>
        <p:nvSpPr>
          <p:cNvPr id="23555"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23556"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8</a:t>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a:solidFill>
              <a:srgbClr val="000000"/>
            </a:solidFill>
            <a:miter/>
          </a:ln>
        </p:spPr>
      </p:sp>
      <p:sp>
        <p:nvSpPr>
          <p:cNvPr id="2560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2560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t>9</a:t>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2057C986-B800-4456-8C04-1DBD7612AC06}"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2018/5/22</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987426"/>
            <a:ext cx="4629150" cy="4873625"/>
          </a:xfrm>
        </p:spPr>
        <p:txBody>
          <a:bodyPr vert="horz" lIns="91440" tIns="45720" rIns="91440" bIns="4572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987426"/>
            <a:ext cx="4629150" cy="4873625"/>
          </a:xfrm>
        </p:spPr>
        <p:txBody>
          <a:bodyPr vert="horz" lIns="91440" tIns="45720" rIns="91440" bIns="4572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987426"/>
            <a:ext cx="4629150" cy="4873625"/>
          </a:xfrm>
        </p:spPr>
        <p:txBody>
          <a:bodyPr vert="horz" lIns="91440" tIns="45720" rIns="91440" bIns="4572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vert="horz" lIns="91440" tIns="45720" rIns="91440" bIns="45720" rtlCol="0" anchor="t">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kumimoji="0" lang="zh-CN" altLang="en-US" sz="3200" b="0" i="0" u="none" strike="noStrike" kern="1200" cap="none" spc="0" normalizeH="0" baseline="0" noProof="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628650" y="365125"/>
            <a:ext cx="7886700" cy="1325563"/>
          </a:xfrm>
          <a:prstGeom prst="rect">
            <a:avLst/>
          </a:prstGeom>
          <a:noFill/>
          <a:ln w="9525">
            <a:noFill/>
          </a:ln>
        </p:spPr>
        <p:txBody>
          <a:bodyPr anchor="ctr"/>
          <a:lstStyle/>
          <a:p>
            <a:pPr lvl="0"/>
            <a:r>
              <a:rPr lang="zh-CN" altLang="en-US" dirty="0"/>
              <a:t>单击此处编辑母版标题样式</a:t>
            </a:r>
            <a:endParaRPr lang="en-US" altLang="x-none" dirty="0"/>
          </a:p>
        </p:txBody>
      </p:sp>
      <p:sp>
        <p:nvSpPr>
          <p:cNvPr id="1027" name="Text Placeholder 2"/>
          <p:cNvSpPr>
            <a:spLocks noGrp="1"/>
          </p:cNvSpPr>
          <p:nvPr>
            <p:ph type="body" idx="1"/>
          </p:nvPr>
        </p:nvSpPr>
        <p:spPr>
          <a:xfrm>
            <a:off x="628650" y="1825625"/>
            <a:ext cx="7886700" cy="43513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x-none"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057C986-B800-4456-8C04-1DBD7612AC06}"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2018/5/22</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437F85D-1745-403B-AD96-B0E9E35E6876}" type="slidenum">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628650" y="365125"/>
            <a:ext cx="7886700" cy="1325563"/>
          </a:xfrm>
          <a:prstGeom prst="rect">
            <a:avLst/>
          </a:prstGeom>
          <a:noFill/>
          <a:ln w="9525">
            <a:noFill/>
          </a:ln>
        </p:spPr>
        <p:txBody>
          <a:bodyPr anchor="ctr"/>
          <a:lstStyle/>
          <a:p>
            <a:pPr lvl="0"/>
            <a:r>
              <a:rPr lang="zh-CN" altLang="en-US" dirty="0"/>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C1CE0793-DE3A-4BB9-B232-D629B54307B3}"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628650" y="365125"/>
            <a:ext cx="7886700" cy="1325563"/>
          </a:xfrm>
          <a:prstGeom prst="rect">
            <a:avLst/>
          </a:prstGeom>
          <a:noFill/>
          <a:ln w="9525">
            <a:noFill/>
          </a:ln>
        </p:spPr>
        <p:txBody>
          <a:bodyPr anchor="ctr"/>
          <a:lstStyle/>
          <a:p>
            <a:pPr lvl="0"/>
            <a:r>
              <a:rPr lang="zh-CN" altLang="en-US" dirty="0"/>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956AF529-DA73-418F-A6E3-49F0D0044958}"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628650" y="365125"/>
            <a:ext cx="7886700" cy="1325563"/>
          </a:xfrm>
          <a:prstGeom prst="rect">
            <a:avLst/>
          </a:prstGeom>
          <a:noFill/>
          <a:ln w="9525">
            <a:noFill/>
          </a:ln>
        </p:spPr>
        <p:txBody>
          <a:bodyPr anchor="ctr"/>
          <a:lstStyle/>
          <a:p>
            <a:pPr lvl="0"/>
            <a:r>
              <a:rPr lang="zh-CN" altLang="en-US" dirty="0"/>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2E05C2EF-C7FE-43DD-B1FC-31A35FC0FB6F}" type="slidenum">
              <a:rPr kumimoji="0" lang="zh-CN" altLang="en-US" sz="900" b="0" i="0" u="none" strike="noStrike" kern="1200" cap="none" spc="0" normalizeH="0" baseline="0" noProof="0" smtClean="0">
                <a:ln>
                  <a:noFill/>
                </a:ln>
                <a:solidFill>
                  <a:prstClr val="black">
                    <a:tint val="75000"/>
                  </a:prstClr>
                </a:solidFill>
                <a:effectLst/>
                <a:uLnTx/>
                <a:uFillTx/>
                <a:latin typeface="+mn-lt"/>
                <a:ea typeface="+mn-ea"/>
                <a:cs typeface="+mn-cs"/>
              </a:rPr>
              <a:t>‹#›</a:t>
            </a:fld>
            <a:endParaRPr kumimoji="0" lang="zh-CN" altLang="en-US" sz="900" b="0" i="0" u="none" strike="noStrike" kern="1200" cap="none" spc="0" normalizeH="0" baseline="0" noProof="0">
              <a:ln>
                <a:noFill/>
              </a:ln>
              <a:solidFill>
                <a:prstClr val="black">
                  <a:tint val="75000"/>
                </a:prst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图片 3"/>
          <p:cNvPicPr>
            <a:picLocks noChangeAspect="1"/>
          </p:cNvPicPr>
          <p:nvPr/>
        </p:nvPicPr>
        <p:blipFill>
          <a:blip r:embed="rId3"/>
          <a:stretch>
            <a:fillRect/>
          </a:stretch>
        </p:blipFill>
        <p:spPr>
          <a:xfrm>
            <a:off x="1614488" y="147638"/>
            <a:ext cx="6611937" cy="6858000"/>
          </a:xfrm>
          <a:prstGeom prst="rect">
            <a:avLst/>
          </a:prstGeom>
          <a:noFill/>
          <a:ln w="9525">
            <a:noFill/>
          </a:ln>
        </p:spPr>
      </p:pic>
      <p:sp>
        <p:nvSpPr>
          <p:cNvPr id="6" name="文本框 5"/>
          <p:cNvSpPr txBox="1"/>
          <p:nvPr/>
        </p:nvSpPr>
        <p:spPr>
          <a:xfrm rot="21591943">
            <a:off x="3276600" y="2403475"/>
            <a:ext cx="2751138" cy="11080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上课啦</a:t>
            </a:r>
          </a:p>
        </p:txBody>
      </p:sp>
      <p:sp>
        <p:nvSpPr>
          <p:cNvPr id="9" name="文本框 8"/>
          <p:cNvSpPr txBox="1"/>
          <p:nvPr/>
        </p:nvSpPr>
        <p:spPr>
          <a:xfrm rot="21592248">
            <a:off x="3225554" y="3463940"/>
            <a:ext cx="2811040" cy="27683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THE POWERPOINT TEMPALTE</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2"/>
          <p:cNvGrpSpPr/>
          <p:nvPr/>
        </p:nvGrpSpPr>
        <p:grpSpPr>
          <a:xfrm>
            <a:off x="1692275" y="1900238"/>
            <a:ext cx="2344738" cy="2541587"/>
            <a:chOff x="1921669" y="2131219"/>
            <a:chExt cx="1765697" cy="1914526"/>
          </a:xfrm>
        </p:grpSpPr>
        <p:sp>
          <p:nvSpPr>
            <p:cNvPr id="44" name="Oval 5"/>
            <p:cNvSpPr>
              <a:spLocks noChangeArrowheads="1"/>
            </p:cNvSpPr>
            <p:nvPr/>
          </p:nvSpPr>
          <p:spPr bwMode="auto">
            <a:xfrm>
              <a:off x="1921669" y="2280048"/>
              <a:ext cx="1765697" cy="1765697"/>
            </a:xfrm>
            <a:prstGeom prst="ellipse">
              <a:avLst/>
            </a:prstGeom>
            <a:solidFill>
              <a:schemeClr val="bg1">
                <a:lumMod val="85000"/>
              </a:schemeClr>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5" name="Freeform 6"/>
            <p:cNvSpPr/>
            <p:nvPr/>
          </p:nvSpPr>
          <p:spPr bwMode="auto">
            <a:xfrm>
              <a:off x="2620566" y="3042048"/>
              <a:ext cx="738187" cy="1003697"/>
            </a:xfrm>
            <a:custGeom>
              <a:avLst/>
              <a:gdLst>
                <a:gd name="T0" fmla="*/ 3629 w 3629"/>
                <a:gd name="T1" fmla="*/ 3967 h 4931"/>
                <a:gd name="T2" fmla="*/ 2951 w 3629"/>
                <a:gd name="T3" fmla="*/ 2669 h 4931"/>
                <a:gd name="T4" fmla="*/ 521 w 3629"/>
                <a:gd name="T5" fmla="*/ 0 h 4931"/>
                <a:gd name="T6" fmla="*/ 0 w 3629"/>
                <a:gd name="T7" fmla="*/ 180 h 4931"/>
                <a:gd name="T8" fmla="*/ 229 w 3629"/>
                <a:gd name="T9" fmla="*/ 4878 h 4931"/>
                <a:gd name="T10" fmla="*/ 904 w 3629"/>
                <a:gd name="T11" fmla="*/ 4931 h 4931"/>
                <a:gd name="T12" fmla="*/ 3629 w 3629"/>
                <a:gd name="T13" fmla="*/ 3967 h 4931"/>
              </a:gdLst>
              <a:ahLst/>
              <a:cxnLst>
                <a:cxn ang="0">
                  <a:pos x="T0" y="T1"/>
                </a:cxn>
                <a:cxn ang="0">
                  <a:pos x="T2" y="T3"/>
                </a:cxn>
                <a:cxn ang="0">
                  <a:pos x="T4" y="T5"/>
                </a:cxn>
                <a:cxn ang="0">
                  <a:pos x="T6" y="T7"/>
                </a:cxn>
                <a:cxn ang="0">
                  <a:pos x="T8" y="T9"/>
                </a:cxn>
                <a:cxn ang="0">
                  <a:pos x="T10" y="T11"/>
                </a:cxn>
                <a:cxn ang="0">
                  <a:pos x="T12" y="T13"/>
                </a:cxn>
              </a:cxnLst>
              <a:rect l="0" t="0" r="r" b="b"/>
              <a:pathLst>
                <a:path w="3629" h="4931">
                  <a:moveTo>
                    <a:pt x="3629" y="3967"/>
                  </a:moveTo>
                  <a:cubicBezTo>
                    <a:pt x="2951" y="2669"/>
                    <a:pt x="2951" y="2669"/>
                    <a:pt x="2951" y="2669"/>
                  </a:cubicBezTo>
                  <a:cubicBezTo>
                    <a:pt x="521" y="0"/>
                    <a:pt x="521" y="0"/>
                    <a:pt x="521" y="0"/>
                  </a:cubicBezTo>
                  <a:cubicBezTo>
                    <a:pt x="0" y="180"/>
                    <a:pt x="0" y="180"/>
                    <a:pt x="0" y="180"/>
                  </a:cubicBezTo>
                  <a:cubicBezTo>
                    <a:pt x="229" y="4878"/>
                    <a:pt x="229" y="4878"/>
                    <a:pt x="229" y="4878"/>
                  </a:cubicBezTo>
                  <a:cubicBezTo>
                    <a:pt x="449" y="4913"/>
                    <a:pt x="674" y="4931"/>
                    <a:pt x="904" y="4931"/>
                  </a:cubicBezTo>
                  <a:cubicBezTo>
                    <a:pt x="1936" y="4931"/>
                    <a:pt x="2884" y="4570"/>
                    <a:pt x="3629" y="3967"/>
                  </a:cubicBezTo>
                  <a:close/>
                </a:path>
              </a:pathLst>
            </a:custGeom>
            <a:solidFill>
              <a:srgbClr val="1099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7" name="Freeform 7"/>
            <p:cNvSpPr/>
            <p:nvPr/>
          </p:nvSpPr>
          <p:spPr bwMode="auto">
            <a:xfrm>
              <a:off x="1921669" y="2628900"/>
              <a:ext cx="453628" cy="620316"/>
            </a:xfrm>
            <a:custGeom>
              <a:avLst/>
              <a:gdLst>
                <a:gd name="T0" fmla="*/ 0 w 2229"/>
                <a:gd name="T1" fmla="*/ 2625 h 3052"/>
                <a:gd name="T2" fmla="*/ 21 w 2229"/>
                <a:gd name="T3" fmla="*/ 3052 h 3052"/>
                <a:gd name="T4" fmla="*/ 2229 w 2229"/>
                <a:gd name="T5" fmla="*/ 3052 h 3052"/>
                <a:gd name="T6" fmla="*/ 2229 w 2229"/>
                <a:gd name="T7" fmla="*/ 0 h 3052"/>
                <a:gd name="T8" fmla="*/ 884 w 2229"/>
                <a:gd name="T9" fmla="*/ 0 h 3052"/>
                <a:gd name="T10" fmla="*/ 0 w 2229"/>
                <a:gd name="T11" fmla="*/ 2625 h 3052"/>
              </a:gdLst>
              <a:ahLst/>
              <a:cxnLst>
                <a:cxn ang="0">
                  <a:pos x="T0" y="T1"/>
                </a:cxn>
                <a:cxn ang="0">
                  <a:pos x="T2" y="T3"/>
                </a:cxn>
                <a:cxn ang="0">
                  <a:pos x="T4" y="T5"/>
                </a:cxn>
                <a:cxn ang="0">
                  <a:pos x="T6" y="T7"/>
                </a:cxn>
                <a:cxn ang="0">
                  <a:pos x="T8" y="T9"/>
                </a:cxn>
                <a:cxn ang="0">
                  <a:pos x="T10" y="T11"/>
                </a:cxn>
              </a:cxnLst>
              <a:rect l="0" t="0" r="r" b="b"/>
              <a:pathLst>
                <a:path w="2229" h="3052">
                  <a:moveTo>
                    <a:pt x="0" y="2625"/>
                  </a:moveTo>
                  <a:cubicBezTo>
                    <a:pt x="0" y="2769"/>
                    <a:pt x="7" y="2912"/>
                    <a:pt x="21" y="3052"/>
                  </a:cubicBezTo>
                  <a:cubicBezTo>
                    <a:pt x="2229" y="3052"/>
                    <a:pt x="2229" y="3052"/>
                    <a:pt x="2229" y="3052"/>
                  </a:cubicBezTo>
                  <a:cubicBezTo>
                    <a:pt x="2229" y="0"/>
                    <a:pt x="2229" y="0"/>
                    <a:pt x="2229" y="0"/>
                  </a:cubicBezTo>
                  <a:cubicBezTo>
                    <a:pt x="884" y="0"/>
                    <a:pt x="884" y="0"/>
                    <a:pt x="884" y="0"/>
                  </a:cubicBezTo>
                  <a:cubicBezTo>
                    <a:pt x="330" y="729"/>
                    <a:pt x="0" y="1639"/>
                    <a:pt x="0" y="2625"/>
                  </a:cubicBezTo>
                  <a:close/>
                </a:path>
              </a:pathLst>
            </a:custGeom>
            <a:solidFill>
              <a:srgbClr val="FF713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9" name="Rectangle 8"/>
            <p:cNvSpPr>
              <a:spLocks noChangeArrowheads="1"/>
            </p:cNvSpPr>
            <p:nvPr/>
          </p:nvSpPr>
          <p:spPr bwMode="auto">
            <a:xfrm>
              <a:off x="2489597" y="2628900"/>
              <a:ext cx="620316" cy="620316"/>
            </a:xfrm>
            <a:prstGeom prst="rect">
              <a:avLst/>
            </a:prstGeom>
            <a:solidFill>
              <a:srgbClr val="92D05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0" name="Freeform 9"/>
            <p:cNvSpPr/>
            <p:nvPr/>
          </p:nvSpPr>
          <p:spPr bwMode="auto">
            <a:xfrm>
              <a:off x="3224213" y="2628900"/>
              <a:ext cx="463153" cy="620316"/>
            </a:xfrm>
            <a:custGeom>
              <a:avLst/>
              <a:gdLst>
                <a:gd name="T0" fmla="*/ 0 w 2277"/>
                <a:gd name="T1" fmla="*/ 3052 h 3052"/>
                <a:gd name="T2" fmla="*/ 2256 w 2277"/>
                <a:gd name="T3" fmla="*/ 3052 h 3052"/>
                <a:gd name="T4" fmla="*/ 2277 w 2277"/>
                <a:gd name="T5" fmla="*/ 2625 h 3052"/>
                <a:gd name="T6" fmla="*/ 1393 w 2277"/>
                <a:gd name="T7" fmla="*/ 0 h 3052"/>
                <a:gd name="T8" fmla="*/ 0 w 2277"/>
                <a:gd name="T9" fmla="*/ 0 h 3052"/>
                <a:gd name="T10" fmla="*/ 0 w 2277"/>
                <a:gd name="T11" fmla="*/ 3052 h 3052"/>
              </a:gdLst>
              <a:ahLst/>
              <a:cxnLst>
                <a:cxn ang="0">
                  <a:pos x="T0" y="T1"/>
                </a:cxn>
                <a:cxn ang="0">
                  <a:pos x="T2" y="T3"/>
                </a:cxn>
                <a:cxn ang="0">
                  <a:pos x="T4" y="T5"/>
                </a:cxn>
                <a:cxn ang="0">
                  <a:pos x="T6" y="T7"/>
                </a:cxn>
                <a:cxn ang="0">
                  <a:pos x="T8" y="T9"/>
                </a:cxn>
                <a:cxn ang="0">
                  <a:pos x="T10" y="T11"/>
                </a:cxn>
              </a:cxnLst>
              <a:rect l="0" t="0" r="r" b="b"/>
              <a:pathLst>
                <a:path w="2277" h="3052">
                  <a:moveTo>
                    <a:pt x="0" y="3052"/>
                  </a:moveTo>
                  <a:cubicBezTo>
                    <a:pt x="2256" y="3052"/>
                    <a:pt x="2256" y="3052"/>
                    <a:pt x="2256" y="3052"/>
                  </a:cubicBezTo>
                  <a:cubicBezTo>
                    <a:pt x="2270" y="2912"/>
                    <a:pt x="2277" y="2769"/>
                    <a:pt x="2277" y="2625"/>
                  </a:cubicBezTo>
                  <a:cubicBezTo>
                    <a:pt x="2277" y="1639"/>
                    <a:pt x="1948" y="729"/>
                    <a:pt x="1393" y="0"/>
                  </a:cubicBezTo>
                  <a:cubicBezTo>
                    <a:pt x="0" y="0"/>
                    <a:pt x="0" y="0"/>
                    <a:pt x="0" y="0"/>
                  </a:cubicBezTo>
                  <a:lnTo>
                    <a:pt x="0" y="3052"/>
                  </a:lnTo>
                  <a:close/>
                </a:path>
              </a:pathLst>
            </a:custGeom>
            <a:solidFill>
              <a:srgbClr val="FFFF0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1" name="Freeform 10"/>
            <p:cNvSpPr/>
            <p:nvPr/>
          </p:nvSpPr>
          <p:spPr bwMode="auto">
            <a:xfrm>
              <a:off x="2783681" y="3264694"/>
              <a:ext cx="682228" cy="636985"/>
            </a:xfrm>
            <a:custGeom>
              <a:avLst/>
              <a:gdLst>
                <a:gd name="T0" fmla="*/ 286 w 573"/>
                <a:gd name="T1" fmla="*/ 507 h 535"/>
                <a:gd name="T2" fmla="*/ 370 w 573"/>
                <a:gd name="T3" fmla="*/ 535 h 535"/>
                <a:gd name="T4" fmla="*/ 414 w 573"/>
                <a:gd name="T5" fmla="*/ 456 h 535"/>
                <a:gd name="T6" fmla="*/ 573 w 573"/>
                <a:gd name="T7" fmla="*/ 279 h 535"/>
                <a:gd name="T8" fmla="*/ 524 w 573"/>
                <a:gd name="T9" fmla="*/ 312 h 535"/>
                <a:gd name="T10" fmla="*/ 284 w 573"/>
                <a:gd name="T11" fmla="*/ 0 h 535"/>
                <a:gd name="T12" fmla="*/ 0 w 573"/>
                <a:gd name="T13" fmla="*/ 27 h 535"/>
                <a:gd name="T14" fmla="*/ 168 w 573"/>
                <a:gd name="T15" fmla="*/ 150 h 535"/>
                <a:gd name="T16" fmla="*/ 286 w 573"/>
                <a:gd name="T17" fmla="*/ 50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535">
                  <a:moveTo>
                    <a:pt x="286" y="507"/>
                  </a:moveTo>
                  <a:lnTo>
                    <a:pt x="370" y="535"/>
                  </a:lnTo>
                  <a:lnTo>
                    <a:pt x="414" y="456"/>
                  </a:lnTo>
                  <a:lnTo>
                    <a:pt x="573" y="279"/>
                  </a:lnTo>
                  <a:lnTo>
                    <a:pt x="524" y="312"/>
                  </a:lnTo>
                  <a:lnTo>
                    <a:pt x="284" y="0"/>
                  </a:lnTo>
                  <a:lnTo>
                    <a:pt x="0" y="27"/>
                  </a:lnTo>
                  <a:lnTo>
                    <a:pt x="168" y="150"/>
                  </a:lnTo>
                  <a:lnTo>
                    <a:pt x="286" y="507"/>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2" name="Freeform 11"/>
            <p:cNvSpPr/>
            <p:nvPr/>
          </p:nvSpPr>
          <p:spPr bwMode="auto">
            <a:xfrm>
              <a:off x="2643188" y="2980135"/>
              <a:ext cx="534591" cy="919163"/>
            </a:xfrm>
            <a:custGeom>
              <a:avLst/>
              <a:gdLst>
                <a:gd name="T0" fmla="*/ 2573 w 2631"/>
                <a:gd name="T1" fmla="*/ 4038 h 4516"/>
                <a:gd name="T2" fmla="*/ 2328 w 2631"/>
                <a:gd name="T3" fmla="*/ 4426 h 4516"/>
                <a:gd name="T4" fmla="*/ 2328 w 2631"/>
                <a:gd name="T5" fmla="*/ 4426 h 4516"/>
                <a:gd name="T6" fmla="*/ 1874 w 2631"/>
                <a:gd name="T7" fmla="*/ 4363 h 4516"/>
                <a:gd name="T8" fmla="*/ 57 w 2631"/>
                <a:gd name="T9" fmla="*/ 449 h 4516"/>
                <a:gd name="T10" fmla="*/ 359 w 2631"/>
                <a:gd name="T11" fmla="*/ 183 h 4516"/>
                <a:gd name="T12" fmla="*/ 359 w 2631"/>
                <a:gd name="T13" fmla="*/ 183 h 4516"/>
                <a:gd name="T14" fmla="*/ 757 w 2631"/>
                <a:gd name="T15" fmla="*/ 125 h 4516"/>
                <a:gd name="T16" fmla="*/ 2573 w 2631"/>
                <a:gd name="T17" fmla="*/ 4038 h 4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1" h="4516">
                  <a:moveTo>
                    <a:pt x="2573" y="4038"/>
                  </a:moveTo>
                  <a:cubicBezTo>
                    <a:pt x="2631" y="4163"/>
                    <a:pt x="2521" y="4337"/>
                    <a:pt x="2328" y="4426"/>
                  </a:cubicBezTo>
                  <a:cubicBezTo>
                    <a:pt x="2328" y="4426"/>
                    <a:pt x="2328" y="4426"/>
                    <a:pt x="2328" y="4426"/>
                  </a:cubicBezTo>
                  <a:cubicBezTo>
                    <a:pt x="2135" y="4516"/>
                    <a:pt x="1932" y="4488"/>
                    <a:pt x="1874" y="4363"/>
                  </a:cubicBezTo>
                  <a:cubicBezTo>
                    <a:pt x="57" y="449"/>
                    <a:pt x="57" y="449"/>
                    <a:pt x="57" y="449"/>
                  </a:cubicBezTo>
                  <a:cubicBezTo>
                    <a:pt x="0" y="325"/>
                    <a:pt x="166" y="272"/>
                    <a:pt x="359" y="183"/>
                  </a:cubicBezTo>
                  <a:cubicBezTo>
                    <a:pt x="359" y="183"/>
                    <a:pt x="359" y="183"/>
                    <a:pt x="359" y="183"/>
                  </a:cubicBezTo>
                  <a:cubicBezTo>
                    <a:pt x="552" y="93"/>
                    <a:pt x="699" y="0"/>
                    <a:pt x="757" y="125"/>
                  </a:cubicBezTo>
                  <a:lnTo>
                    <a:pt x="2573" y="4038"/>
                  </a:ln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3" name="Freeform 12"/>
            <p:cNvSpPr/>
            <p:nvPr/>
          </p:nvSpPr>
          <p:spPr bwMode="auto">
            <a:xfrm>
              <a:off x="2844404" y="3212307"/>
              <a:ext cx="531019" cy="619125"/>
            </a:xfrm>
            <a:custGeom>
              <a:avLst/>
              <a:gdLst>
                <a:gd name="T0" fmla="*/ 0 w 2612"/>
                <a:gd name="T1" fmla="*/ 124 h 3043"/>
                <a:gd name="T2" fmla="*/ 411 w 2612"/>
                <a:gd name="T3" fmla="*/ 893 h 3043"/>
                <a:gd name="T4" fmla="*/ 950 w 2612"/>
                <a:gd name="T5" fmla="*/ 1945 h 3043"/>
                <a:gd name="T6" fmla="*/ 2251 w 2612"/>
                <a:gd name="T7" fmla="*/ 1465 h 3043"/>
                <a:gd name="T8" fmla="*/ 478 w 2612"/>
                <a:gd name="T9" fmla="*/ 0 h 3043"/>
                <a:gd name="T10" fmla="*/ 0 w 2612"/>
                <a:gd name="T11" fmla="*/ 124 h 3043"/>
              </a:gdLst>
              <a:ahLst/>
              <a:cxnLst>
                <a:cxn ang="0">
                  <a:pos x="T0" y="T1"/>
                </a:cxn>
                <a:cxn ang="0">
                  <a:pos x="T2" y="T3"/>
                </a:cxn>
                <a:cxn ang="0">
                  <a:pos x="T4" y="T5"/>
                </a:cxn>
                <a:cxn ang="0">
                  <a:pos x="T6" y="T7"/>
                </a:cxn>
                <a:cxn ang="0">
                  <a:pos x="T8" y="T9"/>
                </a:cxn>
                <a:cxn ang="0">
                  <a:pos x="T10" y="T11"/>
                </a:cxn>
              </a:cxnLst>
              <a:rect l="0" t="0" r="r" b="b"/>
              <a:pathLst>
                <a:path w="2612" h="3043">
                  <a:moveTo>
                    <a:pt x="0" y="124"/>
                  </a:moveTo>
                  <a:cubicBezTo>
                    <a:pt x="0" y="124"/>
                    <a:pt x="241" y="492"/>
                    <a:pt x="411" y="893"/>
                  </a:cubicBezTo>
                  <a:cubicBezTo>
                    <a:pt x="572" y="1273"/>
                    <a:pt x="698" y="1729"/>
                    <a:pt x="950" y="1945"/>
                  </a:cubicBezTo>
                  <a:cubicBezTo>
                    <a:pt x="2231" y="3043"/>
                    <a:pt x="2612" y="1822"/>
                    <a:pt x="2251" y="1465"/>
                  </a:cubicBezTo>
                  <a:cubicBezTo>
                    <a:pt x="1971" y="1189"/>
                    <a:pt x="478" y="0"/>
                    <a:pt x="478" y="0"/>
                  </a:cubicBezTo>
                  <a:lnTo>
                    <a:pt x="0" y="124"/>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4" name="Freeform 13"/>
            <p:cNvSpPr/>
            <p:nvPr/>
          </p:nvSpPr>
          <p:spPr bwMode="auto">
            <a:xfrm>
              <a:off x="2728913" y="3061098"/>
              <a:ext cx="403622" cy="333375"/>
            </a:xfrm>
            <a:custGeom>
              <a:avLst/>
              <a:gdLst>
                <a:gd name="T0" fmla="*/ 1870 w 1986"/>
                <a:gd name="T1" fmla="*/ 1461 h 1641"/>
                <a:gd name="T2" fmla="*/ 1179 w 1986"/>
                <a:gd name="T3" fmla="*/ 1183 h 1641"/>
                <a:gd name="T4" fmla="*/ 1179 w 1986"/>
                <a:gd name="T5" fmla="*/ 1183 h 1641"/>
                <a:gd name="T6" fmla="*/ 1042 w 1986"/>
                <a:gd name="T7" fmla="*/ 1524 h 1641"/>
                <a:gd name="T8" fmla="*/ 117 w 1986"/>
                <a:gd name="T9" fmla="*/ 539 h 1641"/>
                <a:gd name="T10" fmla="*/ 118 w 1986"/>
                <a:gd name="T11" fmla="*/ 116 h 1641"/>
                <a:gd name="T12" fmla="*/ 118 w 1986"/>
                <a:gd name="T13" fmla="*/ 116 h 1641"/>
                <a:gd name="T14" fmla="*/ 540 w 1986"/>
                <a:gd name="T15" fmla="*/ 117 h 1641"/>
                <a:gd name="T16" fmla="*/ 1870 w 1986"/>
                <a:gd name="T17" fmla="*/ 1461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6" h="1641">
                  <a:moveTo>
                    <a:pt x="1870" y="1461"/>
                  </a:moveTo>
                  <a:cubicBezTo>
                    <a:pt x="1986" y="1577"/>
                    <a:pt x="1296" y="1066"/>
                    <a:pt x="1179" y="1183"/>
                  </a:cubicBezTo>
                  <a:cubicBezTo>
                    <a:pt x="1179" y="1183"/>
                    <a:pt x="1179" y="1183"/>
                    <a:pt x="1179" y="1183"/>
                  </a:cubicBezTo>
                  <a:cubicBezTo>
                    <a:pt x="1062" y="1299"/>
                    <a:pt x="1158" y="1641"/>
                    <a:pt x="1042" y="1524"/>
                  </a:cubicBezTo>
                  <a:cubicBezTo>
                    <a:pt x="117" y="539"/>
                    <a:pt x="117" y="539"/>
                    <a:pt x="117" y="539"/>
                  </a:cubicBezTo>
                  <a:cubicBezTo>
                    <a:pt x="0" y="422"/>
                    <a:pt x="1" y="233"/>
                    <a:pt x="118" y="116"/>
                  </a:cubicBezTo>
                  <a:cubicBezTo>
                    <a:pt x="118" y="116"/>
                    <a:pt x="118" y="116"/>
                    <a:pt x="118" y="116"/>
                  </a:cubicBezTo>
                  <a:cubicBezTo>
                    <a:pt x="235" y="0"/>
                    <a:pt x="424" y="1"/>
                    <a:pt x="540" y="117"/>
                  </a:cubicBezTo>
                  <a:lnTo>
                    <a:pt x="1870" y="1461"/>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5" name="Freeform 14"/>
            <p:cNvSpPr/>
            <p:nvPr/>
          </p:nvSpPr>
          <p:spPr bwMode="auto">
            <a:xfrm>
              <a:off x="2755106" y="3086100"/>
              <a:ext cx="79772" cy="79772"/>
            </a:xfrm>
            <a:custGeom>
              <a:avLst/>
              <a:gdLst>
                <a:gd name="T0" fmla="*/ 0 w 391"/>
                <a:gd name="T1" fmla="*/ 240 h 390"/>
                <a:gd name="T2" fmla="*/ 88 w 391"/>
                <a:gd name="T3" fmla="*/ 327 h 390"/>
                <a:gd name="T4" fmla="*/ 321 w 391"/>
                <a:gd name="T5" fmla="*/ 320 h 390"/>
                <a:gd name="T6" fmla="*/ 328 w 391"/>
                <a:gd name="T7" fmla="*/ 87 h 390"/>
                <a:gd name="T8" fmla="*/ 240 w 391"/>
                <a:gd name="T9" fmla="*/ 0 h 390"/>
                <a:gd name="T10" fmla="*/ 106 w 391"/>
                <a:gd name="T11" fmla="*/ 93 h 390"/>
                <a:gd name="T12" fmla="*/ 0 w 391"/>
                <a:gd name="T13" fmla="*/ 240 h 390"/>
              </a:gdLst>
              <a:ahLst/>
              <a:cxnLst>
                <a:cxn ang="0">
                  <a:pos x="T0" y="T1"/>
                </a:cxn>
                <a:cxn ang="0">
                  <a:pos x="T2" y="T3"/>
                </a:cxn>
                <a:cxn ang="0">
                  <a:pos x="T4" y="T5"/>
                </a:cxn>
                <a:cxn ang="0">
                  <a:pos x="T6" y="T7"/>
                </a:cxn>
                <a:cxn ang="0">
                  <a:pos x="T8" y="T9"/>
                </a:cxn>
                <a:cxn ang="0">
                  <a:pos x="T10" y="T11"/>
                </a:cxn>
                <a:cxn ang="0">
                  <a:pos x="T12" y="T13"/>
                </a:cxn>
              </a:cxnLst>
              <a:rect l="0" t="0" r="r" b="b"/>
              <a:pathLst>
                <a:path w="391" h="390">
                  <a:moveTo>
                    <a:pt x="0" y="240"/>
                  </a:moveTo>
                  <a:cubicBezTo>
                    <a:pt x="88" y="327"/>
                    <a:pt x="88" y="327"/>
                    <a:pt x="88" y="327"/>
                  </a:cubicBezTo>
                  <a:cubicBezTo>
                    <a:pt x="150" y="390"/>
                    <a:pt x="255" y="386"/>
                    <a:pt x="321" y="320"/>
                  </a:cubicBezTo>
                  <a:cubicBezTo>
                    <a:pt x="387" y="254"/>
                    <a:pt x="391" y="149"/>
                    <a:pt x="328" y="87"/>
                  </a:cubicBezTo>
                  <a:cubicBezTo>
                    <a:pt x="240" y="0"/>
                    <a:pt x="240" y="0"/>
                    <a:pt x="240" y="0"/>
                  </a:cubicBezTo>
                  <a:cubicBezTo>
                    <a:pt x="240" y="0"/>
                    <a:pt x="185" y="13"/>
                    <a:pt x="106" y="93"/>
                  </a:cubicBezTo>
                  <a:cubicBezTo>
                    <a:pt x="8" y="193"/>
                    <a:pt x="14" y="205"/>
                    <a:pt x="0" y="240"/>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6" name="Freeform 15"/>
            <p:cNvSpPr/>
            <p:nvPr/>
          </p:nvSpPr>
          <p:spPr bwMode="auto">
            <a:xfrm>
              <a:off x="2855119" y="3189685"/>
              <a:ext cx="57150" cy="57150"/>
            </a:xfrm>
            <a:custGeom>
              <a:avLst/>
              <a:gdLst>
                <a:gd name="T0" fmla="*/ 7 w 280"/>
                <a:gd name="T1" fmla="*/ 273 h 280"/>
                <a:gd name="T2" fmla="*/ 8 w 280"/>
                <a:gd name="T3" fmla="*/ 247 h 280"/>
                <a:gd name="T4" fmla="*/ 247 w 280"/>
                <a:gd name="T5" fmla="*/ 8 h 280"/>
                <a:gd name="T6" fmla="*/ 273 w 280"/>
                <a:gd name="T7" fmla="*/ 7 h 280"/>
                <a:gd name="T8" fmla="*/ 273 w 280"/>
                <a:gd name="T9" fmla="*/ 7 h 280"/>
                <a:gd name="T10" fmla="*/ 272 w 280"/>
                <a:gd name="T11" fmla="*/ 34 h 280"/>
                <a:gd name="T12" fmla="*/ 34 w 280"/>
                <a:gd name="T13" fmla="*/ 272 h 280"/>
                <a:gd name="T14" fmla="*/ 7 w 280"/>
                <a:gd name="T15" fmla="*/ 273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0" h="280">
                  <a:moveTo>
                    <a:pt x="7" y="273"/>
                  </a:moveTo>
                  <a:cubicBezTo>
                    <a:pt x="0" y="266"/>
                    <a:pt x="1" y="254"/>
                    <a:pt x="8" y="247"/>
                  </a:cubicBezTo>
                  <a:cubicBezTo>
                    <a:pt x="247" y="8"/>
                    <a:pt x="247" y="8"/>
                    <a:pt x="247" y="8"/>
                  </a:cubicBezTo>
                  <a:cubicBezTo>
                    <a:pt x="254" y="0"/>
                    <a:pt x="266" y="0"/>
                    <a:pt x="273" y="7"/>
                  </a:cubicBezTo>
                  <a:cubicBezTo>
                    <a:pt x="273" y="7"/>
                    <a:pt x="273" y="7"/>
                    <a:pt x="273" y="7"/>
                  </a:cubicBezTo>
                  <a:cubicBezTo>
                    <a:pt x="280" y="14"/>
                    <a:pt x="280" y="26"/>
                    <a:pt x="272" y="34"/>
                  </a:cubicBezTo>
                  <a:cubicBezTo>
                    <a:pt x="34" y="272"/>
                    <a:pt x="34" y="272"/>
                    <a:pt x="34" y="272"/>
                  </a:cubicBezTo>
                  <a:cubicBezTo>
                    <a:pt x="26" y="280"/>
                    <a:pt x="14" y="280"/>
                    <a:pt x="7" y="273"/>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7" name="Freeform 16"/>
            <p:cNvSpPr/>
            <p:nvPr/>
          </p:nvSpPr>
          <p:spPr bwMode="auto">
            <a:xfrm>
              <a:off x="2855119" y="3189685"/>
              <a:ext cx="32147" cy="32147"/>
            </a:xfrm>
            <a:custGeom>
              <a:avLst/>
              <a:gdLst>
                <a:gd name="T0" fmla="*/ 7 w 155"/>
                <a:gd name="T1" fmla="*/ 149 h 155"/>
                <a:gd name="T2" fmla="*/ 7 w 155"/>
                <a:gd name="T3" fmla="*/ 125 h 155"/>
                <a:gd name="T4" fmla="*/ 125 w 155"/>
                <a:gd name="T5" fmla="*/ 7 h 155"/>
                <a:gd name="T6" fmla="*/ 149 w 155"/>
                <a:gd name="T7" fmla="*/ 7 h 155"/>
                <a:gd name="T8" fmla="*/ 149 w 155"/>
                <a:gd name="T9" fmla="*/ 7 h 155"/>
                <a:gd name="T10" fmla="*/ 148 w 155"/>
                <a:gd name="T11" fmla="*/ 30 h 155"/>
                <a:gd name="T12" fmla="*/ 30 w 155"/>
                <a:gd name="T13" fmla="*/ 148 h 155"/>
                <a:gd name="T14" fmla="*/ 7 w 155"/>
                <a:gd name="T15" fmla="*/ 149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55">
                  <a:moveTo>
                    <a:pt x="7" y="149"/>
                  </a:moveTo>
                  <a:cubicBezTo>
                    <a:pt x="0" y="142"/>
                    <a:pt x="1" y="132"/>
                    <a:pt x="7" y="125"/>
                  </a:cubicBezTo>
                  <a:cubicBezTo>
                    <a:pt x="125" y="7"/>
                    <a:pt x="125" y="7"/>
                    <a:pt x="125" y="7"/>
                  </a:cubicBezTo>
                  <a:cubicBezTo>
                    <a:pt x="132" y="1"/>
                    <a:pt x="142" y="0"/>
                    <a:pt x="149" y="7"/>
                  </a:cubicBezTo>
                  <a:cubicBezTo>
                    <a:pt x="149" y="7"/>
                    <a:pt x="149" y="7"/>
                    <a:pt x="149" y="7"/>
                  </a:cubicBezTo>
                  <a:cubicBezTo>
                    <a:pt x="155" y="13"/>
                    <a:pt x="155" y="23"/>
                    <a:pt x="148" y="30"/>
                  </a:cubicBezTo>
                  <a:cubicBezTo>
                    <a:pt x="30" y="148"/>
                    <a:pt x="30" y="148"/>
                    <a:pt x="30" y="148"/>
                  </a:cubicBezTo>
                  <a:cubicBezTo>
                    <a:pt x="23" y="155"/>
                    <a:pt x="13" y="155"/>
                    <a:pt x="7" y="149"/>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8" name="Freeform 17"/>
            <p:cNvSpPr/>
            <p:nvPr/>
          </p:nvSpPr>
          <p:spPr bwMode="auto">
            <a:xfrm>
              <a:off x="2837260" y="3733800"/>
              <a:ext cx="228600" cy="121444"/>
            </a:xfrm>
            <a:custGeom>
              <a:avLst/>
              <a:gdLst>
                <a:gd name="T0" fmla="*/ 0 w 1122"/>
                <a:gd name="T1" fmla="*/ 0 h 599"/>
                <a:gd name="T2" fmla="*/ 328 w 1122"/>
                <a:gd name="T3" fmla="*/ 578 h 599"/>
                <a:gd name="T4" fmla="*/ 1122 w 1122"/>
                <a:gd name="T5" fmla="*/ 599 h 599"/>
                <a:gd name="T6" fmla="*/ 809 w 1122"/>
                <a:gd name="T7" fmla="*/ 203 h 599"/>
                <a:gd name="T8" fmla="*/ 0 w 1122"/>
                <a:gd name="T9" fmla="*/ 0 h 599"/>
              </a:gdLst>
              <a:ahLst/>
              <a:cxnLst>
                <a:cxn ang="0">
                  <a:pos x="T0" y="T1"/>
                </a:cxn>
                <a:cxn ang="0">
                  <a:pos x="T2" y="T3"/>
                </a:cxn>
                <a:cxn ang="0">
                  <a:pos x="T4" y="T5"/>
                </a:cxn>
                <a:cxn ang="0">
                  <a:pos x="T6" y="T7"/>
                </a:cxn>
                <a:cxn ang="0">
                  <a:pos x="T8" y="T9"/>
                </a:cxn>
              </a:cxnLst>
              <a:rect l="0" t="0" r="r" b="b"/>
              <a:pathLst>
                <a:path w="1122" h="599">
                  <a:moveTo>
                    <a:pt x="0" y="0"/>
                  </a:moveTo>
                  <a:cubicBezTo>
                    <a:pt x="328" y="578"/>
                    <a:pt x="328" y="578"/>
                    <a:pt x="328" y="578"/>
                  </a:cubicBezTo>
                  <a:cubicBezTo>
                    <a:pt x="1122" y="599"/>
                    <a:pt x="1122" y="599"/>
                    <a:pt x="1122" y="599"/>
                  </a:cubicBezTo>
                  <a:cubicBezTo>
                    <a:pt x="1122" y="599"/>
                    <a:pt x="1002" y="305"/>
                    <a:pt x="809" y="203"/>
                  </a:cubicBezTo>
                  <a:cubicBezTo>
                    <a:pt x="664" y="127"/>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9" name="Freeform 18"/>
            <p:cNvSpPr/>
            <p:nvPr/>
          </p:nvSpPr>
          <p:spPr bwMode="auto">
            <a:xfrm>
              <a:off x="2837260" y="3733800"/>
              <a:ext cx="228600" cy="121444"/>
            </a:xfrm>
            <a:custGeom>
              <a:avLst/>
              <a:gdLst>
                <a:gd name="T0" fmla="*/ 809 w 1122"/>
                <a:gd name="T1" fmla="*/ 203 h 599"/>
                <a:gd name="T2" fmla="*/ 0 w 1122"/>
                <a:gd name="T3" fmla="*/ 0 h 599"/>
                <a:gd name="T4" fmla="*/ 174 w 1122"/>
                <a:gd name="T5" fmla="*/ 306 h 599"/>
                <a:gd name="T6" fmla="*/ 773 w 1122"/>
                <a:gd name="T7" fmla="*/ 391 h 599"/>
                <a:gd name="T8" fmla="*/ 1013 w 1122"/>
                <a:gd name="T9" fmla="*/ 596 h 599"/>
                <a:gd name="T10" fmla="*/ 1122 w 1122"/>
                <a:gd name="T11" fmla="*/ 599 h 599"/>
                <a:gd name="T12" fmla="*/ 809 w 1122"/>
                <a:gd name="T13" fmla="*/ 203 h 599"/>
              </a:gdLst>
              <a:ahLst/>
              <a:cxnLst>
                <a:cxn ang="0">
                  <a:pos x="T0" y="T1"/>
                </a:cxn>
                <a:cxn ang="0">
                  <a:pos x="T2" y="T3"/>
                </a:cxn>
                <a:cxn ang="0">
                  <a:pos x="T4" y="T5"/>
                </a:cxn>
                <a:cxn ang="0">
                  <a:pos x="T6" y="T7"/>
                </a:cxn>
                <a:cxn ang="0">
                  <a:pos x="T8" y="T9"/>
                </a:cxn>
                <a:cxn ang="0">
                  <a:pos x="T10" y="T11"/>
                </a:cxn>
                <a:cxn ang="0">
                  <a:pos x="T12" y="T13"/>
                </a:cxn>
              </a:cxnLst>
              <a:rect l="0" t="0" r="r" b="b"/>
              <a:pathLst>
                <a:path w="1122" h="599">
                  <a:moveTo>
                    <a:pt x="809" y="203"/>
                  </a:moveTo>
                  <a:cubicBezTo>
                    <a:pt x="664" y="127"/>
                    <a:pt x="0" y="0"/>
                    <a:pt x="0" y="0"/>
                  </a:cubicBezTo>
                  <a:cubicBezTo>
                    <a:pt x="174" y="306"/>
                    <a:pt x="174" y="306"/>
                    <a:pt x="174" y="306"/>
                  </a:cubicBezTo>
                  <a:cubicBezTo>
                    <a:pt x="441" y="325"/>
                    <a:pt x="643" y="345"/>
                    <a:pt x="773" y="391"/>
                  </a:cubicBezTo>
                  <a:cubicBezTo>
                    <a:pt x="843" y="416"/>
                    <a:pt x="929" y="508"/>
                    <a:pt x="1013" y="596"/>
                  </a:cubicBezTo>
                  <a:cubicBezTo>
                    <a:pt x="1122" y="599"/>
                    <a:pt x="1122" y="599"/>
                    <a:pt x="1122" y="599"/>
                  </a:cubicBezTo>
                  <a:cubicBezTo>
                    <a:pt x="1122" y="599"/>
                    <a:pt x="1002" y="305"/>
                    <a:pt x="809" y="203"/>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0" name="Freeform 19"/>
            <p:cNvSpPr/>
            <p:nvPr/>
          </p:nvSpPr>
          <p:spPr bwMode="auto">
            <a:xfrm>
              <a:off x="2986088" y="3819525"/>
              <a:ext cx="65485" cy="35719"/>
            </a:xfrm>
            <a:custGeom>
              <a:avLst/>
              <a:gdLst>
                <a:gd name="T0" fmla="*/ 323 w 323"/>
                <a:gd name="T1" fmla="*/ 171 h 171"/>
                <a:gd name="T2" fmla="*/ 265 w 323"/>
                <a:gd name="T3" fmla="*/ 85 h 171"/>
                <a:gd name="T4" fmla="*/ 0 w 323"/>
                <a:gd name="T5" fmla="*/ 0 h 171"/>
                <a:gd name="T6" fmla="*/ 55 w 323"/>
                <a:gd name="T7" fmla="*/ 164 h 171"/>
                <a:gd name="T8" fmla="*/ 323 w 323"/>
                <a:gd name="T9" fmla="*/ 171 h 171"/>
              </a:gdLst>
              <a:ahLst/>
              <a:cxnLst>
                <a:cxn ang="0">
                  <a:pos x="T0" y="T1"/>
                </a:cxn>
                <a:cxn ang="0">
                  <a:pos x="T2" y="T3"/>
                </a:cxn>
                <a:cxn ang="0">
                  <a:pos x="T4" y="T5"/>
                </a:cxn>
                <a:cxn ang="0">
                  <a:pos x="T6" y="T7"/>
                </a:cxn>
                <a:cxn ang="0">
                  <a:pos x="T8" y="T9"/>
                </a:cxn>
              </a:cxnLst>
              <a:rect l="0" t="0" r="r" b="b"/>
              <a:pathLst>
                <a:path w="323" h="171">
                  <a:moveTo>
                    <a:pt x="323" y="171"/>
                  </a:moveTo>
                  <a:cubicBezTo>
                    <a:pt x="305" y="140"/>
                    <a:pt x="284" y="107"/>
                    <a:pt x="265" y="85"/>
                  </a:cubicBezTo>
                  <a:cubicBezTo>
                    <a:pt x="201" y="14"/>
                    <a:pt x="0" y="0"/>
                    <a:pt x="0" y="0"/>
                  </a:cubicBezTo>
                  <a:cubicBezTo>
                    <a:pt x="55" y="164"/>
                    <a:pt x="55" y="164"/>
                    <a:pt x="55" y="164"/>
                  </a:cubicBezTo>
                  <a:lnTo>
                    <a:pt x="323" y="17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1" name="Freeform 20"/>
            <p:cNvSpPr/>
            <p:nvPr/>
          </p:nvSpPr>
          <p:spPr bwMode="auto">
            <a:xfrm>
              <a:off x="2781300" y="3569494"/>
              <a:ext cx="216694" cy="228600"/>
            </a:xfrm>
            <a:custGeom>
              <a:avLst/>
              <a:gdLst>
                <a:gd name="T0" fmla="*/ 0 w 1066"/>
                <a:gd name="T1" fmla="*/ 0 h 1121"/>
                <a:gd name="T2" fmla="*/ 157 w 1066"/>
                <a:gd name="T3" fmla="*/ 793 h 1121"/>
                <a:gd name="T4" fmla="*/ 1066 w 1066"/>
                <a:gd name="T5" fmla="*/ 1121 h 1121"/>
                <a:gd name="T6" fmla="*/ 856 w 1066"/>
                <a:gd name="T7" fmla="*/ 545 h 1121"/>
                <a:gd name="T8" fmla="*/ 0 w 1066"/>
                <a:gd name="T9" fmla="*/ 0 h 1121"/>
              </a:gdLst>
              <a:ahLst/>
              <a:cxnLst>
                <a:cxn ang="0">
                  <a:pos x="T0" y="T1"/>
                </a:cxn>
                <a:cxn ang="0">
                  <a:pos x="T2" y="T3"/>
                </a:cxn>
                <a:cxn ang="0">
                  <a:pos x="T4" y="T5"/>
                </a:cxn>
                <a:cxn ang="0">
                  <a:pos x="T6" y="T7"/>
                </a:cxn>
                <a:cxn ang="0">
                  <a:pos x="T8" y="T9"/>
                </a:cxn>
              </a:cxnLst>
              <a:rect l="0" t="0" r="r" b="b"/>
              <a:pathLst>
                <a:path w="1066" h="1121">
                  <a:moveTo>
                    <a:pt x="0" y="0"/>
                  </a:moveTo>
                  <a:cubicBezTo>
                    <a:pt x="157" y="793"/>
                    <a:pt x="157" y="793"/>
                    <a:pt x="157" y="793"/>
                  </a:cubicBezTo>
                  <a:cubicBezTo>
                    <a:pt x="1066" y="1121"/>
                    <a:pt x="1066" y="1121"/>
                    <a:pt x="1066" y="1121"/>
                  </a:cubicBezTo>
                  <a:cubicBezTo>
                    <a:pt x="1066" y="1121"/>
                    <a:pt x="1040" y="737"/>
                    <a:pt x="856" y="545"/>
                  </a:cubicBezTo>
                  <a:cubicBezTo>
                    <a:pt x="718" y="401"/>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2" name="Freeform 21"/>
            <p:cNvSpPr/>
            <p:nvPr/>
          </p:nvSpPr>
          <p:spPr bwMode="auto">
            <a:xfrm>
              <a:off x="2781300" y="3569494"/>
              <a:ext cx="216694" cy="228600"/>
            </a:xfrm>
            <a:custGeom>
              <a:avLst/>
              <a:gdLst>
                <a:gd name="T0" fmla="*/ 856 w 1066"/>
                <a:gd name="T1" fmla="*/ 545 h 1121"/>
                <a:gd name="T2" fmla="*/ 0 w 1066"/>
                <a:gd name="T3" fmla="*/ 0 h 1121"/>
                <a:gd name="T4" fmla="*/ 83 w 1066"/>
                <a:gd name="T5" fmla="*/ 420 h 1121"/>
                <a:gd name="T6" fmla="*/ 743 w 1066"/>
                <a:gd name="T7" fmla="*/ 748 h 1121"/>
                <a:gd name="T8" fmla="*/ 940 w 1066"/>
                <a:gd name="T9" fmla="*/ 1076 h 1121"/>
                <a:gd name="T10" fmla="*/ 1066 w 1066"/>
                <a:gd name="T11" fmla="*/ 1121 h 1121"/>
                <a:gd name="T12" fmla="*/ 856 w 1066"/>
                <a:gd name="T13" fmla="*/ 545 h 1121"/>
              </a:gdLst>
              <a:ahLst/>
              <a:cxnLst>
                <a:cxn ang="0">
                  <a:pos x="T0" y="T1"/>
                </a:cxn>
                <a:cxn ang="0">
                  <a:pos x="T2" y="T3"/>
                </a:cxn>
                <a:cxn ang="0">
                  <a:pos x="T4" y="T5"/>
                </a:cxn>
                <a:cxn ang="0">
                  <a:pos x="T6" y="T7"/>
                </a:cxn>
                <a:cxn ang="0">
                  <a:pos x="T8" y="T9"/>
                </a:cxn>
                <a:cxn ang="0">
                  <a:pos x="T10" y="T11"/>
                </a:cxn>
                <a:cxn ang="0">
                  <a:pos x="T12" y="T13"/>
                </a:cxn>
              </a:cxnLst>
              <a:rect l="0" t="0" r="r" b="b"/>
              <a:pathLst>
                <a:path w="1066" h="1121">
                  <a:moveTo>
                    <a:pt x="856" y="545"/>
                  </a:moveTo>
                  <a:cubicBezTo>
                    <a:pt x="718" y="401"/>
                    <a:pt x="0" y="0"/>
                    <a:pt x="0" y="0"/>
                  </a:cubicBezTo>
                  <a:cubicBezTo>
                    <a:pt x="83" y="420"/>
                    <a:pt x="83" y="420"/>
                    <a:pt x="83" y="420"/>
                  </a:cubicBezTo>
                  <a:cubicBezTo>
                    <a:pt x="384" y="544"/>
                    <a:pt x="610" y="645"/>
                    <a:pt x="743" y="748"/>
                  </a:cubicBezTo>
                  <a:cubicBezTo>
                    <a:pt x="813" y="803"/>
                    <a:pt x="878" y="943"/>
                    <a:pt x="940" y="1076"/>
                  </a:cubicBezTo>
                  <a:cubicBezTo>
                    <a:pt x="1066" y="1121"/>
                    <a:pt x="1066" y="1121"/>
                    <a:pt x="1066" y="1121"/>
                  </a:cubicBezTo>
                  <a:cubicBezTo>
                    <a:pt x="1066" y="1121"/>
                    <a:pt x="1040" y="737"/>
                    <a:pt x="856" y="545"/>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3" name="Freeform 22"/>
            <p:cNvSpPr/>
            <p:nvPr/>
          </p:nvSpPr>
          <p:spPr bwMode="auto">
            <a:xfrm>
              <a:off x="2919413" y="3726657"/>
              <a:ext cx="63103" cy="65485"/>
            </a:xfrm>
            <a:custGeom>
              <a:avLst/>
              <a:gdLst>
                <a:gd name="T0" fmla="*/ 307 w 307"/>
                <a:gd name="T1" fmla="*/ 321 h 321"/>
                <a:gd name="T2" fmla="*/ 273 w 307"/>
                <a:gd name="T3" fmla="*/ 200 h 321"/>
                <a:gd name="T4" fmla="*/ 0 w 307"/>
                <a:gd name="T5" fmla="*/ 0 h 321"/>
                <a:gd name="T6" fmla="*/ 1 w 307"/>
                <a:gd name="T7" fmla="*/ 210 h 321"/>
                <a:gd name="T8" fmla="*/ 307 w 307"/>
                <a:gd name="T9" fmla="*/ 321 h 321"/>
              </a:gdLst>
              <a:ahLst/>
              <a:cxnLst>
                <a:cxn ang="0">
                  <a:pos x="T0" y="T1"/>
                </a:cxn>
                <a:cxn ang="0">
                  <a:pos x="T2" y="T3"/>
                </a:cxn>
                <a:cxn ang="0">
                  <a:pos x="T4" y="T5"/>
                </a:cxn>
                <a:cxn ang="0">
                  <a:pos x="T6" y="T7"/>
                </a:cxn>
                <a:cxn ang="0">
                  <a:pos x="T8" y="T9"/>
                </a:cxn>
              </a:cxnLst>
              <a:rect l="0" t="0" r="r" b="b"/>
              <a:pathLst>
                <a:path w="307" h="321">
                  <a:moveTo>
                    <a:pt x="307" y="321"/>
                  </a:moveTo>
                  <a:cubicBezTo>
                    <a:pt x="298" y="278"/>
                    <a:pt x="287" y="233"/>
                    <a:pt x="273" y="200"/>
                  </a:cubicBezTo>
                  <a:cubicBezTo>
                    <a:pt x="227" y="93"/>
                    <a:pt x="0" y="0"/>
                    <a:pt x="0" y="0"/>
                  </a:cubicBezTo>
                  <a:cubicBezTo>
                    <a:pt x="1" y="210"/>
                    <a:pt x="1" y="210"/>
                    <a:pt x="1" y="210"/>
                  </a:cubicBezTo>
                  <a:lnTo>
                    <a:pt x="307" y="32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2" name="Freeform 23"/>
            <p:cNvSpPr/>
            <p:nvPr/>
          </p:nvSpPr>
          <p:spPr bwMode="auto">
            <a:xfrm>
              <a:off x="2743200" y="3437335"/>
              <a:ext cx="200025" cy="242888"/>
            </a:xfrm>
            <a:custGeom>
              <a:avLst/>
              <a:gdLst>
                <a:gd name="T0" fmla="*/ 0 w 984"/>
                <a:gd name="T1" fmla="*/ 0 h 1196"/>
                <a:gd name="T2" fmla="*/ 100 w 984"/>
                <a:gd name="T3" fmla="*/ 803 h 1196"/>
                <a:gd name="T4" fmla="*/ 982 w 984"/>
                <a:gd name="T5" fmla="*/ 1196 h 1196"/>
                <a:gd name="T6" fmla="*/ 815 w 984"/>
                <a:gd name="T7" fmla="*/ 606 h 1196"/>
                <a:gd name="T8" fmla="*/ 0 w 984"/>
                <a:gd name="T9" fmla="*/ 0 h 1196"/>
              </a:gdLst>
              <a:ahLst/>
              <a:cxnLst>
                <a:cxn ang="0">
                  <a:pos x="T0" y="T1"/>
                </a:cxn>
                <a:cxn ang="0">
                  <a:pos x="T2" y="T3"/>
                </a:cxn>
                <a:cxn ang="0">
                  <a:pos x="T4" y="T5"/>
                </a:cxn>
                <a:cxn ang="0">
                  <a:pos x="T6" y="T7"/>
                </a:cxn>
                <a:cxn ang="0">
                  <a:pos x="T8" y="T9"/>
                </a:cxn>
              </a:cxnLst>
              <a:rect l="0" t="0" r="r" b="b"/>
              <a:pathLst>
                <a:path w="984" h="1196">
                  <a:moveTo>
                    <a:pt x="0" y="0"/>
                  </a:moveTo>
                  <a:cubicBezTo>
                    <a:pt x="100" y="803"/>
                    <a:pt x="100" y="803"/>
                    <a:pt x="100" y="803"/>
                  </a:cubicBezTo>
                  <a:cubicBezTo>
                    <a:pt x="982" y="1196"/>
                    <a:pt x="982" y="1196"/>
                    <a:pt x="982" y="1196"/>
                  </a:cubicBezTo>
                  <a:cubicBezTo>
                    <a:pt x="982" y="1196"/>
                    <a:pt x="984" y="810"/>
                    <a:pt x="815" y="606"/>
                  </a:cubicBezTo>
                  <a:cubicBezTo>
                    <a:pt x="687" y="452"/>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3" name="Freeform 24"/>
            <p:cNvSpPr/>
            <p:nvPr/>
          </p:nvSpPr>
          <p:spPr bwMode="auto">
            <a:xfrm>
              <a:off x="2743200" y="3437335"/>
              <a:ext cx="200025" cy="242888"/>
            </a:xfrm>
            <a:custGeom>
              <a:avLst/>
              <a:gdLst>
                <a:gd name="T0" fmla="*/ 815 w 984"/>
                <a:gd name="T1" fmla="*/ 606 h 1196"/>
                <a:gd name="T2" fmla="*/ 0 w 984"/>
                <a:gd name="T3" fmla="*/ 0 h 1196"/>
                <a:gd name="T4" fmla="*/ 53 w 984"/>
                <a:gd name="T5" fmla="*/ 426 h 1196"/>
                <a:gd name="T6" fmla="*/ 687 w 984"/>
                <a:gd name="T7" fmla="*/ 800 h 1196"/>
                <a:gd name="T8" fmla="*/ 860 w 984"/>
                <a:gd name="T9" fmla="*/ 1142 h 1196"/>
                <a:gd name="T10" fmla="*/ 982 w 984"/>
                <a:gd name="T11" fmla="*/ 1196 h 1196"/>
                <a:gd name="T12" fmla="*/ 815 w 984"/>
                <a:gd name="T13" fmla="*/ 606 h 1196"/>
              </a:gdLst>
              <a:ahLst/>
              <a:cxnLst>
                <a:cxn ang="0">
                  <a:pos x="T0" y="T1"/>
                </a:cxn>
                <a:cxn ang="0">
                  <a:pos x="T2" y="T3"/>
                </a:cxn>
                <a:cxn ang="0">
                  <a:pos x="T4" y="T5"/>
                </a:cxn>
                <a:cxn ang="0">
                  <a:pos x="T6" y="T7"/>
                </a:cxn>
                <a:cxn ang="0">
                  <a:pos x="T8" y="T9"/>
                </a:cxn>
                <a:cxn ang="0">
                  <a:pos x="T10" y="T11"/>
                </a:cxn>
                <a:cxn ang="0">
                  <a:pos x="T12" y="T13"/>
                </a:cxn>
              </a:cxnLst>
              <a:rect l="0" t="0" r="r" b="b"/>
              <a:pathLst>
                <a:path w="984" h="1196">
                  <a:moveTo>
                    <a:pt x="815" y="606"/>
                  </a:moveTo>
                  <a:cubicBezTo>
                    <a:pt x="687" y="452"/>
                    <a:pt x="0" y="0"/>
                    <a:pt x="0" y="0"/>
                  </a:cubicBezTo>
                  <a:cubicBezTo>
                    <a:pt x="53" y="426"/>
                    <a:pt x="53" y="426"/>
                    <a:pt x="53" y="426"/>
                  </a:cubicBezTo>
                  <a:cubicBezTo>
                    <a:pt x="344" y="571"/>
                    <a:pt x="562" y="688"/>
                    <a:pt x="687" y="800"/>
                  </a:cubicBezTo>
                  <a:cubicBezTo>
                    <a:pt x="753" y="860"/>
                    <a:pt x="808" y="1004"/>
                    <a:pt x="860" y="1142"/>
                  </a:cubicBezTo>
                  <a:cubicBezTo>
                    <a:pt x="982" y="1196"/>
                    <a:pt x="982" y="1196"/>
                    <a:pt x="982" y="1196"/>
                  </a:cubicBezTo>
                  <a:cubicBezTo>
                    <a:pt x="982" y="1196"/>
                    <a:pt x="984" y="810"/>
                    <a:pt x="815" y="606"/>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4" name="Freeform 25"/>
            <p:cNvSpPr/>
            <p:nvPr/>
          </p:nvSpPr>
          <p:spPr bwMode="auto">
            <a:xfrm>
              <a:off x="2867025" y="3602832"/>
              <a:ext cx="60722" cy="70247"/>
            </a:xfrm>
            <a:custGeom>
              <a:avLst/>
              <a:gdLst>
                <a:gd name="T0" fmla="*/ 297 w 297"/>
                <a:gd name="T1" fmla="*/ 343 h 343"/>
                <a:gd name="T2" fmla="*/ 271 w 297"/>
                <a:gd name="T3" fmla="*/ 220 h 343"/>
                <a:gd name="T4" fmla="*/ 14 w 297"/>
                <a:gd name="T5" fmla="*/ 0 h 343"/>
                <a:gd name="T6" fmla="*/ 0 w 297"/>
                <a:gd name="T7" fmla="*/ 210 h 343"/>
                <a:gd name="T8" fmla="*/ 297 w 297"/>
                <a:gd name="T9" fmla="*/ 343 h 343"/>
              </a:gdLst>
              <a:ahLst/>
              <a:cxnLst>
                <a:cxn ang="0">
                  <a:pos x="T0" y="T1"/>
                </a:cxn>
                <a:cxn ang="0">
                  <a:pos x="T2" y="T3"/>
                </a:cxn>
                <a:cxn ang="0">
                  <a:pos x="T4" y="T5"/>
                </a:cxn>
                <a:cxn ang="0">
                  <a:pos x="T6" y="T7"/>
                </a:cxn>
                <a:cxn ang="0">
                  <a:pos x="T8" y="T9"/>
                </a:cxn>
              </a:cxnLst>
              <a:rect l="0" t="0" r="r" b="b"/>
              <a:pathLst>
                <a:path w="297" h="343">
                  <a:moveTo>
                    <a:pt x="297" y="343"/>
                  </a:moveTo>
                  <a:cubicBezTo>
                    <a:pt x="291" y="300"/>
                    <a:pt x="283" y="253"/>
                    <a:pt x="271" y="220"/>
                  </a:cubicBezTo>
                  <a:cubicBezTo>
                    <a:pt x="234" y="109"/>
                    <a:pt x="14" y="0"/>
                    <a:pt x="14" y="0"/>
                  </a:cubicBezTo>
                  <a:cubicBezTo>
                    <a:pt x="0" y="210"/>
                    <a:pt x="0" y="210"/>
                    <a:pt x="0" y="210"/>
                  </a:cubicBezTo>
                  <a:lnTo>
                    <a:pt x="297" y="343"/>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5" name="Freeform 26"/>
            <p:cNvSpPr/>
            <p:nvPr/>
          </p:nvSpPr>
          <p:spPr bwMode="auto">
            <a:xfrm>
              <a:off x="2722960" y="3311129"/>
              <a:ext cx="158353" cy="228600"/>
            </a:xfrm>
            <a:custGeom>
              <a:avLst/>
              <a:gdLst>
                <a:gd name="T0" fmla="*/ 202 w 775"/>
                <a:gd name="T1" fmla="*/ 0 h 1127"/>
                <a:gd name="T2" fmla="*/ 0 w 775"/>
                <a:gd name="T3" fmla="*/ 710 h 1127"/>
                <a:gd name="T4" fmla="*/ 646 w 775"/>
                <a:gd name="T5" fmla="*/ 1127 h 1127"/>
                <a:gd name="T6" fmla="*/ 627 w 775"/>
                <a:gd name="T7" fmla="*/ 688 h 1127"/>
                <a:gd name="T8" fmla="*/ 424 w 775"/>
                <a:gd name="T9" fmla="*/ 472 h 1127"/>
                <a:gd name="T10" fmla="*/ 202 w 775"/>
                <a:gd name="T11" fmla="*/ 0 h 1127"/>
              </a:gdLst>
              <a:ahLst/>
              <a:cxnLst>
                <a:cxn ang="0">
                  <a:pos x="T0" y="T1"/>
                </a:cxn>
                <a:cxn ang="0">
                  <a:pos x="T2" y="T3"/>
                </a:cxn>
                <a:cxn ang="0">
                  <a:pos x="T4" y="T5"/>
                </a:cxn>
                <a:cxn ang="0">
                  <a:pos x="T6" y="T7"/>
                </a:cxn>
                <a:cxn ang="0">
                  <a:pos x="T8" y="T9"/>
                </a:cxn>
                <a:cxn ang="0">
                  <a:pos x="T10" y="T11"/>
                </a:cxn>
              </a:cxnLst>
              <a:rect l="0" t="0" r="r" b="b"/>
              <a:pathLst>
                <a:path w="775" h="1127">
                  <a:moveTo>
                    <a:pt x="202" y="0"/>
                  </a:moveTo>
                  <a:cubicBezTo>
                    <a:pt x="0" y="710"/>
                    <a:pt x="0" y="710"/>
                    <a:pt x="0" y="710"/>
                  </a:cubicBezTo>
                  <a:cubicBezTo>
                    <a:pt x="646" y="1127"/>
                    <a:pt x="646" y="1127"/>
                    <a:pt x="646" y="1127"/>
                  </a:cubicBezTo>
                  <a:cubicBezTo>
                    <a:pt x="646" y="1127"/>
                    <a:pt x="775" y="910"/>
                    <a:pt x="627" y="688"/>
                  </a:cubicBezTo>
                  <a:cubicBezTo>
                    <a:pt x="515" y="519"/>
                    <a:pt x="424" y="472"/>
                    <a:pt x="424" y="472"/>
                  </a:cubicBezTo>
                  <a:lnTo>
                    <a:pt x="202" y="0"/>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6" name="Freeform 27"/>
            <p:cNvSpPr/>
            <p:nvPr/>
          </p:nvSpPr>
          <p:spPr bwMode="auto">
            <a:xfrm>
              <a:off x="2789635" y="3457575"/>
              <a:ext cx="54769" cy="76200"/>
            </a:xfrm>
            <a:custGeom>
              <a:avLst/>
              <a:gdLst>
                <a:gd name="T0" fmla="*/ 0 w 268"/>
                <a:gd name="T1" fmla="*/ 201 h 372"/>
                <a:gd name="T2" fmla="*/ 266 w 268"/>
                <a:gd name="T3" fmla="*/ 372 h 372"/>
                <a:gd name="T4" fmla="*/ 264 w 268"/>
                <a:gd name="T5" fmla="*/ 266 h 372"/>
                <a:gd name="T6" fmla="*/ 56 w 268"/>
                <a:gd name="T7" fmla="*/ 0 h 372"/>
                <a:gd name="T8" fmla="*/ 0 w 268"/>
                <a:gd name="T9" fmla="*/ 201 h 372"/>
              </a:gdLst>
              <a:ahLst/>
              <a:cxnLst>
                <a:cxn ang="0">
                  <a:pos x="T0" y="T1"/>
                </a:cxn>
                <a:cxn ang="0">
                  <a:pos x="T2" y="T3"/>
                </a:cxn>
                <a:cxn ang="0">
                  <a:pos x="T4" y="T5"/>
                </a:cxn>
                <a:cxn ang="0">
                  <a:pos x="T6" y="T7"/>
                </a:cxn>
                <a:cxn ang="0">
                  <a:pos x="T8" y="T9"/>
                </a:cxn>
              </a:cxnLst>
              <a:rect l="0" t="0" r="r" b="b"/>
              <a:pathLst>
                <a:path w="268" h="372">
                  <a:moveTo>
                    <a:pt x="0" y="201"/>
                  </a:moveTo>
                  <a:cubicBezTo>
                    <a:pt x="266" y="372"/>
                    <a:pt x="266" y="372"/>
                    <a:pt x="266" y="372"/>
                  </a:cubicBezTo>
                  <a:cubicBezTo>
                    <a:pt x="268" y="335"/>
                    <a:pt x="268" y="296"/>
                    <a:pt x="264" y="266"/>
                  </a:cubicBezTo>
                  <a:cubicBezTo>
                    <a:pt x="249" y="150"/>
                    <a:pt x="56" y="0"/>
                    <a:pt x="56" y="0"/>
                  </a:cubicBezTo>
                  <a:lnTo>
                    <a:pt x="0" y="20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7" name="Freeform 28"/>
            <p:cNvSpPr/>
            <p:nvPr/>
          </p:nvSpPr>
          <p:spPr bwMode="auto">
            <a:xfrm>
              <a:off x="2739629" y="3311129"/>
              <a:ext cx="102394" cy="127397"/>
            </a:xfrm>
            <a:custGeom>
              <a:avLst/>
              <a:gdLst>
                <a:gd name="T0" fmla="*/ 123 w 505"/>
                <a:gd name="T1" fmla="*/ 0 h 627"/>
                <a:gd name="T2" fmla="*/ 0 w 505"/>
                <a:gd name="T3" fmla="*/ 430 h 627"/>
                <a:gd name="T4" fmla="*/ 446 w 505"/>
                <a:gd name="T5" fmla="*/ 570 h 627"/>
                <a:gd name="T6" fmla="*/ 505 w 505"/>
                <a:gd name="T7" fmla="*/ 627 h 627"/>
                <a:gd name="T8" fmla="*/ 345 w 505"/>
                <a:gd name="T9" fmla="*/ 472 h 627"/>
                <a:gd name="T10" fmla="*/ 123 w 505"/>
                <a:gd name="T11" fmla="*/ 0 h 627"/>
              </a:gdLst>
              <a:ahLst/>
              <a:cxnLst>
                <a:cxn ang="0">
                  <a:pos x="T0" y="T1"/>
                </a:cxn>
                <a:cxn ang="0">
                  <a:pos x="T2" y="T3"/>
                </a:cxn>
                <a:cxn ang="0">
                  <a:pos x="T4" y="T5"/>
                </a:cxn>
                <a:cxn ang="0">
                  <a:pos x="T6" y="T7"/>
                </a:cxn>
                <a:cxn ang="0">
                  <a:pos x="T8" y="T9"/>
                </a:cxn>
                <a:cxn ang="0">
                  <a:pos x="T10" y="T11"/>
                </a:cxn>
              </a:cxnLst>
              <a:rect l="0" t="0" r="r" b="b"/>
              <a:pathLst>
                <a:path w="505" h="627">
                  <a:moveTo>
                    <a:pt x="123" y="0"/>
                  </a:moveTo>
                  <a:cubicBezTo>
                    <a:pt x="0" y="430"/>
                    <a:pt x="0" y="430"/>
                    <a:pt x="0" y="430"/>
                  </a:cubicBezTo>
                  <a:cubicBezTo>
                    <a:pt x="205" y="438"/>
                    <a:pt x="319" y="448"/>
                    <a:pt x="446" y="570"/>
                  </a:cubicBezTo>
                  <a:cubicBezTo>
                    <a:pt x="467" y="590"/>
                    <a:pt x="486" y="609"/>
                    <a:pt x="505" y="627"/>
                  </a:cubicBezTo>
                  <a:cubicBezTo>
                    <a:pt x="414" y="507"/>
                    <a:pt x="345" y="472"/>
                    <a:pt x="345" y="472"/>
                  </a:cubicBezTo>
                  <a:lnTo>
                    <a:pt x="123" y="0"/>
                  </a:ln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8" name="Freeform 29"/>
            <p:cNvSpPr/>
            <p:nvPr/>
          </p:nvSpPr>
          <p:spPr bwMode="auto">
            <a:xfrm>
              <a:off x="2609850" y="2957513"/>
              <a:ext cx="211931" cy="153591"/>
            </a:xfrm>
            <a:custGeom>
              <a:avLst/>
              <a:gdLst>
                <a:gd name="T0" fmla="*/ 991 w 1043"/>
                <a:gd name="T1" fmla="*/ 161 h 758"/>
                <a:gd name="T2" fmla="*/ 882 w 1043"/>
                <a:gd name="T3" fmla="*/ 459 h 758"/>
                <a:gd name="T4" fmla="*/ 350 w 1043"/>
                <a:gd name="T5" fmla="*/ 706 h 758"/>
                <a:gd name="T6" fmla="*/ 52 w 1043"/>
                <a:gd name="T7" fmla="*/ 597 h 758"/>
                <a:gd name="T8" fmla="*/ 52 w 1043"/>
                <a:gd name="T9" fmla="*/ 597 h 758"/>
                <a:gd name="T10" fmla="*/ 161 w 1043"/>
                <a:gd name="T11" fmla="*/ 299 h 758"/>
                <a:gd name="T12" fmla="*/ 693 w 1043"/>
                <a:gd name="T13" fmla="*/ 52 h 758"/>
                <a:gd name="T14" fmla="*/ 991 w 1043"/>
                <a:gd name="T15" fmla="*/ 161 h 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3" h="758">
                  <a:moveTo>
                    <a:pt x="991" y="161"/>
                  </a:moveTo>
                  <a:cubicBezTo>
                    <a:pt x="1043" y="273"/>
                    <a:pt x="994" y="407"/>
                    <a:pt x="882" y="459"/>
                  </a:cubicBezTo>
                  <a:cubicBezTo>
                    <a:pt x="350" y="706"/>
                    <a:pt x="350" y="706"/>
                    <a:pt x="350" y="706"/>
                  </a:cubicBezTo>
                  <a:cubicBezTo>
                    <a:pt x="237" y="758"/>
                    <a:pt x="104" y="709"/>
                    <a:pt x="52" y="597"/>
                  </a:cubicBezTo>
                  <a:cubicBezTo>
                    <a:pt x="52" y="597"/>
                    <a:pt x="52" y="597"/>
                    <a:pt x="52" y="597"/>
                  </a:cubicBezTo>
                  <a:cubicBezTo>
                    <a:pt x="0" y="484"/>
                    <a:pt x="48" y="351"/>
                    <a:pt x="161" y="299"/>
                  </a:cubicBezTo>
                  <a:cubicBezTo>
                    <a:pt x="693" y="52"/>
                    <a:pt x="693" y="52"/>
                    <a:pt x="693" y="52"/>
                  </a:cubicBezTo>
                  <a:cubicBezTo>
                    <a:pt x="805" y="0"/>
                    <a:pt x="939" y="48"/>
                    <a:pt x="991" y="161"/>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9" name="Freeform 30"/>
            <p:cNvSpPr>
              <a:spLocks noEditPoints="1"/>
            </p:cNvSpPr>
            <p:nvPr/>
          </p:nvSpPr>
          <p:spPr bwMode="auto">
            <a:xfrm>
              <a:off x="2031206" y="2131219"/>
              <a:ext cx="1015603" cy="1014413"/>
            </a:xfrm>
            <a:custGeom>
              <a:avLst/>
              <a:gdLst>
                <a:gd name="T0" fmla="*/ 1572 w 4988"/>
                <a:gd name="T1" fmla="*/ 509 h 4988"/>
                <a:gd name="T2" fmla="*/ 509 w 4988"/>
                <a:gd name="T3" fmla="*/ 3415 h 4988"/>
                <a:gd name="T4" fmla="*/ 3415 w 4988"/>
                <a:gd name="T5" fmla="*/ 4479 h 4988"/>
                <a:gd name="T6" fmla="*/ 4479 w 4988"/>
                <a:gd name="T7" fmla="*/ 1573 h 4988"/>
                <a:gd name="T8" fmla="*/ 1572 w 4988"/>
                <a:gd name="T9" fmla="*/ 509 h 4988"/>
                <a:gd name="T10" fmla="*/ 3278 w 4988"/>
                <a:gd name="T11" fmla="*/ 4183 h 4988"/>
                <a:gd name="T12" fmla="*/ 804 w 4988"/>
                <a:gd name="T13" fmla="*/ 3278 h 4988"/>
                <a:gd name="T14" fmla="*/ 1710 w 4988"/>
                <a:gd name="T15" fmla="*/ 805 h 4988"/>
                <a:gd name="T16" fmla="*/ 4183 w 4988"/>
                <a:gd name="T17" fmla="*/ 1710 h 4988"/>
                <a:gd name="T18" fmla="*/ 3278 w 4988"/>
                <a:gd name="T19" fmla="*/ 4183 h 4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8" h="4988">
                  <a:moveTo>
                    <a:pt x="1572" y="509"/>
                  </a:moveTo>
                  <a:cubicBezTo>
                    <a:pt x="476" y="1017"/>
                    <a:pt x="0" y="2319"/>
                    <a:pt x="509" y="3415"/>
                  </a:cubicBezTo>
                  <a:cubicBezTo>
                    <a:pt x="1017" y="4512"/>
                    <a:pt x="2319" y="4988"/>
                    <a:pt x="3415" y="4479"/>
                  </a:cubicBezTo>
                  <a:cubicBezTo>
                    <a:pt x="4511" y="3970"/>
                    <a:pt x="4988" y="2669"/>
                    <a:pt x="4479" y="1573"/>
                  </a:cubicBezTo>
                  <a:cubicBezTo>
                    <a:pt x="3970" y="476"/>
                    <a:pt x="2669" y="0"/>
                    <a:pt x="1572" y="509"/>
                  </a:cubicBezTo>
                  <a:close/>
                  <a:moveTo>
                    <a:pt x="3278" y="4183"/>
                  </a:moveTo>
                  <a:cubicBezTo>
                    <a:pt x="2345" y="4616"/>
                    <a:pt x="1237" y="4211"/>
                    <a:pt x="804" y="3278"/>
                  </a:cubicBezTo>
                  <a:cubicBezTo>
                    <a:pt x="371" y="2345"/>
                    <a:pt x="777" y="1238"/>
                    <a:pt x="1710" y="805"/>
                  </a:cubicBezTo>
                  <a:cubicBezTo>
                    <a:pt x="2643" y="372"/>
                    <a:pt x="3750" y="777"/>
                    <a:pt x="4183" y="1710"/>
                  </a:cubicBezTo>
                  <a:cubicBezTo>
                    <a:pt x="4616" y="2643"/>
                    <a:pt x="4211" y="3750"/>
                    <a:pt x="3278" y="4183"/>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0" name="Freeform 31"/>
            <p:cNvSpPr/>
            <p:nvPr/>
          </p:nvSpPr>
          <p:spPr bwMode="auto">
            <a:xfrm>
              <a:off x="2276475" y="2369344"/>
              <a:ext cx="641747" cy="652463"/>
            </a:xfrm>
            <a:custGeom>
              <a:avLst/>
              <a:gdLst>
                <a:gd name="T0" fmla="*/ 2275 w 3151"/>
                <a:gd name="T1" fmla="*/ 2281 h 3208"/>
                <a:gd name="T2" fmla="*/ 0 w 3151"/>
                <a:gd name="T3" fmla="*/ 2448 h 3208"/>
                <a:gd name="T4" fmla="*/ 110 w 3151"/>
                <a:gd name="T5" fmla="*/ 2564 h 3208"/>
                <a:gd name="T6" fmla="*/ 2507 w 3151"/>
                <a:gd name="T7" fmla="*/ 2501 h 3208"/>
                <a:gd name="T8" fmla="*/ 2444 w 3151"/>
                <a:gd name="T9" fmla="*/ 104 h 3208"/>
                <a:gd name="T10" fmla="*/ 2323 w 3151"/>
                <a:gd name="T11" fmla="*/ 0 h 3208"/>
                <a:gd name="T12" fmla="*/ 2275 w 3151"/>
                <a:gd name="T13" fmla="*/ 2281 h 3208"/>
              </a:gdLst>
              <a:ahLst/>
              <a:cxnLst>
                <a:cxn ang="0">
                  <a:pos x="T0" y="T1"/>
                </a:cxn>
                <a:cxn ang="0">
                  <a:pos x="T2" y="T3"/>
                </a:cxn>
                <a:cxn ang="0">
                  <a:pos x="T4" y="T5"/>
                </a:cxn>
                <a:cxn ang="0">
                  <a:pos x="T6" y="T7"/>
                </a:cxn>
                <a:cxn ang="0">
                  <a:pos x="T8" y="T9"/>
                </a:cxn>
                <a:cxn ang="0">
                  <a:pos x="T10" y="T11"/>
                </a:cxn>
                <a:cxn ang="0">
                  <a:pos x="T12" y="T13"/>
                </a:cxn>
              </a:cxnLst>
              <a:rect l="0" t="0" r="r" b="b"/>
              <a:pathLst>
                <a:path w="3151" h="3208">
                  <a:moveTo>
                    <a:pt x="2275" y="2281"/>
                  </a:moveTo>
                  <a:cubicBezTo>
                    <a:pt x="1668" y="2921"/>
                    <a:pt x="680" y="2983"/>
                    <a:pt x="0" y="2448"/>
                  </a:cubicBezTo>
                  <a:cubicBezTo>
                    <a:pt x="34" y="2488"/>
                    <a:pt x="71" y="2527"/>
                    <a:pt x="110" y="2564"/>
                  </a:cubicBezTo>
                  <a:cubicBezTo>
                    <a:pt x="789" y="3208"/>
                    <a:pt x="1862" y="3180"/>
                    <a:pt x="2507" y="2501"/>
                  </a:cubicBezTo>
                  <a:cubicBezTo>
                    <a:pt x="3151" y="1822"/>
                    <a:pt x="3123" y="749"/>
                    <a:pt x="2444" y="104"/>
                  </a:cubicBezTo>
                  <a:cubicBezTo>
                    <a:pt x="2405" y="67"/>
                    <a:pt x="2364" y="33"/>
                    <a:pt x="2323" y="0"/>
                  </a:cubicBezTo>
                  <a:cubicBezTo>
                    <a:pt x="2892" y="651"/>
                    <a:pt x="2883" y="1641"/>
                    <a:pt x="2275" y="2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1" name="Freeform 32"/>
            <p:cNvSpPr/>
            <p:nvPr/>
          </p:nvSpPr>
          <p:spPr bwMode="auto">
            <a:xfrm>
              <a:off x="3145631" y="3444479"/>
              <a:ext cx="457200" cy="532210"/>
            </a:xfrm>
            <a:custGeom>
              <a:avLst/>
              <a:gdLst>
                <a:gd name="T0" fmla="*/ 0 w 2247"/>
                <a:gd name="T1" fmla="*/ 2617 h 2617"/>
                <a:gd name="T2" fmla="*/ 2247 w 2247"/>
                <a:gd name="T3" fmla="*/ 472 h 2617"/>
                <a:gd name="T4" fmla="*/ 958 w 2247"/>
                <a:gd name="T5" fmla="*/ 0 h 2617"/>
                <a:gd name="T6" fmla="*/ 0 w 2247"/>
                <a:gd name="T7" fmla="*/ 2617 h 2617"/>
              </a:gdLst>
              <a:ahLst/>
              <a:cxnLst>
                <a:cxn ang="0">
                  <a:pos x="T0" y="T1"/>
                </a:cxn>
                <a:cxn ang="0">
                  <a:pos x="T2" y="T3"/>
                </a:cxn>
                <a:cxn ang="0">
                  <a:pos x="T4" y="T5"/>
                </a:cxn>
                <a:cxn ang="0">
                  <a:pos x="T6" y="T7"/>
                </a:cxn>
              </a:cxnLst>
              <a:rect l="0" t="0" r="r" b="b"/>
              <a:pathLst>
                <a:path w="2247" h="2617">
                  <a:moveTo>
                    <a:pt x="0" y="2617"/>
                  </a:moveTo>
                  <a:cubicBezTo>
                    <a:pt x="988" y="2203"/>
                    <a:pt x="1789" y="1435"/>
                    <a:pt x="2247" y="472"/>
                  </a:cubicBezTo>
                  <a:cubicBezTo>
                    <a:pt x="958" y="0"/>
                    <a:pt x="958" y="0"/>
                    <a:pt x="958" y="0"/>
                  </a:cubicBezTo>
                  <a:lnTo>
                    <a:pt x="0" y="2617"/>
                  </a:lnTo>
                  <a:close/>
                </a:path>
              </a:pathLst>
            </a:custGeom>
            <a:solidFill>
              <a:srgbClr val="FF71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5" name="矩形 4"/>
          <p:cNvSpPr/>
          <p:nvPr/>
        </p:nvSpPr>
        <p:spPr>
          <a:xfrm>
            <a:off x="0" y="2654300"/>
            <a:ext cx="1536700" cy="13922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63" name="文本框 362"/>
          <p:cNvSpPr txBox="1"/>
          <p:nvPr/>
        </p:nvSpPr>
        <p:spPr>
          <a:xfrm>
            <a:off x="263525" y="3030538"/>
            <a:ext cx="828675" cy="7159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矩形 47"/>
          <p:cNvSpPr/>
          <p:nvPr/>
        </p:nvSpPr>
        <p:spPr>
          <a:xfrm>
            <a:off x="6953250" y="3467100"/>
            <a:ext cx="2190750" cy="10160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6" name="矩形 45"/>
          <p:cNvSpPr/>
          <p:nvPr/>
        </p:nvSpPr>
        <p:spPr>
          <a:xfrm>
            <a:off x="4148138" y="2659063"/>
            <a:ext cx="3251200" cy="13874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直角三角形 6"/>
          <p:cNvSpPr/>
          <p:nvPr/>
        </p:nvSpPr>
        <p:spPr>
          <a:xfrm rot="5400000">
            <a:off x="6953250" y="4017963"/>
            <a:ext cx="446088" cy="446088"/>
          </a:xfrm>
          <a:prstGeom prst="rtTriangle">
            <a:avLst/>
          </a:prstGeom>
          <a:solidFill>
            <a:srgbClr val="2B43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6632" name="文本框 81"/>
          <p:cNvSpPr txBox="1"/>
          <p:nvPr/>
        </p:nvSpPr>
        <p:spPr>
          <a:xfrm>
            <a:off x="4297363" y="3095625"/>
            <a:ext cx="3048000" cy="508000"/>
          </a:xfrm>
          <a:prstGeom prst="rect">
            <a:avLst/>
          </a:prstGeom>
          <a:noFill/>
          <a:ln w="9525">
            <a:noFill/>
          </a:ln>
        </p:spPr>
        <p:txBody>
          <a:bodyPr>
            <a:spAutoFit/>
          </a:bodyPr>
          <a:lstStyle/>
          <a:p>
            <a:pPr lvl="0" eaLnBrk="1" hangingPunct="1"/>
            <a:r>
              <a:rPr lang="zh-CN" altLang="en-US" sz="2700" b="1" dirty="0">
                <a:solidFill>
                  <a:srgbClr val="FFFFFF"/>
                </a:solidFill>
                <a:latin typeface="微软雅黑" panose="020B0503020204020204" pitchFamily="34" charset="-122"/>
                <a:ea typeface="微软雅黑" panose="020B0503020204020204" pitchFamily="34" charset="-122"/>
              </a:rPr>
              <a:t>点击此处添加标题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7651" name="组合 1"/>
          <p:cNvGrpSpPr/>
          <p:nvPr/>
        </p:nvGrpSpPr>
        <p:grpSpPr>
          <a:xfrm>
            <a:off x="106363" y="95250"/>
            <a:ext cx="938212" cy="612775"/>
            <a:chOff x="449263" y="-463550"/>
            <a:chExt cx="4000500" cy="2379663"/>
          </a:xfrm>
        </p:grpSpPr>
        <p:sp>
          <p:nvSpPr>
            <p:cNvPr id="27680"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681"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27682"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27683"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27684"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27685"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27686"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27687"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688"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89"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0"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1"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2"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3"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4"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5"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6"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27697"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8"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699"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7700"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1"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2"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3"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4"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5"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6"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7"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8"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09"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10"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11"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12"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13"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27714"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27715"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27716"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27717"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27718"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19"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0"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1"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2"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3"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4"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5"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27726"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27727"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8"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29"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0"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1"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2"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3"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4"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7735"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27652"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任意多边形 60"/>
          <p:cNvSpPr/>
          <p:nvPr/>
        </p:nvSpPr>
        <p:spPr>
          <a:xfrm>
            <a:off x="2690813" y="1895475"/>
            <a:ext cx="1765300" cy="1765300"/>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2" name="任意多边形 61"/>
          <p:cNvSpPr/>
          <p:nvPr/>
        </p:nvSpPr>
        <p:spPr>
          <a:xfrm flipH="1">
            <a:off x="927100" y="1895475"/>
            <a:ext cx="1763713" cy="1765300"/>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3" name="任意多边形 62"/>
          <p:cNvSpPr/>
          <p:nvPr/>
        </p:nvSpPr>
        <p:spPr>
          <a:xfrm flipV="1">
            <a:off x="2690813" y="3660775"/>
            <a:ext cx="1765300" cy="1765300"/>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4" name="任意多边形 63"/>
          <p:cNvSpPr/>
          <p:nvPr/>
        </p:nvSpPr>
        <p:spPr>
          <a:xfrm flipH="1" flipV="1">
            <a:off x="927100" y="3660775"/>
            <a:ext cx="1763713" cy="1765300"/>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5" name="椭圆 64"/>
          <p:cNvSpPr/>
          <p:nvPr/>
        </p:nvSpPr>
        <p:spPr>
          <a:xfrm>
            <a:off x="2319338" y="3284538"/>
            <a:ext cx="744538" cy="7508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7658" name="文本框 65"/>
          <p:cNvSpPr txBox="1"/>
          <p:nvPr/>
        </p:nvSpPr>
        <p:spPr>
          <a:xfrm>
            <a:off x="2443163" y="3449638"/>
            <a:ext cx="620712" cy="460375"/>
          </a:xfrm>
          <a:prstGeom prst="rect">
            <a:avLst/>
          </a:prstGeom>
          <a:noFill/>
          <a:ln w="9525">
            <a:noFill/>
          </a:ln>
        </p:spPr>
        <p:txBody>
          <a:bodyPr>
            <a:spAutoFit/>
          </a:bodyPr>
          <a:lstStyle/>
          <a:p>
            <a:pPr lvl="0" eaLnBrk="1" hangingPunct="1"/>
            <a:r>
              <a:rPr lang="en-US" altLang="zh-CN" sz="2400" b="1" dirty="0">
                <a:solidFill>
                  <a:srgbClr val="000000"/>
                </a:solidFill>
                <a:latin typeface="微软雅黑" panose="020B0503020204020204" pitchFamily="34" charset="-122"/>
                <a:ea typeface="微软雅黑" panose="020B0503020204020204" pitchFamily="34" charset="-122"/>
              </a:rPr>
              <a:t>01</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67" name="Freeform 8"/>
          <p:cNvSpPr>
            <a:spLocks noEditPoints="1"/>
          </p:cNvSpPr>
          <p:nvPr/>
        </p:nvSpPr>
        <p:spPr bwMode="auto">
          <a:xfrm>
            <a:off x="1938338" y="2625725"/>
            <a:ext cx="304800" cy="414338"/>
          </a:xfrm>
          <a:custGeom>
            <a:avLst/>
            <a:gdLst>
              <a:gd name="T0" fmla="*/ 79 w 734"/>
              <a:gd name="T1" fmla="*/ 906 h 993"/>
              <a:gd name="T2" fmla="*/ 124 w 734"/>
              <a:gd name="T3" fmla="*/ 153 h 993"/>
              <a:gd name="T4" fmla="*/ 162 w 734"/>
              <a:gd name="T5" fmla="*/ 218 h 993"/>
              <a:gd name="T6" fmla="*/ 201 w 734"/>
              <a:gd name="T7" fmla="*/ 153 h 993"/>
              <a:gd name="T8" fmla="*/ 328 w 734"/>
              <a:gd name="T9" fmla="*/ 179 h 993"/>
              <a:gd name="T10" fmla="*/ 405 w 734"/>
              <a:gd name="T11" fmla="*/ 179 h 993"/>
              <a:gd name="T12" fmla="*/ 533 w 734"/>
              <a:gd name="T13" fmla="*/ 153 h 993"/>
              <a:gd name="T14" fmla="*/ 572 w 734"/>
              <a:gd name="T15" fmla="*/ 218 h 993"/>
              <a:gd name="T16" fmla="*/ 610 w 734"/>
              <a:gd name="T17" fmla="*/ 153 h 993"/>
              <a:gd name="T18" fmla="*/ 656 w 734"/>
              <a:gd name="T19" fmla="*/ 906 h 993"/>
              <a:gd name="T20" fmla="*/ 610 w 734"/>
              <a:gd name="T21" fmla="*/ 67 h 993"/>
              <a:gd name="T22" fmla="*/ 572 w 734"/>
              <a:gd name="T23" fmla="*/ 0 h 993"/>
              <a:gd name="T24" fmla="*/ 533 w 734"/>
              <a:gd name="T25" fmla="*/ 67 h 993"/>
              <a:gd name="T26" fmla="*/ 405 w 734"/>
              <a:gd name="T27" fmla="*/ 38 h 993"/>
              <a:gd name="T28" fmla="*/ 328 w 734"/>
              <a:gd name="T29" fmla="*/ 38 h 993"/>
              <a:gd name="T30" fmla="*/ 201 w 734"/>
              <a:gd name="T31" fmla="*/ 67 h 993"/>
              <a:gd name="T32" fmla="*/ 162 w 734"/>
              <a:gd name="T33" fmla="*/ 0 h 993"/>
              <a:gd name="T34" fmla="*/ 124 w 734"/>
              <a:gd name="T35" fmla="*/ 67 h 993"/>
              <a:gd name="T36" fmla="*/ 0 w 734"/>
              <a:gd name="T37" fmla="*/ 147 h 993"/>
              <a:gd name="T38" fmla="*/ 80 w 734"/>
              <a:gd name="T39" fmla="*/ 993 h 993"/>
              <a:gd name="T40" fmla="*/ 734 w 734"/>
              <a:gd name="T41" fmla="*/ 913 h 993"/>
              <a:gd name="T42" fmla="*/ 655 w 734"/>
              <a:gd name="T43" fmla="*/ 67 h 993"/>
              <a:gd name="T44" fmla="*/ 573 w 734"/>
              <a:gd name="T45" fmla="*/ 371 h 993"/>
              <a:gd name="T46" fmla="*/ 161 w 734"/>
              <a:gd name="T47" fmla="*/ 317 h 993"/>
              <a:gd name="T48" fmla="*/ 161 w 734"/>
              <a:gd name="T49" fmla="*/ 512 h 993"/>
              <a:gd name="T50" fmla="*/ 573 w 734"/>
              <a:gd name="T51" fmla="*/ 458 h 993"/>
              <a:gd name="T52" fmla="*/ 161 w 734"/>
              <a:gd name="T53" fmla="*/ 512 h 993"/>
              <a:gd name="T54" fmla="*/ 573 w 734"/>
              <a:gd name="T55" fmla="*/ 653 h 993"/>
              <a:gd name="T56" fmla="*/ 161 w 734"/>
              <a:gd name="T57" fmla="*/ 599 h 993"/>
              <a:gd name="T58" fmla="*/ 161 w 734"/>
              <a:gd name="T59" fmla="*/ 794 h 993"/>
              <a:gd name="T60" fmla="*/ 573 w 734"/>
              <a:gd name="T61" fmla="*/ 740 h 993"/>
              <a:gd name="T62" fmla="*/ 161 w 734"/>
              <a:gd name="T63" fmla="*/ 794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8" name="Freeform 36"/>
          <p:cNvSpPr>
            <a:spLocks noEditPoints="1"/>
          </p:cNvSpPr>
          <p:nvPr/>
        </p:nvSpPr>
        <p:spPr bwMode="auto">
          <a:xfrm>
            <a:off x="3144838" y="4200525"/>
            <a:ext cx="342900" cy="342900"/>
          </a:xfrm>
          <a:custGeom>
            <a:avLst/>
            <a:gdLst>
              <a:gd name="T0" fmla="*/ 341 w 933"/>
              <a:gd name="T1" fmla="*/ 63 h 932"/>
              <a:gd name="T2" fmla="*/ 145 w 933"/>
              <a:gd name="T3" fmla="*/ 144 h 932"/>
              <a:gd name="T4" fmla="*/ 64 w 933"/>
              <a:gd name="T5" fmla="*/ 340 h 932"/>
              <a:gd name="T6" fmla="*/ 145 w 933"/>
              <a:gd name="T7" fmla="*/ 536 h 932"/>
              <a:gd name="T8" fmla="*/ 341 w 933"/>
              <a:gd name="T9" fmla="*/ 617 h 932"/>
              <a:gd name="T10" fmla="*/ 537 w 933"/>
              <a:gd name="T11" fmla="*/ 536 h 932"/>
              <a:gd name="T12" fmla="*/ 537 w 933"/>
              <a:gd name="T13" fmla="*/ 144 h 932"/>
              <a:gd name="T14" fmla="*/ 341 w 933"/>
              <a:gd name="T15" fmla="*/ 63 h 932"/>
              <a:gd name="T16" fmla="*/ 341 w 933"/>
              <a:gd name="T17" fmla="*/ 681 h 932"/>
              <a:gd name="T18" fmla="*/ 100 w 933"/>
              <a:gd name="T19" fmla="*/ 581 h 932"/>
              <a:gd name="T20" fmla="*/ 0 w 933"/>
              <a:gd name="T21" fmla="*/ 340 h 932"/>
              <a:gd name="T22" fmla="*/ 100 w 933"/>
              <a:gd name="T23" fmla="*/ 100 h 932"/>
              <a:gd name="T24" fmla="*/ 341 w 933"/>
              <a:gd name="T25" fmla="*/ 0 h 932"/>
              <a:gd name="T26" fmla="*/ 582 w 933"/>
              <a:gd name="T27" fmla="*/ 100 h 932"/>
              <a:gd name="T28" fmla="*/ 582 w 933"/>
              <a:gd name="T29" fmla="*/ 581 h 932"/>
              <a:gd name="T30" fmla="*/ 341 w 933"/>
              <a:gd name="T31" fmla="*/ 681 h 932"/>
              <a:gd name="T32" fmla="*/ 636 w 933"/>
              <a:gd name="T33" fmla="*/ 538 h 932"/>
              <a:gd name="T34" fmla="*/ 636 w 933"/>
              <a:gd name="T35" fmla="*/ 581 h 932"/>
              <a:gd name="T36" fmla="*/ 582 w 933"/>
              <a:gd name="T37" fmla="*/ 636 h 932"/>
              <a:gd name="T38" fmla="*/ 539 w 933"/>
              <a:gd name="T39" fmla="*/ 636 h 932"/>
              <a:gd name="T40" fmla="*/ 537 w 933"/>
              <a:gd name="T41" fmla="*/ 634 h 932"/>
              <a:gd name="T42" fmla="*/ 537 w 933"/>
              <a:gd name="T43" fmla="*/ 591 h 932"/>
              <a:gd name="T44" fmla="*/ 591 w 933"/>
              <a:gd name="T45" fmla="*/ 536 h 932"/>
              <a:gd name="T46" fmla="*/ 634 w 933"/>
              <a:gd name="T47" fmla="*/ 536 h 932"/>
              <a:gd name="T48" fmla="*/ 636 w 933"/>
              <a:gd name="T49" fmla="*/ 538 h 932"/>
              <a:gd name="T50" fmla="*/ 707 w 933"/>
              <a:gd name="T51" fmla="*/ 630 h 932"/>
              <a:gd name="T52" fmla="*/ 707 w 933"/>
              <a:gd name="T53" fmla="*/ 706 h 932"/>
              <a:gd name="T54" fmla="*/ 631 w 933"/>
              <a:gd name="T55" fmla="*/ 706 h 932"/>
              <a:gd name="T56" fmla="*/ 631 w 933"/>
              <a:gd name="T57" fmla="*/ 630 h 932"/>
              <a:gd name="T58" fmla="*/ 707 w 933"/>
              <a:gd name="T59" fmla="*/ 630 h 932"/>
              <a:gd name="T60" fmla="*/ 922 w 933"/>
              <a:gd name="T61" fmla="*/ 834 h 932"/>
              <a:gd name="T62" fmla="*/ 920 w 933"/>
              <a:gd name="T63" fmla="*/ 875 h 932"/>
              <a:gd name="T64" fmla="*/ 876 w 933"/>
              <a:gd name="T65" fmla="*/ 919 h 932"/>
              <a:gd name="T66" fmla="*/ 835 w 933"/>
              <a:gd name="T67" fmla="*/ 921 h 932"/>
              <a:gd name="T68" fmla="*/ 705 w 933"/>
              <a:gd name="T69" fmla="*/ 791 h 932"/>
              <a:gd name="T70" fmla="*/ 707 w 933"/>
              <a:gd name="T71" fmla="*/ 750 h 932"/>
              <a:gd name="T72" fmla="*/ 750 w 933"/>
              <a:gd name="T73" fmla="*/ 706 h 932"/>
              <a:gd name="T74" fmla="*/ 791 w 933"/>
              <a:gd name="T75" fmla="*/ 704 h 932"/>
              <a:gd name="T76" fmla="*/ 922 w 933"/>
              <a:gd name="T77" fmla="*/ 834 h 932"/>
              <a:gd name="T78" fmla="*/ 341 w 933"/>
              <a:gd name="T79" fmla="*/ 136 h 932"/>
              <a:gd name="T80" fmla="*/ 196 w 933"/>
              <a:gd name="T81" fmla="*/ 196 h 932"/>
              <a:gd name="T82" fmla="*/ 137 w 933"/>
              <a:gd name="T83" fmla="*/ 340 h 932"/>
              <a:gd name="T84" fmla="*/ 196 w 933"/>
              <a:gd name="T85" fmla="*/ 485 h 932"/>
              <a:gd name="T86" fmla="*/ 341 w 933"/>
              <a:gd name="T87" fmla="*/ 545 h 932"/>
              <a:gd name="T88" fmla="*/ 485 w 933"/>
              <a:gd name="T89" fmla="*/ 485 h 932"/>
              <a:gd name="T90" fmla="*/ 485 w 933"/>
              <a:gd name="T91" fmla="*/ 196 h 932"/>
              <a:gd name="T92" fmla="*/ 341 w 933"/>
              <a:gd name="T93" fmla="*/ 136 h 932"/>
              <a:gd name="T94" fmla="*/ 341 w 933"/>
              <a:gd name="T95" fmla="*/ 587 h 932"/>
              <a:gd name="T96" fmla="*/ 167 w 933"/>
              <a:gd name="T97" fmla="*/ 515 h 932"/>
              <a:gd name="T98" fmla="*/ 94 w 933"/>
              <a:gd name="T99" fmla="*/ 340 h 932"/>
              <a:gd name="T100" fmla="*/ 167 w 933"/>
              <a:gd name="T101" fmla="*/ 166 h 932"/>
              <a:gd name="T102" fmla="*/ 341 w 933"/>
              <a:gd name="T103" fmla="*/ 94 h 932"/>
              <a:gd name="T104" fmla="*/ 515 w 933"/>
              <a:gd name="T105" fmla="*/ 166 h 932"/>
              <a:gd name="T106" fmla="*/ 515 w 933"/>
              <a:gd name="T107" fmla="*/ 515 h 932"/>
              <a:gd name="T108" fmla="*/ 341 w 933"/>
              <a:gd name="T109" fmla="*/ 587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3" h="932">
                <a:moveTo>
                  <a:pt x="341" y="63"/>
                </a:moveTo>
                <a:cubicBezTo>
                  <a:pt x="267" y="63"/>
                  <a:pt x="197" y="92"/>
                  <a:pt x="145" y="144"/>
                </a:cubicBezTo>
                <a:cubicBezTo>
                  <a:pt x="93" y="197"/>
                  <a:pt x="64" y="266"/>
                  <a:pt x="64" y="340"/>
                </a:cubicBezTo>
                <a:cubicBezTo>
                  <a:pt x="64" y="414"/>
                  <a:pt x="93" y="484"/>
                  <a:pt x="145" y="536"/>
                </a:cubicBezTo>
                <a:cubicBezTo>
                  <a:pt x="197" y="589"/>
                  <a:pt x="267" y="617"/>
                  <a:pt x="341" y="617"/>
                </a:cubicBezTo>
                <a:cubicBezTo>
                  <a:pt x="415" y="617"/>
                  <a:pt x="484" y="589"/>
                  <a:pt x="537" y="536"/>
                </a:cubicBezTo>
                <a:cubicBezTo>
                  <a:pt x="645" y="428"/>
                  <a:pt x="645" y="252"/>
                  <a:pt x="537" y="144"/>
                </a:cubicBezTo>
                <a:cubicBezTo>
                  <a:pt x="484" y="92"/>
                  <a:pt x="415" y="63"/>
                  <a:pt x="341" y="63"/>
                </a:cubicBezTo>
                <a:close/>
                <a:moveTo>
                  <a:pt x="341" y="681"/>
                </a:moveTo>
                <a:cubicBezTo>
                  <a:pt x="250" y="681"/>
                  <a:pt x="164" y="645"/>
                  <a:pt x="100" y="581"/>
                </a:cubicBezTo>
                <a:cubicBezTo>
                  <a:pt x="36" y="517"/>
                  <a:pt x="0" y="431"/>
                  <a:pt x="0" y="340"/>
                </a:cubicBezTo>
                <a:cubicBezTo>
                  <a:pt x="0" y="249"/>
                  <a:pt x="36" y="164"/>
                  <a:pt x="100" y="100"/>
                </a:cubicBezTo>
                <a:cubicBezTo>
                  <a:pt x="164" y="35"/>
                  <a:pt x="250" y="0"/>
                  <a:pt x="341" y="0"/>
                </a:cubicBezTo>
                <a:cubicBezTo>
                  <a:pt x="432" y="0"/>
                  <a:pt x="517" y="35"/>
                  <a:pt x="582" y="100"/>
                </a:cubicBezTo>
                <a:cubicBezTo>
                  <a:pt x="714" y="232"/>
                  <a:pt x="714" y="448"/>
                  <a:pt x="582" y="581"/>
                </a:cubicBezTo>
                <a:cubicBezTo>
                  <a:pt x="517" y="645"/>
                  <a:pt x="432" y="681"/>
                  <a:pt x="341" y="681"/>
                </a:cubicBezTo>
                <a:close/>
                <a:moveTo>
                  <a:pt x="636" y="538"/>
                </a:moveTo>
                <a:cubicBezTo>
                  <a:pt x="648" y="550"/>
                  <a:pt x="648" y="569"/>
                  <a:pt x="636" y="581"/>
                </a:cubicBezTo>
                <a:lnTo>
                  <a:pt x="582" y="636"/>
                </a:lnTo>
                <a:cubicBezTo>
                  <a:pt x="570" y="648"/>
                  <a:pt x="551" y="648"/>
                  <a:pt x="539" y="636"/>
                </a:cubicBezTo>
                <a:lnTo>
                  <a:pt x="537" y="634"/>
                </a:lnTo>
                <a:cubicBezTo>
                  <a:pt x="525" y="622"/>
                  <a:pt x="525" y="602"/>
                  <a:pt x="537" y="591"/>
                </a:cubicBezTo>
                <a:lnTo>
                  <a:pt x="591" y="536"/>
                </a:lnTo>
                <a:cubicBezTo>
                  <a:pt x="603" y="524"/>
                  <a:pt x="622" y="524"/>
                  <a:pt x="634" y="536"/>
                </a:cubicBezTo>
                <a:lnTo>
                  <a:pt x="636" y="538"/>
                </a:lnTo>
                <a:close/>
                <a:moveTo>
                  <a:pt x="707" y="630"/>
                </a:moveTo>
                <a:cubicBezTo>
                  <a:pt x="728" y="651"/>
                  <a:pt x="728" y="685"/>
                  <a:pt x="707" y="706"/>
                </a:cubicBezTo>
                <a:cubicBezTo>
                  <a:pt x="686" y="727"/>
                  <a:pt x="652" y="727"/>
                  <a:pt x="631" y="706"/>
                </a:cubicBezTo>
                <a:cubicBezTo>
                  <a:pt x="610" y="685"/>
                  <a:pt x="610" y="651"/>
                  <a:pt x="631" y="630"/>
                </a:cubicBezTo>
                <a:cubicBezTo>
                  <a:pt x="652" y="609"/>
                  <a:pt x="686" y="609"/>
                  <a:pt x="707" y="630"/>
                </a:cubicBezTo>
                <a:close/>
                <a:moveTo>
                  <a:pt x="922" y="834"/>
                </a:moveTo>
                <a:cubicBezTo>
                  <a:pt x="933" y="845"/>
                  <a:pt x="932" y="864"/>
                  <a:pt x="920" y="875"/>
                </a:cubicBezTo>
                <a:lnTo>
                  <a:pt x="876" y="919"/>
                </a:lnTo>
                <a:cubicBezTo>
                  <a:pt x="864" y="931"/>
                  <a:pt x="846" y="932"/>
                  <a:pt x="835" y="921"/>
                </a:cubicBezTo>
                <a:lnTo>
                  <a:pt x="705" y="791"/>
                </a:lnTo>
                <a:cubicBezTo>
                  <a:pt x="694" y="780"/>
                  <a:pt x="695" y="762"/>
                  <a:pt x="707" y="750"/>
                </a:cubicBezTo>
                <a:lnTo>
                  <a:pt x="750" y="706"/>
                </a:lnTo>
                <a:cubicBezTo>
                  <a:pt x="762" y="694"/>
                  <a:pt x="781" y="693"/>
                  <a:pt x="791" y="704"/>
                </a:cubicBezTo>
                <a:lnTo>
                  <a:pt x="922" y="834"/>
                </a:lnTo>
                <a:close/>
                <a:moveTo>
                  <a:pt x="341" y="136"/>
                </a:moveTo>
                <a:cubicBezTo>
                  <a:pt x="286" y="136"/>
                  <a:pt x="235" y="157"/>
                  <a:pt x="196" y="196"/>
                </a:cubicBezTo>
                <a:cubicBezTo>
                  <a:pt x="158" y="234"/>
                  <a:pt x="137" y="286"/>
                  <a:pt x="137" y="340"/>
                </a:cubicBezTo>
                <a:cubicBezTo>
                  <a:pt x="137" y="395"/>
                  <a:pt x="158" y="446"/>
                  <a:pt x="196" y="485"/>
                </a:cubicBezTo>
                <a:cubicBezTo>
                  <a:pt x="235" y="523"/>
                  <a:pt x="286" y="545"/>
                  <a:pt x="341" y="545"/>
                </a:cubicBezTo>
                <a:cubicBezTo>
                  <a:pt x="395" y="545"/>
                  <a:pt x="447" y="523"/>
                  <a:pt x="485" y="485"/>
                </a:cubicBezTo>
                <a:cubicBezTo>
                  <a:pt x="565" y="405"/>
                  <a:pt x="565" y="275"/>
                  <a:pt x="485" y="196"/>
                </a:cubicBezTo>
                <a:cubicBezTo>
                  <a:pt x="447" y="157"/>
                  <a:pt x="395" y="136"/>
                  <a:pt x="341" y="136"/>
                </a:cubicBezTo>
                <a:close/>
                <a:moveTo>
                  <a:pt x="341" y="587"/>
                </a:moveTo>
                <a:cubicBezTo>
                  <a:pt x="275" y="587"/>
                  <a:pt x="213" y="561"/>
                  <a:pt x="167" y="515"/>
                </a:cubicBezTo>
                <a:cubicBezTo>
                  <a:pt x="120" y="468"/>
                  <a:pt x="94" y="406"/>
                  <a:pt x="94" y="340"/>
                </a:cubicBezTo>
                <a:cubicBezTo>
                  <a:pt x="94" y="274"/>
                  <a:pt x="120" y="212"/>
                  <a:pt x="167" y="166"/>
                </a:cubicBezTo>
                <a:cubicBezTo>
                  <a:pt x="213" y="119"/>
                  <a:pt x="275" y="94"/>
                  <a:pt x="341" y="94"/>
                </a:cubicBezTo>
                <a:cubicBezTo>
                  <a:pt x="407" y="94"/>
                  <a:pt x="469" y="119"/>
                  <a:pt x="515" y="166"/>
                </a:cubicBezTo>
                <a:cubicBezTo>
                  <a:pt x="611" y="262"/>
                  <a:pt x="611" y="418"/>
                  <a:pt x="515" y="515"/>
                </a:cubicBezTo>
                <a:cubicBezTo>
                  <a:pt x="469" y="561"/>
                  <a:pt x="407" y="587"/>
                  <a:pt x="341" y="587"/>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9" name="Freeform 40"/>
          <p:cNvSpPr>
            <a:spLocks noEditPoints="1"/>
          </p:cNvSpPr>
          <p:nvPr/>
        </p:nvSpPr>
        <p:spPr bwMode="auto">
          <a:xfrm>
            <a:off x="1963738" y="4167188"/>
            <a:ext cx="252413" cy="376238"/>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pic>
        <p:nvPicPr>
          <p:cNvPr id="27662" name="图片 69"/>
          <p:cNvPicPr>
            <a:picLocks noChangeAspect="1"/>
          </p:cNvPicPr>
          <p:nvPr/>
        </p:nvPicPr>
        <p:blipFill>
          <a:blip r:embed="rId3"/>
          <a:stretch>
            <a:fillRect/>
          </a:stretch>
        </p:blipFill>
        <p:spPr>
          <a:xfrm>
            <a:off x="3100388" y="2551113"/>
            <a:ext cx="306387" cy="488950"/>
          </a:xfrm>
          <a:prstGeom prst="rect">
            <a:avLst/>
          </a:prstGeom>
          <a:noFill/>
          <a:ln w="9525">
            <a:noFill/>
          </a:ln>
        </p:spPr>
      </p:pic>
      <p:sp>
        <p:nvSpPr>
          <p:cNvPr id="27663" name="文本框 70"/>
          <p:cNvSpPr txBox="1"/>
          <p:nvPr/>
        </p:nvSpPr>
        <p:spPr>
          <a:xfrm>
            <a:off x="1809750" y="3149600"/>
            <a:ext cx="620713" cy="322263"/>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64" name="文本框 71"/>
          <p:cNvSpPr txBox="1"/>
          <p:nvPr/>
        </p:nvSpPr>
        <p:spPr>
          <a:xfrm>
            <a:off x="3001963" y="3149600"/>
            <a:ext cx="622300" cy="322263"/>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65" name="文本框 72"/>
          <p:cNvSpPr txBox="1"/>
          <p:nvPr/>
        </p:nvSpPr>
        <p:spPr>
          <a:xfrm>
            <a:off x="1809750" y="3779838"/>
            <a:ext cx="620713" cy="323850"/>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66" name="文本框 73"/>
          <p:cNvSpPr txBox="1"/>
          <p:nvPr/>
        </p:nvSpPr>
        <p:spPr>
          <a:xfrm>
            <a:off x="3001963" y="3779838"/>
            <a:ext cx="622300" cy="323850"/>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75" name="任意多边形 74"/>
          <p:cNvSpPr/>
          <p:nvPr/>
        </p:nvSpPr>
        <p:spPr>
          <a:xfrm rot="4220713">
            <a:off x="6381750" y="2566988"/>
            <a:ext cx="1160463" cy="1160463"/>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6" name="任意多边形 75"/>
          <p:cNvSpPr/>
          <p:nvPr/>
        </p:nvSpPr>
        <p:spPr>
          <a:xfrm rot="4220713" flipH="1">
            <a:off x="5992019" y="1475581"/>
            <a:ext cx="1160463" cy="1158875"/>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7" name="任意多边形 76"/>
          <p:cNvSpPr/>
          <p:nvPr/>
        </p:nvSpPr>
        <p:spPr>
          <a:xfrm rot="4220713" flipV="1">
            <a:off x="5289550" y="2957513"/>
            <a:ext cx="1160463" cy="1160463"/>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8" name="任意多边形 77"/>
          <p:cNvSpPr/>
          <p:nvPr/>
        </p:nvSpPr>
        <p:spPr>
          <a:xfrm rot="4220713" flipH="1" flipV="1">
            <a:off x="4899025" y="1865313"/>
            <a:ext cx="1160463" cy="1160463"/>
          </a:xfrm>
          <a:custGeom>
            <a:avLst/>
            <a:gdLst>
              <a:gd name="connsiteX0" fmla="*/ 0 w 2428241"/>
              <a:gd name="connsiteY0" fmla="*/ 0 h 2428241"/>
              <a:gd name="connsiteX1" fmla="*/ 231141 w 2428241"/>
              <a:gd name="connsiteY1" fmla="*/ 0 h 2428241"/>
              <a:gd name="connsiteX2" fmla="*/ 340962 w 2428241"/>
              <a:gd name="connsiteY2" fmla="*/ 458808 h 2428241"/>
              <a:gd name="connsiteX3" fmla="*/ 407619 w 2428241"/>
              <a:gd name="connsiteY3" fmla="*/ 468981 h 2428241"/>
              <a:gd name="connsiteX4" fmla="*/ 599772 w 2428241"/>
              <a:gd name="connsiteY4" fmla="*/ 518388 h 2428241"/>
              <a:gd name="connsiteX5" fmla="*/ 693020 w 2428241"/>
              <a:gd name="connsiteY5" fmla="*/ 552517 h 2428241"/>
              <a:gd name="connsiteX6" fmla="*/ 1022747 w 2428241"/>
              <a:gd name="connsiteY6" fmla="*/ 214832 h 2428241"/>
              <a:gd name="connsiteX7" fmla="*/ 1414294 w 2428241"/>
              <a:gd name="connsiteY7" fmla="*/ 440892 h 2428241"/>
              <a:gd name="connsiteX8" fmla="*/ 1281417 w 2428241"/>
              <a:gd name="connsiteY8" fmla="*/ 888362 h 2428241"/>
              <a:gd name="connsiteX9" fmla="*/ 1421316 w 2428241"/>
              <a:gd name="connsiteY9" fmla="*/ 1015511 h 2428241"/>
              <a:gd name="connsiteX10" fmla="*/ 1542664 w 2428241"/>
              <a:gd name="connsiteY10" fmla="*/ 1149027 h 2428241"/>
              <a:gd name="connsiteX11" fmla="*/ 1992429 w 2428241"/>
              <a:gd name="connsiteY11" fmla="*/ 1022746 h 2428241"/>
              <a:gd name="connsiteX12" fmla="*/ 2218489 w 2428241"/>
              <a:gd name="connsiteY12" fmla="*/ 1414293 h 2428241"/>
              <a:gd name="connsiteX13" fmla="*/ 1880825 w 2428241"/>
              <a:gd name="connsiteY13" fmla="*/ 1734289 h 2428241"/>
              <a:gd name="connsiteX14" fmla="*/ 1918438 w 2428241"/>
              <a:gd name="connsiteY14" fmla="*/ 1837054 h 2428241"/>
              <a:gd name="connsiteX15" fmla="*/ 1967845 w 2428241"/>
              <a:gd name="connsiteY15" fmla="*/ 2029208 h 2428241"/>
              <a:gd name="connsiteX16" fmla="*/ 1977462 w 2428241"/>
              <a:gd name="connsiteY16" fmla="*/ 2092217 h 2428241"/>
              <a:gd name="connsiteX17" fmla="*/ 2428241 w 2428241"/>
              <a:gd name="connsiteY17" fmla="*/ 2207260 h 2428241"/>
              <a:gd name="connsiteX18" fmla="*/ 2428241 w 2428241"/>
              <a:gd name="connsiteY18" fmla="*/ 2428241 h 2428241"/>
              <a:gd name="connsiteX19" fmla="*/ 0 w 2428241"/>
              <a:gd name="connsiteY19" fmla="*/ 2428241 h 242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28241" h="2428241">
                <a:moveTo>
                  <a:pt x="0" y="0"/>
                </a:moveTo>
                <a:lnTo>
                  <a:pt x="231141" y="0"/>
                </a:lnTo>
                <a:lnTo>
                  <a:pt x="340962" y="458808"/>
                </a:lnTo>
                <a:lnTo>
                  <a:pt x="407619" y="468981"/>
                </a:lnTo>
                <a:cubicBezTo>
                  <a:pt x="472881" y="482335"/>
                  <a:pt x="536988" y="498860"/>
                  <a:pt x="599772" y="518388"/>
                </a:cubicBezTo>
                <a:lnTo>
                  <a:pt x="693020" y="552517"/>
                </a:lnTo>
                <a:lnTo>
                  <a:pt x="1022747" y="214832"/>
                </a:lnTo>
                <a:lnTo>
                  <a:pt x="1414294" y="440892"/>
                </a:lnTo>
                <a:lnTo>
                  <a:pt x="1281417" y="888362"/>
                </a:lnTo>
                <a:lnTo>
                  <a:pt x="1421316" y="1015511"/>
                </a:lnTo>
                <a:lnTo>
                  <a:pt x="1542664" y="1149027"/>
                </a:lnTo>
                <a:lnTo>
                  <a:pt x="1992429" y="1022746"/>
                </a:lnTo>
                <a:lnTo>
                  <a:pt x="2218489" y="1414293"/>
                </a:lnTo>
                <a:lnTo>
                  <a:pt x="1880825" y="1734289"/>
                </a:lnTo>
                <a:lnTo>
                  <a:pt x="1918438" y="1837054"/>
                </a:lnTo>
                <a:cubicBezTo>
                  <a:pt x="1937966" y="1899839"/>
                  <a:pt x="1954491" y="1963946"/>
                  <a:pt x="1967845" y="2029208"/>
                </a:cubicBezTo>
                <a:lnTo>
                  <a:pt x="1977462" y="2092217"/>
                </a:lnTo>
                <a:lnTo>
                  <a:pt x="2428241" y="2207260"/>
                </a:lnTo>
                <a:lnTo>
                  <a:pt x="2428241" y="2428241"/>
                </a:lnTo>
                <a:lnTo>
                  <a:pt x="0" y="2428241"/>
                </a:lnTo>
                <a:close/>
              </a:path>
            </a:pathLst>
          </a:cu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9" name="椭圆 78"/>
          <p:cNvSpPr/>
          <p:nvPr/>
        </p:nvSpPr>
        <p:spPr>
          <a:xfrm rot="4220713">
            <a:off x="5975350" y="2549525"/>
            <a:ext cx="490538" cy="49371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7672" name="文本框 79"/>
          <p:cNvSpPr txBox="1"/>
          <p:nvPr/>
        </p:nvSpPr>
        <p:spPr>
          <a:xfrm>
            <a:off x="6032500" y="2652713"/>
            <a:ext cx="452438" cy="323850"/>
          </a:xfrm>
          <a:prstGeom prst="rect">
            <a:avLst/>
          </a:prstGeom>
          <a:noFill/>
          <a:ln w="9525">
            <a:noFill/>
          </a:ln>
        </p:spPr>
        <p:txBody>
          <a:bodyPr>
            <a:spAutoFit/>
          </a:bodyPr>
          <a:lstStyle/>
          <a:p>
            <a:pPr lvl="0" eaLnBrk="1" hangingPunct="1"/>
            <a:r>
              <a:rPr lang="en-US" altLang="zh-CN" sz="1500" b="1" dirty="0">
                <a:solidFill>
                  <a:srgbClr val="000000"/>
                </a:solidFill>
                <a:latin typeface="微软雅黑" panose="020B0503020204020204" pitchFamily="34" charset="-122"/>
                <a:ea typeface="微软雅黑" panose="020B0503020204020204" pitchFamily="34" charset="-122"/>
              </a:rPr>
              <a:t>02</a:t>
            </a:r>
            <a:endParaRPr lang="zh-CN" altLang="en-US" sz="1500" b="1" dirty="0">
              <a:solidFill>
                <a:srgbClr val="000000"/>
              </a:solidFill>
              <a:latin typeface="微软雅黑" panose="020B0503020204020204" pitchFamily="34" charset="-122"/>
              <a:ea typeface="微软雅黑" panose="020B0503020204020204" pitchFamily="34" charset="-122"/>
            </a:endParaRPr>
          </a:p>
        </p:txBody>
      </p:sp>
      <p:sp>
        <p:nvSpPr>
          <p:cNvPr id="27673" name="文本框 80"/>
          <p:cNvSpPr txBox="1"/>
          <p:nvPr/>
        </p:nvSpPr>
        <p:spPr>
          <a:xfrm>
            <a:off x="6221413" y="2105025"/>
            <a:ext cx="620712" cy="323850"/>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74" name="文本框 81"/>
          <p:cNvSpPr txBox="1"/>
          <p:nvPr/>
        </p:nvSpPr>
        <p:spPr>
          <a:xfrm>
            <a:off x="6502400" y="2871788"/>
            <a:ext cx="622300" cy="323850"/>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75" name="文本框 82"/>
          <p:cNvSpPr txBox="1"/>
          <p:nvPr/>
        </p:nvSpPr>
        <p:spPr>
          <a:xfrm>
            <a:off x="5716588" y="3114675"/>
            <a:ext cx="622300" cy="323850"/>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27676" name="文本框 83"/>
          <p:cNvSpPr txBox="1"/>
          <p:nvPr/>
        </p:nvSpPr>
        <p:spPr>
          <a:xfrm>
            <a:off x="5440363" y="2433638"/>
            <a:ext cx="622300" cy="322262"/>
          </a:xfrm>
          <a:prstGeom prst="rect">
            <a:avLst/>
          </a:prstGeom>
          <a:noFill/>
          <a:ln w="9525">
            <a:noFill/>
          </a:ln>
        </p:spPr>
        <p:txBody>
          <a:bodyPr>
            <a:spAutoFit/>
          </a:bodyPr>
          <a:lstStyle/>
          <a:p>
            <a:pPr lvl="0" eaLnBrk="1" hangingPunct="1"/>
            <a:r>
              <a:rPr lang="zh-CN" altLang="en-US" sz="1500" dirty="0">
                <a:solidFill>
                  <a:srgbClr val="FFFFFF"/>
                </a:solidFill>
                <a:latin typeface="微软雅黑" panose="020B0503020204020204" pitchFamily="34" charset="-122"/>
                <a:ea typeface="微软雅黑" panose="020B0503020204020204" pitchFamily="34" charset="-122"/>
              </a:rPr>
              <a:t>标题</a:t>
            </a:r>
          </a:p>
        </p:txBody>
      </p:sp>
      <p:sp>
        <p:nvSpPr>
          <p:cNvPr id="85" name="矩形 84"/>
          <p:cNvSpPr/>
          <p:nvPr/>
        </p:nvSpPr>
        <p:spPr>
          <a:xfrm>
            <a:off x="5057775" y="4543425"/>
            <a:ext cx="4079875" cy="8509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7678" name="Content Placeholder 2"/>
          <p:cNvSpPr txBox="1"/>
          <p:nvPr/>
        </p:nvSpPr>
        <p:spPr>
          <a:xfrm>
            <a:off x="5219700" y="4875213"/>
            <a:ext cx="3725863" cy="496887"/>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87" name="Title 13"/>
          <p:cNvSpPr txBox="1"/>
          <p:nvPr/>
        </p:nvSpPr>
        <p:spPr>
          <a:xfrm>
            <a:off x="5168900" y="4616450"/>
            <a:ext cx="1728788" cy="412750"/>
          </a:xfrm>
          <a:prstGeom prst="rect">
            <a:avLst/>
          </a:prstGeom>
        </p:spPr>
        <p:txBody>
          <a:bodyPr vert="horz" lIns="91262" tIns="45631" rIns="91262" bIns="45631"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350" b="1" i="0" u="none" strike="noStrike" kern="1200" cap="none" spc="0" normalizeH="0" baseline="0" noProof="0" dirty="0">
                <a:ln>
                  <a:noFill/>
                </a:ln>
                <a:solidFill>
                  <a:srgbClr val="00AFF0"/>
                </a:solidFill>
                <a:effectLst/>
                <a:uLnTx/>
                <a:uFillTx/>
                <a:latin typeface="微软雅黑" panose="020B0503020204020204" pitchFamily="34" charset="-122"/>
                <a:ea typeface="微软雅黑" panose="020B0503020204020204" pitchFamily="34" charset="-122"/>
                <a:cs typeface="+mj-cs"/>
              </a:rPr>
              <a:t>单击此处添加标题</a:t>
            </a:r>
            <a:endParaRPr kumimoji="0" lang="en-US" sz="1350" b="1" i="0" u="none" strike="noStrike" kern="1200" cap="none" spc="0" normalizeH="0" baseline="0" noProof="0" dirty="0">
              <a:ln>
                <a:noFill/>
              </a:ln>
              <a:solidFill>
                <a:srgbClr val="00AFF0"/>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9699" name="组合 1"/>
          <p:cNvGrpSpPr/>
          <p:nvPr/>
        </p:nvGrpSpPr>
        <p:grpSpPr>
          <a:xfrm>
            <a:off x="106363" y="95250"/>
            <a:ext cx="938212" cy="612775"/>
            <a:chOff x="449263" y="-463550"/>
            <a:chExt cx="4000500" cy="2379663"/>
          </a:xfrm>
        </p:grpSpPr>
        <p:sp>
          <p:nvSpPr>
            <p:cNvPr id="29716"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17"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29718"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29719"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29720"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29721"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29722"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29723"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24"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25"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26"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27"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28"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29"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0"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1"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2"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29733"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4"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5"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9736"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37"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38"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39"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0"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1"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2"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3"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4"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5"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6"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7"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8"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49"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29750"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29751"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29752"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29753"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29754"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55"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56"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57"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58"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59"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0"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1"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29762"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29763"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4"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5"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6"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7"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8"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69"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70"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9771"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29700"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直角三角形 60"/>
          <p:cNvSpPr/>
          <p:nvPr/>
        </p:nvSpPr>
        <p:spPr>
          <a:xfrm flipH="1">
            <a:off x="4803775" y="4286250"/>
            <a:ext cx="4335463" cy="2571750"/>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2" name="矩形 9"/>
          <p:cNvSpPr/>
          <p:nvPr/>
        </p:nvSpPr>
        <p:spPr>
          <a:xfrm>
            <a:off x="6223000" y="2398713"/>
            <a:ext cx="1173163" cy="884238"/>
          </a:xfrm>
          <a:custGeom>
            <a:avLst/>
            <a:gdLst>
              <a:gd name="connsiteX0" fmla="*/ 0 w 1564433"/>
              <a:gd name="connsiteY0" fmla="*/ 0 h 1168661"/>
              <a:gd name="connsiteX1" fmla="*/ 1564433 w 1564433"/>
              <a:gd name="connsiteY1" fmla="*/ 0 h 1168661"/>
              <a:gd name="connsiteX2" fmla="*/ 1564433 w 1564433"/>
              <a:gd name="connsiteY2" fmla="*/ 1168661 h 1168661"/>
              <a:gd name="connsiteX3" fmla="*/ 0 w 1564433"/>
              <a:gd name="connsiteY3" fmla="*/ 1168661 h 1168661"/>
              <a:gd name="connsiteX4" fmla="*/ 0 w 1564433"/>
              <a:gd name="connsiteY4" fmla="*/ 0 h 1168661"/>
              <a:gd name="connsiteX0-1" fmla="*/ 0 w 1564433"/>
              <a:gd name="connsiteY0-2" fmla="*/ 0 h 1177991"/>
              <a:gd name="connsiteX1-3" fmla="*/ 1564433 w 1564433"/>
              <a:gd name="connsiteY1-4" fmla="*/ 0 h 1177991"/>
              <a:gd name="connsiteX2-5" fmla="*/ 1555102 w 1564433"/>
              <a:gd name="connsiteY2-6" fmla="*/ 1177991 h 1177991"/>
              <a:gd name="connsiteX3-7" fmla="*/ 0 w 1564433"/>
              <a:gd name="connsiteY3-8" fmla="*/ 1168661 h 1177991"/>
              <a:gd name="connsiteX4-9" fmla="*/ 0 w 1564433"/>
              <a:gd name="connsiteY4-10" fmla="*/ 0 h 11779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64433" h="1177991">
                <a:moveTo>
                  <a:pt x="0" y="0"/>
                </a:moveTo>
                <a:lnTo>
                  <a:pt x="1564433" y="0"/>
                </a:lnTo>
                <a:cubicBezTo>
                  <a:pt x="1561323" y="392664"/>
                  <a:pt x="1558212" y="785327"/>
                  <a:pt x="1555102" y="1177991"/>
                </a:cubicBezTo>
                <a:lnTo>
                  <a:pt x="0" y="1168661"/>
                </a:lnTo>
                <a:lnTo>
                  <a:pt x="0" y="0"/>
                </a:ln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3" name="矩形 10"/>
          <p:cNvSpPr/>
          <p:nvPr/>
        </p:nvSpPr>
        <p:spPr>
          <a:xfrm>
            <a:off x="7383463" y="2398713"/>
            <a:ext cx="850900" cy="1401763"/>
          </a:xfrm>
          <a:custGeom>
            <a:avLst/>
            <a:gdLst>
              <a:gd name="connsiteX0" fmla="*/ 0 w 1564433"/>
              <a:gd name="connsiteY0" fmla="*/ 0 h 1168661"/>
              <a:gd name="connsiteX1" fmla="*/ 1564433 w 1564433"/>
              <a:gd name="connsiteY1" fmla="*/ 0 h 1168661"/>
              <a:gd name="connsiteX2" fmla="*/ 1564433 w 1564433"/>
              <a:gd name="connsiteY2" fmla="*/ 1168661 h 1168661"/>
              <a:gd name="connsiteX3" fmla="*/ 0 w 1564433"/>
              <a:gd name="connsiteY3" fmla="*/ 1168661 h 1168661"/>
              <a:gd name="connsiteX4" fmla="*/ 0 w 1564433"/>
              <a:gd name="connsiteY4" fmla="*/ 0 h 1168661"/>
              <a:gd name="connsiteX0-1" fmla="*/ 9330 w 1573763"/>
              <a:gd name="connsiteY0-2" fmla="*/ 0 h 1868457"/>
              <a:gd name="connsiteX1-3" fmla="*/ 1573763 w 1573763"/>
              <a:gd name="connsiteY1-4" fmla="*/ 0 h 1868457"/>
              <a:gd name="connsiteX2-5" fmla="*/ 1573763 w 1573763"/>
              <a:gd name="connsiteY2-6" fmla="*/ 1168661 h 1868457"/>
              <a:gd name="connsiteX3-7" fmla="*/ 0 w 1573763"/>
              <a:gd name="connsiteY3-8" fmla="*/ 1868457 h 1868457"/>
              <a:gd name="connsiteX4-9" fmla="*/ 9330 w 1573763"/>
              <a:gd name="connsiteY4-10" fmla="*/ 0 h 1868457"/>
              <a:gd name="connsiteX0-11" fmla="*/ 9330 w 1573763"/>
              <a:gd name="connsiteY0-12" fmla="*/ 0 h 1868457"/>
              <a:gd name="connsiteX1-13" fmla="*/ 1573763 w 1573763"/>
              <a:gd name="connsiteY1-14" fmla="*/ 0 h 1868457"/>
              <a:gd name="connsiteX2-15" fmla="*/ 1135224 w 1573763"/>
              <a:gd name="connsiteY2-16" fmla="*/ 1840465 h 1868457"/>
              <a:gd name="connsiteX3-17" fmla="*/ 0 w 1573763"/>
              <a:gd name="connsiteY3-18" fmla="*/ 1868457 h 1868457"/>
              <a:gd name="connsiteX4-19" fmla="*/ 9330 w 1573763"/>
              <a:gd name="connsiteY4-20" fmla="*/ 0 h 1868457"/>
              <a:gd name="connsiteX0-21" fmla="*/ 9330 w 1135224"/>
              <a:gd name="connsiteY0-22" fmla="*/ 0 h 1868457"/>
              <a:gd name="connsiteX1-23" fmla="*/ 1125894 w 1135224"/>
              <a:gd name="connsiteY1-24" fmla="*/ 1101012 h 1868457"/>
              <a:gd name="connsiteX2-25" fmla="*/ 1135224 w 1135224"/>
              <a:gd name="connsiteY2-26" fmla="*/ 1840465 h 1868457"/>
              <a:gd name="connsiteX3-27" fmla="*/ 0 w 1135224"/>
              <a:gd name="connsiteY3-28" fmla="*/ 1868457 h 1868457"/>
              <a:gd name="connsiteX4-29" fmla="*/ 9330 w 1135224"/>
              <a:gd name="connsiteY4-30" fmla="*/ 0 h 18684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35224" h="1868457">
                <a:moveTo>
                  <a:pt x="9330" y="0"/>
                </a:moveTo>
                <a:lnTo>
                  <a:pt x="1125894" y="1101012"/>
                </a:lnTo>
                <a:lnTo>
                  <a:pt x="1135224" y="1840465"/>
                </a:lnTo>
                <a:lnTo>
                  <a:pt x="0" y="1868457"/>
                </a:lnTo>
                <a:lnTo>
                  <a:pt x="9330" y="0"/>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4" name="矩形 10"/>
          <p:cNvSpPr/>
          <p:nvPr/>
        </p:nvSpPr>
        <p:spPr>
          <a:xfrm rot="5400000">
            <a:off x="7078663" y="3463925"/>
            <a:ext cx="846138" cy="1481138"/>
          </a:xfrm>
          <a:custGeom>
            <a:avLst/>
            <a:gdLst>
              <a:gd name="connsiteX0" fmla="*/ 0 w 1564433"/>
              <a:gd name="connsiteY0" fmla="*/ 0 h 1168661"/>
              <a:gd name="connsiteX1" fmla="*/ 1564433 w 1564433"/>
              <a:gd name="connsiteY1" fmla="*/ 0 h 1168661"/>
              <a:gd name="connsiteX2" fmla="*/ 1564433 w 1564433"/>
              <a:gd name="connsiteY2" fmla="*/ 1168661 h 1168661"/>
              <a:gd name="connsiteX3" fmla="*/ 0 w 1564433"/>
              <a:gd name="connsiteY3" fmla="*/ 1168661 h 1168661"/>
              <a:gd name="connsiteX4" fmla="*/ 0 w 1564433"/>
              <a:gd name="connsiteY4" fmla="*/ 0 h 1168661"/>
              <a:gd name="connsiteX0-1" fmla="*/ 9330 w 1573763"/>
              <a:gd name="connsiteY0-2" fmla="*/ 0 h 1868457"/>
              <a:gd name="connsiteX1-3" fmla="*/ 1573763 w 1573763"/>
              <a:gd name="connsiteY1-4" fmla="*/ 0 h 1868457"/>
              <a:gd name="connsiteX2-5" fmla="*/ 1573763 w 1573763"/>
              <a:gd name="connsiteY2-6" fmla="*/ 1168661 h 1868457"/>
              <a:gd name="connsiteX3-7" fmla="*/ 0 w 1573763"/>
              <a:gd name="connsiteY3-8" fmla="*/ 1868457 h 1868457"/>
              <a:gd name="connsiteX4-9" fmla="*/ 9330 w 1573763"/>
              <a:gd name="connsiteY4-10" fmla="*/ 0 h 1868457"/>
              <a:gd name="connsiteX0-11" fmla="*/ 9330 w 1573763"/>
              <a:gd name="connsiteY0-12" fmla="*/ 0 h 1868457"/>
              <a:gd name="connsiteX1-13" fmla="*/ 1573763 w 1573763"/>
              <a:gd name="connsiteY1-14" fmla="*/ 0 h 1868457"/>
              <a:gd name="connsiteX2-15" fmla="*/ 1135224 w 1573763"/>
              <a:gd name="connsiteY2-16" fmla="*/ 1840465 h 1868457"/>
              <a:gd name="connsiteX3-17" fmla="*/ 0 w 1573763"/>
              <a:gd name="connsiteY3-18" fmla="*/ 1868457 h 1868457"/>
              <a:gd name="connsiteX4-19" fmla="*/ 9330 w 1573763"/>
              <a:gd name="connsiteY4-20" fmla="*/ 0 h 1868457"/>
              <a:gd name="connsiteX0-21" fmla="*/ 9330 w 1135224"/>
              <a:gd name="connsiteY0-22" fmla="*/ 0 h 1868457"/>
              <a:gd name="connsiteX1-23" fmla="*/ 1125894 w 1135224"/>
              <a:gd name="connsiteY1-24" fmla="*/ 1101012 h 1868457"/>
              <a:gd name="connsiteX2-25" fmla="*/ 1135224 w 1135224"/>
              <a:gd name="connsiteY2-26" fmla="*/ 1840465 h 1868457"/>
              <a:gd name="connsiteX3-27" fmla="*/ 0 w 1135224"/>
              <a:gd name="connsiteY3-28" fmla="*/ 1868457 h 1868457"/>
              <a:gd name="connsiteX4-29" fmla="*/ 9330 w 1135224"/>
              <a:gd name="connsiteY4-30" fmla="*/ 0 h 1868457"/>
              <a:gd name="connsiteX0-31" fmla="*/ 0 w 1144553"/>
              <a:gd name="connsiteY0-32" fmla="*/ 0 h 1896259"/>
              <a:gd name="connsiteX1-33" fmla="*/ 1135223 w 1144553"/>
              <a:gd name="connsiteY1-34" fmla="*/ 1128814 h 1896259"/>
              <a:gd name="connsiteX2-35" fmla="*/ 1144553 w 1144553"/>
              <a:gd name="connsiteY2-36" fmla="*/ 1868267 h 1896259"/>
              <a:gd name="connsiteX3-37" fmla="*/ 9329 w 1144553"/>
              <a:gd name="connsiteY3-38" fmla="*/ 1896259 h 1896259"/>
              <a:gd name="connsiteX4-39" fmla="*/ 0 w 1144553"/>
              <a:gd name="connsiteY4-40" fmla="*/ 0 h 1896259"/>
              <a:gd name="connsiteX0-41" fmla="*/ 0 w 1135225"/>
              <a:gd name="connsiteY0-42" fmla="*/ 0 h 1960936"/>
              <a:gd name="connsiteX1-43" fmla="*/ 1135223 w 1135225"/>
              <a:gd name="connsiteY1-44" fmla="*/ 1128814 h 1960936"/>
              <a:gd name="connsiteX2-45" fmla="*/ 1135225 w 1135225"/>
              <a:gd name="connsiteY2-46" fmla="*/ 1960936 h 1960936"/>
              <a:gd name="connsiteX3-47" fmla="*/ 9329 w 1135225"/>
              <a:gd name="connsiteY3-48" fmla="*/ 1896259 h 1960936"/>
              <a:gd name="connsiteX4-49" fmla="*/ 0 w 1135225"/>
              <a:gd name="connsiteY4-50" fmla="*/ 0 h 1960936"/>
              <a:gd name="connsiteX0-51" fmla="*/ 0 w 1135225"/>
              <a:gd name="connsiteY0-52" fmla="*/ 0 h 1960936"/>
              <a:gd name="connsiteX1-53" fmla="*/ 1135223 w 1135225"/>
              <a:gd name="connsiteY1-54" fmla="*/ 1128814 h 1960936"/>
              <a:gd name="connsiteX2-55" fmla="*/ 1135225 w 1135225"/>
              <a:gd name="connsiteY2-56" fmla="*/ 1960936 h 1960936"/>
              <a:gd name="connsiteX3-57" fmla="*/ 9329 w 1135225"/>
              <a:gd name="connsiteY3-58" fmla="*/ 1933327 h 1960936"/>
              <a:gd name="connsiteX4-59" fmla="*/ 0 w 1135225"/>
              <a:gd name="connsiteY4-60" fmla="*/ 0 h 1960936"/>
              <a:gd name="connsiteX0-61" fmla="*/ 900 w 1126794"/>
              <a:gd name="connsiteY0-62" fmla="*/ 0 h 1960936"/>
              <a:gd name="connsiteX1-63" fmla="*/ 1126792 w 1126794"/>
              <a:gd name="connsiteY1-64" fmla="*/ 1128814 h 1960936"/>
              <a:gd name="connsiteX2-65" fmla="*/ 1126794 w 1126794"/>
              <a:gd name="connsiteY2-66" fmla="*/ 1960936 h 1960936"/>
              <a:gd name="connsiteX3-67" fmla="*/ 898 w 1126794"/>
              <a:gd name="connsiteY3-68" fmla="*/ 1933327 h 1960936"/>
              <a:gd name="connsiteX4-69" fmla="*/ 900 w 1126794"/>
              <a:gd name="connsiteY4-70" fmla="*/ 0 h 19609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26794" h="1960936">
                <a:moveTo>
                  <a:pt x="900" y="0"/>
                </a:moveTo>
                <a:lnTo>
                  <a:pt x="1126792" y="1128814"/>
                </a:lnTo>
                <a:cubicBezTo>
                  <a:pt x="1126793" y="1406188"/>
                  <a:pt x="1126793" y="1683562"/>
                  <a:pt x="1126794" y="1960936"/>
                </a:cubicBezTo>
                <a:lnTo>
                  <a:pt x="898" y="1933327"/>
                </a:lnTo>
                <a:cubicBezTo>
                  <a:pt x="-2212" y="1301241"/>
                  <a:pt x="4010" y="632086"/>
                  <a:pt x="900" y="0"/>
                </a:cubicBez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5" name="矩形 10"/>
          <p:cNvSpPr/>
          <p:nvPr/>
        </p:nvSpPr>
        <p:spPr>
          <a:xfrm flipH="1">
            <a:off x="5957888" y="3789363"/>
            <a:ext cx="823913" cy="1479550"/>
          </a:xfrm>
          <a:custGeom>
            <a:avLst/>
            <a:gdLst>
              <a:gd name="connsiteX0" fmla="*/ 0 w 1564433"/>
              <a:gd name="connsiteY0" fmla="*/ 0 h 1168661"/>
              <a:gd name="connsiteX1" fmla="*/ 1564433 w 1564433"/>
              <a:gd name="connsiteY1" fmla="*/ 0 h 1168661"/>
              <a:gd name="connsiteX2" fmla="*/ 1564433 w 1564433"/>
              <a:gd name="connsiteY2" fmla="*/ 1168661 h 1168661"/>
              <a:gd name="connsiteX3" fmla="*/ 0 w 1564433"/>
              <a:gd name="connsiteY3" fmla="*/ 1168661 h 1168661"/>
              <a:gd name="connsiteX4" fmla="*/ 0 w 1564433"/>
              <a:gd name="connsiteY4" fmla="*/ 0 h 1168661"/>
              <a:gd name="connsiteX0-1" fmla="*/ 9330 w 1573763"/>
              <a:gd name="connsiteY0-2" fmla="*/ 0 h 1868457"/>
              <a:gd name="connsiteX1-3" fmla="*/ 1573763 w 1573763"/>
              <a:gd name="connsiteY1-4" fmla="*/ 0 h 1868457"/>
              <a:gd name="connsiteX2-5" fmla="*/ 1573763 w 1573763"/>
              <a:gd name="connsiteY2-6" fmla="*/ 1168661 h 1868457"/>
              <a:gd name="connsiteX3-7" fmla="*/ 0 w 1573763"/>
              <a:gd name="connsiteY3-8" fmla="*/ 1868457 h 1868457"/>
              <a:gd name="connsiteX4-9" fmla="*/ 9330 w 1573763"/>
              <a:gd name="connsiteY4-10" fmla="*/ 0 h 1868457"/>
              <a:gd name="connsiteX0-11" fmla="*/ 9330 w 1573763"/>
              <a:gd name="connsiteY0-12" fmla="*/ 0 h 1868457"/>
              <a:gd name="connsiteX1-13" fmla="*/ 1573763 w 1573763"/>
              <a:gd name="connsiteY1-14" fmla="*/ 0 h 1868457"/>
              <a:gd name="connsiteX2-15" fmla="*/ 1135224 w 1573763"/>
              <a:gd name="connsiteY2-16" fmla="*/ 1840465 h 1868457"/>
              <a:gd name="connsiteX3-17" fmla="*/ 0 w 1573763"/>
              <a:gd name="connsiteY3-18" fmla="*/ 1868457 h 1868457"/>
              <a:gd name="connsiteX4-19" fmla="*/ 9330 w 1573763"/>
              <a:gd name="connsiteY4-20" fmla="*/ 0 h 1868457"/>
              <a:gd name="connsiteX0-21" fmla="*/ 9330 w 1135224"/>
              <a:gd name="connsiteY0-22" fmla="*/ 0 h 1868457"/>
              <a:gd name="connsiteX1-23" fmla="*/ 1125894 w 1135224"/>
              <a:gd name="connsiteY1-24" fmla="*/ 1101012 h 1868457"/>
              <a:gd name="connsiteX2-25" fmla="*/ 1135224 w 1135224"/>
              <a:gd name="connsiteY2-26" fmla="*/ 1840465 h 1868457"/>
              <a:gd name="connsiteX3-27" fmla="*/ 0 w 1135224"/>
              <a:gd name="connsiteY3-28" fmla="*/ 1868457 h 1868457"/>
              <a:gd name="connsiteX4-29" fmla="*/ 9330 w 1135224"/>
              <a:gd name="connsiteY4-30" fmla="*/ 0 h 1868457"/>
              <a:gd name="connsiteX0-31" fmla="*/ 0 w 1144553"/>
              <a:gd name="connsiteY0-32" fmla="*/ 0 h 1896259"/>
              <a:gd name="connsiteX1-33" fmla="*/ 1135223 w 1144553"/>
              <a:gd name="connsiteY1-34" fmla="*/ 1128814 h 1896259"/>
              <a:gd name="connsiteX2-35" fmla="*/ 1144553 w 1144553"/>
              <a:gd name="connsiteY2-36" fmla="*/ 1868267 h 1896259"/>
              <a:gd name="connsiteX3-37" fmla="*/ 9329 w 1144553"/>
              <a:gd name="connsiteY3-38" fmla="*/ 1896259 h 1896259"/>
              <a:gd name="connsiteX4-39" fmla="*/ 0 w 1144553"/>
              <a:gd name="connsiteY4-40" fmla="*/ 0 h 1896259"/>
              <a:gd name="connsiteX0-41" fmla="*/ 0 w 1135225"/>
              <a:gd name="connsiteY0-42" fmla="*/ 0 h 1960936"/>
              <a:gd name="connsiteX1-43" fmla="*/ 1135223 w 1135225"/>
              <a:gd name="connsiteY1-44" fmla="*/ 1128814 h 1960936"/>
              <a:gd name="connsiteX2-45" fmla="*/ 1135225 w 1135225"/>
              <a:gd name="connsiteY2-46" fmla="*/ 1960936 h 1960936"/>
              <a:gd name="connsiteX3-47" fmla="*/ 9329 w 1135225"/>
              <a:gd name="connsiteY3-48" fmla="*/ 1896259 h 1960936"/>
              <a:gd name="connsiteX4-49" fmla="*/ 0 w 1135225"/>
              <a:gd name="connsiteY4-50" fmla="*/ 0 h 1960936"/>
              <a:gd name="connsiteX0-51" fmla="*/ 0 w 1135225"/>
              <a:gd name="connsiteY0-52" fmla="*/ 0 h 1960936"/>
              <a:gd name="connsiteX1-53" fmla="*/ 1135223 w 1135225"/>
              <a:gd name="connsiteY1-54" fmla="*/ 1128814 h 1960936"/>
              <a:gd name="connsiteX2-55" fmla="*/ 1135225 w 1135225"/>
              <a:gd name="connsiteY2-56" fmla="*/ 1960936 h 1960936"/>
              <a:gd name="connsiteX3-57" fmla="*/ 9329 w 1135225"/>
              <a:gd name="connsiteY3-58" fmla="*/ 1933327 h 1960936"/>
              <a:gd name="connsiteX4-59" fmla="*/ 0 w 1135225"/>
              <a:gd name="connsiteY4-60" fmla="*/ 0 h 1960936"/>
              <a:gd name="connsiteX0-61" fmla="*/ 900 w 1126794"/>
              <a:gd name="connsiteY0-62" fmla="*/ 0 h 1960936"/>
              <a:gd name="connsiteX1-63" fmla="*/ 1126792 w 1126794"/>
              <a:gd name="connsiteY1-64" fmla="*/ 1128814 h 1960936"/>
              <a:gd name="connsiteX2-65" fmla="*/ 1126794 w 1126794"/>
              <a:gd name="connsiteY2-66" fmla="*/ 1960936 h 1960936"/>
              <a:gd name="connsiteX3-67" fmla="*/ 898 w 1126794"/>
              <a:gd name="connsiteY3-68" fmla="*/ 1933327 h 1960936"/>
              <a:gd name="connsiteX4-69" fmla="*/ 900 w 1126794"/>
              <a:gd name="connsiteY4-70" fmla="*/ 0 h 19609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26794" h="1960936">
                <a:moveTo>
                  <a:pt x="900" y="0"/>
                </a:moveTo>
                <a:lnTo>
                  <a:pt x="1126792" y="1128814"/>
                </a:lnTo>
                <a:cubicBezTo>
                  <a:pt x="1126793" y="1406188"/>
                  <a:pt x="1126793" y="1683562"/>
                  <a:pt x="1126794" y="1960936"/>
                </a:cubicBezTo>
                <a:lnTo>
                  <a:pt x="898" y="1933327"/>
                </a:lnTo>
                <a:cubicBezTo>
                  <a:pt x="-2212" y="1301241"/>
                  <a:pt x="4010" y="632086"/>
                  <a:pt x="900"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6" name="矩形 65"/>
          <p:cNvSpPr/>
          <p:nvPr/>
        </p:nvSpPr>
        <p:spPr>
          <a:xfrm rot="20751420">
            <a:off x="6551613" y="5084763"/>
            <a:ext cx="854075" cy="8461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9707" name="文本框 66"/>
          <p:cNvSpPr txBox="1"/>
          <p:nvPr/>
        </p:nvSpPr>
        <p:spPr>
          <a:xfrm>
            <a:off x="6540500" y="6072188"/>
            <a:ext cx="2795588" cy="785812"/>
          </a:xfrm>
          <a:prstGeom prst="rect">
            <a:avLst/>
          </a:prstGeom>
          <a:noFill/>
          <a:ln w="9525">
            <a:noFill/>
          </a:ln>
        </p:spPr>
        <p:txBody>
          <a:bodyPr>
            <a:spAutoFit/>
          </a:bodyPr>
          <a:lstStyle/>
          <a:p>
            <a:pPr lvl="0" eaLnBrk="1" hangingPunct="1"/>
            <a:r>
              <a:rPr lang="en-US" altLang="zh-CN" sz="4500" b="1" dirty="0">
                <a:solidFill>
                  <a:srgbClr val="FFFFFF"/>
                </a:solidFill>
                <a:latin typeface="微软雅黑" panose="020B0503020204020204" pitchFamily="34" charset="-122"/>
                <a:ea typeface="微软雅黑" panose="020B0503020204020204" pitchFamily="34" charset="-122"/>
              </a:rPr>
              <a:t>WHAT ?</a:t>
            </a:r>
            <a:endParaRPr lang="zh-CN" altLang="en-US" sz="4500" b="1" dirty="0">
              <a:solidFill>
                <a:srgbClr val="FFFFFF"/>
              </a:solidFill>
              <a:latin typeface="微软雅黑" panose="020B0503020204020204" pitchFamily="34" charset="-122"/>
              <a:ea typeface="微软雅黑" panose="020B0503020204020204" pitchFamily="34" charset="-122"/>
            </a:endParaRPr>
          </a:p>
        </p:txBody>
      </p:sp>
      <p:sp>
        <p:nvSpPr>
          <p:cNvPr id="29708" name="文本框 67"/>
          <p:cNvSpPr txBox="1"/>
          <p:nvPr/>
        </p:nvSpPr>
        <p:spPr>
          <a:xfrm>
            <a:off x="546100" y="2997200"/>
            <a:ext cx="963613" cy="785813"/>
          </a:xfrm>
          <a:prstGeom prst="rect">
            <a:avLst/>
          </a:prstGeom>
          <a:noFill/>
          <a:ln w="9525">
            <a:noFill/>
          </a:ln>
        </p:spPr>
        <p:txBody>
          <a:bodyPr>
            <a:spAutoFit/>
          </a:bodyPr>
          <a:lstStyle/>
          <a:p>
            <a:pPr lvl="0" eaLnBrk="1" hangingPunct="1"/>
            <a:r>
              <a:rPr lang="en-US" altLang="zh-CN" sz="4500" dirty="0">
                <a:solidFill>
                  <a:srgbClr val="497193"/>
                </a:solidFill>
                <a:latin typeface="微软雅黑" panose="020B0503020204020204" pitchFamily="34" charset="-122"/>
                <a:ea typeface="微软雅黑" panose="020B0503020204020204" pitchFamily="34" charset="-122"/>
              </a:rPr>
              <a:t>01</a:t>
            </a:r>
            <a:endParaRPr lang="zh-CN" altLang="en-US" sz="4500" dirty="0">
              <a:solidFill>
                <a:srgbClr val="497193"/>
              </a:solidFill>
              <a:latin typeface="微软雅黑" panose="020B0503020204020204" pitchFamily="34" charset="-122"/>
              <a:ea typeface="微软雅黑" panose="020B0503020204020204" pitchFamily="34" charset="-122"/>
            </a:endParaRPr>
          </a:p>
        </p:txBody>
      </p:sp>
      <p:sp>
        <p:nvSpPr>
          <p:cNvPr id="29709" name="Content Placeholder 2"/>
          <p:cNvSpPr txBox="1"/>
          <p:nvPr/>
        </p:nvSpPr>
        <p:spPr>
          <a:xfrm>
            <a:off x="1384300" y="3157538"/>
            <a:ext cx="3683000"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404040"/>
                </a:solidFill>
                <a:latin typeface="微软雅黑" panose="020B0503020204020204" pitchFamily="34" charset="-122"/>
                <a:ea typeface="微软雅黑" panose="020B0503020204020204" pitchFamily="34" charset="-122"/>
              </a:rPr>
              <a:t>PPT</a:t>
            </a:r>
            <a:r>
              <a:rPr lang="zh-CN" altLang="en-US" sz="1200" dirty="0">
                <a:solidFill>
                  <a:srgbClr val="404040"/>
                </a:solidFill>
                <a:latin typeface="微软雅黑" panose="020B0503020204020204" pitchFamily="34" charset="-122"/>
                <a:ea typeface="微软雅黑" panose="020B0503020204020204" pitchFamily="34" charset="-122"/>
              </a:rPr>
              <a:t>的美化。</a:t>
            </a:r>
          </a:p>
        </p:txBody>
      </p:sp>
      <p:sp>
        <p:nvSpPr>
          <p:cNvPr id="29710" name="文本框 69"/>
          <p:cNvSpPr txBox="1"/>
          <p:nvPr/>
        </p:nvSpPr>
        <p:spPr>
          <a:xfrm>
            <a:off x="546100" y="3784600"/>
            <a:ext cx="963613" cy="784225"/>
          </a:xfrm>
          <a:prstGeom prst="rect">
            <a:avLst/>
          </a:prstGeom>
          <a:noFill/>
          <a:ln w="9525">
            <a:noFill/>
          </a:ln>
        </p:spPr>
        <p:txBody>
          <a:bodyPr>
            <a:spAutoFit/>
          </a:bodyPr>
          <a:lstStyle/>
          <a:p>
            <a:pPr lvl="0" eaLnBrk="1" hangingPunct="1"/>
            <a:r>
              <a:rPr lang="en-US" altLang="zh-CN" sz="4500" dirty="0">
                <a:solidFill>
                  <a:srgbClr val="638EB1"/>
                </a:solidFill>
                <a:latin typeface="微软雅黑" panose="020B0503020204020204" pitchFamily="34" charset="-122"/>
                <a:ea typeface="微软雅黑" panose="020B0503020204020204" pitchFamily="34" charset="-122"/>
              </a:rPr>
              <a:t>02</a:t>
            </a:r>
            <a:endParaRPr lang="zh-CN" altLang="en-US" sz="4500" dirty="0">
              <a:solidFill>
                <a:srgbClr val="638EB1"/>
              </a:solidFill>
              <a:latin typeface="微软雅黑" panose="020B0503020204020204" pitchFamily="34" charset="-122"/>
              <a:ea typeface="微软雅黑" panose="020B0503020204020204" pitchFamily="34" charset="-122"/>
            </a:endParaRPr>
          </a:p>
        </p:txBody>
      </p:sp>
      <p:sp>
        <p:nvSpPr>
          <p:cNvPr id="29711" name="Content Placeholder 2"/>
          <p:cNvSpPr txBox="1"/>
          <p:nvPr/>
        </p:nvSpPr>
        <p:spPr>
          <a:xfrm>
            <a:off x="1384300" y="3944938"/>
            <a:ext cx="3683000"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404040"/>
                </a:solidFill>
                <a:latin typeface="微软雅黑" panose="020B0503020204020204" pitchFamily="34" charset="-122"/>
                <a:ea typeface="微软雅黑" panose="020B0503020204020204" pitchFamily="34" charset="-122"/>
              </a:rPr>
              <a:t>PPT</a:t>
            </a:r>
            <a:r>
              <a:rPr lang="zh-CN" altLang="en-US" sz="1200" dirty="0">
                <a:solidFill>
                  <a:srgbClr val="404040"/>
                </a:solidFill>
                <a:latin typeface="微软雅黑" panose="020B0503020204020204" pitchFamily="34" charset="-122"/>
                <a:ea typeface="微软雅黑" panose="020B0503020204020204" pitchFamily="34" charset="-122"/>
              </a:rPr>
              <a:t>的美化。</a:t>
            </a:r>
          </a:p>
        </p:txBody>
      </p:sp>
      <p:sp>
        <p:nvSpPr>
          <p:cNvPr id="29712" name="文本框 71"/>
          <p:cNvSpPr txBox="1"/>
          <p:nvPr/>
        </p:nvSpPr>
        <p:spPr>
          <a:xfrm>
            <a:off x="542925" y="4546600"/>
            <a:ext cx="963613" cy="784225"/>
          </a:xfrm>
          <a:prstGeom prst="rect">
            <a:avLst/>
          </a:prstGeom>
          <a:noFill/>
          <a:ln w="9525">
            <a:noFill/>
          </a:ln>
        </p:spPr>
        <p:txBody>
          <a:bodyPr>
            <a:spAutoFit/>
          </a:bodyPr>
          <a:lstStyle/>
          <a:p>
            <a:pPr lvl="0" eaLnBrk="1" hangingPunct="1"/>
            <a:r>
              <a:rPr lang="en-US" altLang="zh-CN" sz="4500" dirty="0">
                <a:solidFill>
                  <a:srgbClr val="595959"/>
                </a:solidFill>
                <a:latin typeface="微软雅黑" panose="020B0503020204020204" pitchFamily="34" charset="-122"/>
                <a:ea typeface="微软雅黑" panose="020B0503020204020204" pitchFamily="34" charset="-122"/>
              </a:rPr>
              <a:t>03</a:t>
            </a:r>
            <a:endParaRPr lang="zh-CN" altLang="en-US" sz="4500" dirty="0">
              <a:solidFill>
                <a:srgbClr val="595959"/>
              </a:solidFill>
              <a:latin typeface="微软雅黑" panose="020B0503020204020204" pitchFamily="34" charset="-122"/>
              <a:ea typeface="微软雅黑" panose="020B0503020204020204" pitchFamily="34" charset="-122"/>
            </a:endParaRPr>
          </a:p>
        </p:txBody>
      </p:sp>
      <p:sp>
        <p:nvSpPr>
          <p:cNvPr id="29713" name="Content Placeholder 2"/>
          <p:cNvSpPr txBox="1"/>
          <p:nvPr/>
        </p:nvSpPr>
        <p:spPr>
          <a:xfrm>
            <a:off x="1381125" y="4706938"/>
            <a:ext cx="3681413"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404040"/>
                </a:solidFill>
                <a:latin typeface="微软雅黑" panose="020B0503020204020204" pitchFamily="34" charset="-122"/>
                <a:ea typeface="微软雅黑" panose="020B0503020204020204" pitchFamily="34" charset="-122"/>
              </a:rPr>
              <a:t>PPT</a:t>
            </a:r>
            <a:r>
              <a:rPr lang="zh-CN" altLang="en-US" sz="1200" dirty="0">
                <a:solidFill>
                  <a:srgbClr val="404040"/>
                </a:solidFill>
                <a:latin typeface="微软雅黑" panose="020B0503020204020204" pitchFamily="34" charset="-122"/>
                <a:ea typeface="微软雅黑" panose="020B0503020204020204" pitchFamily="34" charset="-122"/>
              </a:rPr>
              <a:t>的美化。</a:t>
            </a:r>
          </a:p>
        </p:txBody>
      </p:sp>
      <p:sp>
        <p:nvSpPr>
          <p:cNvPr id="29714" name="文本框 73"/>
          <p:cNvSpPr txBox="1"/>
          <p:nvPr/>
        </p:nvSpPr>
        <p:spPr>
          <a:xfrm>
            <a:off x="542925" y="5310188"/>
            <a:ext cx="963613" cy="785812"/>
          </a:xfrm>
          <a:prstGeom prst="rect">
            <a:avLst/>
          </a:prstGeom>
          <a:noFill/>
          <a:ln w="9525">
            <a:noFill/>
          </a:ln>
        </p:spPr>
        <p:txBody>
          <a:bodyPr>
            <a:spAutoFit/>
          </a:bodyPr>
          <a:lstStyle/>
          <a:p>
            <a:pPr lvl="0" eaLnBrk="1" hangingPunct="1"/>
            <a:r>
              <a:rPr lang="en-US" altLang="zh-CN" sz="4500" dirty="0">
                <a:solidFill>
                  <a:srgbClr val="858585"/>
                </a:solidFill>
                <a:latin typeface="微软雅黑" panose="020B0503020204020204" pitchFamily="34" charset="-122"/>
                <a:ea typeface="微软雅黑" panose="020B0503020204020204" pitchFamily="34" charset="-122"/>
              </a:rPr>
              <a:t>04</a:t>
            </a:r>
            <a:endParaRPr lang="zh-CN" altLang="en-US" sz="4500" dirty="0">
              <a:solidFill>
                <a:srgbClr val="858585"/>
              </a:solidFill>
              <a:latin typeface="微软雅黑" panose="020B0503020204020204" pitchFamily="34" charset="-122"/>
              <a:ea typeface="微软雅黑" panose="020B0503020204020204" pitchFamily="34" charset="-122"/>
            </a:endParaRPr>
          </a:p>
        </p:txBody>
      </p:sp>
      <p:sp>
        <p:nvSpPr>
          <p:cNvPr id="29715" name="Content Placeholder 2"/>
          <p:cNvSpPr txBox="1"/>
          <p:nvPr/>
        </p:nvSpPr>
        <p:spPr>
          <a:xfrm>
            <a:off x="1381125" y="5470525"/>
            <a:ext cx="3681413"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404040"/>
                </a:solidFill>
                <a:latin typeface="微软雅黑" panose="020B0503020204020204" pitchFamily="34" charset="-122"/>
                <a:ea typeface="微软雅黑" panose="020B0503020204020204" pitchFamily="34" charset="-122"/>
              </a:rPr>
              <a:t>PPT</a:t>
            </a:r>
            <a:r>
              <a:rPr lang="zh-CN" altLang="en-US" sz="1200" dirty="0">
                <a:solidFill>
                  <a:srgbClr val="404040"/>
                </a:solidFill>
                <a:latin typeface="微软雅黑" panose="020B0503020204020204" pitchFamily="34" charset="-122"/>
                <a:ea typeface="微软雅黑" panose="020B0503020204020204" pitchFamily="34" charset="-122"/>
              </a:rPr>
              <a:t>的美化。</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31747" name="组合 1"/>
          <p:cNvGrpSpPr/>
          <p:nvPr/>
        </p:nvGrpSpPr>
        <p:grpSpPr>
          <a:xfrm>
            <a:off x="106363" y="95250"/>
            <a:ext cx="938212" cy="612775"/>
            <a:chOff x="449263" y="-463550"/>
            <a:chExt cx="4000500" cy="2379663"/>
          </a:xfrm>
        </p:grpSpPr>
        <p:sp>
          <p:nvSpPr>
            <p:cNvPr id="31784"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785"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31786"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31787"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31788"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31789"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31790"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31791"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792"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3"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4"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5"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6"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7"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8"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799"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800"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31801"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802"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803"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1804"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05"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06"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07"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08"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09"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0"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1"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2"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3"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4"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5"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6"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17"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31818"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31819"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31820"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31821"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31822"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3"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4"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5"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6"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7"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8"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29"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31830"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31831"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2"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3"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4"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5"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6"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7"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8"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1839"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31748"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1749" name="图片 60"/>
          <p:cNvPicPr>
            <a:picLocks noChangeAspect="1"/>
          </p:cNvPicPr>
          <p:nvPr/>
        </p:nvPicPr>
        <p:blipFill>
          <a:blip r:embed="rId3"/>
          <a:stretch>
            <a:fillRect/>
          </a:stretch>
        </p:blipFill>
        <p:spPr>
          <a:xfrm>
            <a:off x="1389063" y="3516313"/>
            <a:ext cx="1471612" cy="809625"/>
          </a:xfrm>
          <a:prstGeom prst="rect">
            <a:avLst/>
          </a:prstGeom>
          <a:noFill/>
          <a:ln w="9525">
            <a:noFill/>
          </a:ln>
        </p:spPr>
      </p:pic>
      <p:pic>
        <p:nvPicPr>
          <p:cNvPr id="31750" name="图片 61"/>
          <p:cNvPicPr>
            <a:picLocks noChangeAspect="1"/>
          </p:cNvPicPr>
          <p:nvPr/>
        </p:nvPicPr>
        <p:blipFill>
          <a:blip r:embed="rId4"/>
          <a:stretch>
            <a:fillRect/>
          </a:stretch>
        </p:blipFill>
        <p:spPr>
          <a:xfrm>
            <a:off x="2909888" y="3328988"/>
            <a:ext cx="1550987" cy="996950"/>
          </a:xfrm>
          <a:prstGeom prst="rect">
            <a:avLst/>
          </a:prstGeom>
          <a:noFill/>
          <a:ln w="9525">
            <a:noFill/>
          </a:ln>
        </p:spPr>
      </p:pic>
      <p:pic>
        <p:nvPicPr>
          <p:cNvPr id="31751" name="图片 62"/>
          <p:cNvPicPr>
            <a:picLocks noChangeAspect="1"/>
          </p:cNvPicPr>
          <p:nvPr/>
        </p:nvPicPr>
        <p:blipFill>
          <a:blip r:embed="rId5"/>
          <a:stretch>
            <a:fillRect/>
          </a:stretch>
        </p:blipFill>
        <p:spPr>
          <a:xfrm>
            <a:off x="4727575" y="2752725"/>
            <a:ext cx="1265238" cy="1573213"/>
          </a:xfrm>
          <a:prstGeom prst="rect">
            <a:avLst/>
          </a:prstGeom>
          <a:noFill/>
          <a:ln w="9525">
            <a:noFill/>
          </a:ln>
        </p:spPr>
      </p:pic>
      <p:pic>
        <p:nvPicPr>
          <p:cNvPr id="31752" name="图片 63"/>
          <p:cNvPicPr>
            <a:picLocks noChangeAspect="1"/>
          </p:cNvPicPr>
          <p:nvPr/>
        </p:nvPicPr>
        <p:blipFill>
          <a:blip r:embed="rId6"/>
          <a:stretch>
            <a:fillRect/>
          </a:stretch>
        </p:blipFill>
        <p:spPr>
          <a:xfrm>
            <a:off x="6203950" y="2270125"/>
            <a:ext cx="1387475" cy="2081213"/>
          </a:xfrm>
          <a:prstGeom prst="rect">
            <a:avLst/>
          </a:prstGeom>
          <a:noFill/>
          <a:ln w="9525">
            <a:noFill/>
          </a:ln>
        </p:spPr>
      </p:pic>
      <p:sp>
        <p:nvSpPr>
          <p:cNvPr id="65" name="矩形 64"/>
          <p:cNvSpPr/>
          <p:nvPr/>
        </p:nvSpPr>
        <p:spPr>
          <a:xfrm>
            <a:off x="1522413" y="4537075"/>
            <a:ext cx="1295400" cy="11049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1754" name="文本框 65"/>
          <p:cNvSpPr txBox="1"/>
          <p:nvPr/>
        </p:nvSpPr>
        <p:spPr>
          <a:xfrm>
            <a:off x="1581150" y="4635500"/>
            <a:ext cx="473075" cy="369888"/>
          </a:xfrm>
          <a:prstGeom prst="rect">
            <a:avLst/>
          </a:prstGeom>
          <a:noFill/>
          <a:ln w="9525">
            <a:noFill/>
          </a:ln>
        </p:spPr>
        <p:txBody>
          <a:bodyPr>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01</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1755" name="文本框 66"/>
          <p:cNvSpPr txBox="1"/>
          <p:nvPr/>
        </p:nvSpPr>
        <p:spPr>
          <a:xfrm>
            <a:off x="1958975" y="4683125"/>
            <a:ext cx="882650" cy="276225"/>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添加标题</a:t>
            </a:r>
          </a:p>
        </p:txBody>
      </p:sp>
      <p:cxnSp>
        <p:nvCxnSpPr>
          <p:cNvPr id="68" name="直接连接符 67"/>
          <p:cNvCxnSpPr/>
          <p:nvPr/>
        </p:nvCxnSpPr>
        <p:spPr>
          <a:xfrm>
            <a:off x="1651000" y="5002213"/>
            <a:ext cx="9906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Content Placeholder 2"/>
          <p:cNvSpPr txBox="1"/>
          <p:nvPr/>
        </p:nvSpPr>
        <p:spPr>
          <a:xfrm>
            <a:off x="1611313" y="5051425"/>
            <a:ext cx="1157288" cy="59055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p>
        </p:txBody>
      </p:sp>
      <p:sp>
        <p:nvSpPr>
          <p:cNvPr id="70" name="矩形 69"/>
          <p:cNvSpPr/>
          <p:nvPr/>
        </p:nvSpPr>
        <p:spPr>
          <a:xfrm>
            <a:off x="3146425" y="4537075"/>
            <a:ext cx="1295400" cy="1104900"/>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1759" name="文本框 70"/>
          <p:cNvSpPr txBox="1"/>
          <p:nvPr/>
        </p:nvSpPr>
        <p:spPr>
          <a:xfrm>
            <a:off x="3205163" y="4635500"/>
            <a:ext cx="493712" cy="369888"/>
          </a:xfrm>
          <a:prstGeom prst="rect">
            <a:avLst/>
          </a:prstGeom>
          <a:noFill/>
          <a:ln w="9525">
            <a:noFill/>
          </a:ln>
        </p:spPr>
        <p:txBody>
          <a:bodyPr>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02</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1760" name="文本框 71"/>
          <p:cNvSpPr txBox="1"/>
          <p:nvPr/>
        </p:nvSpPr>
        <p:spPr>
          <a:xfrm>
            <a:off x="3582988" y="4683125"/>
            <a:ext cx="881062" cy="276225"/>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添加标题</a:t>
            </a:r>
          </a:p>
        </p:txBody>
      </p:sp>
      <p:cxnSp>
        <p:nvCxnSpPr>
          <p:cNvPr id="73" name="直接连接符 72"/>
          <p:cNvCxnSpPr/>
          <p:nvPr/>
        </p:nvCxnSpPr>
        <p:spPr>
          <a:xfrm>
            <a:off x="3273425" y="5002213"/>
            <a:ext cx="9906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Content Placeholder 2"/>
          <p:cNvSpPr txBox="1"/>
          <p:nvPr/>
        </p:nvSpPr>
        <p:spPr>
          <a:xfrm>
            <a:off x="3233738" y="5051425"/>
            <a:ext cx="1158875" cy="59055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p>
        </p:txBody>
      </p:sp>
      <p:sp>
        <p:nvSpPr>
          <p:cNvPr id="75" name="矩形 74"/>
          <p:cNvSpPr/>
          <p:nvPr/>
        </p:nvSpPr>
        <p:spPr>
          <a:xfrm>
            <a:off x="4732338" y="4537075"/>
            <a:ext cx="1295400" cy="11049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1764" name="文本框 75"/>
          <p:cNvSpPr txBox="1"/>
          <p:nvPr/>
        </p:nvSpPr>
        <p:spPr>
          <a:xfrm>
            <a:off x="4791075" y="4635500"/>
            <a:ext cx="519113" cy="369888"/>
          </a:xfrm>
          <a:prstGeom prst="rect">
            <a:avLst/>
          </a:prstGeom>
          <a:noFill/>
          <a:ln w="9525">
            <a:noFill/>
          </a:ln>
        </p:spPr>
        <p:txBody>
          <a:bodyPr>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03</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1765" name="文本框 76"/>
          <p:cNvSpPr txBox="1"/>
          <p:nvPr/>
        </p:nvSpPr>
        <p:spPr>
          <a:xfrm>
            <a:off x="5168900" y="4683125"/>
            <a:ext cx="882650" cy="276225"/>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添加标题</a:t>
            </a:r>
          </a:p>
        </p:txBody>
      </p:sp>
      <p:cxnSp>
        <p:nvCxnSpPr>
          <p:cNvPr id="78" name="直接连接符 77"/>
          <p:cNvCxnSpPr/>
          <p:nvPr/>
        </p:nvCxnSpPr>
        <p:spPr>
          <a:xfrm>
            <a:off x="4860925" y="5002213"/>
            <a:ext cx="9906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Content Placeholder 2"/>
          <p:cNvSpPr txBox="1"/>
          <p:nvPr/>
        </p:nvSpPr>
        <p:spPr>
          <a:xfrm>
            <a:off x="4821238" y="5051425"/>
            <a:ext cx="1157288" cy="59055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p>
        </p:txBody>
      </p:sp>
      <p:sp>
        <p:nvSpPr>
          <p:cNvPr id="80" name="矩形 79"/>
          <p:cNvSpPr/>
          <p:nvPr/>
        </p:nvSpPr>
        <p:spPr>
          <a:xfrm>
            <a:off x="6296025" y="4537075"/>
            <a:ext cx="1295400" cy="1104900"/>
          </a:xfrm>
          <a:prstGeom prst="rect">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1769" name="文本框 80"/>
          <p:cNvSpPr txBox="1"/>
          <p:nvPr/>
        </p:nvSpPr>
        <p:spPr>
          <a:xfrm>
            <a:off x="6354763" y="4635500"/>
            <a:ext cx="531812" cy="369888"/>
          </a:xfrm>
          <a:prstGeom prst="rect">
            <a:avLst/>
          </a:prstGeom>
          <a:noFill/>
          <a:ln w="9525">
            <a:noFill/>
          </a:ln>
        </p:spPr>
        <p:txBody>
          <a:bodyPr>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04</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31770" name="文本框 81"/>
          <p:cNvSpPr txBox="1"/>
          <p:nvPr/>
        </p:nvSpPr>
        <p:spPr>
          <a:xfrm>
            <a:off x="6732588" y="4683125"/>
            <a:ext cx="882650" cy="276225"/>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添加标题</a:t>
            </a:r>
          </a:p>
        </p:txBody>
      </p:sp>
      <p:cxnSp>
        <p:nvCxnSpPr>
          <p:cNvPr id="83" name="直接连接符 82"/>
          <p:cNvCxnSpPr/>
          <p:nvPr/>
        </p:nvCxnSpPr>
        <p:spPr>
          <a:xfrm>
            <a:off x="6424613" y="5002213"/>
            <a:ext cx="9906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84" name="Content Placeholder 2"/>
          <p:cNvSpPr txBox="1"/>
          <p:nvPr/>
        </p:nvSpPr>
        <p:spPr>
          <a:xfrm>
            <a:off x="6384925" y="5051425"/>
            <a:ext cx="1157288" cy="59055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p>
        </p:txBody>
      </p:sp>
      <p:grpSp>
        <p:nvGrpSpPr>
          <p:cNvPr id="31773" name="组合 84"/>
          <p:cNvGrpSpPr/>
          <p:nvPr/>
        </p:nvGrpSpPr>
        <p:grpSpPr>
          <a:xfrm>
            <a:off x="765175" y="1481138"/>
            <a:ext cx="6826250" cy="1798637"/>
            <a:chOff x="1087619" y="877557"/>
            <a:chExt cx="9103360" cy="2398782"/>
          </a:xfrm>
        </p:grpSpPr>
        <p:sp>
          <p:nvSpPr>
            <p:cNvPr id="86" name="弧形 85"/>
            <p:cNvSpPr/>
            <p:nvPr/>
          </p:nvSpPr>
          <p:spPr>
            <a:xfrm rot="20679156" flipV="1">
              <a:off x="1087619" y="1239089"/>
              <a:ext cx="9103360" cy="1402080"/>
            </a:xfrm>
            <a:prstGeom prst="arc">
              <a:avLst>
                <a:gd name="adj1" fmla="val 11154934"/>
                <a:gd name="adj2" fmla="val 21222019"/>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nvGrpSpPr>
            <p:cNvPr id="31775" name="组合 86"/>
            <p:cNvGrpSpPr/>
            <p:nvPr/>
          </p:nvGrpSpPr>
          <p:grpSpPr>
            <a:xfrm>
              <a:off x="2152101" y="877557"/>
              <a:ext cx="7901982" cy="2398782"/>
              <a:chOff x="2152101" y="877557"/>
              <a:chExt cx="7901982" cy="2398782"/>
            </a:xfrm>
          </p:grpSpPr>
          <p:sp>
            <p:nvSpPr>
              <p:cNvPr id="88" name="椭圆 87"/>
              <p:cNvSpPr/>
              <p:nvPr/>
            </p:nvSpPr>
            <p:spPr>
              <a:xfrm>
                <a:off x="2807921" y="3103619"/>
                <a:ext cx="172720" cy="1727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89" name="椭圆 88"/>
              <p:cNvSpPr/>
              <p:nvPr/>
            </p:nvSpPr>
            <p:spPr>
              <a:xfrm>
                <a:off x="4999932" y="2703497"/>
                <a:ext cx="172720" cy="1727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0" name="椭圆 89"/>
              <p:cNvSpPr/>
              <p:nvPr/>
            </p:nvSpPr>
            <p:spPr>
              <a:xfrm>
                <a:off x="7148728" y="2127618"/>
                <a:ext cx="172720" cy="1727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1" name="椭圆 90"/>
              <p:cNvSpPr/>
              <p:nvPr/>
            </p:nvSpPr>
            <p:spPr>
              <a:xfrm>
                <a:off x="9076839" y="1403041"/>
                <a:ext cx="172720" cy="1727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2" name="文本框 91"/>
              <p:cNvSpPr txBox="1"/>
              <p:nvPr/>
            </p:nvSpPr>
            <p:spPr>
              <a:xfrm>
                <a:off x="2152101" y="2615369"/>
                <a:ext cx="172212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93" name="文本框 92"/>
              <p:cNvSpPr txBox="1"/>
              <p:nvPr/>
            </p:nvSpPr>
            <p:spPr>
              <a:xfrm>
                <a:off x="4237635" y="2201411"/>
                <a:ext cx="172212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94" name="文本框 93"/>
              <p:cNvSpPr txBox="1"/>
              <p:nvPr/>
            </p:nvSpPr>
            <p:spPr>
              <a:xfrm>
                <a:off x="6376567" y="1616563"/>
                <a:ext cx="172212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95" name="文本框 94"/>
              <p:cNvSpPr txBox="1"/>
              <p:nvPr/>
            </p:nvSpPr>
            <p:spPr>
              <a:xfrm>
                <a:off x="8331962" y="877557"/>
                <a:ext cx="172212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33795" name="组合 1"/>
          <p:cNvGrpSpPr/>
          <p:nvPr/>
        </p:nvGrpSpPr>
        <p:grpSpPr>
          <a:xfrm>
            <a:off x="106363" y="95250"/>
            <a:ext cx="938212" cy="612775"/>
            <a:chOff x="449263" y="-463550"/>
            <a:chExt cx="4000500" cy="2379663"/>
          </a:xfrm>
        </p:grpSpPr>
        <p:sp>
          <p:nvSpPr>
            <p:cNvPr id="33807"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08"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33809"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33810"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33811"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33812"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33813"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33814"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15"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16"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17"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18"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19"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0"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1"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2"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3"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33824"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5"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6"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3827"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28"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29"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0"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1"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2"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3"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4"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5"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6"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7"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8"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39"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40"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33841"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33842"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33843"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33844"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33845"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46"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47"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48"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49"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0"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1"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2"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33853"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33854"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5"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6"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7"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8"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59"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60"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61"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3862"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33796"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96" name="矩形 95"/>
          <p:cNvSpPr/>
          <p:nvPr/>
        </p:nvSpPr>
        <p:spPr>
          <a:xfrm>
            <a:off x="2781300" y="3551238"/>
            <a:ext cx="1831975" cy="1198563"/>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7" name="矩形 96"/>
          <p:cNvSpPr/>
          <p:nvPr/>
        </p:nvSpPr>
        <p:spPr>
          <a:xfrm>
            <a:off x="4681538" y="2268538"/>
            <a:ext cx="1831975" cy="1196975"/>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8" name="矩形 97"/>
          <p:cNvSpPr/>
          <p:nvPr/>
        </p:nvSpPr>
        <p:spPr>
          <a:xfrm>
            <a:off x="6583363" y="3551238"/>
            <a:ext cx="1831975" cy="1198563"/>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3800" name="文本框 98"/>
          <p:cNvSpPr txBox="1"/>
          <p:nvPr/>
        </p:nvSpPr>
        <p:spPr>
          <a:xfrm>
            <a:off x="3013075" y="3746500"/>
            <a:ext cx="1368425" cy="2123658"/>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FFFFFF"/>
                </a:solidFill>
                <a:latin typeface="微软雅黑" panose="020B0503020204020204" pitchFamily="34" charset="-122"/>
                <a:ea typeface="微软雅黑" panose="020B0503020204020204" pitchFamily="34" charset="-122"/>
              </a:rPr>
              <a:t>PPT</a:t>
            </a:r>
            <a:r>
              <a:rPr lang="zh-CN" altLang="en-US" sz="1200" dirty="0">
                <a:solidFill>
                  <a:srgbClr val="FFFFFF"/>
                </a:solidFill>
                <a:latin typeface="微软雅黑" panose="020B0503020204020204" pitchFamily="34" charset="-122"/>
                <a:ea typeface="微软雅黑" panose="020B0503020204020204" pitchFamily="34" charset="-122"/>
              </a:rPr>
              <a:t>的美化</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33801" name="文本框 99"/>
          <p:cNvSpPr txBox="1"/>
          <p:nvPr/>
        </p:nvSpPr>
        <p:spPr>
          <a:xfrm>
            <a:off x="4913313" y="2479675"/>
            <a:ext cx="1370012" cy="2123658"/>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FFFFFF"/>
                </a:solidFill>
                <a:latin typeface="微软雅黑" panose="020B0503020204020204" pitchFamily="34" charset="-122"/>
                <a:ea typeface="微软雅黑" panose="020B0503020204020204" pitchFamily="34" charset="-122"/>
              </a:rPr>
              <a:t>PPT</a:t>
            </a:r>
            <a:r>
              <a:rPr lang="zh-CN" altLang="en-US" sz="1200" dirty="0">
                <a:solidFill>
                  <a:srgbClr val="FFFFFF"/>
                </a:solidFill>
                <a:latin typeface="微软雅黑" panose="020B0503020204020204" pitchFamily="34" charset="-122"/>
                <a:ea typeface="微软雅黑" panose="020B0503020204020204" pitchFamily="34" charset="-122"/>
              </a:rPr>
              <a:t>的美化</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33802" name="文本框 100"/>
          <p:cNvSpPr txBox="1"/>
          <p:nvPr/>
        </p:nvSpPr>
        <p:spPr>
          <a:xfrm>
            <a:off x="6815138" y="3743325"/>
            <a:ext cx="1368425" cy="2123658"/>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您的标题您的标题您的标题您的标题您的标题您的标题您的标题您的标题您的标题您的标题您的标题您的标题您的标题您的标题您的标题，课件及汇报</a:t>
            </a:r>
            <a:r>
              <a:rPr lang="en-US" altLang="zh-CN" sz="1200" dirty="0">
                <a:solidFill>
                  <a:srgbClr val="FFFFFF"/>
                </a:solidFill>
                <a:latin typeface="微软雅黑" panose="020B0503020204020204" pitchFamily="34" charset="-122"/>
                <a:ea typeface="微软雅黑" panose="020B0503020204020204" pitchFamily="34" charset="-122"/>
              </a:rPr>
              <a:t>PPT</a:t>
            </a:r>
            <a:r>
              <a:rPr lang="zh-CN" altLang="en-US" sz="1200" dirty="0">
                <a:solidFill>
                  <a:srgbClr val="FFFFFF"/>
                </a:solidFill>
                <a:latin typeface="微软雅黑" panose="020B0503020204020204" pitchFamily="34" charset="-122"/>
                <a:ea typeface="微软雅黑" panose="020B0503020204020204" pitchFamily="34" charset="-122"/>
              </a:rPr>
              <a:t>的美化</a:t>
            </a:r>
            <a:endParaRPr lang="en-US" altLang="zh-CN" sz="1200" dirty="0">
              <a:solidFill>
                <a:srgbClr val="FFFFFF"/>
              </a:solidFill>
              <a:latin typeface="微软雅黑" panose="020B0503020204020204" pitchFamily="34" charset="-122"/>
              <a:ea typeface="微软雅黑" panose="020B0503020204020204" pitchFamily="34" charset="-122"/>
            </a:endParaRPr>
          </a:p>
        </p:txBody>
      </p:sp>
      <p:pic>
        <p:nvPicPr>
          <p:cNvPr id="33803" name="图片 101"/>
          <p:cNvPicPr>
            <a:picLocks noChangeAspect="1"/>
          </p:cNvPicPr>
          <p:nvPr/>
        </p:nvPicPr>
        <p:blipFill>
          <a:blip r:embed="rId3"/>
          <a:srcRect l="10960"/>
          <a:stretch>
            <a:fillRect/>
          </a:stretch>
        </p:blipFill>
        <p:spPr>
          <a:xfrm>
            <a:off x="914400" y="2268538"/>
            <a:ext cx="1797050" cy="2481262"/>
          </a:xfrm>
          <a:prstGeom prst="rect">
            <a:avLst/>
          </a:prstGeom>
          <a:noFill/>
          <a:ln w="9525">
            <a:noFill/>
          </a:ln>
        </p:spPr>
      </p:pic>
      <p:pic>
        <p:nvPicPr>
          <p:cNvPr id="33804" name="图片 102"/>
          <p:cNvPicPr>
            <a:picLocks noChangeAspect="1"/>
          </p:cNvPicPr>
          <p:nvPr/>
        </p:nvPicPr>
        <p:blipFill>
          <a:blip r:embed="rId4"/>
          <a:srcRect b="9444"/>
          <a:stretch>
            <a:fillRect/>
          </a:stretch>
        </p:blipFill>
        <p:spPr>
          <a:xfrm>
            <a:off x="2776538" y="2268538"/>
            <a:ext cx="1836737" cy="1196975"/>
          </a:xfrm>
          <a:prstGeom prst="rect">
            <a:avLst/>
          </a:prstGeom>
          <a:noFill/>
          <a:ln w="9525">
            <a:noFill/>
          </a:ln>
        </p:spPr>
      </p:pic>
      <p:pic>
        <p:nvPicPr>
          <p:cNvPr id="33805" name="图片 103"/>
          <p:cNvPicPr>
            <a:picLocks noChangeAspect="1"/>
          </p:cNvPicPr>
          <p:nvPr/>
        </p:nvPicPr>
        <p:blipFill>
          <a:blip r:embed="rId4"/>
          <a:srcRect b="9444"/>
          <a:stretch>
            <a:fillRect/>
          </a:stretch>
        </p:blipFill>
        <p:spPr>
          <a:xfrm>
            <a:off x="4681538" y="3559175"/>
            <a:ext cx="1836737" cy="1198563"/>
          </a:xfrm>
          <a:prstGeom prst="rect">
            <a:avLst/>
          </a:prstGeom>
          <a:noFill/>
          <a:ln w="9525">
            <a:noFill/>
          </a:ln>
        </p:spPr>
      </p:pic>
      <p:pic>
        <p:nvPicPr>
          <p:cNvPr id="33806" name="图片 104"/>
          <p:cNvPicPr>
            <a:picLocks noChangeAspect="1"/>
          </p:cNvPicPr>
          <p:nvPr/>
        </p:nvPicPr>
        <p:blipFill>
          <a:blip r:embed="rId4"/>
          <a:srcRect b="9444"/>
          <a:stretch>
            <a:fillRect/>
          </a:stretch>
        </p:blipFill>
        <p:spPr>
          <a:xfrm>
            <a:off x="6583363" y="2259013"/>
            <a:ext cx="1836737" cy="1196975"/>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35843" name="组合 1"/>
          <p:cNvGrpSpPr/>
          <p:nvPr/>
        </p:nvGrpSpPr>
        <p:grpSpPr>
          <a:xfrm>
            <a:off x="106363" y="95250"/>
            <a:ext cx="938212" cy="612775"/>
            <a:chOff x="449263" y="-463550"/>
            <a:chExt cx="4000500" cy="2379663"/>
          </a:xfrm>
        </p:grpSpPr>
        <p:sp>
          <p:nvSpPr>
            <p:cNvPr id="35865"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66"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35867"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35868"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35869"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35870"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35871"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35872"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73"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4"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5"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6"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7"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8"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79"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80"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81"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35882"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83"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84"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5885"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86"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87"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88"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89"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0"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1"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2"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3"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4"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5"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6"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7"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898"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35899"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35900"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35901"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35902"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35903"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4"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5"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6"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7"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8"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09"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0"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35911"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35912"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3"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4"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5"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6"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7"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8"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19"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5920"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35844"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Rectangle 58"/>
          <p:cNvSpPr/>
          <p:nvPr/>
        </p:nvSpPr>
        <p:spPr>
          <a:xfrm flipH="1">
            <a:off x="0" y="1111250"/>
            <a:ext cx="9144000" cy="2925763"/>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pic>
        <p:nvPicPr>
          <p:cNvPr id="62" name="Picture 45"/>
          <p:cNvPicPr>
            <a:picLocks noChangeAspect="1"/>
          </p:cNvPicPr>
          <p:nvPr/>
        </p:nvPicPr>
        <p:blipFill>
          <a:blip r:embed="rId3"/>
          <a:stretch>
            <a:fillRect/>
          </a:stretch>
        </p:blipFill>
        <p:spPr>
          <a:xfrm>
            <a:off x="441325" y="1473200"/>
            <a:ext cx="2438400" cy="4772025"/>
          </a:xfrm>
          <a:prstGeom prst="rect">
            <a:avLst/>
          </a:prstGeom>
          <a:noFill/>
          <a:ln w="9525">
            <a:noFill/>
          </a:ln>
        </p:spPr>
      </p:pic>
      <p:sp>
        <p:nvSpPr>
          <p:cNvPr id="63" name="Title 13"/>
          <p:cNvSpPr txBox="1"/>
          <p:nvPr/>
        </p:nvSpPr>
        <p:spPr>
          <a:xfrm>
            <a:off x="3130550" y="1974850"/>
            <a:ext cx="2797175" cy="407988"/>
          </a:xfrm>
          <a:prstGeom prst="rect">
            <a:avLst/>
          </a:prstGeom>
        </p:spPr>
        <p:txBody>
          <a:bodyPr vert="horz" lIns="91262" tIns="45631" rIns="91262" bIns="45631" rtlCol="0" anchor="ctr">
            <a:normAutofit fontScale="92500" lnSpcReduction="100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Source Sans Pro Light" pitchFamily="34" charset="0"/>
                <a:ea typeface="+mj-ea"/>
                <a:cs typeface="+mj-cs"/>
              </a:rPr>
              <a:t>单击此处添加标题</a:t>
            </a:r>
            <a:endParaRPr kumimoji="0" lang="en-US" sz="2400" b="1" i="0" u="none" strike="noStrike" kern="1200" cap="none" spc="0" normalizeH="0" baseline="0" noProof="0" dirty="0">
              <a:ln>
                <a:noFill/>
              </a:ln>
              <a:solidFill>
                <a:prstClr val="white"/>
              </a:solidFill>
              <a:effectLst/>
              <a:uLnTx/>
              <a:uFillTx/>
              <a:latin typeface="Source Sans Pro Light" pitchFamily="34" charset="0"/>
              <a:ea typeface="+mj-ea"/>
              <a:cs typeface="+mj-cs"/>
            </a:endParaRPr>
          </a:p>
        </p:txBody>
      </p:sp>
      <p:sp>
        <p:nvSpPr>
          <p:cNvPr id="64" name="Content Placeholder 2"/>
          <p:cNvSpPr txBox="1"/>
          <p:nvPr/>
        </p:nvSpPr>
        <p:spPr>
          <a:xfrm>
            <a:off x="3130550" y="2352675"/>
            <a:ext cx="4997450" cy="139700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您的标题您的标题您的标题您的标题您的标题您的标题您的标题您的标题您的标题您的标题您的标题您的标题您的标题您的标题您的标题，并为您提供专业的</a:t>
            </a:r>
            <a:r>
              <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PPT</a:t>
            </a: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个性定制服务。</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您的标题您的标题您的标题您的标题您的标题您的标题您的标题您的标题您的标题您的标题您的标题您的标题您的标题您的标题您的标题，并为您提供专业的</a:t>
            </a:r>
            <a:r>
              <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PPT</a:t>
            </a: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个性定制服务。</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您的标题您的标题您的标题您的标题您的标题您的标题您的标题您的标题您的标题您的标题您的标题您的标题您的标题您的标题您的标题，并为您提供专业的</a:t>
            </a:r>
            <a:r>
              <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PPT</a:t>
            </a: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个性定制服务。</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您的标题您的标题您的标题您的标题您的标题您的标题您的标题您的标题您的标题您的标题您的标题您的标题您的标题您的标题您的标题，并为您提供专业的</a:t>
            </a:r>
            <a:r>
              <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PPT</a:t>
            </a: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个性定制服务。</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您的标题您的标题您的标题您的标题您的标题您的标题您的标题您的标题您的标题您的标题您的标题您的标题您的标题您的标题您的标题，并为您提供专业的</a:t>
            </a:r>
            <a:r>
              <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PPT</a:t>
            </a:r>
            <a:r>
              <a:rPr kumimoji="0" lang="zh-CN" alt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rPr>
              <a:t>个性定制服务。</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a:p>
            <a:pPr marL="342900" marR="0" lvl="0" indent="-342900" algn="l" defTabSz="914400" rtl="0" eaLnBrk="1" fontAlgn="auto" latinLnBrk="0" hangingPunct="1">
              <a:lnSpc>
                <a:spcPct val="150000"/>
              </a:lnSpc>
              <a:spcBef>
                <a:spcPct val="20000"/>
              </a:spcBef>
              <a:spcAft>
                <a:spcPts val="0"/>
              </a:spcAft>
              <a:buClr>
                <a:srgbClr val="84CBC5"/>
              </a:buClr>
              <a:buSzTx/>
              <a:buFont typeface="Calibri" panose="020F0502020204030204" pitchFamily="34" charset="0"/>
              <a:buChar char="↘"/>
              <a:defRPr/>
            </a:pPr>
            <a:endParaRPr kumimoji="0" lang="en-US" sz="1000" b="0" i="0" u="none" strike="noStrike" kern="120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65" name="Group 47"/>
          <p:cNvGrpSpPr/>
          <p:nvPr/>
        </p:nvGrpSpPr>
        <p:grpSpPr>
          <a:xfrm>
            <a:off x="3302546" y="4468474"/>
            <a:ext cx="585994" cy="585993"/>
            <a:chOff x="3707904" y="1338582"/>
            <a:chExt cx="587140" cy="587140"/>
          </a:xfrm>
          <a:solidFill>
            <a:srgbClr val="497193"/>
          </a:solidFill>
        </p:grpSpPr>
        <p:sp>
          <p:nvSpPr>
            <p:cNvPr id="66" name="Freeform 11"/>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sp>
          <p:nvSpPr>
            <p:cNvPr id="67"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grpSp>
      <p:grpSp>
        <p:nvGrpSpPr>
          <p:cNvPr id="68" name="Group 48"/>
          <p:cNvGrpSpPr/>
          <p:nvPr/>
        </p:nvGrpSpPr>
        <p:grpSpPr>
          <a:xfrm>
            <a:off x="4715938" y="4477764"/>
            <a:ext cx="585992" cy="585992"/>
            <a:chOff x="5607375" y="3562825"/>
            <a:chExt cx="587140" cy="587140"/>
          </a:xfrm>
          <a:solidFill>
            <a:srgbClr val="638EB1"/>
          </a:solidFill>
        </p:grpSpPr>
        <p:sp>
          <p:nvSpPr>
            <p:cNvPr id="6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sp>
          <p:nvSpPr>
            <p:cNvPr id="70"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grpSp>
      <p:grpSp>
        <p:nvGrpSpPr>
          <p:cNvPr id="71" name="Group 49"/>
          <p:cNvGrpSpPr/>
          <p:nvPr/>
        </p:nvGrpSpPr>
        <p:grpSpPr>
          <a:xfrm>
            <a:off x="6129328" y="4477764"/>
            <a:ext cx="585993" cy="585992"/>
            <a:chOff x="6665323" y="3562825"/>
            <a:chExt cx="587140" cy="587140"/>
          </a:xfrm>
          <a:solidFill>
            <a:srgbClr val="595959"/>
          </a:solidFill>
        </p:grpSpPr>
        <p:sp>
          <p:nvSpPr>
            <p:cNvPr id="7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sp>
          <p:nvSpPr>
            <p:cNvPr id="7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grpSp>
      <p:grpSp>
        <p:nvGrpSpPr>
          <p:cNvPr id="74" name="Group 50"/>
          <p:cNvGrpSpPr/>
          <p:nvPr/>
        </p:nvGrpSpPr>
        <p:grpSpPr>
          <a:xfrm>
            <a:off x="7542720" y="4480910"/>
            <a:ext cx="585992" cy="585992"/>
            <a:chOff x="7740352" y="3562825"/>
            <a:chExt cx="587140" cy="587140"/>
          </a:xfrm>
          <a:solidFill>
            <a:srgbClr val="858585"/>
          </a:solidFill>
        </p:grpSpPr>
        <p:sp>
          <p:nvSpPr>
            <p:cNvPr id="75"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sp>
          <p:nvSpPr>
            <p:cNvPr id="7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91262" tIns="45631" rIns="91262" bIns="45631" numCol="1" anchor="t" anchorCtr="0" compatLnSpc="1"/>
            <a:lstStyle/>
            <a:p>
              <a:pPr marL="0" marR="0" lvl="0" indent="0" algn="l" defTabSz="91313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rgbClr val="5C5C5C"/>
                </a:solidFill>
                <a:effectLst/>
                <a:uLnTx/>
                <a:uFillTx/>
                <a:latin typeface="微软雅黑" panose="020B0503020204020204" pitchFamily="34" charset="-122"/>
                <a:ea typeface="+mn-ea"/>
                <a:cs typeface="+mn-cs"/>
              </a:endParaRPr>
            </a:p>
          </p:txBody>
        </p:sp>
      </p:grpSp>
      <p:grpSp>
        <p:nvGrpSpPr>
          <p:cNvPr id="35853" name="组合 77"/>
          <p:cNvGrpSpPr/>
          <p:nvPr/>
        </p:nvGrpSpPr>
        <p:grpSpPr>
          <a:xfrm>
            <a:off x="3209925" y="5208588"/>
            <a:ext cx="822325" cy="854075"/>
            <a:chOff x="4291385" y="5468789"/>
            <a:chExt cx="1097386" cy="1138773"/>
          </a:xfrm>
        </p:grpSpPr>
        <p:sp>
          <p:nvSpPr>
            <p:cNvPr id="79" name="文本框 78"/>
            <p:cNvSpPr txBox="1"/>
            <p:nvPr/>
          </p:nvSpPr>
          <p:spPr>
            <a:xfrm>
              <a:off x="4358990" y="5468789"/>
              <a:ext cx="94691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关键词</a:t>
              </a:r>
            </a:p>
          </p:txBody>
        </p:sp>
        <p:sp>
          <p:nvSpPr>
            <p:cNvPr id="80" name="文本框 79"/>
            <p:cNvSpPr txBox="1"/>
            <p:nvPr/>
          </p:nvSpPr>
          <p:spPr>
            <a:xfrm>
              <a:off x="4291385" y="5838121"/>
              <a:ext cx="109738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单击此处添加简要描述</a:t>
              </a:r>
            </a:p>
          </p:txBody>
        </p:sp>
      </p:grpSp>
      <p:grpSp>
        <p:nvGrpSpPr>
          <p:cNvPr id="35854" name="组合 80"/>
          <p:cNvGrpSpPr/>
          <p:nvPr/>
        </p:nvGrpSpPr>
        <p:grpSpPr>
          <a:xfrm>
            <a:off x="4597400" y="5208588"/>
            <a:ext cx="822325" cy="854075"/>
            <a:chOff x="4291385" y="5468789"/>
            <a:chExt cx="1097386" cy="1138773"/>
          </a:xfrm>
        </p:grpSpPr>
        <p:sp>
          <p:nvSpPr>
            <p:cNvPr id="82" name="文本框 81"/>
            <p:cNvSpPr txBox="1"/>
            <p:nvPr/>
          </p:nvSpPr>
          <p:spPr>
            <a:xfrm>
              <a:off x="4358990" y="5468789"/>
              <a:ext cx="94691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关键词</a:t>
              </a:r>
            </a:p>
          </p:txBody>
        </p:sp>
        <p:sp>
          <p:nvSpPr>
            <p:cNvPr id="83" name="文本框 82"/>
            <p:cNvSpPr txBox="1"/>
            <p:nvPr/>
          </p:nvSpPr>
          <p:spPr>
            <a:xfrm>
              <a:off x="4291385" y="5838121"/>
              <a:ext cx="109738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单击此处添加简要描述</a:t>
              </a:r>
            </a:p>
          </p:txBody>
        </p:sp>
      </p:grpSp>
      <p:grpSp>
        <p:nvGrpSpPr>
          <p:cNvPr id="35855" name="组合 83"/>
          <p:cNvGrpSpPr/>
          <p:nvPr/>
        </p:nvGrpSpPr>
        <p:grpSpPr>
          <a:xfrm>
            <a:off x="6051550" y="5208588"/>
            <a:ext cx="823913" cy="854075"/>
            <a:chOff x="4291385" y="5468789"/>
            <a:chExt cx="1097386" cy="1138773"/>
          </a:xfrm>
        </p:grpSpPr>
        <p:sp>
          <p:nvSpPr>
            <p:cNvPr id="85" name="文本框 84"/>
            <p:cNvSpPr txBox="1"/>
            <p:nvPr/>
          </p:nvSpPr>
          <p:spPr>
            <a:xfrm>
              <a:off x="4358990" y="5468789"/>
              <a:ext cx="94691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关键词</a:t>
              </a:r>
            </a:p>
          </p:txBody>
        </p:sp>
        <p:sp>
          <p:nvSpPr>
            <p:cNvPr id="86" name="文本框 85"/>
            <p:cNvSpPr txBox="1"/>
            <p:nvPr/>
          </p:nvSpPr>
          <p:spPr>
            <a:xfrm>
              <a:off x="4291385" y="5838121"/>
              <a:ext cx="109738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单击此处添加简要描述</a:t>
              </a:r>
            </a:p>
          </p:txBody>
        </p:sp>
      </p:grpSp>
      <p:grpSp>
        <p:nvGrpSpPr>
          <p:cNvPr id="35856" name="组合 86"/>
          <p:cNvGrpSpPr/>
          <p:nvPr/>
        </p:nvGrpSpPr>
        <p:grpSpPr>
          <a:xfrm>
            <a:off x="7439025" y="5208588"/>
            <a:ext cx="823913" cy="854075"/>
            <a:chOff x="4291385" y="5468789"/>
            <a:chExt cx="1097386" cy="1138773"/>
          </a:xfrm>
        </p:grpSpPr>
        <p:sp>
          <p:nvSpPr>
            <p:cNvPr id="88" name="文本框 87"/>
            <p:cNvSpPr txBox="1"/>
            <p:nvPr/>
          </p:nvSpPr>
          <p:spPr>
            <a:xfrm>
              <a:off x="4358990" y="5468789"/>
              <a:ext cx="946911"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关键词</a:t>
              </a:r>
            </a:p>
          </p:txBody>
        </p:sp>
        <p:sp>
          <p:nvSpPr>
            <p:cNvPr id="89" name="文本框 88"/>
            <p:cNvSpPr txBox="1"/>
            <p:nvPr/>
          </p:nvSpPr>
          <p:spPr>
            <a:xfrm>
              <a:off x="4291385" y="5838121"/>
              <a:ext cx="1097386"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lumMod val="75000"/>
                    </a:prstClr>
                  </a:solidFill>
                  <a:effectLst/>
                  <a:uLnTx/>
                  <a:uFillTx/>
                  <a:latin typeface="微软雅黑" panose="020B0503020204020204" pitchFamily="34" charset="-122"/>
                  <a:ea typeface="微软雅黑" panose="020B0503020204020204" pitchFamily="34" charset="-122"/>
                  <a:cs typeface="+mn-cs"/>
                </a:rPr>
                <a:t>单击此处添加简要描述</a:t>
              </a: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barn(inVertical)">
                                      <p:cBhvr>
                                        <p:cTn id="1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37891" name="组合 1"/>
          <p:cNvGrpSpPr/>
          <p:nvPr/>
        </p:nvGrpSpPr>
        <p:grpSpPr>
          <a:xfrm>
            <a:off x="106363" y="95250"/>
            <a:ext cx="938212" cy="612775"/>
            <a:chOff x="449263" y="-463550"/>
            <a:chExt cx="4000500" cy="2379663"/>
          </a:xfrm>
        </p:grpSpPr>
        <p:sp>
          <p:nvSpPr>
            <p:cNvPr id="37905"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06"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37907"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37908"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37909"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37910"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37911"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37912"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13"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4"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5"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6"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7"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8"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19"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20"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21"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37922"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23"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24"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37925"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26"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27"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28"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29"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0"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1"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2"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3"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4"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5"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6"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7"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38"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37939"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37940"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37941"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37942"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37943"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4"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5"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6"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7"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8"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49"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0"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37951"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37952"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3"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4"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5"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6"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7"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8"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59"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37960"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37892"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37893" name="图片 60"/>
          <p:cNvPicPr>
            <a:picLocks noChangeAspect="1"/>
          </p:cNvPicPr>
          <p:nvPr/>
        </p:nvPicPr>
        <p:blipFill>
          <a:blip r:embed="rId3"/>
          <a:stretch>
            <a:fillRect/>
          </a:stretch>
        </p:blipFill>
        <p:spPr>
          <a:xfrm>
            <a:off x="0" y="1314450"/>
            <a:ext cx="9144000" cy="2728913"/>
          </a:xfrm>
          <a:prstGeom prst="rect">
            <a:avLst/>
          </a:prstGeom>
          <a:noFill/>
          <a:ln w="9525">
            <a:noFill/>
          </a:ln>
        </p:spPr>
      </p:pic>
      <p:sp>
        <p:nvSpPr>
          <p:cNvPr id="62" name="矩形 61"/>
          <p:cNvSpPr/>
          <p:nvPr/>
        </p:nvSpPr>
        <p:spPr>
          <a:xfrm>
            <a:off x="3608388" y="3554413"/>
            <a:ext cx="5535613" cy="1211263"/>
          </a:xfrm>
          <a:prstGeom prst="rect">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37895" name="组合 62"/>
          <p:cNvGrpSpPr/>
          <p:nvPr/>
        </p:nvGrpSpPr>
        <p:grpSpPr>
          <a:xfrm>
            <a:off x="1006475" y="3554413"/>
            <a:ext cx="1211263" cy="1211262"/>
            <a:chOff x="1342417" y="2947481"/>
            <a:chExt cx="1614791" cy="1614791"/>
          </a:xfrm>
        </p:grpSpPr>
        <p:sp>
          <p:nvSpPr>
            <p:cNvPr id="64" name="矩形 63"/>
            <p:cNvSpPr/>
            <p:nvPr/>
          </p:nvSpPr>
          <p:spPr>
            <a:xfrm>
              <a:off x="1342417" y="2947481"/>
              <a:ext cx="1614791" cy="1614791"/>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37902" name="组合 64"/>
            <p:cNvGrpSpPr/>
            <p:nvPr/>
          </p:nvGrpSpPr>
          <p:grpSpPr>
            <a:xfrm>
              <a:off x="1876426" y="3410832"/>
              <a:ext cx="558023" cy="688090"/>
              <a:chOff x="1876426" y="3554414"/>
              <a:chExt cx="211137" cy="260350"/>
            </a:xfrm>
          </p:grpSpPr>
          <p:sp>
            <p:nvSpPr>
              <p:cNvPr id="66" name="Freeform 174"/>
              <p:cNvSpPr/>
              <p:nvPr/>
            </p:nvSpPr>
            <p:spPr bwMode="auto">
              <a:xfrm>
                <a:off x="1876426" y="3656014"/>
                <a:ext cx="42863" cy="136525"/>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7" name="Freeform 175"/>
              <p:cNvSpPr/>
              <p:nvPr/>
            </p:nvSpPr>
            <p:spPr bwMode="auto">
              <a:xfrm>
                <a:off x="1925638" y="3554414"/>
                <a:ext cx="161925" cy="260350"/>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grpSp>
        <p:nvGrpSpPr>
          <p:cNvPr id="37896" name="组合 67"/>
          <p:cNvGrpSpPr/>
          <p:nvPr/>
        </p:nvGrpSpPr>
        <p:grpSpPr>
          <a:xfrm>
            <a:off x="2308225" y="3554413"/>
            <a:ext cx="1211263" cy="1211262"/>
            <a:chOff x="3077183" y="2947480"/>
            <a:chExt cx="1614791" cy="1614791"/>
          </a:xfrm>
        </p:grpSpPr>
        <p:sp>
          <p:nvSpPr>
            <p:cNvPr id="69" name="矩形 68"/>
            <p:cNvSpPr/>
            <p:nvPr/>
          </p:nvSpPr>
          <p:spPr>
            <a:xfrm>
              <a:off x="3077183" y="2947480"/>
              <a:ext cx="1614791" cy="1614791"/>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70" name="组合 69"/>
            <p:cNvGrpSpPr/>
            <p:nvPr/>
          </p:nvGrpSpPr>
          <p:grpSpPr>
            <a:xfrm>
              <a:off x="3626435" y="3446292"/>
              <a:ext cx="516285" cy="636621"/>
              <a:chOff x="2395538" y="3556001"/>
              <a:chExt cx="211138" cy="260350"/>
            </a:xfrm>
            <a:solidFill>
              <a:schemeClr val="bg1"/>
            </a:solidFill>
          </p:grpSpPr>
          <p:sp>
            <p:nvSpPr>
              <p:cNvPr id="71" name="Freeform 176"/>
              <p:cNvSpPr/>
              <p:nvPr/>
            </p:nvSpPr>
            <p:spPr bwMode="auto">
              <a:xfrm>
                <a:off x="2563813" y="3578226"/>
                <a:ext cx="42863" cy="1365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2" name="Freeform 177"/>
              <p:cNvSpPr/>
              <p:nvPr/>
            </p:nvSpPr>
            <p:spPr bwMode="auto">
              <a:xfrm>
                <a:off x="2395538" y="3556001"/>
                <a:ext cx="161925" cy="260350"/>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sp>
        <p:nvSpPr>
          <p:cNvPr id="73" name="矩形 72"/>
          <p:cNvSpPr/>
          <p:nvPr/>
        </p:nvSpPr>
        <p:spPr>
          <a:xfrm>
            <a:off x="3930650" y="3929063"/>
            <a:ext cx="4962525" cy="5762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您的标题您的标题您的标题您的标题您的标题您的标题您的标题您的标题您的标题您的标题您的标题您的标题您的标题您的标题您的标题。我们秉承“给您演示的光和热”的理念，为您分担职场压力</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让您的每一次亮相都信心澎湃。</a:t>
            </a:r>
            <a:endPar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898" name="矩形 73"/>
          <p:cNvSpPr/>
          <p:nvPr/>
        </p:nvSpPr>
        <p:spPr>
          <a:xfrm>
            <a:off x="1130300" y="5256213"/>
            <a:ext cx="7077075" cy="830997"/>
          </a:xfrm>
          <a:prstGeom prst="rect">
            <a:avLst/>
          </a:prstGeom>
          <a:noFill/>
          <a:ln w="9525">
            <a:noFill/>
          </a:ln>
        </p:spPr>
        <p:txBody>
          <a:bodyPr>
            <a:spAutoFit/>
          </a:bodyPr>
          <a:lstStyle/>
          <a:p>
            <a:pPr lvl="0" eaLnBrk="1" hangingPunct="1"/>
            <a:r>
              <a:rPr lang="zh-CN" altLang="en-US" sz="1200" dirty="0">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您的标题您的标题您的标题您的标题您的标题您的标题您的标题您的标题您的标题您的标题您的标题您的标题您的标题您的标题您的标题。我们秉承“给您演示的光和热”的理念，为您分担职场压力</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让您的每一次亮相都信心澎湃。专业的团队，完善的售后，热情的服务，科学严谨的逻辑，一丝不苟的工作态度，定能使您的发展如虎添翼！</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2"/>
          <p:cNvGrpSpPr/>
          <p:nvPr/>
        </p:nvGrpSpPr>
        <p:grpSpPr>
          <a:xfrm>
            <a:off x="1692275" y="1900238"/>
            <a:ext cx="2344738" cy="2541587"/>
            <a:chOff x="1921669" y="2131219"/>
            <a:chExt cx="1765697" cy="1914526"/>
          </a:xfrm>
        </p:grpSpPr>
        <p:sp>
          <p:nvSpPr>
            <p:cNvPr id="44" name="Oval 5"/>
            <p:cNvSpPr>
              <a:spLocks noChangeArrowheads="1"/>
            </p:cNvSpPr>
            <p:nvPr/>
          </p:nvSpPr>
          <p:spPr bwMode="auto">
            <a:xfrm>
              <a:off x="1921669" y="2280048"/>
              <a:ext cx="1765697" cy="1765697"/>
            </a:xfrm>
            <a:prstGeom prst="ellipse">
              <a:avLst/>
            </a:prstGeom>
            <a:solidFill>
              <a:schemeClr val="bg1">
                <a:lumMod val="85000"/>
              </a:schemeClr>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5" name="Freeform 6"/>
            <p:cNvSpPr/>
            <p:nvPr/>
          </p:nvSpPr>
          <p:spPr bwMode="auto">
            <a:xfrm>
              <a:off x="2620566" y="3042048"/>
              <a:ext cx="738187" cy="1003697"/>
            </a:xfrm>
            <a:custGeom>
              <a:avLst/>
              <a:gdLst>
                <a:gd name="T0" fmla="*/ 3629 w 3629"/>
                <a:gd name="T1" fmla="*/ 3967 h 4931"/>
                <a:gd name="T2" fmla="*/ 2951 w 3629"/>
                <a:gd name="T3" fmla="*/ 2669 h 4931"/>
                <a:gd name="T4" fmla="*/ 521 w 3629"/>
                <a:gd name="T5" fmla="*/ 0 h 4931"/>
                <a:gd name="T6" fmla="*/ 0 w 3629"/>
                <a:gd name="T7" fmla="*/ 180 h 4931"/>
                <a:gd name="T8" fmla="*/ 229 w 3629"/>
                <a:gd name="T9" fmla="*/ 4878 h 4931"/>
                <a:gd name="T10" fmla="*/ 904 w 3629"/>
                <a:gd name="T11" fmla="*/ 4931 h 4931"/>
                <a:gd name="T12" fmla="*/ 3629 w 3629"/>
                <a:gd name="T13" fmla="*/ 3967 h 4931"/>
              </a:gdLst>
              <a:ahLst/>
              <a:cxnLst>
                <a:cxn ang="0">
                  <a:pos x="T0" y="T1"/>
                </a:cxn>
                <a:cxn ang="0">
                  <a:pos x="T2" y="T3"/>
                </a:cxn>
                <a:cxn ang="0">
                  <a:pos x="T4" y="T5"/>
                </a:cxn>
                <a:cxn ang="0">
                  <a:pos x="T6" y="T7"/>
                </a:cxn>
                <a:cxn ang="0">
                  <a:pos x="T8" y="T9"/>
                </a:cxn>
                <a:cxn ang="0">
                  <a:pos x="T10" y="T11"/>
                </a:cxn>
                <a:cxn ang="0">
                  <a:pos x="T12" y="T13"/>
                </a:cxn>
              </a:cxnLst>
              <a:rect l="0" t="0" r="r" b="b"/>
              <a:pathLst>
                <a:path w="3629" h="4931">
                  <a:moveTo>
                    <a:pt x="3629" y="3967"/>
                  </a:moveTo>
                  <a:cubicBezTo>
                    <a:pt x="2951" y="2669"/>
                    <a:pt x="2951" y="2669"/>
                    <a:pt x="2951" y="2669"/>
                  </a:cubicBezTo>
                  <a:cubicBezTo>
                    <a:pt x="521" y="0"/>
                    <a:pt x="521" y="0"/>
                    <a:pt x="521" y="0"/>
                  </a:cubicBezTo>
                  <a:cubicBezTo>
                    <a:pt x="0" y="180"/>
                    <a:pt x="0" y="180"/>
                    <a:pt x="0" y="180"/>
                  </a:cubicBezTo>
                  <a:cubicBezTo>
                    <a:pt x="229" y="4878"/>
                    <a:pt x="229" y="4878"/>
                    <a:pt x="229" y="4878"/>
                  </a:cubicBezTo>
                  <a:cubicBezTo>
                    <a:pt x="449" y="4913"/>
                    <a:pt x="674" y="4931"/>
                    <a:pt x="904" y="4931"/>
                  </a:cubicBezTo>
                  <a:cubicBezTo>
                    <a:pt x="1936" y="4931"/>
                    <a:pt x="2884" y="4570"/>
                    <a:pt x="3629" y="3967"/>
                  </a:cubicBezTo>
                  <a:close/>
                </a:path>
              </a:pathLst>
            </a:custGeom>
            <a:solidFill>
              <a:srgbClr val="1099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7" name="Freeform 7"/>
            <p:cNvSpPr/>
            <p:nvPr/>
          </p:nvSpPr>
          <p:spPr bwMode="auto">
            <a:xfrm>
              <a:off x="1921669" y="2628900"/>
              <a:ext cx="453628" cy="620316"/>
            </a:xfrm>
            <a:custGeom>
              <a:avLst/>
              <a:gdLst>
                <a:gd name="T0" fmla="*/ 0 w 2229"/>
                <a:gd name="T1" fmla="*/ 2625 h 3052"/>
                <a:gd name="T2" fmla="*/ 21 w 2229"/>
                <a:gd name="T3" fmla="*/ 3052 h 3052"/>
                <a:gd name="T4" fmla="*/ 2229 w 2229"/>
                <a:gd name="T5" fmla="*/ 3052 h 3052"/>
                <a:gd name="T6" fmla="*/ 2229 w 2229"/>
                <a:gd name="T7" fmla="*/ 0 h 3052"/>
                <a:gd name="T8" fmla="*/ 884 w 2229"/>
                <a:gd name="T9" fmla="*/ 0 h 3052"/>
                <a:gd name="T10" fmla="*/ 0 w 2229"/>
                <a:gd name="T11" fmla="*/ 2625 h 3052"/>
              </a:gdLst>
              <a:ahLst/>
              <a:cxnLst>
                <a:cxn ang="0">
                  <a:pos x="T0" y="T1"/>
                </a:cxn>
                <a:cxn ang="0">
                  <a:pos x="T2" y="T3"/>
                </a:cxn>
                <a:cxn ang="0">
                  <a:pos x="T4" y="T5"/>
                </a:cxn>
                <a:cxn ang="0">
                  <a:pos x="T6" y="T7"/>
                </a:cxn>
                <a:cxn ang="0">
                  <a:pos x="T8" y="T9"/>
                </a:cxn>
                <a:cxn ang="0">
                  <a:pos x="T10" y="T11"/>
                </a:cxn>
              </a:cxnLst>
              <a:rect l="0" t="0" r="r" b="b"/>
              <a:pathLst>
                <a:path w="2229" h="3052">
                  <a:moveTo>
                    <a:pt x="0" y="2625"/>
                  </a:moveTo>
                  <a:cubicBezTo>
                    <a:pt x="0" y="2769"/>
                    <a:pt x="7" y="2912"/>
                    <a:pt x="21" y="3052"/>
                  </a:cubicBezTo>
                  <a:cubicBezTo>
                    <a:pt x="2229" y="3052"/>
                    <a:pt x="2229" y="3052"/>
                    <a:pt x="2229" y="3052"/>
                  </a:cubicBezTo>
                  <a:cubicBezTo>
                    <a:pt x="2229" y="0"/>
                    <a:pt x="2229" y="0"/>
                    <a:pt x="2229" y="0"/>
                  </a:cubicBezTo>
                  <a:cubicBezTo>
                    <a:pt x="884" y="0"/>
                    <a:pt x="884" y="0"/>
                    <a:pt x="884" y="0"/>
                  </a:cubicBezTo>
                  <a:cubicBezTo>
                    <a:pt x="330" y="729"/>
                    <a:pt x="0" y="1639"/>
                    <a:pt x="0" y="2625"/>
                  </a:cubicBezTo>
                  <a:close/>
                </a:path>
              </a:pathLst>
            </a:custGeom>
            <a:solidFill>
              <a:srgbClr val="FF713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9" name="Rectangle 8"/>
            <p:cNvSpPr>
              <a:spLocks noChangeArrowheads="1"/>
            </p:cNvSpPr>
            <p:nvPr/>
          </p:nvSpPr>
          <p:spPr bwMode="auto">
            <a:xfrm>
              <a:off x="2489597" y="2628900"/>
              <a:ext cx="620316" cy="620316"/>
            </a:xfrm>
            <a:prstGeom prst="rect">
              <a:avLst/>
            </a:prstGeom>
            <a:solidFill>
              <a:srgbClr val="92D05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0" name="Freeform 9"/>
            <p:cNvSpPr/>
            <p:nvPr/>
          </p:nvSpPr>
          <p:spPr bwMode="auto">
            <a:xfrm>
              <a:off x="3224213" y="2628900"/>
              <a:ext cx="463153" cy="620316"/>
            </a:xfrm>
            <a:custGeom>
              <a:avLst/>
              <a:gdLst>
                <a:gd name="T0" fmla="*/ 0 w 2277"/>
                <a:gd name="T1" fmla="*/ 3052 h 3052"/>
                <a:gd name="T2" fmla="*/ 2256 w 2277"/>
                <a:gd name="T3" fmla="*/ 3052 h 3052"/>
                <a:gd name="T4" fmla="*/ 2277 w 2277"/>
                <a:gd name="T5" fmla="*/ 2625 h 3052"/>
                <a:gd name="T6" fmla="*/ 1393 w 2277"/>
                <a:gd name="T7" fmla="*/ 0 h 3052"/>
                <a:gd name="T8" fmla="*/ 0 w 2277"/>
                <a:gd name="T9" fmla="*/ 0 h 3052"/>
                <a:gd name="T10" fmla="*/ 0 w 2277"/>
                <a:gd name="T11" fmla="*/ 3052 h 3052"/>
              </a:gdLst>
              <a:ahLst/>
              <a:cxnLst>
                <a:cxn ang="0">
                  <a:pos x="T0" y="T1"/>
                </a:cxn>
                <a:cxn ang="0">
                  <a:pos x="T2" y="T3"/>
                </a:cxn>
                <a:cxn ang="0">
                  <a:pos x="T4" y="T5"/>
                </a:cxn>
                <a:cxn ang="0">
                  <a:pos x="T6" y="T7"/>
                </a:cxn>
                <a:cxn ang="0">
                  <a:pos x="T8" y="T9"/>
                </a:cxn>
                <a:cxn ang="0">
                  <a:pos x="T10" y="T11"/>
                </a:cxn>
              </a:cxnLst>
              <a:rect l="0" t="0" r="r" b="b"/>
              <a:pathLst>
                <a:path w="2277" h="3052">
                  <a:moveTo>
                    <a:pt x="0" y="3052"/>
                  </a:moveTo>
                  <a:cubicBezTo>
                    <a:pt x="2256" y="3052"/>
                    <a:pt x="2256" y="3052"/>
                    <a:pt x="2256" y="3052"/>
                  </a:cubicBezTo>
                  <a:cubicBezTo>
                    <a:pt x="2270" y="2912"/>
                    <a:pt x="2277" y="2769"/>
                    <a:pt x="2277" y="2625"/>
                  </a:cubicBezTo>
                  <a:cubicBezTo>
                    <a:pt x="2277" y="1639"/>
                    <a:pt x="1948" y="729"/>
                    <a:pt x="1393" y="0"/>
                  </a:cubicBezTo>
                  <a:cubicBezTo>
                    <a:pt x="0" y="0"/>
                    <a:pt x="0" y="0"/>
                    <a:pt x="0" y="0"/>
                  </a:cubicBezTo>
                  <a:lnTo>
                    <a:pt x="0" y="3052"/>
                  </a:lnTo>
                  <a:close/>
                </a:path>
              </a:pathLst>
            </a:custGeom>
            <a:solidFill>
              <a:srgbClr val="FFFF0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1" name="Freeform 10"/>
            <p:cNvSpPr/>
            <p:nvPr/>
          </p:nvSpPr>
          <p:spPr bwMode="auto">
            <a:xfrm>
              <a:off x="2783681" y="3264694"/>
              <a:ext cx="682228" cy="636985"/>
            </a:xfrm>
            <a:custGeom>
              <a:avLst/>
              <a:gdLst>
                <a:gd name="T0" fmla="*/ 286 w 573"/>
                <a:gd name="T1" fmla="*/ 507 h 535"/>
                <a:gd name="T2" fmla="*/ 370 w 573"/>
                <a:gd name="T3" fmla="*/ 535 h 535"/>
                <a:gd name="T4" fmla="*/ 414 w 573"/>
                <a:gd name="T5" fmla="*/ 456 h 535"/>
                <a:gd name="T6" fmla="*/ 573 w 573"/>
                <a:gd name="T7" fmla="*/ 279 h 535"/>
                <a:gd name="T8" fmla="*/ 524 w 573"/>
                <a:gd name="T9" fmla="*/ 312 h 535"/>
                <a:gd name="T10" fmla="*/ 284 w 573"/>
                <a:gd name="T11" fmla="*/ 0 h 535"/>
                <a:gd name="T12" fmla="*/ 0 w 573"/>
                <a:gd name="T13" fmla="*/ 27 h 535"/>
                <a:gd name="T14" fmla="*/ 168 w 573"/>
                <a:gd name="T15" fmla="*/ 150 h 535"/>
                <a:gd name="T16" fmla="*/ 286 w 573"/>
                <a:gd name="T17" fmla="*/ 50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535">
                  <a:moveTo>
                    <a:pt x="286" y="507"/>
                  </a:moveTo>
                  <a:lnTo>
                    <a:pt x="370" y="535"/>
                  </a:lnTo>
                  <a:lnTo>
                    <a:pt x="414" y="456"/>
                  </a:lnTo>
                  <a:lnTo>
                    <a:pt x="573" y="279"/>
                  </a:lnTo>
                  <a:lnTo>
                    <a:pt x="524" y="312"/>
                  </a:lnTo>
                  <a:lnTo>
                    <a:pt x="284" y="0"/>
                  </a:lnTo>
                  <a:lnTo>
                    <a:pt x="0" y="27"/>
                  </a:lnTo>
                  <a:lnTo>
                    <a:pt x="168" y="150"/>
                  </a:lnTo>
                  <a:lnTo>
                    <a:pt x="286" y="507"/>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2" name="Freeform 11"/>
            <p:cNvSpPr/>
            <p:nvPr/>
          </p:nvSpPr>
          <p:spPr bwMode="auto">
            <a:xfrm>
              <a:off x="2643188" y="2980135"/>
              <a:ext cx="534591" cy="919163"/>
            </a:xfrm>
            <a:custGeom>
              <a:avLst/>
              <a:gdLst>
                <a:gd name="T0" fmla="*/ 2573 w 2631"/>
                <a:gd name="T1" fmla="*/ 4038 h 4516"/>
                <a:gd name="T2" fmla="*/ 2328 w 2631"/>
                <a:gd name="T3" fmla="*/ 4426 h 4516"/>
                <a:gd name="T4" fmla="*/ 2328 w 2631"/>
                <a:gd name="T5" fmla="*/ 4426 h 4516"/>
                <a:gd name="T6" fmla="*/ 1874 w 2631"/>
                <a:gd name="T7" fmla="*/ 4363 h 4516"/>
                <a:gd name="T8" fmla="*/ 57 w 2631"/>
                <a:gd name="T9" fmla="*/ 449 h 4516"/>
                <a:gd name="T10" fmla="*/ 359 w 2631"/>
                <a:gd name="T11" fmla="*/ 183 h 4516"/>
                <a:gd name="T12" fmla="*/ 359 w 2631"/>
                <a:gd name="T13" fmla="*/ 183 h 4516"/>
                <a:gd name="T14" fmla="*/ 757 w 2631"/>
                <a:gd name="T15" fmla="*/ 125 h 4516"/>
                <a:gd name="T16" fmla="*/ 2573 w 2631"/>
                <a:gd name="T17" fmla="*/ 4038 h 4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1" h="4516">
                  <a:moveTo>
                    <a:pt x="2573" y="4038"/>
                  </a:moveTo>
                  <a:cubicBezTo>
                    <a:pt x="2631" y="4163"/>
                    <a:pt x="2521" y="4337"/>
                    <a:pt x="2328" y="4426"/>
                  </a:cubicBezTo>
                  <a:cubicBezTo>
                    <a:pt x="2328" y="4426"/>
                    <a:pt x="2328" y="4426"/>
                    <a:pt x="2328" y="4426"/>
                  </a:cubicBezTo>
                  <a:cubicBezTo>
                    <a:pt x="2135" y="4516"/>
                    <a:pt x="1932" y="4488"/>
                    <a:pt x="1874" y="4363"/>
                  </a:cubicBezTo>
                  <a:cubicBezTo>
                    <a:pt x="57" y="449"/>
                    <a:pt x="57" y="449"/>
                    <a:pt x="57" y="449"/>
                  </a:cubicBezTo>
                  <a:cubicBezTo>
                    <a:pt x="0" y="325"/>
                    <a:pt x="166" y="272"/>
                    <a:pt x="359" y="183"/>
                  </a:cubicBezTo>
                  <a:cubicBezTo>
                    <a:pt x="359" y="183"/>
                    <a:pt x="359" y="183"/>
                    <a:pt x="359" y="183"/>
                  </a:cubicBezTo>
                  <a:cubicBezTo>
                    <a:pt x="552" y="93"/>
                    <a:pt x="699" y="0"/>
                    <a:pt x="757" y="125"/>
                  </a:cubicBezTo>
                  <a:lnTo>
                    <a:pt x="2573" y="4038"/>
                  </a:ln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3" name="Freeform 12"/>
            <p:cNvSpPr/>
            <p:nvPr/>
          </p:nvSpPr>
          <p:spPr bwMode="auto">
            <a:xfrm>
              <a:off x="2844404" y="3212307"/>
              <a:ext cx="531019" cy="619125"/>
            </a:xfrm>
            <a:custGeom>
              <a:avLst/>
              <a:gdLst>
                <a:gd name="T0" fmla="*/ 0 w 2612"/>
                <a:gd name="T1" fmla="*/ 124 h 3043"/>
                <a:gd name="T2" fmla="*/ 411 w 2612"/>
                <a:gd name="T3" fmla="*/ 893 h 3043"/>
                <a:gd name="T4" fmla="*/ 950 w 2612"/>
                <a:gd name="T5" fmla="*/ 1945 h 3043"/>
                <a:gd name="T6" fmla="*/ 2251 w 2612"/>
                <a:gd name="T7" fmla="*/ 1465 h 3043"/>
                <a:gd name="T8" fmla="*/ 478 w 2612"/>
                <a:gd name="T9" fmla="*/ 0 h 3043"/>
                <a:gd name="T10" fmla="*/ 0 w 2612"/>
                <a:gd name="T11" fmla="*/ 124 h 3043"/>
              </a:gdLst>
              <a:ahLst/>
              <a:cxnLst>
                <a:cxn ang="0">
                  <a:pos x="T0" y="T1"/>
                </a:cxn>
                <a:cxn ang="0">
                  <a:pos x="T2" y="T3"/>
                </a:cxn>
                <a:cxn ang="0">
                  <a:pos x="T4" y="T5"/>
                </a:cxn>
                <a:cxn ang="0">
                  <a:pos x="T6" y="T7"/>
                </a:cxn>
                <a:cxn ang="0">
                  <a:pos x="T8" y="T9"/>
                </a:cxn>
                <a:cxn ang="0">
                  <a:pos x="T10" y="T11"/>
                </a:cxn>
              </a:cxnLst>
              <a:rect l="0" t="0" r="r" b="b"/>
              <a:pathLst>
                <a:path w="2612" h="3043">
                  <a:moveTo>
                    <a:pt x="0" y="124"/>
                  </a:moveTo>
                  <a:cubicBezTo>
                    <a:pt x="0" y="124"/>
                    <a:pt x="241" y="492"/>
                    <a:pt x="411" y="893"/>
                  </a:cubicBezTo>
                  <a:cubicBezTo>
                    <a:pt x="572" y="1273"/>
                    <a:pt x="698" y="1729"/>
                    <a:pt x="950" y="1945"/>
                  </a:cubicBezTo>
                  <a:cubicBezTo>
                    <a:pt x="2231" y="3043"/>
                    <a:pt x="2612" y="1822"/>
                    <a:pt x="2251" y="1465"/>
                  </a:cubicBezTo>
                  <a:cubicBezTo>
                    <a:pt x="1971" y="1189"/>
                    <a:pt x="478" y="0"/>
                    <a:pt x="478" y="0"/>
                  </a:cubicBezTo>
                  <a:lnTo>
                    <a:pt x="0" y="124"/>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4" name="Freeform 13"/>
            <p:cNvSpPr/>
            <p:nvPr/>
          </p:nvSpPr>
          <p:spPr bwMode="auto">
            <a:xfrm>
              <a:off x="2728913" y="3061098"/>
              <a:ext cx="403622" cy="333375"/>
            </a:xfrm>
            <a:custGeom>
              <a:avLst/>
              <a:gdLst>
                <a:gd name="T0" fmla="*/ 1870 w 1986"/>
                <a:gd name="T1" fmla="*/ 1461 h 1641"/>
                <a:gd name="T2" fmla="*/ 1179 w 1986"/>
                <a:gd name="T3" fmla="*/ 1183 h 1641"/>
                <a:gd name="T4" fmla="*/ 1179 w 1986"/>
                <a:gd name="T5" fmla="*/ 1183 h 1641"/>
                <a:gd name="T6" fmla="*/ 1042 w 1986"/>
                <a:gd name="T7" fmla="*/ 1524 h 1641"/>
                <a:gd name="T8" fmla="*/ 117 w 1986"/>
                <a:gd name="T9" fmla="*/ 539 h 1641"/>
                <a:gd name="T10" fmla="*/ 118 w 1986"/>
                <a:gd name="T11" fmla="*/ 116 h 1641"/>
                <a:gd name="T12" fmla="*/ 118 w 1986"/>
                <a:gd name="T13" fmla="*/ 116 h 1641"/>
                <a:gd name="T14" fmla="*/ 540 w 1986"/>
                <a:gd name="T15" fmla="*/ 117 h 1641"/>
                <a:gd name="T16" fmla="*/ 1870 w 1986"/>
                <a:gd name="T17" fmla="*/ 1461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6" h="1641">
                  <a:moveTo>
                    <a:pt x="1870" y="1461"/>
                  </a:moveTo>
                  <a:cubicBezTo>
                    <a:pt x="1986" y="1577"/>
                    <a:pt x="1296" y="1066"/>
                    <a:pt x="1179" y="1183"/>
                  </a:cubicBezTo>
                  <a:cubicBezTo>
                    <a:pt x="1179" y="1183"/>
                    <a:pt x="1179" y="1183"/>
                    <a:pt x="1179" y="1183"/>
                  </a:cubicBezTo>
                  <a:cubicBezTo>
                    <a:pt x="1062" y="1299"/>
                    <a:pt x="1158" y="1641"/>
                    <a:pt x="1042" y="1524"/>
                  </a:cubicBezTo>
                  <a:cubicBezTo>
                    <a:pt x="117" y="539"/>
                    <a:pt x="117" y="539"/>
                    <a:pt x="117" y="539"/>
                  </a:cubicBezTo>
                  <a:cubicBezTo>
                    <a:pt x="0" y="422"/>
                    <a:pt x="1" y="233"/>
                    <a:pt x="118" y="116"/>
                  </a:cubicBezTo>
                  <a:cubicBezTo>
                    <a:pt x="118" y="116"/>
                    <a:pt x="118" y="116"/>
                    <a:pt x="118" y="116"/>
                  </a:cubicBezTo>
                  <a:cubicBezTo>
                    <a:pt x="235" y="0"/>
                    <a:pt x="424" y="1"/>
                    <a:pt x="540" y="117"/>
                  </a:cubicBezTo>
                  <a:lnTo>
                    <a:pt x="1870" y="1461"/>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5" name="Freeform 14"/>
            <p:cNvSpPr/>
            <p:nvPr/>
          </p:nvSpPr>
          <p:spPr bwMode="auto">
            <a:xfrm>
              <a:off x="2755106" y="3086100"/>
              <a:ext cx="79772" cy="79772"/>
            </a:xfrm>
            <a:custGeom>
              <a:avLst/>
              <a:gdLst>
                <a:gd name="T0" fmla="*/ 0 w 391"/>
                <a:gd name="T1" fmla="*/ 240 h 390"/>
                <a:gd name="T2" fmla="*/ 88 w 391"/>
                <a:gd name="T3" fmla="*/ 327 h 390"/>
                <a:gd name="T4" fmla="*/ 321 w 391"/>
                <a:gd name="T5" fmla="*/ 320 h 390"/>
                <a:gd name="T6" fmla="*/ 328 w 391"/>
                <a:gd name="T7" fmla="*/ 87 h 390"/>
                <a:gd name="T8" fmla="*/ 240 w 391"/>
                <a:gd name="T9" fmla="*/ 0 h 390"/>
                <a:gd name="T10" fmla="*/ 106 w 391"/>
                <a:gd name="T11" fmla="*/ 93 h 390"/>
                <a:gd name="T12" fmla="*/ 0 w 391"/>
                <a:gd name="T13" fmla="*/ 240 h 390"/>
              </a:gdLst>
              <a:ahLst/>
              <a:cxnLst>
                <a:cxn ang="0">
                  <a:pos x="T0" y="T1"/>
                </a:cxn>
                <a:cxn ang="0">
                  <a:pos x="T2" y="T3"/>
                </a:cxn>
                <a:cxn ang="0">
                  <a:pos x="T4" y="T5"/>
                </a:cxn>
                <a:cxn ang="0">
                  <a:pos x="T6" y="T7"/>
                </a:cxn>
                <a:cxn ang="0">
                  <a:pos x="T8" y="T9"/>
                </a:cxn>
                <a:cxn ang="0">
                  <a:pos x="T10" y="T11"/>
                </a:cxn>
                <a:cxn ang="0">
                  <a:pos x="T12" y="T13"/>
                </a:cxn>
              </a:cxnLst>
              <a:rect l="0" t="0" r="r" b="b"/>
              <a:pathLst>
                <a:path w="391" h="390">
                  <a:moveTo>
                    <a:pt x="0" y="240"/>
                  </a:moveTo>
                  <a:cubicBezTo>
                    <a:pt x="88" y="327"/>
                    <a:pt x="88" y="327"/>
                    <a:pt x="88" y="327"/>
                  </a:cubicBezTo>
                  <a:cubicBezTo>
                    <a:pt x="150" y="390"/>
                    <a:pt x="255" y="386"/>
                    <a:pt x="321" y="320"/>
                  </a:cubicBezTo>
                  <a:cubicBezTo>
                    <a:pt x="387" y="254"/>
                    <a:pt x="391" y="149"/>
                    <a:pt x="328" y="87"/>
                  </a:cubicBezTo>
                  <a:cubicBezTo>
                    <a:pt x="240" y="0"/>
                    <a:pt x="240" y="0"/>
                    <a:pt x="240" y="0"/>
                  </a:cubicBezTo>
                  <a:cubicBezTo>
                    <a:pt x="240" y="0"/>
                    <a:pt x="185" y="13"/>
                    <a:pt x="106" y="93"/>
                  </a:cubicBezTo>
                  <a:cubicBezTo>
                    <a:pt x="8" y="193"/>
                    <a:pt x="14" y="205"/>
                    <a:pt x="0" y="240"/>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6" name="Freeform 15"/>
            <p:cNvSpPr/>
            <p:nvPr/>
          </p:nvSpPr>
          <p:spPr bwMode="auto">
            <a:xfrm>
              <a:off x="2855119" y="3189685"/>
              <a:ext cx="57150" cy="57150"/>
            </a:xfrm>
            <a:custGeom>
              <a:avLst/>
              <a:gdLst>
                <a:gd name="T0" fmla="*/ 7 w 280"/>
                <a:gd name="T1" fmla="*/ 273 h 280"/>
                <a:gd name="T2" fmla="*/ 8 w 280"/>
                <a:gd name="T3" fmla="*/ 247 h 280"/>
                <a:gd name="T4" fmla="*/ 247 w 280"/>
                <a:gd name="T5" fmla="*/ 8 h 280"/>
                <a:gd name="T6" fmla="*/ 273 w 280"/>
                <a:gd name="T7" fmla="*/ 7 h 280"/>
                <a:gd name="T8" fmla="*/ 273 w 280"/>
                <a:gd name="T9" fmla="*/ 7 h 280"/>
                <a:gd name="T10" fmla="*/ 272 w 280"/>
                <a:gd name="T11" fmla="*/ 34 h 280"/>
                <a:gd name="T12" fmla="*/ 34 w 280"/>
                <a:gd name="T13" fmla="*/ 272 h 280"/>
                <a:gd name="T14" fmla="*/ 7 w 280"/>
                <a:gd name="T15" fmla="*/ 273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0" h="280">
                  <a:moveTo>
                    <a:pt x="7" y="273"/>
                  </a:moveTo>
                  <a:cubicBezTo>
                    <a:pt x="0" y="266"/>
                    <a:pt x="1" y="254"/>
                    <a:pt x="8" y="247"/>
                  </a:cubicBezTo>
                  <a:cubicBezTo>
                    <a:pt x="247" y="8"/>
                    <a:pt x="247" y="8"/>
                    <a:pt x="247" y="8"/>
                  </a:cubicBezTo>
                  <a:cubicBezTo>
                    <a:pt x="254" y="0"/>
                    <a:pt x="266" y="0"/>
                    <a:pt x="273" y="7"/>
                  </a:cubicBezTo>
                  <a:cubicBezTo>
                    <a:pt x="273" y="7"/>
                    <a:pt x="273" y="7"/>
                    <a:pt x="273" y="7"/>
                  </a:cubicBezTo>
                  <a:cubicBezTo>
                    <a:pt x="280" y="14"/>
                    <a:pt x="280" y="26"/>
                    <a:pt x="272" y="34"/>
                  </a:cubicBezTo>
                  <a:cubicBezTo>
                    <a:pt x="34" y="272"/>
                    <a:pt x="34" y="272"/>
                    <a:pt x="34" y="272"/>
                  </a:cubicBezTo>
                  <a:cubicBezTo>
                    <a:pt x="26" y="280"/>
                    <a:pt x="14" y="280"/>
                    <a:pt x="7" y="273"/>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7" name="Freeform 16"/>
            <p:cNvSpPr/>
            <p:nvPr/>
          </p:nvSpPr>
          <p:spPr bwMode="auto">
            <a:xfrm>
              <a:off x="2855119" y="3189685"/>
              <a:ext cx="32147" cy="32147"/>
            </a:xfrm>
            <a:custGeom>
              <a:avLst/>
              <a:gdLst>
                <a:gd name="T0" fmla="*/ 7 w 155"/>
                <a:gd name="T1" fmla="*/ 149 h 155"/>
                <a:gd name="T2" fmla="*/ 7 w 155"/>
                <a:gd name="T3" fmla="*/ 125 h 155"/>
                <a:gd name="T4" fmla="*/ 125 w 155"/>
                <a:gd name="T5" fmla="*/ 7 h 155"/>
                <a:gd name="T6" fmla="*/ 149 w 155"/>
                <a:gd name="T7" fmla="*/ 7 h 155"/>
                <a:gd name="T8" fmla="*/ 149 w 155"/>
                <a:gd name="T9" fmla="*/ 7 h 155"/>
                <a:gd name="T10" fmla="*/ 148 w 155"/>
                <a:gd name="T11" fmla="*/ 30 h 155"/>
                <a:gd name="T12" fmla="*/ 30 w 155"/>
                <a:gd name="T13" fmla="*/ 148 h 155"/>
                <a:gd name="T14" fmla="*/ 7 w 155"/>
                <a:gd name="T15" fmla="*/ 149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55">
                  <a:moveTo>
                    <a:pt x="7" y="149"/>
                  </a:moveTo>
                  <a:cubicBezTo>
                    <a:pt x="0" y="142"/>
                    <a:pt x="1" y="132"/>
                    <a:pt x="7" y="125"/>
                  </a:cubicBezTo>
                  <a:cubicBezTo>
                    <a:pt x="125" y="7"/>
                    <a:pt x="125" y="7"/>
                    <a:pt x="125" y="7"/>
                  </a:cubicBezTo>
                  <a:cubicBezTo>
                    <a:pt x="132" y="1"/>
                    <a:pt x="142" y="0"/>
                    <a:pt x="149" y="7"/>
                  </a:cubicBezTo>
                  <a:cubicBezTo>
                    <a:pt x="149" y="7"/>
                    <a:pt x="149" y="7"/>
                    <a:pt x="149" y="7"/>
                  </a:cubicBezTo>
                  <a:cubicBezTo>
                    <a:pt x="155" y="13"/>
                    <a:pt x="155" y="23"/>
                    <a:pt x="148" y="30"/>
                  </a:cubicBezTo>
                  <a:cubicBezTo>
                    <a:pt x="30" y="148"/>
                    <a:pt x="30" y="148"/>
                    <a:pt x="30" y="148"/>
                  </a:cubicBezTo>
                  <a:cubicBezTo>
                    <a:pt x="23" y="155"/>
                    <a:pt x="13" y="155"/>
                    <a:pt x="7" y="149"/>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8" name="Freeform 17"/>
            <p:cNvSpPr/>
            <p:nvPr/>
          </p:nvSpPr>
          <p:spPr bwMode="auto">
            <a:xfrm>
              <a:off x="2837260" y="3733800"/>
              <a:ext cx="228600" cy="121444"/>
            </a:xfrm>
            <a:custGeom>
              <a:avLst/>
              <a:gdLst>
                <a:gd name="T0" fmla="*/ 0 w 1122"/>
                <a:gd name="T1" fmla="*/ 0 h 599"/>
                <a:gd name="T2" fmla="*/ 328 w 1122"/>
                <a:gd name="T3" fmla="*/ 578 h 599"/>
                <a:gd name="T4" fmla="*/ 1122 w 1122"/>
                <a:gd name="T5" fmla="*/ 599 h 599"/>
                <a:gd name="T6" fmla="*/ 809 w 1122"/>
                <a:gd name="T7" fmla="*/ 203 h 599"/>
                <a:gd name="T8" fmla="*/ 0 w 1122"/>
                <a:gd name="T9" fmla="*/ 0 h 599"/>
              </a:gdLst>
              <a:ahLst/>
              <a:cxnLst>
                <a:cxn ang="0">
                  <a:pos x="T0" y="T1"/>
                </a:cxn>
                <a:cxn ang="0">
                  <a:pos x="T2" y="T3"/>
                </a:cxn>
                <a:cxn ang="0">
                  <a:pos x="T4" y="T5"/>
                </a:cxn>
                <a:cxn ang="0">
                  <a:pos x="T6" y="T7"/>
                </a:cxn>
                <a:cxn ang="0">
                  <a:pos x="T8" y="T9"/>
                </a:cxn>
              </a:cxnLst>
              <a:rect l="0" t="0" r="r" b="b"/>
              <a:pathLst>
                <a:path w="1122" h="599">
                  <a:moveTo>
                    <a:pt x="0" y="0"/>
                  </a:moveTo>
                  <a:cubicBezTo>
                    <a:pt x="328" y="578"/>
                    <a:pt x="328" y="578"/>
                    <a:pt x="328" y="578"/>
                  </a:cubicBezTo>
                  <a:cubicBezTo>
                    <a:pt x="1122" y="599"/>
                    <a:pt x="1122" y="599"/>
                    <a:pt x="1122" y="599"/>
                  </a:cubicBezTo>
                  <a:cubicBezTo>
                    <a:pt x="1122" y="599"/>
                    <a:pt x="1002" y="305"/>
                    <a:pt x="809" y="203"/>
                  </a:cubicBezTo>
                  <a:cubicBezTo>
                    <a:pt x="664" y="127"/>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9" name="Freeform 18"/>
            <p:cNvSpPr/>
            <p:nvPr/>
          </p:nvSpPr>
          <p:spPr bwMode="auto">
            <a:xfrm>
              <a:off x="2837260" y="3733800"/>
              <a:ext cx="228600" cy="121444"/>
            </a:xfrm>
            <a:custGeom>
              <a:avLst/>
              <a:gdLst>
                <a:gd name="T0" fmla="*/ 809 w 1122"/>
                <a:gd name="T1" fmla="*/ 203 h 599"/>
                <a:gd name="T2" fmla="*/ 0 w 1122"/>
                <a:gd name="T3" fmla="*/ 0 h 599"/>
                <a:gd name="T4" fmla="*/ 174 w 1122"/>
                <a:gd name="T5" fmla="*/ 306 h 599"/>
                <a:gd name="T6" fmla="*/ 773 w 1122"/>
                <a:gd name="T7" fmla="*/ 391 h 599"/>
                <a:gd name="T8" fmla="*/ 1013 w 1122"/>
                <a:gd name="T9" fmla="*/ 596 h 599"/>
                <a:gd name="T10" fmla="*/ 1122 w 1122"/>
                <a:gd name="T11" fmla="*/ 599 h 599"/>
                <a:gd name="T12" fmla="*/ 809 w 1122"/>
                <a:gd name="T13" fmla="*/ 203 h 599"/>
              </a:gdLst>
              <a:ahLst/>
              <a:cxnLst>
                <a:cxn ang="0">
                  <a:pos x="T0" y="T1"/>
                </a:cxn>
                <a:cxn ang="0">
                  <a:pos x="T2" y="T3"/>
                </a:cxn>
                <a:cxn ang="0">
                  <a:pos x="T4" y="T5"/>
                </a:cxn>
                <a:cxn ang="0">
                  <a:pos x="T6" y="T7"/>
                </a:cxn>
                <a:cxn ang="0">
                  <a:pos x="T8" y="T9"/>
                </a:cxn>
                <a:cxn ang="0">
                  <a:pos x="T10" y="T11"/>
                </a:cxn>
                <a:cxn ang="0">
                  <a:pos x="T12" y="T13"/>
                </a:cxn>
              </a:cxnLst>
              <a:rect l="0" t="0" r="r" b="b"/>
              <a:pathLst>
                <a:path w="1122" h="599">
                  <a:moveTo>
                    <a:pt x="809" y="203"/>
                  </a:moveTo>
                  <a:cubicBezTo>
                    <a:pt x="664" y="127"/>
                    <a:pt x="0" y="0"/>
                    <a:pt x="0" y="0"/>
                  </a:cubicBezTo>
                  <a:cubicBezTo>
                    <a:pt x="174" y="306"/>
                    <a:pt x="174" y="306"/>
                    <a:pt x="174" y="306"/>
                  </a:cubicBezTo>
                  <a:cubicBezTo>
                    <a:pt x="441" y="325"/>
                    <a:pt x="643" y="345"/>
                    <a:pt x="773" y="391"/>
                  </a:cubicBezTo>
                  <a:cubicBezTo>
                    <a:pt x="843" y="416"/>
                    <a:pt x="929" y="508"/>
                    <a:pt x="1013" y="596"/>
                  </a:cubicBezTo>
                  <a:cubicBezTo>
                    <a:pt x="1122" y="599"/>
                    <a:pt x="1122" y="599"/>
                    <a:pt x="1122" y="599"/>
                  </a:cubicBezTo>
                  <a:cubicBezTo>
                    <a:pt x="1122" y="599"/>
                    <a:pt x="1002" y="305"/>
                    <a:pt x="809" y="203"/>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0" name="Freeform 19"/>
            <p:cNvSpPr/>
            <p:nvPr/>
          </p:nvSpPr>
          <p:spPr bwMode="auto">
            <a:xfrm>
              <a:off x="2986088" y="3819525"/>
              <a:ext cx="65485" cy="35719"/>
            </a:xfrm>
            <a:custGeom>
              <a:avLst/>
              <a:gdLst>
                <a:gd name="T0" fmla="*/ 323 w 323"/>
                <a:gd name="T1" fmla="*/ 171 h 171"/>
                <a:gd name="T2" fmla="*/ 265 w 323"/>
                <a:gd name="T3" fmla="*/ 85 h 171"/>
                <a:gd name="T4" fmla="*/ 0 w 323"/>
                <a:gd name="T5" fmla="*/ 0 h 171"/>
                <a:gd name="T6" fmla="*/ 55 w 323"/>
                <a:gd name="T7" fmla="*/ 164 h 171"/>
                <a:gd name="T8" fmla="*/ 323 w 323"/>
                <a:gd name="T9" fmla="*/ 171 h 171"/>
              </a:gdLst>
              <a:ahLst/>
              <a:cxnLst>
                <a:cxn ang="0">
                  <a:pos x="T0" y="T1"/>
                </a:cxn>
                <a:cxn ang="0">
                  <a:pos x="T2" y="T3"/>
                </a:cxn>
                <a:cxn ang="0">
                  <a:pos x="T4" y="T5"/>
                </a:cxn>
                <a:cxn ang="0">
                  <a:pos x="T6" y="T7"/>
                </a:cxn>
                <a:cxn ang="0">
                  <a:pos x="T8" y="T9"/>
                </a:cxn>
              </a:cxnLst>
              <a:rect l="0" t="0" r="r" b="b"/>
              <a:pathLst>
                <a:path w="323" h="171">
                  <a:moveTo>
                    <a:pt x="323" y="171"/>
                  </a:moveTo>
                  <a:cubicBezTo>
                    <a:pt x="305" y="140"/>
                    <a:pt x="284" y="107"/>
                    <a:pt x="265" y="85"/>
                  </a:cubicBezTo>
                  <a:cubicBezTo>
                    <a:pt x="201" y="14"/>
                    <a:pt x="0" y="0"/>
                    <a:pt x="0" y="0"/>
                  </a:cubicBezTo>
                  <a:cubicBezTo>
                    <a:pt x="55" y="164"/>
                    <a:pt x="55" y="164"/>
                    <a:pt x="55" y="164"/>
                  </a:cubicBezTo>
                  <a:lnTo>
                    <a:pt x="323" y="17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1" name="Freeform 20"/>
            <p:cNvSpPr/>
            <p:nvPr/>
          </p:nvSpPr>
          <p:spPr bwMode="auto">
            <a:xfrm>
              <a:off x="2781300" y="3569494"/>
              <a:ext cx="216694" cy="228600"/>
            </a:xfrm>
            <a:custGeom>
              <a:avLst/>
              <a:gdLst>
                <a:gd name="T0" fmla="*/ 0 w 1066"/>
                <a:gd name="T1" fmla="*/ 0 h 1121"/>
                <a:gd name="T2" fmla="*/ 157 w 1066"/>
                <a:gd name="T3" fmla="*/ 793 h 1121"/>
                <a:gd name="T4" fmla="*/ 1066 w 1066"/>
                <a:gd name="T5" fmla="*/ 1121 h 1121"/>
                <a:gd name="T6" fmla="*/ 856 w 1066"/>
                <a:gd name="T7" fmla="*/ 545 h 1121"/>
                <a:gd name="T8" fmla="*/ 0 w 1066"/>
                <a:gd name="T9" fmla="*/ 0 h 1121"/>
              </a:gdLst>
              <a:ahLst/>
              <a:cxnLst>
                <a:cxn ang="0">
                  <a:pos x="T0" y="T1"/>
                </a:cxn>
                <a:cxn ang="0">
                  <a:pos x="T2" y="T3"/>
                </a:cxn>
                <a:cxn ang="0">
                  <a:pos x="T4" y="T5"/>
                </a:cxn>
                <a:cxn ang="0">
                  <a:pos x="T6" y="T7"/>
                </a:cxn>
                <a:cxn ang="0">
                  <a:pos x="T8" y="T9"/>
                </a:cxn>
              </a:cxnLst>
              <a:rect l="0" t="0" r="r" b="b"/>
              <a:pathLst>
                <a:path w="1066" h="1121">
                  <a:moveTo>
                    <a:pt x="0" y="0"/>
                  </a:moveTo>
                  <a:cubicBezTo>
                    <a:pt x="157" y="793"/>
                    <a:pt x="157" y="793"/>
                    <a:pt x="157" y="793"/>
                  </a:cubicBezTo>
                  <a:cubicBezTo>
                    <a:pt x="1066" y="1121"/>
                    <a:pt x="1066" y="1121"/>
                    <a:pt x="1066" y="1121"/>
                  </a:cubicBezTo>
                  <a:cubicBezTo>
                    <a:pt x="1066" y="1121"/>
                    <a:pt x="1040" y="737"/>
                    <a:pt x="856" y="545"/>
                  </a:cubicBezTo>
                  <a:cubicBezTo>
                    <a:pt x="718" y="401"/>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2" name="Freeform 21"/>
            <p:cNvSpPr/>
            <p:nvPr/>
          </p:nvSpPr>
          <p:spPr bwMode="auto">
            <a:xfrm>
              <a:off x="2781300" y="3569494"/>
              <a:ext cx="216694" cy="228600"/>
            </a:xfrm>
            <a:custGeom>
              <a:avLst/>
              <a:gdLst>
                <a:gd name="T0" fmla="*/ 856 w 1066"/>
                <a:gd name="T1" fmla="*/ 545 h 1121"/>
                <a:gd name="T2" fmla="*/ 0 w 1066"/>
                <a:gd name="T3" fmla="*/ 0 h 1121"/>
                <a:gd name="T4" fmla="*/ 83 w 1066"/>
                <a:gd name="T5" fmla="*/ 420 h 1121"/>
                <a:gd name="T6" fmla="*/ 743 w 1066"/>
                <a:gd name="T7" fmla="*/ 748 h 1121"/>
                <a:gd name="T8" fmla="*/ 940 w 1066"/>
                <a:gd name="T9" fmla="*/ 1076 h 1121"/>
                <a:gd name="T10" fmla="*/ 1066 w 1066"/>
                <a:gd name="T11" fmla="*/ 1121 h 1121"/>
                <a:gd name="T12" fmla="*/ 856 w 1066"/>
                <a:gd name="T13" fmla="*/ 545 h 1121"/>
              </a:gdLst>
              <a:ahLst/>
              <a:cxnLst>
                <a:cxn ang="0">
                  <a:pos x="T0" y="T1"/>
                </a:cxn>
                <a:cxn ang="0">
                  <a:pos x="T2" y="T3"/>
                </a:cxn>
                <a:cxn ang="0">
                  <a:pos x="T4" y="T5"/>
                </a:cxn>
                <a:cxn ang="0">
                  <a:pos x="T6" y="T7"/>
                </a:cxn>
                <a:cxn ang="0">
                  <a:pos x="T8" y="T9"/>
                </a:cxn>
                <a:cxn ang="0">
                  <a:pos x="T10" y="T11"/>
                </a:cxn>
                <a:cxn ang="0">
                  <a:pos x="T12" y="T13"/>
                </a:cxn>
              </a:cxnLst>
              <a:rect l="0" t="0" r="r" b="b"/>
              <a:pathLst>
                <a:path w="1066" h="1121">
                  <a:moveTo>
                    <a:pt x="856" y="545"/>
                  </a:moveTo>
                  <a:cubicBezTo>
                    <a:pt x="718" y="401"/>
                    <a:pt x="0" y="0"/>
                    <a:pt x="0" y="0"/>
                  </a:cubicBezTo>
                  <a:cubicBezTo>
                    <a:pt x="83" y="420"/>
                    <a:pt x="83" y="420"/>
                    <a:pt x="83" y="420"/>
                  </a:cubicBezTo>
                  <a:cubicBezTo>
                    <a:pt x="384" y="544"/>
                    <a:pt x="610" y="645"/>
                    <a:pt x="743" y="748"/>
                  </a:cubicBezTo>
                  <a:cubicBezTo>
                    <a:pt x="813" y="803"/>
                    <a:pt x="878" y="943"/>
                    <a:pt x="940" y="1076"/>
                  </a:cubicBezTo>
                  <a:cubicBezTo>
                    <a:pt x="1066" y="1121"/>
                    <a:pt x="1066" y="1121"/>
                    <a:pt x="1066" y="1121"/>
                  </a:cubicBezTo>
                  <a:cubicBezTo>
                    <a:pt x="1066" y="1121"/>
                    <a:pt x="1040" y="737"/>
                    <a:pt x="856" y="545"/>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3" name="Freeform 22"/>
            <p:cNvSpPr/>
            <p:nvPr/>
          </p:nvSpPr>
          <p:spPr bwMode="auto">
            <a:xfrm>
              <a:off x="2919413" y="3726657"/>
              <a:ext cx="63103" cy="65485"/>
            </a:xfrm>
            <a:custGeom>
              <a:avLst/>
              <a:gdLst>
                <a:gd name="T0" fmla="*/ 307 w 307"/>
                <a:gd name="T1" fmla="*/ 321 h 321"/>
                <a:gd name="T2" fmla="*/ 273 w 307"/>
                <a:gd name="T3" fmla="*/ 200 h 321"/>
                <a:gd name="T4" fmla="*/ 0 w 307"/>
                <a:gd name="T5" fmla="*/ 0 h 321"/>
                <a:gd name="T6" fmla="*/ 1 w 307"/>
                <a:gd name="T7" fmla="*/ 210 h 321"/>
                <a:gd name="T8" fmla="*/ 307 w 307"/>
                <a:gd name="T9" fmla="*/ 321 h 321"/>
              </a:gdLst>
              <a:ahLst/>
              <a:cxnLst>
                <a:cxn ang="0">
                  <a:pos x="T0" y="T1"/>
                </a:cxn>
                <a:cxn ang="0">
                  <a:pos x="T2" y="T3"/>
                </a:cxn>
                <a:cxn ang="0">
                  <a:pos x="T4" y="T5"/>
                </a:cxn>
                <a:cxn ang="0">
                  <a:pos x="T6" y="T7"/>
                </a:cxn>
                <a:cxn ang="0">
                  <a:pos x="T8" y="T9"/>
                </a:cxn>
              </a:cxnLst>
              <a:rect l="0" t="0" r="r" b="b"/>
              <a:pathLst>
                <a:path w="307" h="321">
                  <a:moveTo>
                    <a:pt x="307" y="321"/>
                  </a:moveTo>
                  <a:cubicBezTo>
                    <a:pt x="298" y="278"/>
                    <a:pt x="287" y="233"/>
                    <a:pt x="273" y="200"/>
                  </a:cubicBezTo>
                  <a:cubicBezTo>
                    <a:pt x="227" y="93"/>
                    <a:pt x="0" y="0"/>
                    <a:pt x="0" y="0"/>
                  </a:cubicBezTo>
                  <a:cubicBezTo>
                    <a:pt x="1" y="210"/>
                    <a:pt x="1" y="210"/>
                    <a:pt x="1" y="210"/>
                  </a:cubicBezTo>
                  <a:lnTo>
                    <a:pt x="307" y="32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2" name="Freeform 23"/>
            <p:cNvSpPr/>
            <p:nvPr/>
          </p:nvSpPr>
          <p:spPr bwMode="auto">
            <a:xfrm>
              <a:off x="2743200" y="3437335"/>
              <a:ext cx="200025" cy="242888"/>
            </a:xfrm>
            <a:custGeom>
              <a:avLst/>
              <a:gdLst>
                <a:gd name="T0" fmla="*/ 0 w 984"/>
                <a:gd name="T1" fmla="*/ 0 h 1196"/>
                <a:gd name="T2" fmla="*/ 100 w 984"/>
                <a:gd name="T3" fmla="*/ 803 h 1196"/>
                <a:gd name="T4" fmla="*/ 982 w 984"/>
                <a:gd name="T5" fmla="*/ 1196 h 1196"/>
                <a:gd name="T6" fmla="*/ 815 w 984"/>
                <a:gd name="T7" fmla="*/ 606 h 1196"/>
                <a:gd name="T8" fmla="*/ 0 w 984"/>
                <a:gd name="T9" fmla="*/ 0 h 1196"/>
              </a:gdLst>
              <a:ahLst/>
              <a:cxnLst>
                <a:cxn ang="0">
                  <a:pos x="T0" y="T1"/>
                </a:cxn>
                <a:cxn ang="0">
                  <a:pos x="T2" y="T3"/>
                </a:cxn>
                <a:cxn ang="0">
                  <a:pos x="T4" y="T5"/>
                </a:cxn>
                <a:cxn ang="0">
                  <a:pos x="T6" y="T7"/>
                </a:cxn>
                <a:cxn ang="0">
                  <a:pos x="T8" y="T9"/>
                </a:cxn>
              </a:cxnLst>
              <a:rect l="0" t="0" r="r" b="b"/>
              <a:pathLst>
                <a:path w="984" h="1196">
                  <a:moveTo>
                    <a:pt x="0" y="0"/>
                  </a:moveTo>
                  <a:cubicBezTo>
                    <a:pt x="100" y="803"/>
                    <a:pt x="100" y="803"/>
                    <a:pt x="100" y="803"/>
                  </a:cubicBezTo>
                  <a:cubicBezTo>
                    <a:pt x="982" y="1196"/>
                    <a:pt x="982" y="1196"/>
                    <a:pt x="982" y="1196"/>
                  </a:cubicBezTo>
                  <a:cubicBezTo>
                    <a:pt x="982" y="1196"/>
                    <a:pt x="984" y="810"/>
                    <a:pt x="815" y="606"/>
                  </a:cubicBezTo>
                  <a:cubicBezTo>
                    <a:pt x="687" y="452"/>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3" name="Freeform 24"/>
            <p:cNvSpPr/>
            <p:nvPr/>
          </p:nvSpPr>
          <p:spPr bwMode="auto">
            <a:xfrm>
              <a:off x="2743200" y="3437335"/>
              <a:ext cx="200025" cy="242888"/>
            </a:xfrm>
            <a:custGeom>
              <a:avLst/>
              <a:gdLst>
                <a:gd name="T0" fmla="*/ 815 w 984"/>
                <a:gd name="T1" fmla="*/ 606 h 1196"/>
                <a:gd name="T2" fmla="*/ 0 w 984"/>
                <a:gd name="T3" fmla="*/ 0 h 1196"/>
                <a:gd name="T4" fmla="*/ 53 w 984"/>
                <a:gd name="T5" fmla="*/ 426 h 1196"/>
                <a:gd name="T6" fmla="*/ 687 w 984"/>
                <a:gd name="T7" fmla="*/ 800 h 1196"/>
                <a:gd name="T8" fmla="*/ 860 w 984"/>
                <a:gd name="T9" fmla="*/ 1142 h 1196"/>
                <a:gd name="T10" fmla="*/ 982 w 984"/>
                <a:gd name="T11" fmla="*/ 1196 h 1196"/>
                <a:gd name="T12" fmla="*/ 815 w 984"/>
                <a:gd name="T13" fmla="*/ 606 h 1196"/>
              </a:gdLst>
              <a:ahLst/>
              <a:cxnLst>
                <a:cxn ang="0">
                  <a:pos x="T0" y="T1"/>
                </a:cxn>
                <a:cxn ang="0">
                  <a:pos x="T2" y="T3"/>
                </a:cxn>
                <a:cxn ang="0">
                  <a:pos x="T4" y="T5"/>
                </a:cxn>
                <a:cxn ang="0">
                  <a:pos x="T6" y="T7"/>
                </a:cxn>
                <a:cxn ang="0">
                  <a:pos x="T8" y="T9"/>
                </a:cxn>
                <a:cxn ang="0">
                  <a:pos x="T10" y="T11"/>
                </a:cxn>
                <a:cxn ang="0">
                  <a:pos x="T12" y="T13"/>
                </a:cxn>
              </a:cxnLst>
              <a:rect l="0" t="0" r="r" b="b"/>
              <a:pathLst>
                <a:path w="984" h="1196">
                  <a:moveTo>
                    <a:pt x="815" y="606"/>
                  </a:moveTo>
                  <a:cubicBezTo>
                    <a:pt x="687" y="452"/>
                    <a:pt x="0" y="0"/>
                    <a:pt x="0" y="0"/>
                  </a:cubicBezTo>
                  <a:cubicBezTo>
                    <a:pt x="53" y="426"/>
                    <a:pt x="53" y="426"/>
                    <a:pt x="53" y="426"/>
                  </a:cubicBezTo>
                  <a:cubicBezTo>
                    <a:pt x="344" y="571"/>
                    <a:pt x="562" y="688"/>
                    <a:pt x="687" y="800"/>
                  </a:cubicBezTo>
                  <a:cubicBezTo>
                    <a:pt x="753" y="860"/>
                    <a:pt x="808" y="1004"/>
                    <a:pt x="860" y="1142"/>
                  </a:cubicBezTo>
                  <a:cubicBezTo>
                    <a:pt x="982" y="1196"/>
                    <a:pt x="982" y="1196"/>
                    <a:pt x="982" y="1196"/>
                  </a:cubicBezTo>
                  <a:cubicBezTo>
                    <a:pt x="982" y="1196"/>
                    <a:pt x="984" y="810"/>
                    <a:pt x="815" y="606"/>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4" name="Freeform 25"/>
            <p:cNvSpPr/>
            <p:nvPr/>
          </p:nvSpPr>
          <p:spPr bwMode="auto">
            <a:xfrm>
              <a:off x="2867025" y="3602832"/>
              <a:ext cx="60722" cy="70247"/>
            </a:xfrm>
            <a:custGeom>
              <a:avLst/>
              <a:gdLst>
                <a:gd name="T0" fmla="*/ 297 w 297"/>
                <a:gd name="T1" fmla="*/ 343 h 343"/>
                <a:gd name="T2" fmla="*/ 271 w 297"/>
                <a:gd name="T3" fmla="*/ 220 h 343"/>
                <a:gd name="T4" fmla="*/ 14 w 297"/>
                <a:gd name="T5" fmla="*/ 0 h 343"/>
                <a:gd name="T6" fmla="*/ 0 w 297"/>
                <a:gd name="T7" fmla="*/ 210 h 343"/>
                <a:gd name="T8" fmla="*/ 297 w 297"/>
                <a:gd name="T9" fmla="*/ 343 h 343"/>
              </a:gdLst>
              <a:ahLst/>
              <a:cxnLst>
                <a:cxn ang="0">
                  <a:pos x="T0" y="T1"/>
                </a:cxn>
                <a:cxn ang="0">
                  <a:pos x="T2" y="T3"/>
                </a:cxn>
                <a:cxn ang="0">
                  <a:pos x="T4" y="T5"/>
                </a:cxn>
                <a:cxn ang="0">
                  <a:pos x="T6" y="T7"/>
                </a:cxn>
                <a:cxn ang="0">
                  <a:pos x="T8" y="T9"/>
                </a:cxn>
              </a:cxnLst>
              <a:rect l="0" t="0" r="r" b="b"/>
              <a:pathLst>
                <a:path w="297" h="343">
                  <a:moveTo>
                    <a:pt x="297" y="343"/>
                  </a:moveTo>
                  <a:cubicBezTo>
                    <a:pt x="291" y="300"/>
                    <a:pt x="283" y="253"/>
                    <a:pt x="271" y="220"/>
                  </a:cubicBezTo>
                  <a:cubicBezTo>
                    <a:pt x="234" y="109"/>
                    <a:pt x="14" y="0"/>
                    <a:pt x="14" y="0"/>
                  </a:cubicBezTo>
                  <a:cubicBezTo>
                    <a:pt x="0" y="210"/>
                    <a:pt x="0" y="210"/>
                    <a:pt x="0" y="210"/>
                  </a:cubicBezTo>
                  <a:lnTo>
                    <a:pt x="297" y="343"/>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5" name="Freeform 26"/>
            <p:cNvSpPr/>
            <p:nvPr/>
          </p:nvSpPr>
          <p:spPr bwMode="auto">
            <a:xfrm>
              <a:off x="2722960" y="3311129"/>
              <a:ext cx="158353" cy="228600"/>
            </a:xfrm>
            <a:custGeom>
              <a:avLst/>
              <a:gdLst>
                <a:gd name="T0" fmla="*/ 202 w 775"/>
                <a:gd name="T1" fmla="*/ 0 h 1127"/>
                <a:gd name="T2" fmla="*/ 0 w 775"/>
                <a:gd name="T3" fmla="*/ 710 h 1127"/>
                <a:gd name="T4" fmla="*/ 646 w 775"/>
                <a:gd name="T5" fmla="*/ 1127 h 1127"/>
                <a:gd name="T6" fmla="*/ 627 w 775"/>
                <a:gd name="T7" fmla="*/ 688 h 1127"/>
                <a:gd name="T8" fmla="*/ 424 w 775"/>
                <a:gd name="T9" fmla="*/ 472 h 1127"/>
                <a:gd name="T10" fmla="*/ 202 w 775"/>
                <a:gd name="T11" fmla="*/ 0 h 1127"/>
              </a:gdLst>
              <a:ahLst/>
              <a:cxnLst>
                <a:cxn ang="0">
                  <a:pos x="T0" y="T1"/>
                </a:cxn>
                <a:cxn ang="0">
                  <a:pos x="T2" y="T3"/>
                </a:cxn>
                <a:cxn ang="0">
                  <a:pos x="T4" y="T5"/>
                </a:cxn>
                <a:cxn ang="0">
                  <a:pos x="T6" y="T7"/>
                </a:cxn>
                <a:cxn ang="0">
                  <a:pos x="T8" y="T9"/>
                </a:cxn>
                <a:cxn ang="0">
                  <a:pos x="T10" y="T11"/>
                </a:cxn>
              </a:cxnLst>
              <a:rect l="0" t="0" r="r" b="b"/>
              <a:pathLst>
                <a:path w="775" h="1127">
                  <a:moveTo>
                    <a:pt x="202" y="0"/>
                  </a:moveTo>
                  <a:cubicBezTo>
                    <a:pt x="0" y="710"/>
                    <a:pt x="0" y="710"/>
                    <a:pt x="0" y="710"/>
                  </a:cubicBezTo>
                  <a:cubicBezTo>
                    <a:pt x="646" y="1127"/>
                    <a:pt x="646" y="1127"/>
                    <a:pt x="646" y="1127"/>
                  </a:cubicBezTo>
                  <a:cubicBezTo>
                    <a:pt x="646" y="1127"/>
                    <a:pt x="775" y="910"/>
                    <a:pt x="627" y="688"/>
                  </a:cubicBezTo>
                  <a:cubicBezTo>
                    <a:pt x="515" y="519"/>
                    <a:pt x="424" y="472"/>
                    <a:pt x="424" y="472"/>
                  </a:cubicBezTo>
                  <a:lnTo>
                    <a:pt x="202" y="0"/>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6" name="Freeform 27"/>
            <p:cNvSpPr/>
            <p:nvPr/>
          </p:nvSpPr>
          <p:spPr bwMode="auto">
            <a:xfrm>
              <a:off x="2789635" y="3457575"/>
              <a:ext cx="54769" cy="76200"/>
            </a:xfrm>
            <a:custGeom>
              <a:avLst/>
              <a:gdLst>
                <a:gd name="T0" fmla="*/ 0 w 268"/>
                <a:gd name="T1" fmla="*/ 201 h 372"/>
                <a:gd name="T2" fmla="*/ 266 w 268"/>
                <a:gd name="T3" fmla="*/ 372 h 372"/>
                <a:gd name="T4" fmla="*/ 264 w 268"/>
                <a:gd name="T5" fmla="*/ 266 h 372"/>
                <a:gd name="T6" fmla="*/ 56 w 268"/>
                <a:gd name="T7" fmla="*/ 0 h 372"/>
                <a:gd name="T8" fmla="*/ 0 w 268"/>
                <a:gd name="T9" fmla="*/ 201 h 372"/>
              </a:gdLst>
              <a:ahLst/>
              <a:cxnLst>
                <a:cxn ang="0">
                  <a:pos x="T0" y="T1"/>
                </a:cxn>
                <a:cxn ang="0">
                  <a:pos x="T2" y="T3"/>
                </a:cxn>
                <a:cxn ang="0">
                  <a:pos x="T4" y="T5"/>
                </a:cxn>
                <a:cxn ang="0">
                  <a:pos x="T6" y="T7"/>
                </a:cxn>
                <a:cxn ang="0">
                  <a:pos x="T8" y="T9"/>
                </a:cxn>
              </a:cxnLst>
              <a:rect l="0" t="0" r="r" b="b"/>
              <a:pathLst>
                <a:path w="268" h="372">
                  <a:moveTo>
                    <a:pt x="0" y="201"/>
                  </a:moveTo>
                  <a:cubicBezTo>
                    <a:pt x="266" y="372"/>
                    <a:pt x="266" y="372"/>
                    <a:pt x="266" y="372"/>
                  </a:cubicBezTo>
                  <a:cubicBezTo>
                    <a:pt x="268" y="335"/>
                    <a:pt x="268" y="296"/>
                    <a:pt x="264" y="266"/>
                  </a:cubicBezTo>
                  <a:cubicBezTo>
                    <a:pt x="249" y="150"/>
                    <a:pt x="56" y="0"/>
                    <a:pt x="56" y="0"/>
                  </a:cubicBezTo>
                  <a:lnTo>
                    <a:pt x="0" y="20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7" name="Freeform 28"/>
            <p:cNvSpPr/>
            <p:nvPr/>
          </p:nvSpPr>
          <p:spPr bwMode="auto">
            <a:xfrm>
              <a:off x="2739629" y="3311129"/>
              <a:ext cx="102394" cy="127397"/>
            </a:xfrm>
            <a:custGeom>
              <a:avLst/>
              <a:gdLst>
                <a:gd name="T0" fmla="*/ 123 w 505"/>
                <a:gd name="T1" fmla="*/ 0 h 627"/>
                <a:gd name="T2" fmla="*/ 0 w 505"/>
                <a:gd name="T3" fmla="*/ 430 h 627"/>
                <a:gd name="T4" fmla="*/ 446 w 505"/>
                <a:gd name="T5" fmla="*/ 570 h 627"/>
                <a:gd name="T6" fmla="*/ 505 w 505"/>
                <a:gd name="T7" fmla="*/ 627 h 627"/>
                <a:gd name="T8" fmla="*/ 345 w 505"/>
                <a:gd name="T9" fmla="*/ 472 h 627"/>
                <a:gd name="T10" fmla="*/ 123 w 505"/>
                <a:gd name="T11" fmla="*/ 0 h 627"/>
              </a:gdLst>
              <a:ahLst/>
              <a:cxnLst>
                <a:cxn ang="0">
                  <a:pos x="T0" y="T1"/>
                </a:cxn>
                <a:cxn ang="0">
                  <a:pos x="T2" y="T3"/>
                </a:cxn>
                <a:cxn ang="0">
                  <a:pos x="T4" y="T5"/>
                </a:cxn>
                <a:cxn ang="0">
                  <a:pos x="T6" y="T7"/>
                </a:cxn>
                <a:cxn ang="0">
                  <a:pos x="T8" y="T9"/>
                </a:cxn>
                <a:cxn ang="0">
                  <a:pos x="T10" y="T11"/>
                </a:cxn>
              </a:cxnLst>
              <a:rect l="0" t="0" r="r" b="b"/>
              <a:pathLst>
                <a:path w="505" h="627">
                  <a:moveTo>
                    <a:pt x="123" y="0"/>
                  </a:moveTo>
                  <a:cubicBezTo>
                    <a:pt x="0" y="430"/>
                    <a:pt x="0" y="430"/>
                    <a:pt x="0" y="430"/>
                  </a:cubicBezTo>
                  <a:cubicBezTo>
                    <a:pt x="205" y="438"/>
                    <a:pt x="319" y="448"/>
                    <a:pt x="446" y="570"/>
                  </a:cubicBezTo>
                  <a:cubicBezTo>
                    <a:pt x="467" y="590"/>
                    <a:pt x="486" y="609"/>
                    <a:pt x="505" y="627"/>
                  </a:cubicBezTo>
                  <a:cubicBezTo>
                    <a:pt x="414" y="507"/>
                    <a:pt x="345" y="472"/>
                    <a:pt x="345" y="472"/>
                  </a:cubicBezTo>
                  <a:lnTo>
                    <a:pt x="123" y="0"/>
                  </a:ln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8" name="Freeform 29"/>
            <p:cNvSpPr/>
            <p:nvPr/>
          </p:nvSpPr>
          <p:spPr bwMode="auto">
            <a:xfrm>
              <a:off x="2609850" y="2957513"/>
              <a:ext cx="211931" cy="153591"/>
            </a:xfrm>
            <a:custGeom>
              <a:avLst/>
              <a:gdLst>
                <a:gd name="T0" fmla="*/ 991 w 1043"/>
                <a:gd name="T1" fmla="*/ 161 h 758"/>
                <a:gd name="T2" fmla="*/ 882 w 1043"/>
                <a:gd name="T3" fmla="*/ 459 h 758"/>
                <a:gd name="T4" fmla="*/ 350 w 1043"/>
                <a:gd name="T5" fmla="*/ 706 h 758"/>
                <a:gd name="T6" fmla="*/ 52 w 1043"/>
                <a:gd name="T7" fmla="*/ 597 h 758"/>
                <a:gd name="T8" fmla="*/ 52 w 1043"/>
                <a:gd name="T9" fmla="*/ 597 h 758"/>
                <a:gd name="T10" fmla="*/ 161 w 1043"/>
                <a:gd name="T11" fmla="*/ 299 h 758"/>
                <a:gd name="T12" fmla="*/ 693 w 1043"/>
                <a:gd name="T13" fmla="*/ 52 h 758"/>
                <a:gd name="T14" fmla="*/ 991 w 1043"/>
                <a:gd name="T15" fmla="*/ 161 h 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3" h="758">
                  <a:moveTo>
                    <a:pt x="991" y="161"/>
                  </a:moveTo>
                  <a:cubicBezTo>
                    <a:pt x="1043" y="273"/>
                    <a:pt x="994" y="407"/>
                    <a:pt x="882" y="459"/>
                  </a:cubicBezTo>
                  <a:cubicBezTo>
                    <a:pt x="350" y="706"/>
                    <a:pt x="350" y="706"/>
                    <a:pt x="350" y="706"/>
                  </a:cubicBezTo>
                  <a:cubicBezTo>
                    <a:pt x="237" y="758"/>
                    <a:pt x="104" y="709"/>
                    <a:pt x="52" y="597"/>
                  </a:cubicBezTo>
                  <a:cubicBezTo>
                    <a:pt x="52" y="597"/>
                    <a:pt x="52" y="597"/>
                    <a:pt x="52" y="597"/>
                  </a:cubicBezTo>
                  <a:cubicBezTo>
                    <a:pt x="0" y="484"/>
                    <a:pt x="48" y="351"/>
                    <a:pt x="161" y="299"/>
                  </a:cubicBezTo>
                  <a:cubicBezTo>
                    <a:pt x="693" y="52"/>
                    <a:pt x="693" y="52"/>
                    <a:pt x="693" y="52"/>
                  </a:cubicBezTo>
                  <a:cubicBezTo>
                    <a:pt x="805" y="0"/>
                    <a:pt x="939" y="48"/>
                    <a:pt x="991" y="161"/>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9" name="Freeform 30"/>
            <p:cNvSpPr>
              <a:spLocks noEditPoints="1"/>
            </p:cNvSpPr>
            <p:nvPr/>
          </p:nvSpPr>
          <p:spPr bwMode="auto">
            <a:xfrm>
              <a:off x="2031206" y="2131219"/>
              <a:ext cx="1015603" cy="1014413"/>
            </a:xfrm>
            <a:custGeom>
              <a:avLst/>
              <a:gdLst>
                <a:gd name="T0" fmla="*/ 1572 w 4988"/>
                <a:gd name="T1" fmla="*/ 509 h 4988"/>
                <a:gd name="T2" fmla="*/ 509 w 4988"/>
                <a:gd name="T3" fmla="*/ 3415 h 4988"/>
                <a:gd name="T4" fmla="*/ 3415 w 4988"/>
                <a:gd name="T5" fmla="*/ 4479 h 4988"/>
                <a:gd name="T6" fmla="*/ 4479 w 4988"/>
                <a:gd name="T7" fmla="*/ 1573 h 4988"/>
                <a:gd name="T8" fmla="*/ 1572 w 4988"/>
                <a:gd name="T9" fmla="*/ 509 h 4988"/>
                <a:gd name="T10" fmla="*/ 3278 w 4988"/>
                <a:gd name="T11" fmla="*/ 4183 h 4988"/>
                <a:gd name="T12" fmla="*/ 804 w 4988"/>
                <a:gd name="T13" fmla="*/ 3278 h 4988"/>
                <a:gd name="T14" fmla="*/ 1710 w 4988"/>
                <a:gd name="T15" fmla="*/ 805 h 4988"/>
                <a:gd name="T16" fmla="*/ 4183 w 4988"/>
                <a:gd name="T17" fmla="*/ 1710 h 4988"/>
                <a:gd name="T18" fmla="*/ 3278 w 4988"/>
                <a:gd name="T19" fmla="*/ 4183 h 4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8" h="4988">
                  <a:moveTo>
                    <a:pt x="1572" y="509"/>
                  </a:moveTo>
                  <a:cubicBezTo>
                    <a:pt x="476" y="1017"/>
                    <a:pt x="0" y="2319"/>
                    <a:pt x="509" y="3415"/>
                  </a:cubicBezTo>
                  <a:cubicBezTo>
                    <a:pt x="1017" y="4512"/>
                    <a:pt x="2319" y="4988"/>
                    <a:pt x="3415" y="4479"/>
                  </a:cubicBezTo>
                  <a:cubicBezTo>
                    <a:pt x="4511" y="3970"/>
                    <a:pt x="4988" y="2669"/>
                    <a:pt x="4479" y="1573"/>
                  </a:cubicBezTo>
                  <a:cubicBezTo>
                    <a:pt x="3970" y="476"/>
                    <a:pt x="2669" y="0"/>
                    <a:pt x="1572" y="509"/>
                  </a:cubicBezTo>
                  <a:close/>
                  <a:moveTo>
                    <a:pt x="3278" y="4183"/>
                  </a:moveTo>
                  <a:cubicBezTo>
                    <a:pt x="2345" y="4616"/>
                    <a:pt x="1237" y="4211"/>
                    <a:pt x="804" y="3278"/>
                  </a:cubicBezTo>
                  <a:cubicBezTo>
                    <a:pt x="371" y="2345"/>
                    <a:pt x="777" y="1238"/>
                    <a:pt x="1710" y="805"/>
                  </a:cubicBezTo>
                  <a:cubicBezTo>
                    <a:pt x="2643" y="372"/>
                    <a:pt x="3750" y="777"/>
                    <a:pt x="4183" y="1710"/>
                  </a:cubicBezTo>
                  <a:cubicBezTo>
                    <a:pt x="4616" y="2643"/>
                    <a:pt x="4211" y="3750"/>
                    <a:pt x="3278" y="4183"/>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0" name="Freeform 31"/>
            <p:cNvSpPr/>
            <p:nvPr/>
          </p:nvSpPr>
          <p:spPr bwMode="auto">
            <a:xfrm>
              <a:off x="2276475" y="2369344"/>
              <a:ext cx="641747" cy="652463"/>
            </a:xfrm>
            <a:custGeom>
              <a:avLst/>
              <a:gdLst>
                <a:gd name="T0" fmla="*/ 2275 w 3151"/>
                <a:gd name="T1" fmla="*/ 2281 h 3208"/>
                <a:gd name="T2" fmla="*/ 0 w 3151"/>
                <a:gd name="T3" fmla="*/ 2448 h 3208"/>
                <a:gd name="T4" fmla="*/ 110 w 3151"/>
                <a:gd name="T5" fmla="*/ 2564 h 3208"/>
                <a:gd name="T6" fmla="*/ 2507 w 3151"/>
                <a:gd name="T7" fmla="*/ 2501 h 3208"/>
                <a:gd name="T8" fmla="*/ 2444 w 3151"/>
                <a:gd name="T9" fmla="*/ 104 h 3208"/>
                <a:gd name="T10" fmla="*/ 2323 w 3151"/>
                <a:gd name="T11" fmla="*/ 0 h 3208"/>
                <a:gd name="T12" fmla="*/ 2275 w 3151"/>
                <a:gd name="T13" fmla="*/ 2281 h 3208"/>
              </a:gdLst>
              <a:ahLst/>
              <a:cxnLst>
                <a:cxn ang="0">
                  <a:pos x="T0" y="T1"/>
                </a:cxn>
                <a:cxn ang="0">
                  <a:pos x="T2" y="T3"/>
                </a:cxn>
                <a:cxn ang="0">
                  <a:pos x="T4" y="T5"/>
                </a:cxn>
                <a:cxn ang="0">
                  <a:pos x="T6" y="T7"/>
                </a:cxn>
                <a:cxn ang="0">
                  <a:pos x="T8" y="T9"/>
                </a:cxn>
                <a:cxn ang="0">
                  <a:pos x="T10" y="T11"/>
                </a:cxn>
                <a:cxn ang="0">
                  <a:pos x="T12" y="T13"/>
                </a:cxn>
              </a:cxnLst>
              <a:rect l="0" t="0" r="r" b="b"/>
              <a:pathLst>
                <a:path w="3151" h="3208">
                  <a:moveTo>
                    <a:pt x="2275" y="2281"/>
                  </a:moveTo>
                  <a:cubicBezTo>
                    <a:pt x="1668" y="2921"/>
                    <a:pt x="680" y="2983"/>
                    <a:pt x="0" y="2448"/>
                  </a:cubicBezTo>
                  <a:cubicBezTo>
                    <a:pt x="34" y="2488"/>
                    <a:pt x="71" y="2527"/>
                    <a:pt x="110" y="2564"/>
                  </a:cubicBezTo>
                  <a:cubicBezTo>
                    <a:pt x="789" y="3208"/>
                    <a:pt x="1862" y="3180"/>
                    <a:pt x="2507" y="2501"/>
                  </a:cubicBezTo>
                  <a:cubicBezTo>
                    <a:pt x="3151" y="1822"/>
                    <a:pt x="3123" y="749"/>
                    <a:pt x="2444" y="104"/>
                  </a:cubicBezTo>
                  <a:cubicBezTo>
                    <a:pt x="2405" y="67"/>
                    <a:pt x="2364" y="33"/>
                    <a:pt x="2323" y="0"/>
                  </a:cubicBezTo>
                  <a:cubicBezTo>
                    <a:pt x="2892" y="651"/>
                    <a:pt x="2883" y="1641"/>
                    <a:pt x="2275" y="2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1" name="Freeform 32"/>
            <p:cNvSpPr/>
            <p:nvPr/>
          </p:nvSpPr>
          <p:spPr bwMode="auto">
            <a:xfrm>
              <a:off x="3145631" y="3444479"/>
              <a:ext cx="457200" cy="532210"/>
            </a:xfrm>
            <a:custGeom>
              <a:avLst/>
              <a:gdLst>
                <a:gd name="T0" fmla="*/ 0 w 2247"/>
                <a:gd name="T1" fmla="*/ 2617 h 2617"/>
                <a:gd name="T2" fmla="*/ 2247 w 2247"/>
                <a:gd name="T3" fmla="*/ 472 h 2617"/>
                <a:gd name="T4" fmla="*/ 958 w 2247"/>
                <a:gd name="T5" fmla="*/ 0 h 2617"/>
                <a:gd name="T6" fmla="*/ 0 w 2247"/>
                <a:gd name="T7" fmla="*/ 2617 h 2617"/>
              </a:gdLst>
              <a:ahLst/>
              <a:cxnLst>
                <a:cxn ang="0">
                  <a:pos x="T0" y="T1"/>
                </a:cxn>
                <a:cxn ang="0">
                  <a:pos x="T2" y="T3"/>
                </a:cxn>
                <a:cxn ang="0">
                  <a:pos x="T4" y="T5"/>
                </a:cxn>
                <a:cxn ang="0">
                  <a:pos x="T6" y="T7"/>
                </a:cxn>
              </a:cxnLst>
              <a:rect l="0" t="0" r="r" b="b"/>
              <a:pathLst>
                <a:path w="2247" h="2617">
                  <a:moveTo>
                    <a:pt x="0" y="2617"/>
                  </a:moveTo>
                  <a:cubicBezTo>
                    <a:pt x="988" y="2203"/>
                    <a:pt x="1789" y="1435"/>
                    <a:pt x="2247" y="472"/>
                  </a:cubicBezTo>
                  <a:cubicBezTo>
                    <a:pt x="958" y="0"/>
                    <a:pt x="958" y="0"/>
                    <a:pt x="958" y="0"/>
                  </a:cubicBezTo>
                  <a:lnTo>
                    <a:pt x="0" y="2617"/>
                  </a:lnTo>
                  <a:close/>
                </a:path>
              </a:pathLst>
            </a:custGeom>
            <a:solidFill>
              <a:srgbClr val="FF71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5" name="矩形 4"/>
          <p:cNvSpPr/>
          <p:nvPr/>
        </p:nvSpPr>
        <p:spPr>
          <a:xfrm>
            <a:off x="0" y="2654300"/>
            <a:ext cx="1536700" cy="13922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63" name="文本框 362"/>
          <p:cNvSpPr txBox="1"/>
          <p:nvPr/>
        </p:nvSpPr>
        <p:spPr>
          <a:xfrm>
            <a:off x="263525" y="3030538"/>
            <a:ext cx="828675" cy="7159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矩形 47"/>
          <p:cNvSpPr/>
          <p:nvPr/>
        </p:nvSpPr>
        <p:spPr>
          <a:xfrm>
            <a:off x="6953250" y="3467100"/>
            <a:ext cx="2190750" cy="10160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6" name="矩形 45"/>
          <p:cNvSpPr/>
          <p:nvPr/>
        </p:nvSpPr>
        <p:spPr>
          <a:xfrm>
            <a:off x="4148138" y="2659063"/>
            <a:ext cx="3251200" cy="13874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直角三角形 6"/>
          <p:cNvSpPr/>
          <p:nvPr/>
        </p:nvSpPr>
        <p:spPr>
          <a:xfrm rot="5400000">
            <a:off x="6953250" y="4017963"/>
            <a:ext cx="446088" cy="446088"/>
          </a:xfrm>
          <a:prstGeom prst="rtTriangle">
            <a:avLst/>
          </a:prstGeom>
          <a:solidFill>
            <a:srgbClr val="2B43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9944" name="文本框 81"/>
          <p:cNvSpPr txBox="1"/>
          <p:nvPr/>
        </p:nvSpPr>
        <p:spPr>
          <a:xfrm>
            <a:off x="4297363" y="3095625"/>
            <a:ext cx="3048000" cy="508000"/>
          </a:xfrm>
          <a:prstGeom prst="rect">
            <a:avLst/>
          </a:prstGeom>
          <a:noFill/>
          <a:ln w="9525">
            <a:noFill/>
          </a:ln>
        </p:spPr>
        <p:txBody>
          <a:bodyPr>
            <a:spAutoFit/>
          </a:bodyPr>
          <a:lstStyle/>
          <a:p>
            <a:pPr lvl="0" eaLnBrk="1" hangingPunct="1"/>
            <a:r>
              <a:rPr lang="zh-CN" altLang="en-US" sz="2700" b="1" dirty="0">
                <a:solidFill>
                  <a:srgbClr val="FFFFFF"/>
                </a:solidFill>
                <a:latin typeface="微软雅黑" panose="020B0503020204020204" pitchFamily="34" charset="-122"/>
                <a:ea typeface="微软雅黑" panose="020B0503020204020204" pitchFamily="34" charset="-122"/>
              </a:rPr>
              <a:t>点击此处添加标题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40963" name="组合 1"/>
          <p:cNvGrpSpPr/>
          <p:nvPr/>
        </p:nvGrpSpPr>
        <p:grpSpPr>
          <a:xfrm>
            <a:off x="106363" y="95250"/>
            <a:ext cx="938212" cy="612775"/>
            <a:chOff x="449263" y="-463550"/>
            <a:chExt cx="4000500" cy="2379663"/>
          </a:xfrm>
        </p:grpSpPr>
        <p:sp>
          <p:nvSpPr>
            <p:cNvPr id="40990"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0991"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40992"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40993"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40994"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40995"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40996"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40997"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0998"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0999"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0"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1"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2"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3"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4"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5"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6"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41007"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8"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09"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1010"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1"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2"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3"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4"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5"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6"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7"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8"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19"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20"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21"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22"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23"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41024"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41025"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41026"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41027"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41028"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29"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0"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1"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2"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3"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4"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5"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41036"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41037"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8"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39"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0"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1"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2"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3"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4"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1045"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40964"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任意多边形 60"/>
          <p:cNvSpPr/>
          <p:nvPr/>
        </p:nvSpPr>
        <p:spPr>
          <a:xfrm>
            <a:off x="2790825" y="2116138"/>
            <a:ext cx="923925" cy="782638"/>
          </a:xfrm>
          <a:custGeom>
            <a:avLst/>
            <a:gdLst>
              <a:gd name="connsiteX0" fmla="*/ 0 w 1115526"/>
              <a:gd name="connsiteY0" fmla="*/ 868921 h 868921"/>
              <a:gd name="connsiteX1" fmla="*/ 557760 w 1115526"/>
              <a:gd name="connsiteY1" fmla="*/ 0 h 868921"/>
              <a:gd name="connsiteX2" fmla="*/ 557766 w 1115526"/>
              <a:gd name="connsiteY2" fmla="*/ 0 h 868921"/>
              <a:gd name="connsiteX3" fmla="*/ 1115526 w 1115526"/>
              <a:gd name="connsiteY3" fmla="*/ 868921 h 868921"/>
              <a:gd name="connsiteX4" fmla="*/ 0 w 111552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5526" h="868921">
                <a:moveTo>
                  <a:pt x="0" y="868921"/>
                </a:moveTo>
                <a:lnTo>
                  <a:pt x="557760" y="0"/>
                </a:lnTo>
                <a:lnTo>
                  <a:pt x="557766" y="0"/>
                </a:lnTo>
                <a:lnTo>
                  <a:pt x="1115526" y="868921"/>
                </a:lnTo>
                <a:lnTo>
                  <a:pt x="0" y="868921"/>
                </a:lnTo>
                <a:close/>
              </a:path>
            </a:pathLst>
          </a:custGeom>
          <a:solidFill>
            <a:srgbClr val="49719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338" tIns="33338" rIns="33338" bIns="33338" numCol="1" spcCol="1270" anchor="ctr" anchorCtr="0">
            <a:noAutofit/>
          </a:bodyPr>
          <a:lstStyle/>
          <a:p>
            <a:pPr marL="0" marR="0" lvl="0" indent="0" algn="ctr" defTabSz="1166495" rtl="0" eaLnBrk="1" fontAlgn="auto" latinLnBrk="0" hangingPunct="1">
              <a:lnSpc>
                <a:spcPct val="90000"/>
              </a:lnSpc>
              <a:spcBef>
                <a:spcPct val="0"/>
              </a:spcBef>
              <a:spcAft>
                <a:spcPct val="35000"/>
              </a:spcAft>
              <a:buClrTx/>
              <a:buSzTx/>
              <a:buFontTx/>
              <a:buNone/>
              <a:defRPr/>
            </a:pPr>
            <a:endParaRPr kumimoji="0" lang="zh-CN" altLang="en-US" sz="2625" b="0" i="0" u="none" strike="noStrike" kern="1200" cap="none" spc="0" normalizeH="0" baseline="0" noProof="0">
              <a:ln>
                <a:noFill/>
              </a:ln>
              <a:solidFill>
                <a:prstClr val="white"/>
              </a:solidFill>
              <a:effectLst/>
              <a:uLnTx/>
              <a:uFillTx/>
              <a:latin typeface="+mn-lt"/>
              <a:ea typeface="+mn-ea"/>
              <a:cs typeface="+mn-cs"/>
            </a:endParaRPr>
          </a:p>
        </p:txBody>
      </p:sp>
      <p:sp>
        <p:nvSpPr>
          <p:cNvPr id="62" name="任意多边形 61"/>
          <p:cNvSpPr/>
          <p:nvPr/>
        </p:nvSpPr>
        <p:spPr>
          <a:xfrm>
            <a:off x="2328863" y="2898775"/>
            <a:ext cx="1847850" cy="781050"/>
          </a:xfrm>
          <a:custGeom>
            <a:avLst/>
            <a:gdLst>
              <a:gd name="connsiteX0" fmla="*/ 0 w 2231053"/>
              <a:gd name="connsiteY0" fmla="*/ 868921 h 868921"/>
              <a:gd name="connsiteX1" fmla="*/ 557760 w 2231053"/>
              <a:gd name="connsiteY1" fmla="*/ 0 h 868921"/>
              <a:gd name="connsiteX2" fmla="*/ 1673293 w 2231053"/>
              <a:gd name="connsiteY2" fmla="*/ 0 h 868921"/>
              <a:gd name="connsiteX3" fmla="*/ 2231053 w 2231053"/>
              <a:gd name="connsiteY3" fmla="*/ 868921 h 868921"/>
              <a:gd name="connsiteX4" fmla="*/ 0 w 2231053"/>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053" h="868921">
                <a:moveTo>
                  <a:pt x="0" y="868921"/>
                </a:moveTo>
                <a:lnTo>
                  <a:pt x="557760" y="0"/>
                </a:lnTo>
                <a:lnTo>
                  <a:pt x="1673293" y="0"/>
                </a:lnTo>
                <a:lnTo>
                  <a:pt x="2231053" y="868921"/>
                </a:lnTo>
                <a:lnTo>
                  <a:pt x="0" y="868921"/>
                </a:lnTo>
                <a:close/>
              </a:path>
            </a:pathLst>
          </a:custGeom>
          <a:solidFill>
            <a:srgbClr val="638EB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5688" tIns="42863" rIns="335689" bIns="42863" numCol="1" spcCol="1270" anchor="ctr" anchorCtr="0">
            <a:noAutofit/>
          </a:bodyPr>
          <a:lstStyle/>
          <a:p>
            <a:pPr marL="0" marR="0" lvl="0" indent="0" algn="ctr" defTabSz="1499870" rtl="0" eaLnBrk="1" fontAlgn="auto" latinLnBrk="0" hangingPunct="1">
              <a:lnSpc>
                <a:spcPct val="90000"/>
              </a:lnSpc>
              <a:spcBef>
                <a:spcPct val="0"/>
              </a:spcBef>
              <a:spcAft>
                <a:spcPct val="35000"/>
              </a:spcAft>
              <a:buClrTx/>
              <a:buSzTx/>
              <a:buFontTx/>
              <a:buNone/>
              <a:defRPr/>
            </a:pPr>
            <a:endParaRPr kumimoji="0" lang="zh-CN" altLang="en-US" sz="3375" b="0" i="0" u="none" strike="noStrike" kern="1200" cap="none" spc="0" normalizeH="0" baseline="0" noProof="0">
              <a:ln>
                <a:noFill/>
              </a:ln>
              <a:solidFill>
                <a:prstClr val="white"/>
              </a:solidFill>
              <a:effectLst/>
              <a:uLnTx/>
              <a:uFillTx/>
              <a:latin typeface="+mn-lt"/>
              <a:ea typeface="+mn-ea"/>
              <a:cs typeface="+mn-cs"/>
            </a:endParaRPr>
          </a:p>
        </p:txBody>
      </p:sp>
      <p:sp>
        <p:nvSpPr>
          <p:cNvPr id="63" name="任意多边形 62"/>
          <p:cNvSpPr/>
          <p:nvPr/>
        </p:nvSpPr>
        <p:spPr>
          <a:xfrm>
            <a:off x="1866900" y="3679825"/>
            <a:ext cx="2771775" cy="782638"/>
          </a:xfrm>
          <a:custGeom>
            <a:avLst/>
            <a:gdLst>
              <a:gd name="connsiteX0" fmla="*/ 0 w 3346579"/>
              <a:gd name="connsiteY0" fmla="*/ 868921 h 868921"/>
              <a:gd name="connsiteX1" fmla="*/ 557760 w 3346579"/>
              <a:gd name="connsiteY1" fmla="*/ 0 h 868921"/>
              <a:gd name="connsiteX2" fmla="*/ 2788819 w 3346579"/>
              <a:gd name="connsiteY2" fmla="*/ 0 h 868921"/>
              <a:gd name="connsiteX3" fmla="*/ 3346579 w 3346579"/>
              <a:gd name="connsiteY3" fmla="*/ 868921 h 868921"/>
              <a:gd name="connsiteX4" fmla="*/ 0 w 3346579"/>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6579" h="868921">
                <a:moveTo>
                  <a:pt x="0" y="868921"/>
                </a:moveTo>
                <a:lnTo>
                  <a:pt x="557760" y="0"/>
                </a:lnTo>
                <a:lnTo>
                  <a:pt x="2788819" y="0"/>
                </a:lnTo>
                <a:lnTo>
                  <a:pt x="3346579" y="868921"/>
                </a:lnTo>
                <a:lnTo>
                  <a:pt x="0" y="868921"/>
                </a:lnTo>
                <a:close/>
              </a:path>
            </a:pathLst>
          </a:custGeom>
          <a:solidFill>
            <a:srgbClr val="595959"/>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911" tIns="46673" rIns="485912" bIns="46673" numCol="1" spcCol="1270" anchor="ctr" anchorCtr="0">
            <a:noAutofit/>
          </a:bodyPr>
          <a:lstStyle/>
          <a:p>
            <a:pPr marL="0" marR="0" lvl="0" indent="0" algn="ctr" defTabSz="1633220" rtl="0" eaLnBrk="1" fontAlgn="auto" latinLnBrk="0" hangingPunct="1">
              <a:lnSpc>
                <a:spcPct val="90000"/>
              </a:lnSpc>
              <a:spcBef>
                <a:spcPct val="0"/>
              </a:spcBef>
              <a:spcAft>
                <a:spcPct val="35000"/>
              </a:spcAft>
              <a:buClrTx/>
              <a:buSzTx/>
              <a:buFontTx/>
              <a:buNone/>
              <a:defRPr/>
            </a:pPr>
            <a:endParaRPr kumimoji="0" lang="zh-CN" altLang="en-US" sz="3675" b="0" i="0" u="none" strike="noStrike" kern="1200" cap="none" spc="0" normalizeH="0" baseline="0" noProof="0" dirty="0">
              <a:ln>
                <a:noFill/>
              </a:ln>
              <a:solidFill>
                <a:prstClr val="white"/>
              </a:solidFill>
              <a:effectLst/>
              <a:uLnTx/>
              <a:uFillTx/>
              <a:latin typeface="+mn-lt"/>
              <a:ea typeface="+mn-ea"/>
              <a:cs typeface="+mn-cs"/>
            </a:endParaRPr>
          </a:p>
        </p:txBody>
      </p:sp>
      <p:sp>
        <p:nvSpPr>
          <p:cNvPr id="64" name="任意多边形 63"/>
          <p:cNvSpPr/>
          <p:nvPr/>
        </p:nvSpPr>
        <p:spPr>
          <a:xfrm>
            <a:off x="1404938" y="4462463"/>
            <a:ext cx="3697288" cy="781050"/>
          </a:xfrm>
          <a:custGeom>
            <a:avLst/>
            <a:gdLst>
              <a:gd name="connsiteX0" fmla="*/ 0 w 4462106"/>
              <a:gd name="connsiteY0" fmla="*/ 868921 h 868921"/>
              <a:gd name="connsiteX1" fmla="*/ 557760 w 4462106"/>
              <a:gd name="connsiteY1" fmla="*/ 0 h 868921"/>
              <a:gd name="connsiteX2" fmla="*/ 3904346 w 4462106"/>
              <a:gd name="connsiteY2" fmla="*/ 0 h 868921"/>
              <a:gd name="connsiteX3" fmla="*/ 4462106 w 4462106"/>
              <a:gd name="connsiteY3" fmla="*/ 868921 h 868921"/>
              <a:gd name="connsiteX4" fmla="*/ 0 w 446210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06" h="868921">
                <a:moveTo>
                  <a:pt x="0" y="868921"/>
                </a:moveTo>
                <a:lnTo>
                  <a:pt x="557760" y="0"/>
                </a:lnTo>
                <a:lnTo>
                  <a:pt x="3904346" y="0"/>
                </a:lnTo>
                <a:lnTo>
                  <a:pt x="4462106" y="868921"/>
                </a:lnTo>
                <a:lnTo>
                  <a:pt x="0" y="868921"/>
                </a:lnTo>
                <a:close/>
              </a:path>
            </a:pathLst>
          </a:custGeom>
          <a:solidFill>
            <a:srgbClr val="85858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5181" tIns="49530" rIns="635183" bIns="49530" numCol="1" spcCol="1270" anchor="ctr" anchorCtr="0">
            <a:noAutofit/>
          </a:bodyPr>
          <a:lstStyle/>
          <a:p>
            <a:pPr marL="0" marR="0" lvl="0" indent="0" algn="ctr" defTabSz="1733550" rtl="0" eaLnBrk="1" fontAlgn="auto" latinLnBrk="0" hangingPunct="1">
              <a:lnSpc>
                <a:spcPct val="90000"/>
              </a:lnSpc>
              <a:spcBef>
                <a:spcPct val="0"/>
              </a:spcBef>
              <a:spcAft>
                <a:spcPct val="35000"/>
              </a:spcAft>
              <a:buClrTx/>
              <a:buSzTx/>
              <a:buFontTx/>
              <a:buNone/>
              <a:defRPr/>
            </a:pPr>
            <a:endParaRPr kumimoji="0" lang="zh-CN" altLang="en-US" sz="3900" b="0" i="0" u="none" strike="noStrike" kern="1200" cap="none" spc="0" normalizeH="0" baseline="0" noProof="0" dirty="0">
              <a:ln>
                <a:noFill/>
              </a:ln>
              <a:solidFill>
                <a:prstClr val="white"/>
              </a:solidFill>
              <a:effectLst/>
              <a:uLnTx/>
              <a:uFillTx/>
              <a:latin typeface="+mn-lt"/>
              <a:ea typeface="+mn-ea"/>
              <a:cs typeface="+mn-cs"/>
            </a:endParaRPr>
          </a:p>
        </p:txBody>
      </p:sp>
      <p:cxnSp>
        <p:nvCxnSpPr>
          <p:cNvPr id="65" name="直接连接符 64"/>
          <p:cNvCxnSpPr/>
          <p:nvPr/>
        </p:nvCxnSpPr>
        <p:spPr>
          <a:xfrm>
            <a:off x="3252788" y="2124075"/>
            <a:ext cx="184943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3714750" y="2890838"/>
            <a:ext cx="184943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3881438" y="2232025"/>
            <a:ext cx="1511300" cy="5778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1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01</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68" name="平行四边形 67"/>
          <p:cNvSpPr/>
          <p:nvPr/>
        </p:nvSpPr>
        <p:spPr>
          <a:xfrm flipH="1">
            <a:off x="5102225" y="2124075"/>
            <a:ext cx="1141413" cy="774700"/>
          </a:xfrm>
          <a:prstGeom prst="parallelogram">
            <a:avLst>
              <a:gd name="adj" fmla="val 59014"/>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69" name="Group 13"/>
          <p:cNvGrpSpPr>
            <a:grpSpLocks noChangeAspect="1"/>
          </p:cNvGrpSpPr>
          <p:nvPr/>
        </p:nvGrpSpPr>
        <p:grpSpPr bwMode="auto">
          <a:xfrm>
            <a:off x="5607262" y="2321609"/>
            <a:ext cx="191775" cy="374853"/>
            <a:chOff x="1" y="2"/>
            <a:chExt cx="397" cy="776"/>
          </a:xfrm>
          <a:solidFill>
            <a:schemeClr val="bg1"/>
          </a:solidFill>
        </p:grpSpPr>
        <p:sp>
          <p:nvSpPr>
            <p:cNvPr id="70" name="Oval 14"/>
            <p:cNvSpPr>
              <a:spLocks noChangeArrowheads="1"/>
            </p:cNvSpPr>
            <p:nvPr/>
          </p:nvSpPr>
          <p:spPr bwMode="auto">
            <a:xfrm>
              <a:off x="174" y="673"/>
              <a:ext cx="48" cy="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1" name="Freeform 15"/>
            <p:cNvSpPr>
              <a:spLocks noEditPoints="1"/>
            </p:cNvSpPr>
            <p:nvPr/>
          </p:nvSpPr>
          <p:spPr bwMode="auto">
            <a:xfrm>
              <a:off x="1" y="2"/>
              <a:ext cx="397" cy="776"/>
            </a:xfrm>
            <a:custGeom>
              <a:avLst/>
              <a:gdLst>
                <a:gd name="T0" fmla="*/ 140 w 165"/>
                <a:gd name="T1" fmla="*/ 0 h 325"/>
                <a:gd name="T2" fmla="*/ 25 w 165"/>
                <a:gd name="T3" fmla="*/ 0 h 325"/>
                <a:gd name="T4" fmla="*/ 0 w 165"/>
                <a:gd name="T5" fmla="*/ 25 h 325"/>
                <a:gd name="T6" fmla="*/ 0 w 165"/>
                <a:gd name="T7" fmla="*/ 299 h 325"/>
                <a:gd name="T8" fmla="*/ 25 w 165"/>
                <a:gd name="T9" fmla="*/ 325 h 325"/>
                <a:gd name="T10" fmla="*/ 140 w 165"/>
                <a:gd name="T11" fmla="*/ 325 h 325"/>
                <a:gd name="T12" fmla="*/ 165 w 165"/>
                <a:gd name="T13" fmla="*/ 299 h 325"/>
                <a:gd name="T14" fmla="*/ 165 w 165"/>
                <a:gd name="T15" fmla="*/ 25 h 325"/>
                <a:gd name="T16" fmla="*/ 140 w 165"/>
                <a:gd name="T17" fmla="*/ 0 h 325"/>
                <a:gd name="T18" fmla="*/ 61 w 165"/>
                <a:gd name="T19" fmla="*/ 20 h 325"/>
                <a:gd name="T20" fmla="*/ 104 w 165"/>
                <a:gd name="T21" fmla="*/ 20 h 325"/>
                <a:gd name="T22" fmla="*/ 106 w 165"/>
                <a:gd name="T23" fmla="*/ 22 h 325"/>
                <a:gd name="T24" fmla="*/ 104 w 165"/>
                <a:gd name="T25" fmla="*/ 24 h 325"/>
                <a:gd name="T26" fmla="*/ 61 w 165"/>
                <a:gd name="T27" fmla="*/ 24 h 325"/>
                <a:gd name="T28" fmla="*/ 58 w 165"/>
                <a:gd name="T29" fmla="*/ 22 h 325"/>
                <a:gd name="T30" fmla="*/ 61 w 165"/>
                <a:gd name="T31" fmla="*/ 20 h 325"/>
                <a:gd name="T32" fmla="*/ 82 w 165"/>
                <a:gd name="T33" fmla="*/ 306 h 325"/>
                <a:gd name="T34" fmla="*/ 68 w 165"/>
                <a:gd name="T35" fmla="*/ 292 h 325"/>
                <a:gd name="T36" fmla="*/ 82 w 165"/>
                <a:gd name="T37" fmla="*/ 277 h 325"/>
                <a:gd name="T38" fmla="*/ 97 w 165"/>
                <a:gd name="T39" fmla="*/ 292 h 325"/>
                <a:gd name="T40" fmla="*/ 82 w 165"/>
                <a:gd name="T41" fmla="*/ 306 h 325"/>
                <a:gd name="T42" fmla="*/ 154 w 165"/>
                <a:gd name="T43" fmla="*/ 261 h 325"/>
                <a:gd name="T44" fmla="*/ 11 w 165"/>
                <a:gd name="T45" fmla="*/ 261 h 325"/>
                <a:gd name="T46" fmla="*/ 11 w 165"/>
                <a:gd name="T47" fmla="*/ 50 h 325"/>
                <a:gd name="T48" fmla="*/ 154 w 165"/>
                <a:gd name="T49" fmla="*/ 50 h 325"/>
                <a:gd name="T50" fmla="*/ 154 w 165"/>
                <a:gd name="T51" fmla="*/ 26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25">
                  <a:moveTo>
                    <a:pt x="140" y="0"/>
                  </a:moveTo>
                  <a:cubicBezTo>
                    <a:pt x="25" y="0"/>
                    <a:pt x="25" y="0"/>
                    <a:pt x="25" y="0"/>
                  </a:cubicBezTo>
                  <a:cubicBezTo>
                    <a:pt x="11" y="0"/>
                    <a:pt x="0" y="11"/>
                    <a:pt x="0" y="25"/>
                  </a:cubicBezTo>
                  <a:cubicBezTo>
                    <a:pt x="0" y="299"/>
                    <a:pt x="0" y="299"/>
                    <a:pt x="0" y="299"/>
                  </a:cubicBezTo>
                  <a:cubicBezTo>
                    <a:pt x="0" y="313"/>
                    <a:pt x="11" y="325"/>
                    <a:pt x="25" y="325"/>
                  </a:cubicBezTo>
                  <a:cubicBezTo>
                    <a:pt x="140" y="325"/>
                    <a:pt x="140" y="325"/>
                    <a:pt x="140" y="325"/>
                  </a:cubicBezTo>
                  <a:cubicBezTo>
                    <a:pt x="153" y="325"/>
                    <a:pt x="165" y="313"/>
                    <a:pt x="165" y="299"/>
                  </a:cubicBezTo>
                  <a:cubicBezTo>
                    <a:pt x="165" y="25"/>
                    <a:pt x="165" y="25"/>
                    <a:pt x="165" y="25"/>
                  </a:cubicBezTo>
                  <a:cubicBezTo>
                    <a:pt x="165" y="11"/>
                    <a:pt x="153" y="0"/>
                    <a:pt x="140" y="0"/>
                  </a:cubicBezTo>
                  <a:close/>
                  <a:moveTo>
                    <a:pt x="61" y="20"/>
                  </a:moveTo>
                  <a:cubicBezTo>
                    <a:pt x="104" y="20"/>
                    <a:pt x="104" y="20"/>
                    <a:pt x="104" y="20"/>
                  </a:cubicBezTo>
                  <a:cubicBezTo>
                    <a:pt x="105" y="20"/>
                    <a:pt x="106" y="21"/>
                    <a:pt x="106" y="22"/>
                  </a:cubicBezTo>
                  <a:cubicBezTo>
                    <a:pt x="106" y="23"/>
                    <a:pt x="105" y="24"/>
                    <a:pt x="104" y="24"/>
                  </a:cubicBezTo>
                  <a:cubicBezTo>
                    <a:pt x="61" y="24"/>
                    <a:pt x="61" y="24"/>
                    <a:pt x="61" y="24"/>
                  </a:cubicBezTo>
                  <a:cubicBezTo>
                    <a:pt x="59" y="24"/>
                    <a:pt x="58" y="23"/>
                    <a:pt x="58" y="22"/>
                  </a:cubicBezTo>
                  <a:cubicBezTo>
                    <a:pt x="58" y="21"/>
                    <a:pt x="59" y="20"/>
                    <a:pt x="61" y="20"/>
                  </a:cubicBezTo>
                  <a:close/>
                  <a:moveTo>
                    <a:pt x="82" y="306"/>
                  </a:moveTo>
                  <a:cubicBezTo>
                    <a:pt x="74" y="306"/>
                    <a:pt x="68" y="300"/>
                    <a:pt x="68" y="292"/>
                  </a:cubicBezTo>
                  <a:cubicBezTo>
                    <a:pt x="68" y="284"/>
                    <a:pt x="74" y="277"/>
                    <a:pt x="82" y="277"/>
                  </a:cubicBezTo>
                  <a:cubicBezTo>
                    <a:pt x="90" y="277"/>
                    <a:pt x="97" y="284"/>
                    <a:pt x="97" y="292"/>
                  </a:cubicBezTo>
                  <a:cubicBezTo>
                    <a:pt x="97" y="300"/>
                    <a:pt x="90" y="306"/>
                    <a:pt x="82" y="306"/>
                  </a:cubicBezTo>
                  <a:close/>
                  <a:moveTo>
                    <a:pt x="154" y="261"/>
                  </a:moveTo>
                  <a:cubicBezTo>
                    <a:pt x="11" y="261"/>
                    <a:pt x="11" y="261"/>
                    <a:pt x="11" y="261"/>
                  </a:cubicBezTo>
                  <a:cubicBezTo>
                    <a:pt x="11" y="50"/>
                    <a:pt x="11" y="50"/>
                    <a:pt x="11" y="50"/>
                  </a:cubicBezTo>
                  <a:cubicBezTo>
                    <a:pt x="154" y="50"/>
                    <a:pt x="154" y="50"/>
                    <a:pt x="154" y="50"/>
                  </a:cubicBezTo>
                  <a:lnTo>
                    <a:pt x="154" y="2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40974" name="文本框 71"/>
          <p:cNvSpPr txBox="1"/>
          <p:nvPr/>
        </p:nvSpPr>
        <p:spPr>
          <a:xfrm>
            <a:off x="2962275" y="2578100"/>
            <a:ext cx="620713" cy="461963"/>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关键词</a:t>
            </a:r>
          </a:p>
        </p:txBody>
      </p:sp>
      <p:cxnSp>
        <p:nvCxnSpPr>
          <p:cNvPr id="73" name="直接连接符 72"/>
          <p:cNvCxnSpPr/>
          <p:nvPr/>
        </p:nvCxnSpPr>
        <p:spPr>
          <a:xfrm>
            <a:off x="4175125" y="3681413"/>
            <a:ext cx="18478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4287838" y="3011488"/>
            <a:ext cx="1511300" cy="5778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1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02</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75" name="平行四边形 74"/>
          <p:cNvSpPr/>
          <p:nvPr/>
        </p:nvSpPr>
        <p:spPr>
          <a:xfrm flipH="1">
            <a:off x="5565775" y="2898775"/>
            <a:ext cx="1141413" cy="774700"/>
          </a:xfrm>
          <a:prstGeom prst="parallelogram">
            <a:avLst>
              <a:gd name="adj" fmla="val 59014"/>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76" name="Group 4"/>
          <p:cNvGrpSpPr>
            <a:grpSpLocks noChangeAspect="1"/>
          </p:cNvGrpSpPr>
          <p:nvPr/>
        </p:nvGrpSpPr>
        <p:grpSpPr bwMode="auto">
          <a:xfrm>
            <a:off x="5972581" y="3184627"/>
            <a:ext cx="327704" cy="203613"/>
            <a:chOff x="1" y="2957"/>
            <a:chExt cx="1125" cy="699"/>
          </a:xfrm>
          <a:solidFill>
            <a:schemeClr val="bg1"/>
          </a:solidFill>
        </p:grpSpPr>
        <p:sp>
          <p:nvSpPr>
            <p:cNvPr id="77" name="Freeform 5"/>
            <p:cNvSpPr>
              <a:spLocks noEditPoints="1"/>
            </p:cNvSpPr>
            <p:nvPr/>
          </p:nvSpPr>
          <p:spPr bwMode="auto">
            <a:xfrm>
              <a:off x="89" y="2957"/>
              <a:ext cx="949" cy="598"/>
            </a:xfrm>
            <a:custGeom>
              <a:avLst/>
              <a:gdLst>
                <a:gd name="T0" fmla="*/ 10 w 399"/>
                <a:gd name="T1" fmla="*/ 251 h 251"/>
                <a:gd name="T2" fmla="*/ 389 w 399"/>
                <a:gd name="T3" fmla="*/ 251 h 251"/>
                <a:gd name="T4" fmla="*/ 399 w 399"/>
                <a:gd name="T5" fmla="*/ 241 h 251"/>
                <a:gd name="T6" fmla="*/ 399 w 399"/>
                <a:gd name="T7" fmla="*/ 9 h 251"/>
                <a:gd name="T8" fmla="*/ 389 w 399"/>
                <a:gd name="T9" fmla="*/ 0 h 251"/>
                <a:gd name="T10" fmla="*/ 10 w 399"/>
                <a:gd name="T11" fmla="*/ 0 h 251"/>
                <a:gd name="T12" fmla="*/ 0 w 399"/>
                <a:gd name="T13" fmla="*/ 9 h 251"/>
                <a:gd name="T14" fmla="*/ 0 w 399"/>
                <a:gd name="T15" fmla="*/ 241 h 251"/>
                <a:gd name="T16" fmla="*/ 10 w 399"/>
                <a:gd name="T17" fmla="*/ 251 h 251"/>
                <a:gd name="T18" fmla="*/ 199 w 399"/>
                <a:gd name="T19" fmla="*/ 6 h 251"/>
                <a:gd name="T20" fmla="*/ 206 w 399"/>
                <a:gd name="T21" fmla="*/ 12 h 251"/>
                <a:gd name="T22" fmla="*/ 199 w 399"/>
                <a:gd name="T23" fmla="*/ 18 h 251"/>
                <a:gd name="T24" fmla="*/ 193 w 399"/>
                <a:gd name="T25" fmla="*/ 12 h 251"/>
                <a:gd name="T26" fmla="*/ 199 w 399"/>
                <a:gd name="T27" fmla="*/ 6 h 251"/>
                <a:gd name="T28" fmla="*/ 24 w 399"/>
                <a:gd name="T29" fmla="*/ 23 h 251"/>
                <a:gd name="T30" fmla="*/ 374 w 399"/>
                <a:gd name="T31" fmla="*/ 23 h 251"/>
                <a:gd name="T32" fmla="*/ 374 w 399"/>
                <a:gd name="T33" fmla="*/ 226 h 251"/>
                <a:gd name="T34" fmla="*/ 24 w 399"/>
                <a:gd name="T35" fmla="*/ 226 h 251"/>
                <a:gd name="T36" fmla="*/ 24 w 399"/>
                <a:gd name="T37" fmla="*/ 2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9" h="251">
                  <a:moveTo>
                    <a:pt x="10" y="251"/>
                  </a:moveTo>
                  <a:cubicBezTo>
                    <a:pt x="389" y="251"/>
                    <a:pt x="389" y="251"/>
                    <a:pt x="389" y="251"/>
                  </a:cubicBezTo>
                  <a:cubicBezTo>
                    <a:pt x="395" y="251"/>
                    <a:pt x="399" y="246"/>
                    <a:pt x="399" y="241"/>
                  </a:cubicBezTo>
                  <a:cubicBezTo>
                    <a:pt x="399" y="9"/>
                    <a:pt x="399" y="9"/>
                    <a:pt x="399" y="9"/>
                  </a:cubicBezTo>
                  <a:cubicBezTo>
                    <a:pt x="399" y="4"/>
                    <a:pt x="395" y="0"/>
                    <a:pt x="389" y="0"/>
                  </a:cubicBezTo>
                  <a:cubicBezTo>
                    <a:pt x="10" y="0"/>
                    <a:pt x="10" y="0"/>
                    <a:pt x="10" y="0"/>
                  </a:cubicBezTo>
                  <a:cubicBezTo>
                    <a:pt x="4" y="0"/>
                    <a:pt x="0" y="4"/>
                    <a:pt x="0" y="9"/>
                  </a:cubicBezTo>
                  <a:cubicBezTo>
                    <a:pt x="0" y="241"/>
                    <a:pt x="0" y="241"/>
                    <a:pt x="0" y="241"/>
                  </a:cubicBezTo>
                  <a:cubicBezTo>
                    <a:pt x="0" y="246"/>
                    <a:pt x="4" y="251"/>
                    <a:pt x="10" y="251"/>
                  </a:cubicBezTo>
                  <a:close/>
                  <a:moveTo>
                    <a:pt x="199" y="6"/>
                  </a:moveTo>
                  <a:cubicBezTo>
                    <a:pt x="203" y="6"/>
                    <a:pt x="206" y="8"/>
                    <a:pt x="206" y="12"/>
                  </a:cubicBezTo>
                  <a:cubicBezTo>
                    <a:pt x="206" y="15"/>
                    <a:pt x="203" y="18"/>
                    <a:pt x="199" y="18"/>
                  </a:cubicBezTo>
                  <a:cubicBezTo>
                    <a:pt x="196" y="18"/>
                    <a:pt x="193" y="15"/>
                    <a:pt x="193" y="12"/>
                  </a:cubicBezTo>
                  <a:cubicBezTo>
                    <a:pt x="193" y="8"/>
                    <a:pt x="196" y="6"/>
                    <a:pt x="199" y="6"/>
                  </a:cubicBezTo>
                  <a:close/>
                  <a:moveTo>
                    <a:pt x="24" y="23"/>
                  </a:moveTo>
                  <a:cubicBezTo>
                    <a:pt x="374" y="23"/>
                    <a:pt x="374" y="23"/>
                    <a:pt x="374" y="23"/>
                  </a:cubicBezTo>
                  <a:cubicBezTo>
                    <a:pt x="374" y="226"/>
                    <a:pt x="374" y="226"/>
                    <a:pt x="374" y="226"/>
                  </a:cubicBezTo>
                  <a:cubicBezTo>
                    <a:pt x="24" y="226"/>
                    <a:pt x="24" y="226"/>
                    <a:pt x="24" y="226"/>
                  </a:cubicBezTo>
                  <a:lnTo>
                    <a:pt x="24"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8" name="Freeform 6"/>
            <p:cNvSpPr/>
            <p:nvPr/>
          </p:nvSpPr>
          <p:spPr bwMode="auto">
            <a:xfrm>
              <a:off x="1" y="3582"/>
              <a:ext cx="1125" cy="74"/>
            </a:xfrm>
            <a:custGeom>
              <a:avLst/>
              <a:gdLst>
                <a:gd name="T0" fmla="*/ 473 w 473"/>
                <a:gd name="T1" fmla="*/ 0 h 31"/>
                <a:gd name="T2" fmla="*/ 309 w 473"/>
                <a:gd name="T3" fmla="*/ 0 h 31"/>
                <a:gd name="T4" fmla="*/ 303 w 473"/>
                <a:gd name="T5" fmla="*/ 5 h 31"/>
                <a:gd name="T6" fmla="*/ 170 w 473"/>
                <a:gd name="T7" fmla="*/ 5 h 31"/>
                <a:gd name="T8" fmla="*/ 164 w 473"/>
                <a:gd name="T9" fmla="*/ 0 h 31"/>
                <a:gd name="T10" fmla="*/ 0 w 473"/>
                <a:gd name="T11" fmla="*/ 0 h 31"/>
                <a:gd name="T12" fmla="*/ 0 w 473"/>
                <a:gd name="T13" fmla="*/ 2 h 31"/>
                <a:gd name="T14" fmla="*/ 0 w 473"/>
                <a:gd name="T15" fmla="*/ 9 h 31"/>
                <a:gd name="T16" fmla="*/ 21 w 473"/>
                <a:gd name="T17" fmla="*/ 31 h 31"/>
                <a:gd name="T18" fmla="*/ 452 w 473"/>
                <a:gd name="T19" fmla="*/ 31 h 31"/>
                <a:gd name="T20" fmla="*/ 473 w 473"/>
                <a:gd name="T21" fmla="*/ 9 h 31"/>
                <a:gd name="T22" fmla="*/ 473 w 473"/>
                <a:gd name="T23" fmla="*/ 2 h 31"/>
                <a:gd name="T24" fmla="*/ 473 w 473"/>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3" h="31">
                  <a:moveTo>
                    <a:pt x="473" y="0"/>
                  </a:moveTo>
                  <a:cubicBezTo>
                    <a:pt x="309" y="0"/>
                    <a:pt x="309" y="0"/>
                    <a:pt x="309" y="0"/>
                  </a:cubicBezTo>
                  <a:cubicBezTo>
                    <a:pt x="309" y="3"/>
                    <a:pt x="306" y="5"/>
                    <a:pt x="303" y="5"/>
                  </a:cubicBezTo>
                  <a:cubicBezTo>
                    <a:pt x="170" y="5"/>
                    <a:pt x="170" y="5"/>
                    <a:pt x="170" y="5"/>
                  </a:cubicBezTo>
                  <a:cubicBezTo>
                    <a:pt x="167" y="5"/>
                    <a:pt x="164" y="3"/>
                    <a:pt x="164" y="0"/>
                  </a:cubicBezTo>
                  <a:cubicBezTo>
                    <a:pt x="0" y="0"/>
                    <a:pt x="0" y="0"/>
                    <a:pt x="0" y="0"/>
                  </a:cubicBezTo>
                  <a:cubicBezTo>
                    <a:pt x="0" y="0"/>
                    <a:pt x="0" y="1"/>
                    <a:pt x="0" y="2"/>
                  </a:cubicBezTo>
                  <a:cubicBezTo>
                    <a:pt x="0" y="9"/>
                    <a:pt x="0" y="9"/>
                    <a:pt x="0" y="9"/>
                  </a:cubicBezTo>
                  <a:cubicBezTo>
                    <a:pt x="0" y="21"/>
                    <a:pt x="9" y="31"/>
                    <a:pt x="21" y="31"/>
                  </a:cubicBezTo>
                  <a:cubicBezTo>
                    <a:pt x="452" y="31"/>
                    <a:pt x="452" y="31"/>
                    <a:pt x="452" y="31"/>
                  </a:cubicBezTo>
                  <a:cubicBezTo>
                    <a:pt x="464" y="31"/>
                    <a:pt x="473" y="21"/>
                    <a:pt x="473" y="9"/>
                  </a:cubicBezTo>
                  <a:cubicBezTo>
                    <a:pt x="473" y="2"/>
                    <a:pt x="473" y="2"/>
                    <a:pt x="473" y="2"/>
                  </a:cubicBezTo>
                  <a:cubicBezTo>
                    <a:pt x="473" y="1"/>
                    <a:pt x="473" y="0"/>
                    <a:pt x="4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79" name="Content Placeholder 2"/>
          <p:cNvSpPr txBox="1"/>
          <p:nvPr/>
        </p:nvSpPr>
        <p:spPr>
          <a:xfrm>
            <a:off x="2471738" y="3214688"/>
            <a:ext cx="1562100" cy="398463"/>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80" name="直接连接符 79"/>
          <p:cNvCxnSpPr/>
          <p:nvPr/>
        </p:nvCxnSpPr>
        <p:spPr>
          <a:xfrm>
            <a:off x="4637088" y="4454525"/>
            <a:ext cx="18478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文本框 80"/>
          <p:cNvSpPr txBox="1"/>
          <p:nvPr/>
        </p:nvSpPr>
        <p:spPr>
          <a:xfrm>
            <a:off x="4805363" y="3770313"/>
            <a:ext cx="1511300" cy="576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1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03</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82" name="平行四边形 81"/>
          <p:cNvSpPr/>
          <p:nvPr/>
        </p:nvSpPr>
        <p:spPr>
          <a:xfrm flipH="1">
            <a:off x="6026150" y="3670300"/>
            <a:ext cx="1141413" cy="774700"/>
          </a:xfrm>
          <a:prstGeom prst="parallelogram">
            <a:avLst>
              <a:gd name="adj" fmla="val 59014"/>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83" name="Group 9"/>
          <p:cNvGrpSpPr>
            <a:grpSpLocks noChangeAspect="1"/>
          </p:cNvGrpSpPr>
          <p:nvPr/>
        </p:nvGrpSpPr>
        <p:grpSpPr bwMode="auto">
          <a:xfrm>
            <a:off x="6508268" y="3927006"/>
            <a:ext cx="266803" cy="267735"/>
            <a:chOff x="1585" y="2812"/>
            <a:chExt cx="858" cy="861"/>
          </a:xfrm>
          <a:solidFill>
            <a:schemeClr val="bg1"/>
          </a:solidFill>
        </p:grpSpPr>
        <p:sp>
          <p:nvSpPr>
            <p:cNvPr id="84" name="Freeform 10"/>
            <p:cNvSpPr>
              <a:spLocks noEditPoints="1"/>
            </p:cNvSpPr>
            <p:nvPr/>
          </p:nvSpPr>
          <p:spPr bwMode="auto">
            <a:xfrm>
              <a:off x="1585" y="2939"/>
              <a:ext cx="858" cy="734"/>
            </a:xfrm>
            <a:custGeom>
              <a:avLst/>
              <a:gdLst>
                <a:gd name="T0" fmla="*/ 349 w 360"/>
                <a:gd name="T1" fmla="*/ 0 h 308"/>
                <a:gd name="T2" fmla="*/ 10 w 360"/>
                <a:gd name="T3" fmla="*/ 0 h 308"/>
                <a:gd name="T4" fmla="*/ 0 w 360"/>
                <a:gd name="T5" fmla="*/ 11 h 308"/>
                <a:gd name="T6" fmla="*/ 0 w 360"/>
                <a:gd name="T7" fmla="*/ 297 h 308"/>
                <a:gd name="T8" fmla="*/ 10 w 360"/>
                <a:gd name="T9" fmla="*/ 308 h 308"/>
                <a:gd name="T10" fmla="*/ 349 w 360"/>
                <a:gd name="T11" fmla="*/ 308 h 308"/>
                <a:gd name="T12" fmla="*/ 360 w 360"/>
                <a:gd name="T13" fmla="*/ 297 h 308"/>
                <a:gd name="T14" fmla="*/ 360 w 360"/>
                <a:gd name="T15" fmla="*/ 11 h 308"/>
                <a:gd name="T16" fmla="*/ 349 w 360"/>
                <a:gd name="T17" fmla="*/ 0 h 308"/>
                <a:gd name="T18" fmla="*/ 226 w 360"/>
                <a:gd name="T19" fmla="*/ 279 h 308"/>
                <a:gd name="T20" fmla="*/ 226 w 360"/>
                <a:gd name="T21" fmla="*/ 279 h 308"/>
                <a:gd name="T22" fmla="*/ 133 w 360"/>
                <a:gd name="T23" fmla="*/ 279 h 308"/>
                <a:gd name="T24" fmla="*/ 133 w 360"/>
                <a:gd name="T25" fmla="*/ 279 h 308"/>
                <a:gd name="T26" fmla="*/ 133 w 360"/>
                <a:gd name="T27" fmla="*/ 277 h 308"/>
                <a:gd name="T28" fmla="*/ 138 w 360"/>
                <a:gd name="T29" fmla="*/ 273 h 308"/>
                <a:gd name="T30" fmla="*/ 222 w 360"/>
                <a:gd name="T31" fmla="*/ 273 h 308"/>
                <a:gd name="T32" fmla="*/ 226 w 360"/>
                <a:gd name="T33" fmla="*/ 277 h 308"/>
                <a:gd name="T34" fmla="*/ 226 w 360"/>
                <a:gd name="T35" fmla="*/ 279 h 308"/>
                <a:gd name="T36" fmla="*/ 324 w 360"/>
                <a:gd name="T37" fmla="*/ 286 h 308"/>
                <a:gd name="T38" fmla="*/ 315 w 360"/>
                <a:gd name="T39" fmla="*/ 277 h 308"/>
                <a:gd name="T40" fmla="*/ 324 w 360"/>
                <a:gd name="T41" fmla="*/ 268 h 308"/>
                <a:gd name="T42" fmla="*/ 333 w 360"/>
                <a:gd name="T43" fmla="*/ 277 h 308"/>
                <a:gd name="T44" fmla="*/ 324 w 360"/>
                <a:gd name="T45" fmla="*/ 286 h 308"/>
                <a:gd name="T46" fmla="*/ 333 w 360"/>
                <a:gd name="T47" fmla="*/ 247 h 308"/>
                <a:gd name="T48" fmla="*/ 27 w 360"/>
                <a:gd name="T49" fmla="*/ 247 h 308"/>
                <a:gd name="T50" fmla="*/ 27 w 360"/>
                <a:gd name="T51" fmla="*/ 26 h 308"/>
                <a:gd name="T52" fmla="*/ 333 w 360"/>
                <a:gd name="T53" fmla="*/ 26 h 308"/>
                <a:gd name="T54" fmla="*/ 333 w 360"/>
                <a:gd name="T55" fmla="*/ 24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308">
                  <a:moveTo>
                    <a:pt x="349" y="0"/>
                  </a:moveTo>
                  <a:cubicBezTo>
                    <a:pt x="10" y="0"/>
                    <a:pt x="10" y="0"/>
                    <a:pt x="10" y="0"/>
                  </a:cubicBezTo>
                  <a:cubicBezTo>
                    <a:pt x="4" y="0"/>
                    <a:pt x="0" y="5"/>
                    <a:pt x="0" y="11"/>
                  </a:cubicBezTo>
                  <a:cubicBezTo>
                    <a:pt x="0" y="297"/>
                    <a:pt x="0" y="297"/>
                    <a:pt x="0" y="297"/>
                  </a:cubicBezTo>
                  <a:cubicBezTo>
                    <a:pt x="0" y="303"/>
                    <a:pt x="4" y="308"/>
                    <a:pt x="10" y="308"/>
                  </a:cubicBezTo>
                  <a:cubicBezTo>
                    <a:pt x="349" y="308"/>
                    <a:pt x="349" y="308"/>
                    <a:pt x="349" y="308"/>
                  </a:cubicBezTo>
                  <a:cubicBezTo>
                    <a:pt x="355" y="308"/>
                    <a:pt x="360" y="303"/>
                    <a:pt x="360" y="297"/>
                  </a:cubicBezTo>
                  <a:cubicBezTo>
                    <a:pt x="360" y="11"/>
                    <a:pt x="360" y="11"/>
                    <a:pt x="360" y="11"/>
                  </a:cubicBezTo>
                  <a:cubicBezTo>
                    <a:pt x="360" y="5"/>
                    <a:pt x="355" y="0"/>
                    <a:pt x="349" y="0"/>
                  </a:cubicBezTo>
                  <a:close/>
                  <a:moveTo>
                    <a:pt x="226" y="279"/>
                  </a:moveTo>
                  <a:cubicBezTo>
                    <a:pt x="226" y="279"/>
                    <a:pt x="226" y="279"/>
                    <a:pt x="226" y="279"/>
                  </a:cubicBezTo>
                  <a:cubicBezTo>
                    <a:pt x="133" y="279"/>
                    <a:pt x="133" y="279"/>
                    <a:pt x="133" y="279"/>
                  </a:cubicBezTo>
                  <a:cubicBezTo>
                    <a:pt x="133" y="279"/>
                    <a:pt x="133" y="279"/>
                    <a:pt x="133" y="279"/>
                  </a:cubicBezTo>
                  <a:cubicBezTo>
                    <a:pt x="133" y="277"/>
                    <a:pt x="133" y="277"/>
                    <a:pt x="133" y="277"/>
                  </a:cubicBezTo>
                  <a:cubicBezTo>
                    <a:pt x="133" y="275"/>
                    <a:pt x="135" y="273"/>
                    <a:pt x="138" y="273"/>
                  </a:cubicBezTo>
                  <a:cubicBezTo>
                    <a:pt x="222" y="273"/>
                    <a:pt x="222" y="273"/>
                    <a:pt x="222" y="273"/>
                  </a:cubicBezTo>
                  <a:cubicBezTo>
                    <a:pt x="224" y="273"/>
                    <a:pt x="226" y="275"/>
                    <a:pt x="226" y="277"/>
                  </a:cubicBezTo>
                  <a:lnTo>
                    <a:pt x="226" y="279"/>
                  </a:lnTo>
                  <a:close/>
                  <a:moveTo>
                    <a:pt x="324" y="286"/>
                  </a:moveTo>
                  <a:cubicBezTo>
                    <a:pt x="319" y="286"/>
                    <a:pt x="315" y="282"/>
                    <a:pt x="315" y="277"/>
                  </a:cubicBezTo>
                  <a:cubicBezTo>
                    <a:pt x="315" y="272"/>
                    <a:pt x="319" y="268"/>
                    <a:pt x="324" y="268"/>
                  </a:cubicBezTo>
                  <a:cubicBezTo>
                    <a:pt x="329" y="268"/>
                    <a:pt x="333" y="272"/>
                    <a:pt x="333" y="277"/>
                  </a:cubicBezTo>
                  <a:cubicBezTo>
                    <a:pt x="333" y="282"/>
                    <a:pt x="329" y="286"/>
                    <a:pt x="324" y="286"/>
                  </a:cubicBezTo>
                  <a:close/>
                  <a:moveTo>
                    <a:pt x="333" y="247"/>
                  </a:moveTo>
                  <a:cubicBezTo>
                    <a:pt x="27" y="247"/>
                    <a:pt x="27" y="247"/>
                    <a:pt x="27" y="247"/>
                  </a:cubicBezTo>
                  <a:cubicBezTo>
                    <a:pt x="27" y="26"/>
                    <a:pt x="27" y="26"/>
                    <a:pt x="27" y="26"/>
                  </a:cubicBezTo>
                  <a:cubicBezTo>
                    <a:pt x="333" y="26"/>
                    <a:pt x="333" y="26"/>
                    <a:pt x="333" y="26"/>
                  </a:cubicBezTo>
                  <a:lnTo>
                    <a:pt x="333"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5" name="Freeform 11"/>
            <p:cNvSpPr/>
            <p:nvPr/>
          </p:nvSpPr>
          <p:spPr bwMode="auto">
            <a:xfrm>
              <a:off x="1873" y="2812"/>
              <a:ext cx="279" cy="119"/>
            </a:xfrm>
            <a:custGeom>
              <a:avLst/>
              <a:gdLst>
                <a:gd name="T0" fmla="*/ 54 w 117"/>
                <a:gd name="T1" fmla="*/ 49 h 50"/>
                <a:gd name="T2" fmla="*/ 59 w 117"/>
                <a:gd name="T3" fmla="*/ 50 h 50"/>
                <a:gd name="T4" fmla="*/ 64 w 117"/>
                <a:gd name="T5" fmla="*/ 49 h 50"/>
                <a:gd name="T6" fmla="*/ 115 w 117"/>
                <a:gd name="T7" fmla="*/ 10 h 50"/>
                <a:gd name="T8" fmla="*/ 115 w 117"/>
                <a:gd name="T9" fmla="*/ 2 h 50"/>
                <a:gd name="T10" fmla="*/ 105 w 117"/>
                <a:gd name="T11" fmla="*/ 2 h 50"/>
                <a:gd name="T12" fmla="*/ 59 w 117"/>
                <a:gd name="T13" fmla="*/ 38 h 50"/>
                <a:gd name="T14" fmla="*/ 12 w 117"/>
                <a:gd name="T15" fmla="*/ 2 h 50"/>
                <a:gd name="T16" fmla="*/ 3 w 117"/>
                <a:gd name="T17" fmla="*/ 2 h 50"/>
                <a:gd name="T18" fmla="*/ 3 w 117"/>
                <a:gd name="T19" fmla="*/ 10 h 50"/>
                <a:gd name="T20" fmla="*/ 54 w 117"/>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50">
                  <a:moveTo>
                    <a:pt x="54" y="49"/>
                  </a:moveTo>
                  <a:cubicBezTo>
                    <a:pt x="55" y="50"/>
                    <a:pt x="57" y="50"/>
                    <a:pt x="59" y="50"/>
                  </a:cubicBezTo>
                  <a:cubicBezTo>
                    <a:pt x="61" y="50"/>
                    <a:pt x="62" y="50"/>
                    <a:pt x="64" y="49"/>
                  </a:cubicBezTo>
                  <a:cubicBezTo>
                    <a:pt x="115" y="10"/>
                    <a:pt x="115" y="10"/>
                    <a:pt x="115" y="10"/>
                  </a:cubicBezTo>
                  <a:cubicBezTo>
                    <a:pt x="117" y="8"/>
                    <a:pt x="117" y="4"/>
                    <a:pt x="115" y="2"/>
                  </a:cubicBezTo>
                  <a:cubicBezTo>
                    <a:pt x="112" y="0"/>
                    <a:pt x="108" y="0"/>
                    <a:pt x="105" y="2"/>
                  </a:cubicBezTo>
                  <a:cubicBezTo>
                    <a:pt x="59" y="38"/>
                    <a:pt x="59" y="38"/>
                    <a:pt x="59" y="38"/>
                  </a:cubicBezTo>
                  <a:cubicBezTo>
                    <a:pt x="12" y="2"/>
                    <a:pt x="12" y="2"/>
                    <a:pt x="12" y="2"/>
                  </a:cubicBezTo>
                  <a:cubicBezTo>
                    <a:pt x="10" y="0"/>
                    <a:pt x="5" y="0"/>
                    <a:pt x="3" y="2"/>
                  </a:cubicBezTo>
                  <a:cubicBezTo>
                    <a:pt x="0" y="4"/>
                    <a:pt x="0" y="8"/>
                    <a:pt x="3" y="10"/>
                  </a:cubicBezTo>
                  <a:lnTo>
                    <a:pt x="5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40984" name="Content Placeholder 2"/>
          <p:cNvSpPr txBox="1"/>
          <p:nvPr/>
        </p:nvSpPr>
        <p:spPr>
          <a:xfrm>
            <a:off x="2411413" y="3881438"/>
            <a:ext cx="1562100" cy="398462"/>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gn="ctr">
              <a:lnSpc>
                <a:spcPct val="100000"/>
              </a:lnSpc>
              <a:spcBef>
                <a:spcPct val="20000"/>
              </a:spcBef>
              <a:buNone/>
            </a:pPr>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a:p>
            <a:pPr marL="0" lvl="0" indent="0" algn="ctr">
              <a:lnSpc>
                <a:spcPct val="100000"/>
              </a:lnSpc>
              <a:spcBef>
                <a:spcPct val="20000"/>
              </a:spcBef>
              <a:buNone/>
            </a:pPr>
            <a:endParaRPr lang="zh-CN" altLang="en-US" sz="1200" dirty="0">
              <a:solidFill>
                <a:srgbClr val="FFFFFF"/>
              </a:solidFill>
              <a:latin typeface="微软雅黑" panose="020B0503020204020204" pitchFamily="34" charset="-122"/>
              <a:ea typeface="微软雅黑" panose="020B0503020204020204" pitchFamily="34" charset="-122"/>
            </a:endParaRPr>
          </a:p>
        </p:txBody>
      </p:sp>
      <p:cxnSp>
        <p:nvCxnSpPr>
          <p:cNvPr id="87" name="直接连接符 86"/>
          <p:cNvCxnSpPr/>
          <p:nvPr/>
        </p:nvCxnSpPr>
        <p:spPr>
          <a:xfrm>
            <a:off x="5099050" y="5243513"/>
            <a:ext cx="18478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5267325" y="4568825"/>
            <a:ext cx="1511300" cy="5778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1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04</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89" name="平行四边形 88"/>
          <p:cNvSpPr/>
          <p:nvPr/>
        </p:nvSpPr>
        <p:spPr>
          <a:xfrm flipH="1">
            <a:off x="6484938" y="4445000"/>
            <a:ext cx="1149350" cy="798513"/>
          </a:xfrm>
          <a:prstGeom prst="parallelogram">
            <a:avLst>
              <a:gd name="adj" fmla="val 59014"/>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0" name="Freeform 10"/>
          <p:cNvSpPr>
            <a:spLocks noEditPoints="1"/>
          </p:cNvSpPr>
          <p:nvPr/>
        </p:nvSpPr>
        <p:spPr bwMode="auto">
          <a:xfrm>
            <a:off x="6985000" y="4737100"/>
            <a:ext cx="233363" cy="298450"/>
          </a:xfrm>
          <a:custGeom>
            <a:avLst/>
            <a:gdLst>
              <a:gd name="T0" fmla="*/ 250 w 267"/>
              <a:gd name="T1" fmla="*/ 0 h 341"/>
              <a:gd name="T2" fmla="*/ 17 w 267"/>
              <a:gd name="T3" fmla="*/ 0 h 341"/>
              <a:gd name="T4" fmla="*/ 0 w 267"/>
              <a:gd name="T5" fmla="*/ 17 h 341"/>
              <a:gd name="T6" fmla="*/ 0 w 267"/>
              <a:gd name="T7" fmla="*/ 324 h 341"/>
              <a:gd name="T8" fmla="*/ 17 w 267"/>
              <a:gd name="T9" fmla="*/ 341 h 341"/>
              <a:gd name="T10" fmla="*/ 250 w 267"/>
              <a:gd name="T11" fmla="*/ 341 h 341"/>
              <a:gd name="T12" fmla="*/ 267 w 267"/>
              <a:gd name="T13" fmla="*/ 324 h 341"/>
              <a:gd name="T14" fmla="*/ 267 w 267"/>
              <a:gd name="T15" fmla="*/ 17 h 341"/>
              <a:gd name="T16" fmla="*/ 250 w 267"/>
              <a:gd name="T17" fmla="*/ 0 h 341"/>
              <a:gd name="T18" fmla="*/ 134 w 267"/>
              <a:gd name="T19" fmla="*/ 333 h 341"/>
              <a:gd name="T20" fmla="*/ 127 w 267"/>
              <a:gd name="T21" fmla="*/ 326 h 341"/>
              <a:gd name="T22" fmla="*/ 134 w 267"/>
              <a:gd name="T23" fmla="*/ 319 h 341"/>
              <a:gd name="T24" fmla="*/ 140 w 267"/>
              <a:gd name="T25" fmla="*/ 326 h 341"/>
              <a:gd name="T26" fmla="*/ 134 w 267"/>
              <a:gd name="T27" fmla="*/ 333 h 341"/>
              <a:gd name="T28" fmla="*/ 237 w 267"/>
              <a:gd name="T29" fmla="*/ 308 h 341"/>
              <a:gd name="T30" fmla="*/ 30 w 267"/>
              <a:gd name="T31" fmla="*/ 308 h 341"/>
              <a:gd name="T32" fmla="*/ 30 w 267"/>
              <a:gd name="T33" fmla="*/ 33 h 341"/>
              <a:gd name="T34" fmla="*/ 237 w 267"/>
              <a:gd name="T35" fmla="*/ 33 h 341"/>
              <a:gd name="T36" fmla="*/ 237 w 267"/>
              <a:gd name="T37" fmla="*/ 308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 h="341">
                <a:moveTo>
                  <a:pt x="250" y="0"/>
                </a:moveTo>
                <a:cubicBezTo>
                  <a:pt x="17" y="0"/>
                  <a:pt x="17" y="0"/>
                  <a:pt x="17" y="0"/>
                </a:cubicBezTo>
                <a:cubicBezTo>
                  <a:pt x="7" y="0"/>
                  <a:pt x="0" y="8"/>
                  <a:pt x="0" y="17"/>
                </a:cubicBezTo>
                <a:cubicBezTo>
                  <a:pt x="0" y="324"/>
                  <a:pt x="0" y="324"/>
                  <a:pt x="0" y="324"/>
                </a:cubicBezTo>
                <a:cubicBezTo>
                  <a:pt x="0" y="334"/>
                  <a:pt x="7" y="341"/>
                  <a:pt x="17" y="341"/>
                </a:cubicBezTo>
                <a:cubicBezTo>
                  <a:pt x="250" y="341"/>
                  <a:pt x="250" y="341"/>
                  <a:pt x="250" y="341"/>
                </a:cubicBezTo>
                <a:cubicBezTo>
                  <a:pt x="260" y="341"/>
                  <a:pt x="267" y="334"/>
                  <a:pt x="267" y="324"/>
                </a:cubicBezTo>
                <a:cubicBezTo>
                  <a:pt x="267" y="17"/>
                  <a:pt x="267" y="17"/>
                  <a:pt x="267" y="17"/>
                </a:cubicBezTo>
                <a:cubicBezTo>
                  <a:pt x="267" y="8"/>
                  <a:pt x="260" y="0"/>
                  <a:pt x="250" y="0"/>
                </a:cubicBezTo>
                <a:close/>
                <a:moveTo>
                  <a:pt x="134" y="333"/>
                </a:moveTo>
                <a:cubicBezTo>
                  <a:pt x="130" y="333"/>
                  <a:pt x="127" y="330"/>
                  <a:pt x="127" y="326"/>
                </a:cubicBezTo>
                <a:cubicBezTo>
                  <a:pt x="127" y="322"/>
                  <a:pt x="130" y="319"/>
                  <a:pt x="134" y="319"/>
                </a:cubicBezTo>
                <a:cubicBezTo>
                  <a:pt x="137" y="319"/>
                  <a:pt x="140" y="322"/>
                  <a:pt x="140" y="326"/>
                </a:cubicBezTo>
                <a:cubicBezTo>
                  <a:pt x="140" y="330"/>
                  <a:pt x="137" y="333"/>
                  <a:pt x="134" y="333"/>
                </a:cubicBezTo>
                <a:close/>
                <a:moveTo>
                  <a:pt x="237" y="308"/>
                </a:moveTo>
                <a:cubicBezTo>
                  <a:pt x="30" y="308"/>
                  <a:pt x="30" y="308"/>
                  <a:pt x="30" y="308"/>
                </a:cubicBezTo>
                <a:cubicBezTo>
                  <a:pt x="30" y="33"/>
                  <a:pt x="30" y="33"/>
                  <a:pt x="30" y="33"/>
                </a:cubicBezTo>
                <a:cubicBezTo>
                  <a:pt x="237" y="33"/>
                  <a:pt x="237" y="33"/>
                  <a:pt x="237" y="33"/>
                </a:cubicBezTo>
                <a:lnTo>
                  <a:pt x="237" y="308"/>
                </a:ln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0989" name="Content Placeholder 2"/>
          <p:cNvSpPr txBox="1"/>
          <p:nvPr/>
        </p:nvSpPr>
        <p:spPr>
          <a:xfrm>
            <a:off x="2471738" y="4632325"/>
            <a:ext cx="1562100" cy="398463"/>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gn="ctr">
              <a:lnSpc>
                <a:spcPct val="100000"/>
              </a:lnSpc>
              <a:spcBef>
                <a:spcPct val="20000"/>
              </a:spcBef>
              <a:buNone/>
            </a:pPr>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a:p>
            <a:pPr marL="0" lvl="0" indent="0" algn="ctr">
              <a:lnSpc>
                <a:spcPct val="100000"/>
              </a:lnSpc>
              <a:spcBef>
                <a:spcPct val="20000"/>
              </a:spcBef>
              <a:buNone/>
            </a:pPr>
            <a:endParaRPr lang="zh-CN" altLang="en-US" sz="12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43011" name="组合 1"/>
          <p:cNvGrpSpPr/>
          <p:nvPr/>
        </p:nvGrpSpPr>
        <p:grpSpPr>
          <a:xfrm>
            <a:off x="106363" y="95250"/>
            <a:ext cx="938212" cy="612775"/>
            <a:chOff x="449263" y="-463550"/>
            <a:chExt cx="4000500" cy="2379663"/>
          </a:xfrm>
        </p:grpSpPr>
        <p:sp>
          <p:nvSpPr>
            <p:cNvPr id="43018"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19"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43020"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43021"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43022"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43023"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43024"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43025"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26"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27"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28"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29"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0"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1"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2"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3"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4"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43035"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6"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7"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3038"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39"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0"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1"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2"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3"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4"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5"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6"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7"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8"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49"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50"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51"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43052"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43053"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43054"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43055"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43056"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57"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58"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59"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0"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1"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2"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3"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43064"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43065"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6"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7"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8"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69"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70"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71"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72"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3073"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43012"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43013" name="图片 60"/>
          <p:cNvPicPr>
            <a:picLocks noChangeAspect="1"/>
          </p:cNvPicPr>
          <p:nvPr/>
        </p:nvPicPr>
        <p:blipFill>
          <a:blip r:embed="rId3"/>
          <a:srcRect l="5318" r="14072"/>
          <a:stretch>
            <a:fillRect/>
          </a:stretch>
        </p:blipFill>
        <p:spPr>
          <a:xfrm>
            <a:off x="522288" y="1733550"/>
            <a:ext cx="4418012" cy="3905250"/>
          </a:xfrm>
          <a:prstGeom prst="rect">
            <a:avLst/>
          </a:prstGeom>
          <a:noFill/>
          <a:ln w="9525">
            <a:noFill/>
          </a:ln>
        </p:spPr>
      </p:pic>
      <p:sp>
        <p:nvSpPr>
          <p:cNvPr id="62" name="矩形 61"/>
          <p:cNvSpPr/>
          <p:nvPr/>
        </p:nvSpPr>
        <p:spPr>
          <a:xfrm>
            <a:off x="4518025" y="1733550"/>
            <a:ext cx="4032250" cy="20907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43015" name="组合 62"/>
          <p:cNvGrpSpPr/>
          <p:nvPr/>
        </p:nvGrpSpPr>
        <p:grpSpPr>
          <a:xfrm>
            <a:off x="4378325" y="1992313"/>
            <a:ext cx="4032250" cy="1604962"/>
            <a:chOff x="6050280" y="1513906"/>
            <a:chExt cx="5377591" cy="2139047"/>
          </a:xfrm>
        </p:grpSpPr>
        <p:sp>
          <p:nvSpPr>
            <p:cNvPr id="43016" name="文本框 63"/>
            <p:cNvSpPr txBox="1"/>
            <p:nvPr/>
          </p:nvSpPr>
          <p:spPr>
            <a:xfrm>
              <a:off x="6050280" y="1513906"/>
              <a:ext cx="345233" cy="1600439"/>
            </a:xfrm>
            <a:prstGeom prst="rect">
              <a:avLst/>
            </a:prstGeom>
            <a:noFill/>
            <a:ln w="9525">
              <a:noFill/>
            </a:ln>
          </p:spPr>
          <p:txBody>
            <a:bodyPr>
              <a:spAutoFit/>
            </a:bodyPr>
            <a:lstStyle/>
            <a:p>
              <a:pPr lvl="0" eaLnBrk="1" hangingPunct="1"/>
              <a:r>
                <a:rPr lang="zh-CN" altLang="en-US" sz="7200" dirty="0">
                  <a:solidFill>
                    <a:srgbClr val="FFFFFF"/>
                  </a:solidFill>
                  <a:latin typeface="微软雅黑" panose="020B0503020204020204" pitchFamily="34" charset="-122"/>
                  <a:ea typeface="微软雅黑" panose="020B0503020204020204" pitchFamily="34" charset="-122"/>
                </a:rPr>
                <a:t>“</a:t>
              </a:r>
            </a:p>
          </p:txBody>
        </p:sp>
        <p:sp>
          <p:nvSpPr>
            <p:cNvPr id="43017" name="文本框 64"/>
            <p:cNvSpPr txBox="1"/>
            <p:nvPr/>
          </p:nvSpPr>
          <p:spPr>
            <a:xfrm>
              <a:off x="7040673" y="2298735"/>
              <a:ext cx="4387198" cy="1354218"/>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您的标题您的标题您的标题您的标题您的标题您的标题您的标题您的标题您的标题您的标题您的标题您的标题您的标题您的标题您的标题。我们秉承“给您演示的光和热”的理念，为您分担职场压力</a:t>
              </a:r>
              <a:r>
                <a:rPr lang="en-US" altLang="zh-CN" sz="1200" dirty="0">
                  <a:solidFill>
                    <a:srgbClr val="FFFFFF"/>
                  </a:solidFill>
                  <a:latin typeface="微软雅黑" panose="020B0503020204020204" pitchFamily="34" charset="-122"/>
                  <a:ea typeface="微软雅黑" panose="020B0503020204020204" pitchFamily="34" charset="-122"/>
                </a:rPr>
                <a:t>,</a:t>
              </a:r>
              <a:r>
                <a:rPr lang="zh-CN" altLang="en-US" sz="1200" dirty="0">
                  <a:solidFill>
                    <a:srgbClr val="FFFFFF"/>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FFFFFF"/>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组合 276"/>
          <p:cNvGrpSpPr/>
          <p:nvPr/>
        </p:nvGrpSpPr>
        <p:grpSpPr>
          <a:xfrm>
            <a:off x="436563" y="547688"/>
            <a:ext cx="4194175" cy="1354137"/>
            <a:chOff x="2585745" y="280988"/>
            <a:chExt cx="4195065" cy="1353818"/>
          </a:xfrm>
        </p:grpSpPr>
        <p:sp>
          <p:nvSpPr>
            <p:cNvPr id="2" name="圆角矩形 1"/>
            <p:cNvSpPr/>
            <p:nvPr/>
          </p:nvSpPr>
          <p:spPr>
            <a:xfrm>
              <a:off x="2585745" y="518645"/>
              <a:ext cx="4195065" cy="857348"/>
            </a:xfrm>
            <a:prstGeom prst="roundRect">
              <a:avLst>
                <a:gd name="adj" fmla="val 42279"/>
              </a:avLst>
            </a:prstGeom>
            <a:solidFill>
              <a:srgbClr val="4971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346" name="文本框 2"/>
            <p:cNvSpPr txBox="1"/>
            <p:nvPr/>
          </p:nvSpPr>
          <p:spPr>
            <a:xfrm>
              <a:off x="3144344" y="540063"/>
              <a:ext cx="1642713" cy="830997"/>
            </a:xfrm>
            <a:prstGeom prst="rect">
              <a:avLst/>
            </a:prstGeom>
            <a:noFill/>
            <a:ln w="9525">
              <a:noFill/>
            </a:ln>
          </p:spPr>
          <p:txBody>
            <a:bodyPr>
              <a:spAutoFit/>
            </a:bodyPr>
            <a:lstStyle/>
            <a:p>
              <a:pPr lvl="0" eaLnBrk="1" hangingPunct="1"/>
              <a:r>
                <a:rPr lang="zh-CN" altLang="en-US" sz="4800" b="1" dirty="0">
                  <a:solidFill>
                    <a:srgbClr val="FFFFFF"/>
                  </a:solidFill>
                  <a:latin typeface="微软雅黑" panose="020B0503020204020204" pitchFamily="34" charset="-122"/>
                  <a:ea typeface="微软雅黑" panose="020B0503020204020204" pitchFamily="34" charset="-122"/>
                </a:rPr>
                <a:t>目录</a:t>
              </a:r>
            </a:p>
          </p:txBody>
        </p:sp>
        <p:pic>
          <p:nvPicPr>
            <p:cNvPr id="10347" name="图片 5"/>
            <p:cNvPicPr>
              <a:picLocks noChangeAspect="1"/>
            </p:cNvPicPr>
            <p:nvPr/>
          </p:nvPicPr>
          <p:blipFill>
            <a:blip r:embed="rId3"/>
            <a:stretch>
              <a:fillRect/>
            </a:stretch>
          </p:blipFill>
          <p:spPr>
            <a:xfrm>
              <a:off x="2950884" y="280988"/>
              <a:ext cx="1297551" cy="1353818"/>
            </a:xfrm>
            <a:prstGeom prst="rect">
              <a:avLst/>
            </a:prstGeom>
            <a:noFill/>
            <a:ln w="9525">
              <a:noFill/>
            </a:ln>
          </p:spPr>
        </p:pic>
        <p:sp>
          <p:nvSpPr>
            <p:cNvPr id="10348" name="文本框 228"/>
            <p:cNvSpPr txBox="1"/>
            <p:nvPr/>
          </p:nvSpPr>
          <p:spPr>
            <a:xfrm>
              <a:off x="4441895" y="833821"/>
              <a:ext cx="2138440" cy="461665"/>
            </a:xfrm>
            <a:prstGeom prst="rect">
              <a:avLst/>
            </a:prstGeom>
            <a:noFill/>
            <a:ln w="9525">
              <a:noFill/>
            </a:ln>
          </p:spPr>
          <p:txBody>
            <a:bodyPr>
              <a:spAutoFit/>
            </a:bodyPr>
            <a:lstStyle/>
            <a:p>
              <a:pPr lvl="0" eaLnBrk="1" hangingPunct="1"/>
              <a:r>
                <a:rPr lang="en-US" altLang="zh-CN" sz="2400" b="1" dirty="0">
                  <a:solidFill>
                    <a:srgbClr val="FFFFFF"/>
                  </a:solidFill>
                  <a:latin typeface="微软雅黑" panose="020B0503020204020204" pitchFamily="34" charset="-122"/>
                  <a:ea typeface="微软雅黑" panose="020B0503020204020204" pitchFamily="34" charset="-122"/>
                </a:rPr>
                <a:t>CONTENTS</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grpSp>
        <p:nvGrpSpPr>
          <p:cNvPr id="10243" name="组合 3"/>
          <p:cNvGrpSpPr/>
          <p:nvPr/>
        </p:nvGrpSpPr>
        <p:grpSpPr>
          <a:xfrm>
            <a:off x="3895725" y="2514600"/>
            <a:ext cx="4618038" cy="657225"/>
            <a:chOff x="1755728" y="2313715"/>
            <a:chExt cx="5268126" cy="748291"/>
          </a:xfrm>
        </p:grpSpPr>
        <p:sp>
          <p:nvSpPr>
            <p:cNvPr id="231" name="矩形 230"/>
            <p:cNvSpPr/>
            <p:nvPr/>
          </p:nvSpPr>
          <p:spPr>
            <a:xfrm>
              <a:off x="3256570" y="2457094"/>
              <a:ext cx="3767284" cy="6049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30" name="矩形 229"/>
            <p:cNvSpPr/>
            <p:nvPr/>
          </p:nvSpPr>
          <p:spPr>
            <a:xfrm>
              <a:off x="3144344" y="2377225"/>
              <a:ext cx="3767284" cy="604911"/>
            </a:xfrm>
            <a:prstGeom prst="rect">
              <a:avLst/>
            </a:prstGeom>
            <a:pattFill prst="dotGrid">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33" name="矩形 232"/>
            <p:cNvSpPr/>
            <p:nvPr/>
          </p:nvSpPr>
          <p:spPr>
            <a:xfrm rot="20890084">
              <a:off x="1963080" y="2457095"/>
              <a:ext cx="841741" cy="6049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232" name="矩形 231"/>
            <p:cNvSpPr/>
            <p:nvPr/>
          </p:nvSpPr>
          <p:spPr>
            <a:xfrm>
              <a:off x="1755728" y="2351472"/>
              <a:ext cx="841741" cy="604911"/>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343" name="文本框 234"/>
            <p:cNvSpPr txBox="1"/>
            <p:nvPr/>
          </p:nvSpPr>
          <p:spPr>
            <a:xfrm rot="-8057">
              <a:off x="3316366" y="2354936"/>
              <a:ext cx="3595271" cy="596816"/>
            </a:xfrm>
            <a:prstGeom prst="rect">
              <a:avLst/>
            </a:prstGeom>
            <a:noFill/>
            <a:ln w="9525">
              <a:noFill/>
            </a:ln>
          </p:spPr>
          <p:txBody>
            <a:bodyPr>
              <a:spAutoFit/>
            </a:bodyPr>
            <a:lstStyle/>
            <a:p>
              <a:pPr lvl="0" eaLnBrk="1" hangingPunct="1"/>
              <a:r>
                <a:rPr lang="zh-CN" altLang="en-US" sz="2800" b="1" dirty="0">
                  <a:solidFill>
                    <a:srgbClr val="404040"/>
                  </a:solidFill>
                  <a:latin typeface="微软雅黑" panose="020B0503020204020204" pitchFamily="34" charset="-122"/>
                  <a:ea typeface="微软雅黑" panose="020B0503020204020204" pitchFamily="34" charset="-122"/>
                </a:rPr>
                <a:t>点击此处添加目录</a:t>
              </a:r>
            </a:p>
          </p:txBody>
        </p:sp>
        <p:sp>
          <p:nvSpPr>
            <p:cNvPr id="10344" name="文本框 235"/>
            <p:cNvSpPr txBox="1"/>
            <p:nvPr/>
          </p:nvSpPr>
          <p:spPr>
            <a:xfrm rot="-1110546">
              <a:off x="1963074" y="2313715"/>
              <a:ext cx="505061" cy="737244"/>
            </a:xfrm>
            <a:prstGeom prst="rect">
              <a:avLst/>
            </a:prstGeom>
            <a:noFill/>
            <a:ln w="9525">
              <a:noFill/>
            </a:ln>
          </p:spPr>
          <p:txBody>
            <a:bodyPr>
              <a:spAutoFit/>
            </a:bodyPr>
            <a:lstStyle/>
            <a:p>
              <a:pPr lvl="0" eaLnBrk="1" hangingPunct="1"/>
              <a:r>
                <a:rPr lang="en-US" altLang="zh-CN" sz="3600" b="1" dirty="0">
                  <a:solidFill>
                    <a:srgbClr val="FFFFFF"/>
                  </a:solidFill>
                  <a:latin typeface="微软雅黑" panose="020B0503020204020204" pitchFamily="34" charset="-122"/>
                  <a:ea typeface="微软雅黑" panose="020B0503020204020204" pitchFamily="34" charset="-122"/>
                </a:rPr>
                <a:t>1</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10244" name="组合 4"/>
          <p:cNvGrpSpPr/>
          <p:nvPr/>
        </p:nvGrpSpPr>
        <p:grpSpPr>
          <a:xfrm>
            <a:off x="0" y="3267075"/>
            <a:ext cx="4567238" cy="3590925"/>
            <a:chOff x="0" y="1296140"/>
            <a:chExt cx="7075503" cy="5561861"/>
          </a:xfrm>
        </p:grpSpPr>
        <p:sp>
          <p:nvSpPr>
            <p:cNvPr id="14" name="任意多边形 13"/>
            <p:cNvSpPr/>
            <p:nvPr/>
          </p:nvSpPr>
          <p:spPr>
            <a:xfrm>
              <a:off x="0" y="1682862"/>
              <a:ext cx="7075503" cy="5175139"/>
            </a:xfrm>
            <a:custGeom>
              <a:avLst/>
              <a:gdLst>
                <a:gd name="connsiteX0" fmla="*/ 1736233 w 7075503"/>
                <a:gd name="connsiteY0" fmla="*/ 0 h 5175139"/>
                <a:gd name="connsiteX1" fmla="*/ 7075503 w 7075503"/>
                <a:gd name="connsiteY1" fmla="*/ 5175139 h 5175139"/>
                <a:gd name="connsiteX2" fmla="*/ 0 w 7075503"/>
                <a:gd name="connsiteY2" fmla="*/ 5175139 h 5175139"/>
                <a:gd name="connsiteX3" fmla="*/ 0 w 7075503"/>
                <a:gd name="connsiteY3" fmla="*/ 845555 h 5175139"/>
                <a:gd name="connsiteX4" fmla="*/ 274816 w 7075503"/>
                <a:gd name="connsiteY4" fmla="*/ 640052 h 5175139"/>
                <a:gd name="connsiteX5" fmla="*/ 1652663 w 7075503"/>
                <a:gd name="connsiteY5" fmla="*/ 19288 h 5175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75503" h="5175139">
                  <a:moveTo>
                    <a:pt x="1736233" y="0"/>
                  </a:moveTo>
                  <a:lnTo>
                    <a:pt x="7075503" y="5175139"/>
                  </a:lnTo>
                  <a:lnTo>
                    <a:pt x="0" y="5175139"/>
                  </a:lnTo>
                  <a:lnTo>
                    <a:pt x="0" y="845555"/>
                  </a:lnTo>
                  <a:lnTo>
                    <a:pt x="274816" y="640052"/>
                  </a:lnTo>
                  <a:cubicBezTo>
                    <a:pt x="689696" y="359764"/>
                    <a:pt x="1154314" y="147507"/>
                    <a:pt x="1652663" y="19288"/>
                  </a:cubicBez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10267" name="组合 14"/>
            <p:cNvGrpSpPr/>
            <p:nvPr/>
          </p:nvGrpSpPr>
          <p:grpSpPr>
            <a:xfrm>
              <a:off x="143632" y="1296140"/>
              <a:ext cx="4685820" cy="4636347"/>
              <a:chOff x="6047282" y="226705"/>
              <a:chExt cx="5110162" cy="5124450"/>
            </a:xfrm>
          </p:grpSpPr>
          <p:sp>
            <p:nvSpPr>
              <p:cNvPr id="10330" name="Freeform 5"/>
              <p:cNvSpPr>
                <a:spLocks noEditPoints="1"/>
              </p:cNvSpPr>
              <p:nvPr/>
            </p:nvSpPr>
            <p:spPr>
              <a:xfrm>
                <a:off x="6429869" y="2422218"/>
                <a:ext cx="796925" cy="2833688"/>
              </a:xfrm>
              <a:custGeom>
                <a:avLst/>
                <a:gdLst/>
                <a:ahLst/>
                <a:cxnLst>
                  <a:cxn ang="0">
                    <a:pos x="398463" y="1966913"/>
                  </a:cxn>
                  <a:cxn ang="0">
                    <a:pos x="796925" y="46038"/>
                  </a:cxn>
                  <a:cxn ang="0">
                    <a:pos x="579438" y="0"/>
                  </a:cxn>
                  <a:cxn ang="0">
                    <a:pos x="398463" y="873125"/>
                  </a:cxn>
                  <a:cxn ang="0">
                    <a:pos x="398463" y="1285875"/>
                  </a:cxn>
                  <a:cxn ang="0">
                    <a:pos x="661988" y="19050"/>
                  </a:cxn>
                  <a:cxn ang="0">
                    <a:pos x="714375" y="30163"/>
                  </a:cxn>
                  <a:cxn ang="0">
                    <a:pos x="398463" y="1549400"/>
                  </a:cxn>
                  <a:cxn ang="0">
                    <a:pos x="398463" y="1966913"/>
                  </a:cxn>
                  <a:cxn ang="0">
                    <a:pos x="0" y="2789238"/>
                  </a:cxn>
                  <a:cxn ang="0">
                    <a:pos x="219075" y="2833688"/>
                  </a:cxn>
                  <a:cxn ang="0">
                    <a:pos x="398463" y="1966913"/>
                  </a:cxn>
                  <a:cxn ang="0">
                    <a:pos x="398463" y="1549400"/>
                  </a:cxn>
                  <a:cxn ang="0">
                    <a:pos x="136525" y="2819400"/>
                  </a:cxn>
                  <a:cxn ang="0">
                    <a:pos x="84138" y="2808288"/>
                  </a:cxn>
                  <a:cxn ang="0">
                    <a:pos x="398463" y="1285875"/>
                  </a:cxn>
                  <a:cxn ang="0">
                    <a:pos x="398463" y="873125"/>
                  </a:cxn>
                  <a:cxn ang="0">
                    <a:pos x="0" y="2789238"/>
                  </a:cxn>
                </a:cxnLst>
                <a:rect l="0" t="0" r="0" b="0"/>
                <a:pathLst>
                  <a:path w="502" h="1785">
                    <a:moveTo>
                      <a:pt x="251" y="1239"/>
                    </a:moveTo>
                    <a:lnTo>
                      <a:pt x="502" y="29"/>
                    </a:lnTo>
                    <a:lnTo>
                      <a:pt x="365" y="0"/>
                    </a:lnTo>
                    <a:lnTo>
                      <a:pt x="251" y="550"/>
                    </a:lnTo>
                    <a:lnTo>
                      <a:pt x="251" y="810"/>
                    </a:lnTo>
                    <a:lnTo>
                      <a:pt x="417" y="12"/>
                    </a:lnTo>
                    <a:lnTo>
                      <a:pt x="450" y="19"/>
                    </a:lnTo>
                    <a:lnTo>
                      <a:pt x="251" y="976"/>
                    </a:lnTo>
                    <a:lnTo>
                      <a:pt x="251" y="1239"/>
                    </a:lnTo>
                    <a:close/>
                    <a:moveTo>
                      <a:pt x="0" y="1757"/>
                    </a:moveTo>
                    <a:lnTo>
                      <a:pt x="138" y="1785"/>
                    </a:lnTo>
                    <a:lnTo>
                      <a:pt x="251" y="1239"/>
                    </a:lnTo>
                    <a:lnTo>
                      <a:pt x="251" y="976"/>
                    </a:lnTo>
                    <a:lnTo>
                      <a:pt x="86" y="1776"/>
                    </a:lnTo>
                    <a:lnTo>
                      <a:pt x="53" y="1769"/>
                    </a:lnTo>
                    <a:lnTo>
                      <a:pt x="251" y="810"/>
                    </a:lnTo>
                    <a:lnTo>
                      <a:pt x="251" y="550"/>
                    </a:lnTo>
                    <a:lnTo>
                      <a:pt x="0" y="1757"/>
                    </a:lnTo>
                    <a:close/>
                  </a:path>
                </a:pathLst>
              </a:custGeom>
              <a:solidFill>
                <a:srgbClr val="E9F2DF">
                  <a:alpha val="100000"/>
                </a:srgbClr>
              </a:solidFill>
              <a:ln w="9525">
                <a:noFill/>
              </a:ln>
            </p:spPr>
            <p:txBody>
              <a:bodyPr/>
              <a:lstStyle/>
              <a:p>
                <a:endParaRPr lang="zh-CN" altLang="en-US"/>
              </a:p>
            </p:txBody>
          </p:sp>
          <p:sp>
            <p:nvSpPr>
              <p:cNvPr id="10331" name="Freeform 6"/>
              <p:cNvSpPr>
                <a:spLocks noEditPoints="1"/>
              </p:cNvSpPr>
              <p:nvPr/>
            </p:nvSpPr>
            <p:spPr>
              <a:xfrm>
                <a:off x="7291882" y="945843"/>
                <a:ext cx="2916237" cy="1344613"/>
              </a:xfrm>
              <a:custGeom>
                <a:avLst/>
                <a:gdLst/>
                <a:ahLst/>
                <a:cxnLst>
                  <a:cxn ang="0">
                    <a:pos x="2916237" y="206375"/>
                  </a:cxn>
                  <a:cxn ang="0">
                    <a:pos x="2832100" y="0"/>
                  </a:cxn>
                  <a:cxn ang="0">
                    <a:pos x="1457325" y="552450"/>
                  </a:cxn>
                  <a:cxn ang="0">
                    <a:pos x="1457325" y="646113"/>
                  </a:cxn>
                  <a:cxn ang="0">
                    <a:pos x="2862262" y="77788"/>
                  </a:cxn>
                  <a:cxn ang="0">
                    <a:pos x="2886075" y="127000"/>
                  </a:cxn>
                  <a:cxn ang="0">
                    <a:pos x="1457325" y="701675"/>
                  </a:cxn>
                  <a:cxn ang="0">
                    <a:pos x="1457325" y="792163"/>
                  </a:cxn>
                  <a:cxn ang="0">
                    <a:pos x="2916237" y="206375"/>
                  </a:cxn>
                  <a:cxn ang="0">
                    <a:pos x="1457325" y="552450"/>
                  </a:cxn>
                  <a:cxn ang="0">
                    <a:pos x="0" y="1138238"/>
                  </a:cxn>
                  <a:cxn ang="0">
                    <a:pos x="82550" y="1344613"/>
                  </a:cxn>
                  <a:cxn ang="0">
                    <a:pos x="1457325" y="792163"/>
                  </a:cxn>
                  <a:cxn ang="0">
                    <a:pos x="1457325" y="701675"/>
                  </a:cxn>
                  <a:cxn ang="0">
                    <a:pos x="52387" y="1266825"/>
                  </a:cxn>
                  <a:cxn ang="0">
                    <a:pos x="33337" y="1217613"/>
                  </a:cxn>
                  <a:cxn ang="0">
                    <a:pos x="1457325" y="646113"/>
                  </a:cxn>
                  <a:cxn ang="0">
                    <a:pos x="1457325" y="552450"/>
                  </a:cxn>
                </a:cxnLst>
                <a:rect l="0" t="0" r="0" b="0"/>
                <a:pathLst>
                  <a:path w="1837" h="847">
                    <a:moveTo>
                      <a:pt x="1837" y="130"/>
                    </a:moveTo>
                    <a:lnTo>
                      <a:pt x="1784" y="0"/>
                    </a:lnTo>
                    <a:lnTo>
                      <a:pt x="918" y="348"/>
                    </a:lnTo>
                    <a:lnTo>
                      <a:pt x="918" y="407"/>
                    </a:lnTo>
                    <a:lnTo>
                      <a:pt x="1803" y="49"/>
                    </a:lnTo>
                    <a:lnTo>
                      <a:pt x="1818" y="80"/>
                    </a:lnTo>
                    <a:lnTo>
                      <a:pt x="918" y="442"/>
                    </a:lnTo>
                    <a:lnTo>
                      <a:pt x="918" y="499"/>
                    </a:lnTo>
                    <a:lnTo>
                      <a:pt x="1837" y="130"/>
                    </a:lnTo>
                    <a:close/>
                    <a:moveTo>
                      <a:pt x="918" y="348"/>
                    </a:moveTo>
                    <a:lnTo>
                      <a:pt x="0" y="717"/>
                    </a:lnTo>
                    <a:lnTo>
                      <a:pt x="52" y="847"/>
                    </a:lnTo>
                    <a:lnTo>
                      <a:pt x="918" y="499"/>
                    </a:lnTo>
                    <a:lnTo>
                      <a:pt x="918" y="442"/>
                    </a:lnTo>
                    <a:lnTo>
                      <a:pt x="33" y="798"/>
                    </a:lnTo>
                    <a:lnTo>
                      <a:pt x="21" y="767"/>
                    </a:lnTo>
                    <a:lnTo>
                      <a:pt x="918" y="407"/>
                    </a:lnTo>
                    <a:lnTo>
                      <a:pt x="918" y="348"/>
                    </a:lnTo>
                    <a:close/>
                  </a:path>
                </a:pathLst>
              </a:custGeom>
              <a:solidFill>
                <a:srgbClr val="E9F2DF">
                  <a:alpha val="100000"/>
                </a:srgbClr>
              </a:solidFill>
              <a:ln w="9525">
                <a:noFill/>
              </a:ln>
            </p:spPr>
            <p:txBody>
              <a:bodyPr/>
              <a:lstStyle/>
              <a:p>
                <a:endParaRPr lang="zh-CN" altLang="en-US"/>
              </a:p>
            </p:txBody>
          </p:sp>
          <p:sp>
            <p:nvSpPr>
              <p:cNvPr id="10332" name="Oval 7"/>
              <p:cNvSpPr/>
              <p:nvPr/>
            </p:nvSpPr>
            <p:spPr>
              <a:xfrm>
                <a:off x="10293844" y="1193493"/>
                <a:ext cx="436562" cy="436563"/>
              </a:xfrm>
              <a:prstGeom prst="ellipse">
                <a:avLst/>
              </a:prstGeom>
              <a:solidFill>
                <a:srgbClr val="F8D271"/>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33" name="Oval 8"/>
              <p:cNvSpPr/>
              <p:nvPr/>
            </p:nvSpPr>
            <p:spPr>
              <a:xfrm>
                <a:off x="9785844" y="250518"/>
                <a:ext cx="139700" cy="138113"/>
              </a:xfrm>
              <a:prstGeom prst="ellipse">
                <a:avLst/>
              </a:prstGeom>
              <a:solidFill>
                <a:srgbClr val="FFFDFA"/>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34" name="Freeform 9"/>
              <p:cNvSpPr/>
              <p:nvPr/>
            </p:nvSpPr>
            <p:spPr>
              <a:xfrm>
                <a:off x="9669957" y="226705"/>
                <a:ext cx="1487487" cy="1590675"/>
              </a:xfrm>
              <a:custGeom>
                <a:avLst/>
                <a:gdLst/>
                <a:ahLst/>
                <a:cxnLst>
                  <a:cxn ang="0">
                    <a:pos x="184058" y="94012"/>
                  </a:cxn>
                  <a:cxn ang="0">
                    <a:pos x="405678" y="0"/>
                  </a:cxn>
                  <a:cxn ang="0">
                    <a:pos x="691156" y="353483"/>
                  </a:cxn>
                  <a:cxn ang="0">
                    <a:pos x="1487487" y="827301"/>
                  </a:cxn>
                  <a:cxn ang="0">
                    <a:pos x="841407" y="1184545"/>
                  </a:cxn>
                  <a:cxn ang="0">
                    <a:pos x="225377" y="1590675"/>
                  </a:cxn>
                  <a:cxn ang="0">
                    <a:pos x="180301" y="665602"/>
                  </a:cxn>
                  <a:cxn ang="0">
                    <a:pos x="0" y="244430"/>
                  </a:cxn>
                  <a:cxn ang="0">
                    <a:pos x="184058" y="94012"/>
                  </a:cxn>
                </a:cxnLst>
                <a:rect l="0" t="0" r="0" b="0"/>
                <a:pathLst>
                  <a:path w="396" h="423">
                    <a:moveTo>
                      <a:pt x="49" y="25"/>
                    </a:moveTo>
                    <a:cubicBezTo>
                      <a:pt x="68" y="14"/>
                      <a:pt x="87" y="5"/>
                      <a:pt x="108" y="0"/>
                    </a:cubicBezTo>
                    <a:cubicBezTo>
                      <a:pt x="184" y="94"/>
                      <a:pt x="184" y="94"/>
                      <a:pt x="184" y="94"/>
                    </a:cubicBezTo>
                    <a:cubicBezTo>
                      <a:pt x="261" y="91"/>
                      <a:pt x="345" y="138"/>
                      <a:pt x="396" y="220"/>
                    </a:cubicBezTo>
                    <a:cubicBezTo>
                      <a:pt x="340" y="248"/>
                      <a:pt x="283" y="280"/>
                      <a:pt x="224" y="315"/>
                    </a:cubicBezTo>
                    <a:cubicBezTo>
                      <a:pt x="166" y="350"/>
                      <a:pt x="111" y="386"/>
                      <a:pt x="60" y="423"/>
                    </a:cubicBezTo>
                    <a:cubicBezTo>
                      <a:pt x="12" y="339"/>
                      <a:pt x="9" y="243"/>
                      <a:pt x="48" y="177"/>
                    </a:cubicBezTo>
                    <a:cubicBezTo>
                      <a:pt x="0" y="65"/>
                      <a:pt x="0" y="65"/>
                      <a:pt x="0" y="65"/>
                    </a:cubicBezTo>
                    <a:cubicBezTo>
                      <a:pt x="14" y="49"/>
                      <a:pt x="31" y="36"/>
                      <a:pt x="49" y="25"/>
                    </a:cubicBezTo>
                    <a:close/>
                  </a:path>
                </a:pathLst>
              </a:custGeom>
              <a:solidFill>
                <a:srgbClr val="9B5C29">
                  <a:alpha val="100000"/>
                </a:srgbClr>
              </a:solidFill>
              <a:ln w="9525">
                <a:noFill/>
              </a:ln>
            </p:spPr>
            <p:txBody>
              <a:bodyPr/>
              <a:lstStyle/>
              <a:p>
                <a:endParaRPr lang="zh-CN" altLang="en-US"/>
              </a:p>
            </p:txBody>
          </p:sp>
          <p:sp>
            <p:nvSpPr>
              <p:cNvPr id="10335" name="Freeform 10"/>
              <p:cNvSpPr/>
              <p:nvPr/>
            </p:nvSpPr>
            <p:spPr>
              <a:xfrm>
                <a:off x="6899769" y="2001530"/>
                <a:ext cx="511175" cy="514350"/>
              </a:xfrm>
              <a:custGeom>
                <a:avLst/>
                <a:gdLst/>
                <a:ahLst/>
                <a:cxnLst>
                  <a:cxn ang="0">
                    <a:pos x="90207" y="93859"/>
                  </a:cxn>
                  <a:cxn ang="0">
                    <a:pos x="417209" y="90105"/>
                  </a:cxn>
                  <a:cxn ang="0">
                    <a:pos x="420968" y="420491"/>
                  </a:cxn>
                  <a:cxn ang="0">
                    <a:pos x="93966" y="424245"/>
                  </a:cxn>
                  <a:cxn ang="0">
                    <a:pos x="90207" y="93859"/>
                  </a:cxn>
                </a:cxnLst>
                <a:rect l="0" t="0" r="0" b="0"/>
                <a:pathLst>
                  <a:path w="136" h="137">
                    <a:moveTo>
                      <a:pt x="24" y="25"/>
                    </a:moveTo>
                    <a:cubicBezTo>
                      <a:pt x="48" y="0"/>
                      <a:pt x="87" y="0"/>
                      <a:pt x="111" y="24"/>
                    </a:cubicBezTo>
                    <a:cubicBezTo>
                      <a:pt x="136" y="48"/>
                      <a:pt x="136" y="87"/>
                      <a:pt x="112" y="112"/>
                    </a:cubicBezTo>
                    <a:cubicBezTo>
                      <a:pt x="88" y="136"/>
                      <a:pt x="49" y="137"/>
                      <a:pt x="25" y="113"/>
                    </a:cubicBezTo>
                    <a:cubicBezTo>
                      <a:pt x="0" y="89"/>
                      <a:pt x="0" y="49"/>
                      <a:pt x="24" y="25"/>
                    </a:cubicBezTo>
                    <a:close/>
                  </a:path>
                </a:pathLst>
              </a:custGeom>
              <a:solidFill>
                <a:srgbClr val="DF5024">
                  <a:alpha val="100000"/>
                </a:srgbClr>
              </a:solidFill>
              <a:ln w="9525">
                <a:noFill/>
              </a:ln>
            </p:spPr>
            <p:txBody>
              <a:bodyPr/>
              <a:lstStyle/>
              <a:p>
                <a:endParaRPr lang="zh-CN" altLang="en-US"/>
              </a:p>
            </p:txBody>
          </p:sp>
          <p:sp>
            <p:nvSpPr>
              <p:cNvPr id="10336" name="Freeform 11"/>
              <p:cNvSpPr/>
              <p:nvPr/>
            </p:nvSpPr>
            <p:spPr>
              <a:xfrm>
                <a:off x="9816007" y="520393"/>
                <a:ext cx="546100" cy="373063"/>
              </a:xfrm>
              <a:custGeom>
                <a:avLst/>
                <a:gdLst/>
                <a:ahLst/>
                <a:cxnLst>
                  <a:cxn ang="0">
                    <a:pos x="0" y="297697"/>
                  </a:cxn>
                  <a:cxn ang="0">
                    <a:pos x="500906" y="0"/>
                  </a:cxn>
                  <a:cxn ang="0">
                    <a:pos x="546100" y="60293"/>
                  </a:cxn>
                  <a:cxn ang="0">
                    <a:pos x="33896" y="373063"/>
                  </a:cxn>
                  <a:cxn ang="0">
                    <a:pos x="0" y="297697"/>
                  </a:cxn>
                </a:cxnLst>
                <a:rect l="0" t="0" r="0" b="0"/>
                <a:pathLst>
                  <a:path w="145" h="99">
                    <a:moveTo>
                      <a:pt x="0" y="79"/>
                    </a:moveTo>
                    <a:cubicBezTo>
                      <a:pt x="25" y="43"/>
                      <a:pt x="88" y="7"/>
                      <a:pt x="133" y="0"/>
                    </a:cubicBezTo>
                    <a:cubicBezTo>
                      <a:pt x="145" y="16"/>
                      <a:pt x="145" y="16"/>
                      <a:pt x="145" y="16"/>
                    </a:cubicBezTo>
                    <a:cubicBezTo>
                      <a:pt x="103" y="18"/>
                      <a:pt x="26" y="62"/>
                      <a:pt x="9" y="99"/>
                    </a:cubicBezTo>
                    <a:lnTo>
                      <a:pt x="0" y="79"/>
                    </a:lnTo>
                    <a:close/>
                  </a:path>
                </a:pathLst>
              </a:custGeom>
              <a:solidFill>
                <a:srgbClr val="FFFDFA">
                  <a:alpha val="100000"/>
                </a:srgbClr>
              </a:solidFill>
              <a:ln w="9525">
                <a:noFill/>
              </a:ln>
            </p:spPr>
            <p:txBody>
              <a:bodyPr/>
              <a:lstStyle/>
              <a:p>
                <a:endParaRPr lang="zh-CN" altLang="en-US"/>
              </a:p>
            </p:txBody>
          </p:sp>
          <p:sp>
            <p:nvSpPr>
              <p:cNvPr id="10337" name="Oval 12"/>
              <p:cNvSpPr/>
              <p:nvPr/>
            </p:nvSpPr>
            <p:spPr>
              <a:xfrm>
                <a:off x="6982319" y="2084080"/>
                <a:ext cx="346075" cy="346075"/>
              </a:xfrm>
              <a:prstGeom prst="ellipse">
                <a:avLst/>
              </a:prstGeom>
              <a:solidFill>
                <a:srgbClr val="A1BA8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38" name="Freeform 13"/>
              <p:cNvSpPr/>
              <p:nvPr/>
            </p:nvSpPr>
            <p:spPr>
              <a:xfrm>
                <a:off x="6047282" y="4798705"/>
                <a:ext cx="1108075" cy="552450"/>
              </a:xfrm>
              <a:custGeom>
                <a:avLst/>
                <a:gdLst/>
                <a:ahLst/>
                <a:cxnLst>
                  <a:cxn ang="0">
                    <a:pos x="555916" y="0"/>
                  </a:cxn>
                  <a:cxn ang="0">
                    <a:pos x="1108075" y="552450"/>
                  </a:cxn>
                  <a:cxn ang="0">
                    <a:pos x="1108075" y="552450"/>
                  </a:cxn>
                  <a:cxn ang="0">
                    <a:pos x="0" y="552450"/>
                  </a:cxn>
                  <a:cxn ang="0">
                    <a:pos x="0" y="552450"/>
                  </a:cxn>
                  <a:cxn ang="0">
                    <a:pos x="555916" y="0"/>
                  </a:cxn>
                </a:cxnLst>
                <a:rect l="0" t="0" r="0" b="0"/>
                <a:pathLst>
                  <a:path w="295" h="147">
                    <a:moveTo>
                      <a:pt x="148" y="0"/>
                    </a:moveTo>
                    <a:cubicBezTo>
                      <a:pt x="229" y="0"/>
                      <a:pt x="295" y="66"/>
                      <a:pt x="295" y="147"/>
                    </a:cubicBezTo>
                    <a:cubicBezTo>
                      <a:pt x="295" y="147"/>
                      <a:pt x="295" y="147"/>
                      <a:pt x="295" y="147"/>
                    </a:cubicBezTo>
                    <a:cubicBezTo>
                      <a:pt x="0" y="147"/>
                      <a:pt x="0" y="147"/>
                      <a:pt x="0" y="147"/>
                    </a:cubicBezTo>
                    <a:cubicBezTo>
                      <a:pt x="0" y="147"/>
                      <a:pt x="0" y="147"/>
                      <a:pt x="0" y="147"/>
                    </a:cubicBezTo>
                    <a:cubicBezTo>
                      <a:pt x="0" y="66"/>
                      <a:pt x="66" y="0"/>
                      <a:pt x="148" y="0"/>
                    </a:cubicBezTo>
                    <a:close/>
                  </a:path>
                </a:pathLst>
              </a:custGeom>
              <a:solidFill>
                <a:srgbClr val="9B5C29">
                  <a:alpha val="100000"/>
                </a:srgbClr>
              </a:solidFill>
              <a:ln w="9525">
                <a:noFill/>
              </a:ln>
            </p:spPr>
            <p:txBody>
              <a:bodyPr/>
              <a:lstStyle/>
              <a:p>
                <a:endParaRPr lang="zh-CN" altLang="en-US"/>
              </a:p>
            </p:txBody>
          </p:sp>
        </p:grpSp>
        <p:sp>
          <p:nvSpPr>
            <p:cNvPr id="10268" name="任意多边形 24"/>
            <p:cNvSpPr/>
            <p:nvPr/>
          </p:nvSpPr>
          <p:spPr>
            <a:xfrm>
              <a:off x="1" y="5930900"/>
              <a:ext cx="6645363" cy="509588"/>
            </a:xfrm>
            <a:custGeom>
              <a:avLst/>
              <a:gdLst/>
              <a:ahLst/>
              <a:cxnLst>
                <a:cxn ang="0">
                  <a:pos x="0" y="0"/>
                </a:cxn>
                <a:cxn ang="0">
                  <a:pos x="6120942" y="0"/>
                </a:cxn>
                <a:cxn ang="0">
                  <a:pos x="6645363" y="509588"/>
                </a:cxn>
                <a:cxn ang="0">
                  <a:pos x="0" y="509588"/>
                </a:cxn>
              </a:cxnLst>
              <a:rect l="0" t="0" r="0" b="0"/>
              <a:pathLst>
                <a:path w="6645363" h="509588">
                  <a:moveTo>
                    <a:pt x="0" y="0"/>
                  </a:moveTo>
                  <a:lnTo>
                    <a:pt x="6120942" y="0"/>
                  </a:lnTo>
                  <a:lnTo>
                    <a:pt x="6645363" y="509588"/>
                  </a:lnTo>
                  <a:lnTo>
                    <a:pt x="0" y="509588"/>
                  </a:lnTo>
                  <a:lnTo>
                    <a:pt x="0" y="0"/>
                  </a:lnTo>
                  <a:close/>
                </a:path>
              </a:pathLst>
            </a:custGeom>
            <a:solidFill>
              <a:srgbClr val="3E3A3B">
                <a:alpha val="100000"/>
              </a:srgbClr>
            </a:solidFill>
            <a:ln w="9525">
              <a:noFill/>
            </a:ln>
          </p:spPr>
          <p:txBody>
            <a:bodyPr/>
            <a:lstStyle/>
            <a:p>
              <a:endParaRPr lang="zh-CN" altLang="en-US"/>
            </a:p>
          </p:txBody>
        </p:sp>
        <p:grpSp>
          <p:nvGrpSpPr>
            <p:cNvPr id="10269" name="组合 25"/>
            <p:cNvGrpSpPr/>
            <p:nvPr/>
          </p:nvGrpSpPr>
          <p:grpSpPr>
            <a:xfrm>
              <a:off x="1259590" y="5003188"/>
              <a:ext cx="460057" cy="929299"/>
              <a:chOff x="1643063" y="4076700"/>
              <a:chExt cx="874712" cy="1766888"/>
            </a:xfrm>
          </p:grpSpPr>
          <p:sp>
            <p:nvSpPr>
              <p:cNvPr id="10301" name="Freeform 21"/>
              <p:cNvSpPr/>
              <p:nvPr/>
            </p:nvSpPr>
            <p:spPr>
              <a:xfrm>
                <a:off x="1976438" y="4257675"/>
                <a:ext cx="536575" cy="1331913"/>
              </a:xfrm>
              <a:custGeom>
                <a:avLst/>
                <a:gdLst/>
                <a:ahLst/>
                <a:cxnLst>
                  <a:cxn ang="0">
                    <a:pos x="536575" y="19050"/>
                  </a:cxn>
                  <a:cxn ang="0">
                    <a:pos x="487363" y="0"/>
                  </a:cxn>
                  <a:cxn ang="0">
                    <a:pos x="0" y="1312863"/>
                  </a:cxn>
                  <a:cxn ang="0">
                    <a:pos x="53975" y="1331913"/>
                  </a:cxn>
                  <a:cxn ang="0">
                    <a:pos x="536575" y="19050"/>
                  </a:cxn>
                </a:cxnLst>
                <a:rect l="0" t="0" r="0" b="0"/>
                <a:pathLst>
                  <a:path w="338" h="839">
                    <a:moveTo>
                      <a:pt x="338" y="12"/>
                    </a:moveTo>
                    <a:lnTo>
                      <a:pt x="307" y="0"/>
                    </a:lnTo>
                    <a:lnTo>
                      <a:pt x="0" y="827"/>
                    </a:lnTo>
                    <a:lnTo>
                      <a:pt x="34" y="839"/>
                    </a:lnTo>
                    <a:lnTo>
                      <a:pt x="338" y="12"/>
                    </a:lnTo>
                    <a:close/>
                  </a:path>
                </a:pathLst>
              </a:custGeom>
              <a:solidFill>
                <a:srgbClr val="F8D271">
                  <a:alpha val="100000"/>
                </a:srgbClr>
              </a:solidFill>
              <a:ln w="9525">
                <a:noFill/>
              </a:ln>
            </p:spPr>
            <p:txBody>
              <a:bodyPr/>
              <a:lstStyle/>
              <a:p>
                <a:endParaRPr lang="zh-CN" altLang="en-US"/>
              </a:p>
            </p:txBody>
          </p:sp>
          <p:sp>
            <p:nvSpPr>
              <p:cNvPr id="10302" name="Freeform 22"/>
              <p:cNvSpPr/>
              <p:nvPr/>
            </p:nvSpPr>
            <p:spPr>
              <a:xfrm>
                <a:off x="2463800" y="4186238"/>
                <a:ext cx="53975" cy="90488"/>
              </a:xfrm>
              <a:custGeom>
                <a:avLst/>
                <a:gdLst/>
                <a:ahLst/>
                <a:cxnLst>
                  <a:cxn ang="0">
                    <a:pos x="49213" y="90488"/>
                  </a:cxn>
                  <a:cxn ang="0">
                    <a:pos x="0" y="71438"/>
                  </a:cxn>
                  <a:cxn ang="0">
                    <a:pos x="53975" y="0"/>
                  </a:cxn>
                  <a:cxn ang="0">
                    <a:pos x="49213" y="90488"/>
                  </a:cxn>
                </a:cxnLst>
                <a:rect l="0" t="0" r="0" b="0"/>
                <a:pathLst>
                  <a:path w="34" h="57">
                    <a:moveTo>
                      <a:pt x="31" y="57"/>
                    </a:moveTo>
                    <a:lnTo>
                      <a:pt x="0" y="45"/>
                    </a:lnTo>
                    <a:lnTo>
                      <a:pt x="34" y="0"/>
                    </a:lnTo>
                    <a:lnTo>
                      <a:pt x="31" y="57"/>
                    </a:lnTo>
                    <a:close/>
                  </a:path>
                </a:pathLst>
              </a:custGeom>
              <a:solidFill>
                <a:srgbClr val="E9F2DF">
                  <a:alpha val="100000"/>
                </a:srgbClr>
              </a:solidFill>
              <a:ln w="9525">
                <a:noFill/>
              </a:ln>
            </p:spPr>
            <p:txBody>
              <a:bodyPr/>
              <a:lstStyle/>
              <a:p>
                <a:endParaRPr lang="zh-CN" altLang="en-US"/>
              </a:p>
            </p:txBody>
          </p:sp>
          <p:sp>
            <p:nvSpPr>
              <p:cNvPr id="10303" name="Freeform 23"/>
              <p:cNvSpPr/>
              <p:nvPr/>
            </p:nvSpPr>
            <p:spPr>
              <a:xfrm>
                <a:off x="1812925" y="4156075"/>
                <a:ext cx="331788" cy="1381125"/>
              </a:xfrm>
              <a:custGeom>
                <a:avLst/>
                <a:gdLst/>
                <a:ahLst/>
                <a:cxnLst>
                  <a:cxn ang="0">
                    <a:pos x="0" y="11113"/>
                  </a:cxn>
                  <a:cxn ang="0">
                    <a:pos x="53975" y="0"/>
                  </a:cxn>
                  <a:cxn ang="0">
                    <a:pos x="331788" y="1370013"/>
                  </a:cxn>
                  <a:cxn ang="0">
                    <a:pos x="277813" y="1381125"/>
                  </a:cxn>
                  <a:cxn ang="0">
                    <a:pos x="0" y="11113"/>
                  </a:cxn>
                </a:cxnLst>
                <a:rect l="0" t="0" r="0" b="0"/>
                <a:pathLst>
                  <a:path w="209" h="870">
                    <a:moveTo>
                      <a:pt x="0" y="7"/>
                    </a:moveTo>
                    <a:lnTo>
                      <a:pt x="34" y="0"/>
                    </a:lnTo>
                    <a:lnTo>
                      <a:pt x="209" y="863"/>
                    </a:lnTo>
                    <a:lnTo>
                      <a:pt x="175" y="870"/>
                    </a:lnTo>
                    <a:lnTo>
                      <a:pt x="0" y="7"/>
                    </a:lnTo>
                    <a:close/>
                  </a:path>
                </a:pathLst>
              </a:custGeom>
              <a:solidFill>
                <a:srgbClr val="DF5024">
                  <a:alpha val="100000"/>
                </a:srgbClr>
              </a:solidFill>
              <a:ln w="9525">
                <a:noFill/>
              </a:ln>
            </p:spPr>
            <p:txBody>
              <a:bodyPr/>
              <a:lstStyle/>
              <a:p>
                <a:endParaRPr lang="zh-CN" altLang="en-US"/>
              </a:p>
            </p:txBody>
          </p:sp>
          <p:sp>
            <p:nvSpPr>
              <p:cNvPr id="10304" name="Freeform 24"/>
              <p:cNvSpPr/>
              <p:nvPr/>
            </p:nvSpPr>
            <p:spPr>
              <a:xfrm>
                <a:off x="1812925" y="4076700"/>
                <a:ext cx="53975" cy="90488"/>
              </a:xfrm>
              <a:custGeom>
                <a:avLst/>
                <a:gdLst/>
                <a:ahLst/>
                <a:cxnLst>
                  <a:cxn ang="0">
                    <a:pos x="0" y="90488"/>
                  </a:cxn>
                  <a:cxn ang="0">
                    <a:pos x="53975" y="79375"/>
                  </a:cxn>
                  <a:cxn ang="0">
                    <a:pos x="7938" y="0"/>
                  </a:cxn>
                  <a:cxn ang="0">
                    <a:pos x="0" y="90488"/>
                  </a:cxn>
                </a:cxnLst>
                <a:rect l="0" t="0" r="0" b="0"/>
                <a:pathLst>
                  <a:path w="34" h="57">
                    <a:moveTo>
                      <a:pt x="0" y="57"/>
                    </a:moveTo>
                    <a:lnTo>
                      <a:pt x="34" y="50"/>
                    </a:lnTo>
                    <a:lnTo>
                      <a:pt x="5" y="0"/>
                    </a:lnTo>
                    <a:lnTo>
                      <a:pt x="0" y="57"/>
                    </a:lnTo>
                    <a:close/>
                  </a:path>
                </a:pathLst>
              </a:custGeom>
              <a:solidFill>
                <a:srgbClr val="E9F2DF">
                  <a:alpha val="100000"/>
                </a:srgbClr>
              </a:solidFill>
              <a:ln w="9525">
                <a:noFill/>
              </a:ln>
            </p:spPr>
            <p:txBody>
              <a:bodyPr/>
              <a:lstStyle/>
              <a:p>
                <a:endParaRPr lang="zh-CN" altLang="en-US"/>
              </a:p>
            </p:txBody>
          </p:sp>
          <p:sp>
            <p:nvSpPr>
              <p:cNvPr id="10305" name="Freeform 25"/>
              <p:cNvSpPr/>
              <p:nvPr/>
            </p:nvSpPr>
            <p:spPr>
              <a:xfrm>
                <a:off x="2038350" y="4178300"/>
                <a:ext cx="379413" cy="1370013"/>
              </a:xfrm>
              <a:custGeom>
                <a:avLst/>
                <a:gdLst/>
                <a:ahLst/>
                <a:cxnLst>
                  <a:cxn ang="0">
                    <a:pos x="327025" y="0"/>
                  </a:cxn>
                  <a:cxn ang="0">
                    <a:pos x="379413" y="11113"/>
                  </a:cxn>
                  <a:cxn ang="0">
                    <a:pos x="52388" y="1370013"/>
                  </a:cxn>
                  <a:cxn ang="0">
                    <a:pos x="0" y="1358900"/>
                  </a:cxn>
                  <a:cxn ang="0">
                    <a:pos x="327025" y="0"/>
                  </a:cxn>
                </a:cxnLst>
                <a:rect l="0" t="0" r="0" b="0"/>
                <a:pathLst>
                  <a:path w="239" h="863">
                    <a:moveTo>
                      <a:pt x="206" y="0"/>
                    </a:moveTo>
                    <a:lnTo>
                      <a:pt x="239" y="7"/>
                    </a:lnTo>
                    <a:lnTo>
                      <a:pt x="33" y="863"/>
                    </a:lnTo>
                    <a:lnTo>
                      <a:pt x="0" y="856"/>
                    </a:lnTo>
                    <a:lnTo>
                      <a:pt x="206" y="0"/>
                    </a:lnTo>
                    <a:close/>
                  </a:path>
                </a:pathLst>
              </a:custGeom>
              <a:solidFill>
                <a:srgbClr val="4A5B66">
                  <a:alpha val="100000"/>
                </a:srgbClr>
              </a:solidFill>
              <a:ln w="9525">
                <a:noFill/>
              </a:ln>
            </p:spPr>
            <p:txBody>
              <a:bodyPr/>
              <a:lstStyle/>
              <a:p>
                <a:endParaRPr lang="zh-CN" altLang="en-US"/>
              </a:p>
            </p:txBody>
          </p:sp>
          <p:sp>
            <p:nvSpPr>
              <p:cNvPr id="10306" name="Freeform 26"/>
              <p:cNvSpPr/>
              <p:nvPr/>
            </p:nvSpPr>
            <p:spPr>
              <a:xfrm>
                <a:off x="2365375" y="4098925"/>
                <a:ext cx="52388" cy="90488"/>
              </a:xfrm>
              <a:custGeom>
                <a:avLst/>
                <a:gdLst/>
                <a:ahLst/>
                <a:cxnLst>
                  <a:cxn ang="0">
                    <a:pos x="0" y="79375"/>
                  </a:cxn>
                  <a:cxn ang="0">
                    <a:pos x="52388" y="90488"/>
                  </a:cxn>
                  <a:cxn ang="0">
                    <a:pos x="44450" y="0"/>
                  </a:cxn>
                  <a:cxn ang="0">
                    <a:pos x="0" y="79375"/>
                  </a:cxn>
                </a:cxnLst>
                <a:rect l="0" t="0" r="0" b="0"/>
                <a:pathLst>
                  <a:path w="33" h="57">
                    <a:moveTo>
                      <a:pt x="0" y="50"/>
                    </a:moveTo>
                    <a:lnTo>
                      <a:pt x="33" y="57"/>
                    </a:lnTo>
                    <a:lnTo>
                      <a:pt x="28" y="0"/>
                    </a:lnTo>
                    <a:lnTo>
                      <a:pt x="0" y="50"/>
                    </a:lnTo>
                    <a:close/>
                  </a:path>
                </a:pathLst>
              </a:custGeom>
              <a:solidFill>
                <a:srgbClr val="E9F2DF">
                  <a:alpha val="100000"/>
                </a:srgbClr>
              </a:solidFill>
              <a:ln w="9525">
                <a:noFill/>
              </a:ln>
            </p:spPr>
            <p:txBody>
              <a:bodyPr/>
              <a:lstStyle/>
              <a:p>
                <a:endParaRPr lang="zh-CN" altLang="en-US"/>
              </a:p>
            </p:txBody>
          </p:sp>
          <p:sp>
            <p:nvSpPr>
              <p:cNvPr id="10307" name="Rectangle 27"/>
              <p:cNvSpPr/>
              <p:nvPr/>
            </p:nvSpPr>
            <p:spPr>
              <a:xfrm>
                <a:off x="2011363" y="4167188"/>
                <a:ext cx="174625" cy="1068388"/>
              </a:xfrm>
              <a:prstGeom prst="rect">
                <a:avLst/>
              </a:prstGeom>
              <a:solidFill>
                <a:srgbClr val="E9F2DF"/>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08" name="Rectangle 28"/>
              <p:cNvSpPr/>
              <p:nvPr/>
            </p:nvSpPr>
            <p:spPr>
              <a:xfrm>
                <a:off x="2011363" y="4222750"/>
                <a:ext cx="38100" cy="955675"/>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09" name="Rectangle 29"/>
              <p:cNvSpPr/>
              <p:nvPr/>
            </p:nvSpPr>
            <p:spPr>
              <a:xfrm>
                <a:off x="2011363" y="4257675"/>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0" name="Rectangle 30"/>
              <p:cNvSpPr/>
              <p:nvPr/>
            </p:nvSpPr>
            <p:spPr>
              <a:xfrm>
                <a:off x="2011363" y="4325938"/>
                <a:ext cx="87313" cy="17463"/>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1" name="Rectangle 31"/>
              <p:cNvSpPr/>
              <p:nvPr/>
            </p:nvSpPr>
            <p:spPr>
              <a:xfrm>
                <a:off x="2011363" y="4389438"/>
                <a:ext cx="87313" cy="22225"/>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2" name="Rectangle 32"/>
              <p:cNvSpPr/>
              <p:nvPr/>
            </p:nvSpPr>
            <p:spPr>
              <a:xfrm>
                <a:off x="2011363" y="4457700"/>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3" name="Rectangle 33"/>
              <p:cNvSpPr/>
              <p:nvPr/>
            </p:nvSpPr>
            <p:spPr>
              <a:xfrm>
                <a:off x="2011363" y="4525963"/>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4" name="Rectangle 34"/>
              <p:cNvSpPr/>
              <p:nvPr/>
            </p:nvSpPr>
            <p:spPr>
              <a:xfrm>
                <a:off x="2011363" y="4589463"/>
                <a:ext cx="87313" cy="22225"/>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5" name="Rectangle 35"/>
              <p:cNvSpPr/>
              <p:nvPr/>
            </p:nvSpPr>
            <p:spPr>
              <a:xfrm>
                <a:off x="2011363" y="4657725"/>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6" name="Rectangle 36"/>
              <p:cNvSpPr/>
              <p:nvPr/>
            </p:nvSpPr>
            <p:spPr>
              <a:xfrm>
                <a:off x="2011363" y="4725988"/>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7" name="Rectangle 37"/>
              <p:cNvSpPr/>
              <p:nvPr/>
            </p:nvSpPr>
            <p:spPr>
              <a:xfrm>
                <a:off x="2011363" y="4789488"/>
                <a:ext cx="87313" cy="22225"/>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8" name="Rectangle 38"/>
              <p:cNvSpPr/>
              <p:nvPr/>
            </p:nvSpPr>
            <p:spPr>
              <a:xfrm>
                <a:off x="2011363" y="4857750"/>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19" name="Rectangle 39"/>
              <p:cNvSpPr/>
              <p:nvPr/>
            </p:nvSpPr>
            <p:spPr>
              <a:xfrm>
                <a:off x="2011363" y="4926013"/>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20" name="Rectangle 40"/>
              <p:cNvSpPr/>
              <p:nvPr/>
            </p:nvSpPr>
            <p:spPr>
              <a:xfrm>
                <a:off x="2011363" y="4989513"/>
                <a:ext cx="87313" cy="22225"/>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21" name="Rectangle 41"/>
              <p:cNvSpPr/>
              <p:nvPr/>
            </p:nvSpPr>
            <p:spPr>
              <a:xfrm>
                <a:off x="2011363" y="5057775"/>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22" name="Rectangle 42"/>
              <p:cNvSpPr/>
              <p:nvPr/>
            </p:nvSpPr>
            <p:spPr>
              <a:xfrm>
                <a:off x="2011363" y="5126038"/>
                <a:ext cx="87313" cy="19050"/>
              </a:xfrm>
              <a:prstGeom prst="rect">
                <a:avLst/>
              </a:prstGeom>
              <a:solidFill>
                <a:srgbClr val="FFCE5C"/>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323" name="Freeform 43"/>
              <p:cNvSpPr/>
              <p:nvPr/>
            </p:nvSpPr>
            <p:spPr>
              <a:xfrm>
                <a:off x="1874838" y="4827588"/>
                <a:ext cx="125413" cy="249238"/>
              </a:xfrm>
              <a:custGeom>
                <a:avLst/>
                <a:gdLst/>
                <a:ahLst/>
                <a:cxnLst>
                  <a:cxn ang="0">
                    <a:pos x="14288" y="0"/>
                  </a:cxn>
                  <a:cxn ang="0">
                    <a:pos x="125413" y="233363"/>
                  </a:cxn>
                  <a:cxn ang="0">
                    <a:pos x="82550" y="249238"/>
                  </a:cxn>
                  <a:cxn ang="0">
                    <a:pos x="0" y="109538"/>
                  </a:cxn>
                  <a:cxn ang="0">
                    <a:pos x="14288" y="0"/>
                  </a:cxn>
                </a:cxnLst>
                <a:rect l="0" t="0" r="0" b="0"/>
                <a:pathLst>
                  <a:path w="79" h="157">
                    <a:moveTo>
                      <a:pt x="9" y="0"/>
                    </a:moveTo>
                    <a:lnTo>
                      <a:pt x="79" y="147"/>
                    </a:lnTo>
                    <a:lnTo>
                      <a:pt x="52" y="157"/>
                    </a:lnTo>
                    <a:lnTo>
                      <a:pt x="0" y="69"/>
                    </a:lnTo>
                    <a:lnTo>
                      <a:pt x="9" y="0"/>
                    </a:lnTo>
                    <a:close/>
                  </a:path>
                </a:pathLst>
              </a:custGeom>
              <a:solidFill>
                <a:srgbClr val="E6E6E6">
                  <a:alpha val="100000"/>
                </a:srgbClr>
              </a:solidFill>
              <a:ln w="9525">
                <a:noFill/>
              </a:ln>
            </p:spPr>
            <p:txBody>
              <a:bodyPr/>
              <a:lstStyle/>
              <a:p>
                <a:endParaRPr lang="zh-CN" altLang="en-US"/>
              </a:p>
            </p:txBody>
          </p:sp>
          <p:sp>
            <p:nvSpPr>
              <p:cNvPr id="10324" name="Freeform 44"/>
              <p:cNvSpPr>
                <a:spLocks noEditPoints="1"/>
              </p:cNvSpPr>
              <p:nvPr/>
            </p:nvSpPr>
            <p:spPr>
              <a:xfrm>
                <a:off x="1643063" y="4597400"/>
                <a:ext cx="288925" cy="339725"/>
              </a:xfrm>
              <a:custGeom>
                <a:avLst/>
                <a:gdLst/>
                <a:ahLst/>
                <a:cxnLst>
                  <a:cxn ang="0">
                    <a:pos x="106446" y="7549"/>
                  </a:cxn>
                  <a:cxn ang="0">
                    <a:pos x="186281" y="98143"/>
                  </a:cxn>
                  <a:cxn ang="0">
                    <a:pos x="186281" y="98143"/>
                  </a:cxn>
                  <a:cxn ang="0">
                    <a:pos x="288925" y="320851"/>
                  </a:cxn>
                  <a:cxn ang="0">
                    <a:pos x="231900" y="339725"/>
                  </a:cxn>
                  <a:cxn ang="0">
                    <a:pos x="133058" y="275555"/>
                  </a:cxn>
                  <a:cxn ang="0">
                    <a:pos x="106446" y="271780"/>
                  </a:cxn>
                  <a:cxn ang="0">
                    <a:pos x="106446" y="237808"/>
                  </a:cxn>
                  <a:cxn ang="0">
                    <a:pos x="144463" y="234033"/>
                  </a:cxn>
                  <a:cxn ang="0">
                    <a:pos x="171074" y="117016"/>
                  </a:cxn>
                  <a:cxn ang="0">
                    <a:pos x="106446" y="33973"/>
                  </a:cxn>
                  <a:cxn ang="0">
                    <a:pos x="106446" y="7549"/>
                  </a:cxn>
                  <a:cxn ang="0">
                    <a:pos x="57025" y="7549"/>
                  </a:cxn>
                  <a:cxn ang="0">
                    <a:pos x="106446" y="7549"/>
                  </a:cxn>
                  <a:cxn ang="0">
                    <a:pos x="106446" y="33973"/>
                  </a:cxn>
                  <a:cxn ang="0">
                    <a:pos x="64628" y="26423"/>
                  </a:cxn>
                  <a:cxn ang="0">
                    <a:pos x="41818" y="162313"/>
                  </a:cxn>
                  <a:cxn ang="0">
                    <a:pos x="106446" y="237808"/>
                  </a:cxn>
                  <a:cxn ang="0">
                    <a:pos x="106446" y="271780"/>
                  </a:cxn>
                  <a:cxn ang="0">
                    <a:pos x="22810" y="169863"/>
                  </a:cxn>
                  <a:cxn ang="0">
                    <a:pos x="57025" y="7549"/>
                  </a:cxn>
                </a:cxnLst>
                <a:rect l="0" t="0" r="0" b="0"/>
                <a:pathLst>
                  <a:path w="76" h="90">
                    <a:moveTo>
                      <a:pt x="28" y="2"/>
                    </a:moveTo>
                    <a:cubicBezTo>
                      <a:pt x="36" y="6"/>
                      <a:pt x="44" y="14"/>
                      <a:pt x="49" y="26"/>
                    </a:cubicBezTo>
                    <a:cubicBezTo>
                      <a:pt x="49" y="26"/>
                      <a:pt x="49" y="26"/>
                      <a:pt x="49" y="26"/>
                    </a:cubicBezTo>
                    <a:cubicBezTo>
                      <a:pt x="76" y="85"/>
                      <a:pt x="76" y="85"/>
                      <a:pt x="76" y="85"/>
                    </a:cubicBezTo>
                    <a:cubicBezTo>
                      <a:pt x="61" y="90"/>
                      <a:pt x="61" y="90"/>
                      <a:pt x="61" y="90"/>
                    </a:cubicBezTo>
                    <a:cubicBezTo>
                      <a:pt x="49" y="72"/>
                      <a:pt x="46" y="74"/>
                      <a:pt x="35" y="73"/>
                    </a:cubicBezTo>
                    <a:cubicBezTo>
                      <a:pt x="33" y="73"/>
                      <a:pt x="30" y="73"/>
                      <a:pt x="28" y="72"/>
                    </a:cubicBezTo>
                    <a:cubicBezTo>
                      <a:pt x="28" y="63"/>
                      <a:pt x="28" y="63"/>
                      <a:pt x="28" y="63"/>
                    </a:cubicBezTo>
                    <a:cubicBezTo>
                      <a:pt x="31" y="64"/>
                      <a:pt x="35" y="64"/>
                      <a:pt x="38" y="62"/>
                    </a:cubicBezTo>
                    <a:cubicBezTo>
                      <a:pt x="47" y="59"/>
                      <a:pt x="51" y="47"/>
                      <a:pt x="45" y="31"/>
                    </a:cubicBezTo>
                    <a:cubicBezTo>
                      <a:pt x="41" y="20"/>
                      <a:pt x="35" y="12"/>
                      <a:pt x="28" y="9"/>
                    </a:cubicBezTo>
                    <a:lnTo>
                      <a:pt x="28" y="2"/>
                    </a:lnTo>
                    <a:close/>
                    <a:moveTo>
                      <a:pt x="15" y="2"/>
                    </a:moveTo>
                    <a:cubicBezTo>
                      <a:pt x="19" y="0"/>
                      <a:pt x="24" y="1"/>
                      <a:pt x="28" y="2"/>
                    </a:cubicBezTo>
                    <a:cubicBezTo>
                      <a:pt x="28" y="9"/>
                      <a:pt x="28" y="9"/>
                      <a:pt x="28" y="9"/>
                    </a:cubicBezTo>
                    <a:cubicBezTo>
                      <a:pt x="24" y="7"/>
                      <a:pt x="20" y="6"/>
                      <a:pt x="17" y="7"/>
                    </a:cubicBezTo>
                    <a:cubicBezTo>
                      <a:pt x="8" y="11"/>
                      <a:pt x="5" y="27"/>
                      <a:pt x="11" y="43"/>
                    </a:cubicBezTo>
                    <a:cubicBezTo>
                      <a:pt x="15" y="54"/>
                      <a:pt x="22" y="61"/>
                      <a:pt x="28" y="63"/>
                    </a:cubicBezTo>
                    <a:cubicBezTo>
                      <a:pt x="28" y="72"/>
                      <a:pt x="28" y="72"/>
                      <a:pt x="28" y="72"/>
                    </a:cubicBezTo>
                    <a:cubicBezTo>
                      <a:pt x="20" y="68"/>
                      <a:pt x="12" y="59"/>
                      <a:pt x="6" y="45"/>
                    </a:cubicBezTo>
                    <a:cubicBezTo>
                      <a:pt x="0" y="28"/>
                      <a:pt x="3" y="6"/>
                      <a:pt x="15" y="2"/>
                    </a:cubicBezTo>
                    <a:close/>
                  </a:path>
                </a:pathLst>
              </a:custGeom>
              <a:solidFill>
                <a:srgbClr val="F8D271">
                  <a:alpha val="100000"/>
                </a:srgbClr>
              </a:solidFill>
              <a:ln w="9525">
                <a:noFill/>
              </a:ln>
            </p:spPr>
            <p:txBody>
              <a:bodyPr/>
              <a:lstStyle/>
              <a:p>
                <a:endParaRPr lang="zh-CN" altLang="en-US"/>
              </a:p>
            </p:txBody>
          </p:sp>
          <p:sp>
            <p:nvSpPr>
              <p:cNvPr id="10325" name="Freeform 45"/>
              <p:cNvSpPr/>
              <p:nvPr/>
            </p:nvSpPr>
            <p:spPr>
              <a:xfrm>
                <a:off x="1882775" y="4830763"/>
                <a:ext cx="117475" cy="246063"/>
              </a:xfrm>
              <a:custGeom>
                <a:avLst/>
                <a:gdLst/>
                <a:ahLst/>
                <a:cxnLst>
                  <a:cxn ang="0">
                    <a:pos x="0" y="0"/>
                  </a:cxn>
                  <a:cxn ang="0">
                    <a:pos x="74613" y="246063"/>
                  </a:cxn>
                  <a:cxn ang="0">
                    <a:pos x="117475" y="230188"/>
                  </a:cxn>
                  <a:cxn ang="0">
                    <a:pos x="82550" y="71438"/>
                  </a:cxn>
                  <a:cxn ang="0">
                    <a:pos x="0" y="0"/>
                  </a:cxn>
                </a:cxnLst>
                <a:rect l="0" t="0" r="0" b="0"/>
                <a:pathLst>
                  <a:path w="74" h="155">
                    <a:moveTo>
                      <a:pt x="0" y="0"/>
                    </a:moveTo>
                    <a:lnTo>
                      <a:pt x="47" y="155"/>
                    </a:lnTo>
                    <a:lnTo>
                      <a:pt x="74" y="145"/>
                    </a:lnTo>
                    <a:lnTo>
                      <a:pt x="52" y="45"/>
                    </a:lnTo>
                    <a:lnTo>
                      <a:pt x="0" y="0"/>
                    </a:lnTo>
                    <a:close/>
                  </a:path>
                </a:pathLst>
              </a:custGeom>
              <a:solidFill>
                <a:srgbClr val="FFFFFF">
                  <a:alpha val="100000"/>
                </a:srgbClr>
              </a:solidFill>
              <a:ln w="9525">
                <a:noFill/>
              </a:ln>
            </p:spPr>
            <p:txBody>
              <a:bodyPr/>
              <a:lstStyle/>
              <a:p>
                <a:endParaRPr lang="zh-CN" altLang="en-US"/>
              </a:p>
            </p:txBody>
          </p:sp>
          <p:sp>
            <p:nvSpPr>
              <p:cNvPr id="10326" name="Freeform 46"/>
              <p:cNvSpPr>
                <a:spLocks noEditPoints="1"/>
              </p:cNvSpPr>
              <p:nvPr/>
            </p:nvSpPr>
            <p:spPr>
              <a:xfrm>
                <a:off x="1812925" y="4532313"/>
                <a:ext cx="220663" cy="393700"/>
              </a:xfrm>
              <a:custGeom>
                <a:avLst/>
                <a:gdLst/>
                <a:ahLst/>
                <a:cxnLst>
                  <a:cxn ang="0">
                    <a:pos x="110332" y="386129"/>
                  </a:cxn>
                  <a:cxn ang="0">
                    <a:pos x="152181" y="370987"/>
                  </a:cxn>
                  <a:cxn ang="0">
                    <a:pos x="182618" y="257419"/>
                  </a:cxn>
                  <a:cxn ang="0">
                    <a:pos x="194031" y="105996"/>
                  </a:cxn>
                  <a:cxn ang="0">
                    <a:pos x="110332" y="7571"/>
                  </a:cxn>
                  <a:cxn ang="0">
                    <a:pos x="110332" y="30285"/>
                  </a:cxn>
                  <a:cxn ang="0">
                    <a:pos x="175009" y="113567"/>
                  </a:cxn>
                  <a:cxn ang="0">
                    <a:pos x="148377" y="234706"/>
                  </a:cxn>
                  <a:cxn ang="0">
                    <a:pos x="110332" y="234706"/>
                  </a:cxn>
                  <a:cxn ang="0">
                    <a:pos x="110332" y="386129"/>
                  </a:cxn>
                  <a:cxn ang="0">
                    <a:pos x="60873" y="3786"/>
                  </a:cxn>
                  <a:cxn ang="0">
                    <a:pos x="22827" y="158994"/>
                  </a:cxn>
                  <a:cxn ang="0">
                    <a:pos x="22827" y="158994"/>
                  </a:cxn>
                  <a:cxn ang="0">
                    <a:pos x="95113" y="393700"/>
                  </a:cxn>
                  <a:cxn ang="0">
                    <a:pos x="110332" y="386129"/>
                  </a:cxn>
                  <a:cxn ang="0">
                    <a:pos x="110332" y="234706"/>
                  </a:cxn>
                  <a:cxn ang="0">
                    <a:pos x="45654" y="162780"/>
                  </a:cxn>
                  <a:cxn ang="0">
                    <a:pos x="68482" y="26499"/>
                  </a:cxn>
                  <a:cxn ang="0">
                    <a:pos x="110332" y="30285"/>
                  </a:cxn>
                  <a:cxn ang="0">
                    <a:pos x="110332" y="7571"/>
                  </a:cxn>
                  <a:cxn ang="0">
                    <a:pos x="60873" y="3786"/>
                  </a:cxn>
                </a:cxnLst>
                <a:rect l="0" t="0" r="0" b="0"/>
                <a:pathLst>
                  <a:path w="58" h="104">
                    <a:moveTo>
                      <a:pt x="29" y="102"/>
                    </a:moveTo>
                    <a:cubicBezTo>
                      <a:pt x="40" y="98"/>
                      <a:pt x="40" y="98"/>
                      <a:pt x="40" y="98"/>
                    </a:cubicBezTo>
                    <a:cubicBezTo>
                      <a:pt x="37" y="76"/>
                      <a:pt x="40" y="76"/>
                      <a:pt x="48" y="68"/>
                    </a:cubicBezTo>
                    <a:cubicBezTo>
                      <a:pt x="56" y="60"/>
                      <a:pt x="58" y="46"/>
                      <a:pt x="51" y="28"/>
                    </a:cubicBezTo>
                    <a:cubicBezTo>
                      <a:pt x="47" y="16"/>
                      <a:pt x="38" y="6"/>
                      <a:pt x="29" y="2"/>
                    </a:cubicBezTo>
                    <a:cubicBezTo>
                      <a:pt x="29" y="8"/>
                      <a:pt x="29" y="8"/>
                      <a:pt x="29" y="8"/>
                    </a:cubicBezTo>
                    <a:cubicBezTo>
                      <a:pt x="36" y="12"/>
                      <a:pt x="42" y="20"/>
                      <a:pt x="46" y="30"/>
                    </a:cubicBezTo>
                    <a:cubicBezTo>
                      <a:pt x="52" y="46"/>
                      <a:pt x="48" y="58"/>
                      <a:pt x="39" y="62"/>
                    </a:cubicBezTo>
                    <a:cubicBezTo>
                      <a:pt x="36" y="63"/>
                      <a:pt x="32" y="63"/>
                      <a:pt x="29" y="62"/>
                    </a:cubicBezTo>
                    <a:lnTo>
                      <a:pt x="29" y="102"/>
                    </a:lnTo>
                    <a:close/>
                    <a:moveTo>
                      <a:pt x="16" y="1"/>
                    </a:moveTo>
                    <a:cubicBezTo>
                      <a:pt x="4" y="6"/>
                      <a:pt x="0" y="24"/>
                      <a:pt x="6" y="42"/>
                    </a:cubicBezTo>
                    <a:cubicBezTo>
                      <a:pt x="6" y="42"/>
                      <a:pt x="6" y="42"/>
                      <a:pt x="6" y="42"/>
                    </a:cubicBezTo>
                    <a:cubicBezTo>
                      <a:pt x="25" y="104"/>
                      <a:pt x="25" y="104"/>
                      <a:pt x="25" y="104"/>
                    </a:cubicBezTo>
                    <a:cubicBezTo>
                      <a:pt x="29" y="102"/>
                      <a:pt x="29" y="102"/>
                      <a:pt x="29" y="102"/>
                    </a:cubicBezTo>
                    <a:cubicBezTo>
                      <a:pt x="29" y="62"/>
                      <a:pt x="29" y="62"/>
                      <a:pt x="29" y="62"/>
                    </a:cubicBezTo>
                    <a:cubicBezTo>
                      <a:pt x="23" y="60"/>
                      <a:pt x="16" y="54"/>
                      <a:pt x="12" y="43"/>
                    </a:cubicBezTo>
                    <a:cubicBezTo>
                      <a:pt x="6" y="27"/>
                      <a:pt x="9" y="11"/>
                      <a:pt x="18" y="7"/>
                    </a:cubicBezTo>
                    <a:cubicBezTo>
                      <a:pt x="21" y="6"/>
                      <a:pt x="25" y="6"/>
                      <a:pt x="29" y="8"/>
                    </a:cubicBezTo>
                    <a:cubicBezTo>
                      <a:pt x="29" y="2"/>
                      <a:pt x="29" y="2"/>
                      <a:pt x="29" y="2"/>
                    </a:cubicBezTo>
                    <a:cubicBezTo>
                      <a:pt x="24" y="0"/>
                      <a:pt x="20" y="0"/>
                      <a:pt x="16" y="1"/>
                    </a:cubicBezTo>
                    <a:close/>
                  </a:path>
                </a:pathLst>
              </a:custGeom>
              <a:solidFill>
                <a:srgbClr val="F8D271">
                  <a:alpha val="100000"/>
                </a:srgbClr>
              </a:solidFill>
              <a:ln w="9525">
                <a:noFill/>
              </a:ln>
            </p:spPr>
            <p:txBody>
              <a:bodyPr/>
              <a:lstStyle/>
              <a:p>
                <a:endParaRPr lang="zh-CN" altLang="en-US"/>
              </a:p>
            </p:txBody>
          </p:sp>
          <p:sp>
            <p:nvSpPr>
              <p:cNvPr id="10327" name="Freeform 47"/>
              <p:cNvSpPr/>
              <p:nvPr/>
            </p:nvSpPr>
            <p:spPr>
              <a:xfrm>
                <a:off x="1951038" y="5019675"/>
                <a:ext cx="25400" cy="26988"/>
              </a:xfrm>
              <a:custGeom>
                <a:avLst/>
                <a:gdLst/>
                <a:ahLst/>
                <a:cxnLst>
                  <a:cxn ang="0">
                    <a:pos x="7257" y="0"/>
                  </a:cxn>
                  <a:cxn ang="0">
                    <a:pos x="25400" y="7711"/>
                  </a:cxn>
                  <a:cxn ang="0">
                    <a:pos x="18143" y="26988"/>
                  </a:cxn>
                  <a:cxn ang="0">
                    <a:pos x="0" y="19277"/>
                  </a:cxn>
                  <a:cxn ang="0">
                    <a:pos x="7257" y="0"/>
                  </a:cxn>
                </a:cxnLst>
                <a:rect l="0" t="0" r="0" b="0"/>
                <a:pathLst>
                  <a:path w="7" h="7">
                    <a:moveTo>
                      <a:pt x="2" y="0"/>
                    </a:moveTo>
                    <a:cubicBezTo>
                      <a:pt x="4" y="0"/>
                      <a:pt x="6" y="1"/>
                      <a:pt x="7" y="2"/>
                    </a:cubicBezTo>
                    <a:cubicBezTo>
                      <a:pt x="7" y="4"/>
                      <a:pt x="6" y="6"/>
                      <a:pt x="5" y="7"/>
                    </a:cubicBezTo>
                    <a:cubicBezTo>
                      <a:pt x="3" y="7"/>
                      <a:pt x="1" y="6"/>
                      <a:pt x="0" y="5"/>
                    </a:cubicBezTo>
                    <a:cubicBezTo>
                      <a:pt x="0" y="3"/>
                      <a:pt x="1" y="1"/>
                      <a:pt x="2" y="0"/>
                    </a:cubicBezTo>
                    <a:close/>
                  </a:path>
                </a:pathLst>
              </a:custGeom>
              <a:solidFill>
                <a:srgbClr val="DE529A">
                  <a:alpha val="100000"/>
                </a:srgbClr>
              </a:solidFill>
              <a:ln w="9525">
                <a:noFill/>
              </a:ln>
            </p:spPr>
            <p:txBody>
              <a:bodyPr/>
              <a:lstStyle/>
              <a:p>
                <a:endParaRPr lang="zh-CN" altLang="en-US"/>
              </a:p>
            </p:txBody>
          </p:sp>
          <p:sp>
            <p:nvSpPr>
              <p:cNvPr id="10328" name="Freeform 48"/>
              <p:cNvSpPr/>
              <p:nvPr/>
            </p:nvSpPr>
            <p:spPr>
              <a:xfrm>
                <a:off x="1730375" y="4975225"/>
                <a:ext cx="722313" cy="868363"/>
              </a:xfrm>
              <a:custGeom>
                <a:avLst/>
                <a:gdLst/>
                <a:ahLst/>
                <a:cxnLst>
                  <a:cxn ang="0">
                    <a:pos x="79835" y="0"/>
                  </a:cxn>
                  <a:cxn ang="0">
                    <a:pos x="642478" y="0"/>
                  </a:cxn>
                  <a:cxn ang="0">
                    <a:pos x="722313" y="79285"/>
                  </a:cxn>
                  <a:cxn ang="0">
                    <a:pos x="722313" y="789078"/>
                  </a:cxn>
                  <a:cxn ang="0">
                    <a:pos x="642478" y="868363"/>
                  </a:cxn>
                  <a:cxn ang="0">
                    <a:pos x="79835" y="868363"/>
                  </a:cxn>
                  <a:cxn ang="0">
                    <a:pos x="0" y="789078"/>
                  </a:cxn>
                  <a:cxn ang="0">
                    <a:pos x="0" y="79285"/>
                  </a:cxn>
                  <a:cxn ang="0">
                    <a:pos x="79835" y="0"/>
                  </a:cxn>
                </a:cxnLst>
                <a:rect l="0" t="0" r="0" b="0"/>
                <a:pathLst>
                  <a:path w="190" h="230">
                    <a:moveTo>
                      <a:pt x="21" y="0"/>
                    </a:moveTo>
                    <a:cubicBezTo>
                      <a:pt x="169" y="0"/>
                      <a:pt x="169" y="0"/>
                      <a:pt x="169" y="0"/>
                    </a:cubicBezTo>
                    <a:cubicBezTo>
                      <a:pt x="181" y="0"/>
                      <a:pt x="190" y="9"/>
                      <a:pt x="190" y="21"/>
                    </a:cubicBezTo>
                    <a:cubicBezTo>
                      <a:pt x="190" y="209"/>
                      <a:pt x="190" y="209"/>
                      <a:pt x="190" y="209"/>
                    </a:cubicBezTo>
                    <a:cubicBezTo>
                      <a:pt x="190" y="221"/>
                      <a:pt x="181" y="230"/>
                      <a:pt x="169" y="230"/>
                    </a:cubicBezTo>
                    <a:cubicBezTo>
                      <a:pt x="21" y="230"/>
                      <a:pt x="21" y="230"/>
                      <a:pt x="21" y="230"/>
                    </a:cubicBezTo>
                    <a:cubicBezTo>
                      <a:pt x="10" y="230"/>
                      <a:pt x="0" y="221"/>
                      <a:pt x="0" y="209"/>
                    </a:cubicBezTo>
                    <a:cubicBezTo>
                      <a:pt x="0" y="21"/>
                      <a:pt x="0" y="21"/>
                      <a:pt x="0" y="21"/>
                    </a:cubicBezTo>
                    <a:cubicBezTo>
                      <a:pt x="0" y="9"/>
                      <a:pt x="10" y="0"/>
                      <a:pt x="21" y="0"/>
                    </a:cubicBezTo>
                    <a:close/>
                  </a:path>
                </a:pathLst>
              </a:custGeom>
              <a:solidFill>
                <a:srgbClr val="4A5B66">
                  <a:alpha val="100000"/>
                </a:srgbClr>
              </a:solidFill>
              <a:ln w="9525">
                <a:noFill/>
              </a:ln>
            </p:spPr>
            <p:txBody>
              <a:bodyPr/>
              <a:lstStyle/>
              <a:p>
                <a:endParaRPr lang="zh-CN" altLang="en-US"/>
              </a:p>
            </p:txBody>
          </p:sp>
          <p:sp>
            <p:nvSpPr>
              <p:cNvPr id="10329" name="Freeform 49"/>
              <p:cNvSpPr>
                <a:spLocks noEditPoints="1"/>
              </p:cNvSpPr>
              <p:nvPr/>
            </p:nvSpPr>
            <p:spPr>
              <a:xfrm>
                <a:off x="1817688" y="5137150"/>
                <a:ext cx="547688" cy="542925"/>
              </a:xfrm>
              <a:custGeom>
                <a:avLst/>
                <a:gdLst/>
                <a:ahLst/>
                <a:cxnLst>
                  <a:cxn ang="0">
                    <a:pos x="399356" y="30163"/>
                  </a:cxn>
                  <a:cxn ang="0">
                    <a:pos x="547688" y="271463"/>
                  </a:cxn>
                  <a:cxn ang="0">
                    <a:pos x="399356" y="512763"/>
                  </a:cxn>
                  <a:cxn ang="0">
                    <a:pos x="399356" y="452438"/>
                  </a:cxn>
                  <a:cxn ang="0">
                    <a:pos x="399356" y="452438"/>
                  </a:cxn>
                  <a:cxn ang="0">
                    <a:pos x="399356" y="448667"/>
                  </a:cxn>
                  <a:cxn ang="0">
                    <a:pos x="399356" y="373261"/>
                  </a:cxn>
                  <a:cxn ang="0">
                    <a:pos x="437390" y="418505"/>
                  </a:cxn>
                  <a:cxn ang="0">
                    <a:pos x="494441" y="271463"/>
                  </a:cxn>
                  <a:cxn ang="0">
                    <a:pos x="399356" y="90488"/>
                  </a:cxn>
                  <a:cxn ang="0">
                    <a:pos x="399356" y="30163"/>
                  </a:cxn>
                  <a:cxn ang="0">
                    <a:pos x="273844" y="0"/>
                  </a:cxn>
                  <a:cxn ang="0">
                    <a:pos x="399356" y="30163"/>
                  </a:cxn>
                  <a:cxn ang="0">
                    <a:pos x="399356" y="90488"/>
                  </a:cxn>
                  <a:cxn ang="0">
                    <a:pos x="300468" y="56555"/>
                  </a:cxn>
                  <a:cxn ang="0">
                    <a:pos x="300468" y="271463"/>
                  </a:cxn>
                  <a:cxn ang="0">
                    <a:pos x="399356" y="373261"/>
                  </a:cxn>
                  <a:cxn ang="0">
                    <a:pos x="399356" y="448667"/>
                  </a:cxn>
                  <a:cxn ang="0">
                    <a:pos x="300468" y="346869"/>
                  </a:cxn>
                  <a:cxn ang="0">
                    <a:pos x="300468" y="490141"/>
                  </a:cxn>
                  <a:cxn ang="0">
                    <a:pos x="399356" y="452438"/>
                  </a:cxn>
                  <a:cxn ang="0">
                    <a:pos x="399356" y="512763"/>
                  </a:cxn>
                  <a:cxn ang="0">
                    <a:pos x="273844" y="542925"/>
                  </a:cxn>
                  <a:cxn ang="0">
                    <a:pos x="197776" y="531614"/>
                  </a:cxn>
                  <a:cxn ang="0">
                    <a:pos x="197776" y="475059"/>
                  </a:cxn>
                  <a:cxn ang="0">
                    <a:pos x="247220" y="490141"/>
                  </a:cxn>
                  <a:cxn ang="0">
                    <a:pos x="247220" y="346869"/>
                  </a:cxn>
                  <a:cxn ang="0">
                    <a:pos x="197776" y="399653"/>
                  </a:cxn>
                  <a:cxn ang="0">
                    <a:pos x="197776" y="324247"/>
                  </a:cxn>
                  <a:cxn ang="0">
                    <a:pos x="247220" y="271463"/>
                  </a:cxn>
                  <a:cxn ang="0">
                    <a:pos x="247220" y="56555"/>
                  </a:cxn>
                  <a:cxn ang="0">
                    <a:pos x="197776" y="67866"/>
                  </a:cxn>
                  <a:cxn ang="0">
                    <a:pos x="197776" y="11311"/>
                  </a:cxn>
                  <a:cxn ang="0">
                    <a:pos x="273844" y="0"/>
                  </a:cxn>
                  <a:cxn ang="0">
                    <a:pos x="197776" y="531614"/>
                  </a:cxn>
                  <a:cxn ang="0">
                    <a:pos x="0" y="271463"/>
                  </a:cxn>
                  <a:cxn ang="0">
                    <a:pos x="197776" y="11311"/>
                  </a:cxn>
                  <a:cxn ang="0">
                    <a:pos x="197776" y="67866"/>
                  </a:cxn>
                  <a:cxn ang="0">
                    <a:pos x="53247" y="271463"/>
                  </a:cxn>
                  <a:cxn ang="0">
                    <a:pos x="110298" y="418505"/>
                  </a:cxn>
                  <a:cxn ang="0">
                    <a:pos x="197776" y="324247"/>
                  </a:cxn>
                  <a:cxn ang="0">
                    <a:pos x="197776" y="399653"/>
                  </a:cxn>
                  <a:cxn ang="0">
                    <a:pos x="148332" y="452438"/>
                  </a:cxn>
                  <a:cxn ang="0">
                    <a:pos x="197776" y="475059"/>
                  </a:cxn>
                  <a:cxn ang="0">
                    <a:pos x="197776" y="531614"/>
                  </a:cxn>
                </a:cxnLst>
                <a:rect l="0" t="0" r="0" b="0"/>
                <a:pathLst>
                  <a:path w="144" h="144">
                    <a:moveTo>
                      <a:pt x="105" y="8"/>
                    </a:moveTo>
                    <a:cubicBezTo>
                      <a:pt x="128" y="20"/>
                      <a:pt x="144" y="44"/>
                      <a:pt x="144" y="72"/>
                    </a:cubicBezTo>
                    <a:cubicBezTo>
                      <a:pt x="144" y="100"/>
                      <a:pt x="128" y="124"/>
                      <a:pt x="105" y="136"/>
                    </a:cubicBezTo>
                    <a:cubicBezTo>
                      <a:pt x="105" y="120"/>
                      <a:pt x="105" y="120"/>
                      <a:pt x="105" y="120"/>
                    </a:cubicBezTo>
                    <a:cubicBezTo>
                      <a:pt x="105" y="120"/>
                      <a:pt x="105" y="120"/>
                      <a:pt x="105" y="120"/>
                    </a:cubicBezTo>
                    <a:cubicBezTo>
                      <a:pt x="105" y="119"/>
                      <a:pt x="105" y="119"/>
                      <a:pt x="105" y="119"/>
                    </a:cubicBezTo>
                    <a:cubicBezTo>
                      <a:pt x="105" y="99"/>
                      <a:pt x="105" y="99"/>
                      <a:pt x="105" y="99"/>
                    </a:cubicBezTo>
                    <a:cubicBezTo>
                      <a:pt x="115" y="111"/>
                      <a:pt x="115" y="111"/>
                      <a:pt x="115" y="111"/>
                    </a:cubicBezTo>
                    <a:cubicBezTo>
                      <a:pt x="124" y="100"/>
                      <a:pt x="130" y="87"/>
                      <a:pt x="130" y="72"/>
                    </a:cubicBezTo>
                    <a:cubicBezTo>
                      <a:pt x="130" y="52"/>
                      <a:pt x="120" y="34"/>
                      <a:pt x="105" y="24"/>
                    </a:cubicBezTo>
                    <a:lnTo>
                      <a:pt x="105" y="8"/>
                    </a:lnTo>
                    <a:close/>
                    <a:moveTo>
                      <a:pt x="72" y="0"/>
                    </a:moveTo>
                    <a:cubicBezTo>
                      <a:pt x="84" y="0"/>
                      <a:pt x="95" y="3"/>
                      <a:pt x="105" y="8"/>
                    </a:cubicBezTo>
                    <a:cubicBezTo>
                      <a:pt x="105" y="24"/>
                      <a:pt x="105" y="24"/>
                      <a:pt x="105" y="24"/>
                    </a:cubicBezTo>
                    <a:cubicBezTo>
                      <a:pt x="97" y="19"/>
                      <a:pt x="88" y="16"/>
                      <a:pt x="79" y="15"/>
                    </a:cubicBezTo>
                    <a:cubicBezTo>
                      <a:pt x="79" y="72"/>
                      <a:pt x="79" y="72"/>
                      <a:pt x="79" y="72"/>
                    </a:cubicBezTo>
                    <a:cubicBezTo>
                      <a:pt x="105" y="99"/>
                      <a:pt x="105" y="99"/>
                      <a:pt x="105" y="99"/>
                    </a:cubicBezTo>
                    <a:cubicBezTo>
                      <a:pt x="105" y="119"/>
                      <a:pt x="105" y="119"/>
                      <a:pt x="105" y="119"/>
                    </a:cubicBezTo>
                    <a:cubicBezTo>
                      <a:pt x="79" y="92"/>
                      <a:pt x="79" y="92"/>
                      <a:pt x="79" y="92"/>
                    </a:cubicBezTo>
                    <a:cubicBezTo>
                      <a:pt x="79" y="130"/>
                      <a:pt x="79" y="130"/>
                      <a:pt x="79" y="130"/>
                    </a:cubicBezTo>
                    <a:cubicBezTo>
                      <a:pt x="88" y="128"/>
                      <a:pt x="97" y="125"/>
                      <a:pt x="105" y="120"/>
                    </a:cubicBezTo>
                    <a:cubicBezTo>
                      <a:pt x="105" y="136"/>
                      <a:pt x="105" y="136"/>
                      <a:pt x="105" y="136"/>
                    </a:cubicBezTo>
                    <a:cubicBezTo>
                      <a:pt x="95" y="141"/>
                      <a:pt x="84" y="144"/>
                      <a:pt x="72" y="144"/>
                    </a:cubicBezTo>
                    <a:cubicBezTo>
                      <a:pt x="65" y="144"/>
                      <a:pt x="59" y="143"/>
                      <a:pt x="52" y="141"/>
                    </a:cubicBezTo>
                    <a:cubicBezTo>
                      <a:pt x="52" y="126"/>
                      <a:pt x="52" y="126"/>
                      <a:pt x="52" y="126"/>
                    </a:cubicBezTo>
                    <a:cubicBezTo>
                      <a:pt x="56" y="128"/>
                      <a:pt x="61" y="129"/>
                      <a:pt x="65" y="130"/>
                    </a:cubicBezTo>
                    <a:cubicBezTo>
                      <a:pt x="65" y="92"/>
                      <a:pt x="65" y="92"/>
                      <a:pt x="65" y="92"/>
                    </a:cubicBezTo>
                    <a:cubicBezTo>
                      <a:pt x="52" y="106"/>
                      <a:pt x="52" y="106"/>
                      <a:pt x="52" y="106"/>
                    </a:cubicBezTo>
                    <a:cubicBezTo>
                      <a:pt x="52" y="86"/>
                      <a:pt x="52" y="86"/>
                      <a:pt x="52" y="86"/>
                    </a:cubicBezTo>
                    <a:cubicBezTo>
                      <a:pt x="65" y="72"/>
                      <a:pt x="65" y="72"/>
                      <a:pt x="65" y="72"/>
                    </a:cubicBezTo>
                    <a:cubicBezTo>
                      <a:pt x="65" y="15"/>
                      <a:pt x="65" y="15"/>
                      <a:pt x="65" y="15"/>
                    </a:cubicBezTo>
                    <a:cubicBezTo>
                      <a:pt x="61" y="15"/>
                      <a:pt x="56" y="16"/>
                      <a:pt x="52" y="18"/>
                    </a:cubicBezTo>
                    <a:cubicBezTo>
                      <a:pt x="52" y="3"/>
                      <a:pt x="52" y="3"/>
                      <a:pt x="52" y="3"/>
                    </a:cubicBezTo>
                    <a:cubicBezTo>
                      <a:pt x="59" y="1"/>
                      <a:pt x="65" y="0"/>
                      <a:pt x="72" y="0"/>
                    </a:cubicBezTo>
                    <a:close/>
                    <a:moveTo>
                      <a:pt x="52" y="141"/>
                    </a:moveTo>
                    <a:cubicBezTo>
                      <a:pt x="22" y="132"/>
                      <a:pt x="0" y="105"/>
                      <a:pt x="0" y="72"/>
                    </a:cubicBezTo>
                    <a:cubicBezTo>
                      <a:pt x="0" y="39"/>
                      <a:pt x="22" y="12"/>
                      <a:pt x="52" y="3"/>
                    </a:cubicBezTo>
                    <a:cubicBezTo>
                      <a:pt x="52" y="18"/>
                      <a:pt x="52" y="18"/>
                      <a:pt x="52" y="18"/>
                    </a:cubicBezTo>
                    <a:cubicBezTo>
                      <a:pt x="30" y="26"/>
                      <a:pt x="14" y="47"/>
                      <a:pt x="14" y="72"/>
                    </a:cubicBezTo>
                    <a:cubicBezTo>
                      <a:pt x="14" y="87"/>
                      <a:pt x="20" y="100"/>
                      <a:pt x="29" y="111"/>
                    </a:cubicBezTo>
                    <a:cubicBezTo>
                      <a:pt x="52" y="86"/>
                      <a:pt x="52" y="86"/>
                      <a:pt x="52" y="86"/>
                    </a:cubicBezTo>
                    <a:cubicBezTo>
                      <a:pt x="52" y="106"/>
                      <a:pt x="52" y="106"/>
                      <a:pt x="52" y="106"/>
                    </a:cubicBezTo>
                    <a:cubicBezTo>
                      <a:pt x="39" y="120"/>
                      <a:pt x="39" y="120"/>
                      <a:pt x="39" y="120"/>
                    </a:cubicBezTo>
                    <a:cubicBezTo>
                      <a:pt x="43" y="122"/>
                      <a:pt x="48" y="125"/>
                      <a:pt x="52" y="126"/>
                    </a:cubicBezTo>
                    <a:lnTo>
                      <a:pt x="52" y="141"/>
                    </a:lnTo>
                    <a:close/>
                  </a:path>
                </a:pathLst>
              </a:custGeom>
              <a:solidFill>
                <a:srgbClr val="778791">
                  <a:alpha val="100000"/>
                </a:srgbClr>
              </a:solidFill>
              <a:ln w="9525">
                <a:noFill/>
              </a:ln>
            </p:spPr>
            <p:txBody>
              <a:bodyPr/>
              <a:lstStyle/>
              <a:p>
                <a:endParaRPr lang="zh-CN" altLang="en-US"/>
              </a:p>
            </p:txBody>
          </p:sp>
        </p:grpSp>
        <p:grpSp>
          <p:nvGrpSpPr>
            <p:cNvPr id="10270" name="组合 55"/>
            <p:cNvGrpSpPr/>
            <p:nvPr/>
          </p:nvGrpSpPr>
          <p:grpSpPr>
            <a:xfrm>
              <a:off x="2131078" y="3890159"/>
              <a:ext cx="2997517" cy="2066922"/>
              <a:chOff x="5211763" y="866776"/>
              <a:chExt cx="7219950" cy="4424363"/>
            </a:xfrm>
          </p:grpSpPr>
          <p:sp>
            <p:nvSpPr>
              <p:cNvPr id="10272" name="Freeform 53"/>
              <p:cNvSpPr/>
              <p:nvPr/>
            </p:nvSpPr>
            <p:spPr>
              <a:xfrm>
                <a:off x="7742238" y="4981576"/>
                <a:ext cx="4689475" cy="309563"/>
              </a:xfrm>
              <a:custGeom>
                <a:avLst/>
                <a:gdLst/>
                <a:ahLst/>
                <a:cxnLst>
                  <a:cxn ang="0">
                    <a:pos x="0" y="0"/>
                  </a:cxn>
                  <a:cxn ang="0">
                    <a:pos x="4535537" y="0"/>
                  </a:cxn>
                  <a:cxn ang="0">
                    <a:pos x="4689475" y="154782"/>
                  </a:cxn>
                  <a:cxn ang="0">
                    <a:pos x="4689475" y="154782"/>
                  </a:cxn>
                  <a:cxn ang="0">
                    <a:pos x="4535537" y="309563"/>
                  </a:cxn>
                  <a:cxn ang="0">
                    <a:pos x="33791" y="309563"/>
                  </a:cxn>
                  <a:cxn ang="0">
                    <a:pos x="0" y="0"/>
                  </a:cxn>
                </a:cxnLst>
                <a:rect l="0" t="0" r="0" b="0"/>
                <a:pathLst>
                  <a:path w="1249" h="82">
                    <a:moveTo>
                      <a:pt x="0" y="0"/>
                    </a:moveTo>
                    <a:cubicBezTo>
                      <a:pt x="1208" y="0"/>
                      <a:pt x="1208" y="0"/>
                      <a:pt x="1208" y="0"/>
                    </a:cubicBezTo>
                    <a:cubicBezTo>
                      <a:pt x="1230" y="0"/>
                      <a:pt x="1249" y="19"/>
                      <a:pt x="1249" y="41"/>
                    </a:cubicBezTo>
                    <a:cubicBezTo>
                      <a:pt x="1249" y="41"/>
                      <a:pt x="1249" y="41"/>
                      <a:pt x="1249" y="41"/>
                    </a:cubicBezTo>
                    <a:cubicBezTo>
                      <a:pt x="1249" y="64"/>
                      <a:pt x="1230" y="82"/>
                      <a:pt x="1208" y="82"/>
                    </a:cubicBezTo>
                    <a:cubicBezTo>
                      <a:pt x="9" y="82"/>
                      <a:pt x="9" y="82"/>
                      <a:pt x="9" y="82"/>
                    </a:cubicBezTo>
                    <a:lnTo>
                      <a:pt x="0" y="0"/>
                    </a:lnTo>
                    <a:close/>
                  </a:path>
                </a:pathLst>
              </a:custGeom>
              <a:solidFill>
                <a:srgbClr val="595959">
                  <a:alpha val="100000"/>
                </a:srgbClr>
              </a:solidFill>
              <a:ln w="9525">
                <a:noFill/>
              </a:ln>
            </p:spPr>
            <p:txBody>
              <a:bodyPr/>
              <a:lstStyle/>
              <a:p>
                <a:endParaRPr lang="zh-CN" altLang="en-US"/>
              </a:p>
            </p:txBody>
          </p:sp>
          <p:sp>
            <p:nvSpPr>
              <p:cNvPr id="10273" name="Freeform 54"/>
              <p:cNvSpPr/>
              <p:nvPr/>
            </p:nvSpPr>
            <p:spPr>
              <a:xfrm>
                <a:off x="7656513" y="4271963"/>
                <a:ext cx="2327275" cy="1019175"/>
              </a:xfrm>
              <a:custGeom>
                <a:avLst/>
                <a:gdLst/>
                <a:ahLst/>
                <a:cxnLst>
                  <a:cxn ang="0">
                    <a:pos x="563563" y="0"/>
                  </a:cxn>
                  <a:cxn ang="0">
                    <a:pos x="1763713" y="0"/>
                  </a:cxn>
                  <a:cxn ang="0">
                    <a:pos x="2327275" y="1019175"/>
                  </a:cxn>
                  <a:cxn ang="0">
                    <a:pos x="0" y="1019175"/>
                  </a:cxn>
                  <a:cxn ang="0">
                    <a:pos x="563563" y="0"/>
                  </a:cxn>
                </a:cxnLst>
                <a:rect l="0" t="0" r="0" b="0"/>
                <a:pathLst>
                  <a:path w="1466" h="642">
                    <a:moveTo>
                      <a:pt x="355" y="0"/>
                    </a:moveTo>
                    <a:lnTo>
                      <a:pt x="1111" y="0"/>
                    </a:lnTo>
                    <a:lnTo>
                      <a:pt x="1466" y="642"/>
                    </a:lnTo>
                    <a:lnTo>
                      <a:pt x="0" y="642"/>
                    </a:lnTo>
                    <a:lnTo>
                      <a:pt x="355" y="0"/>
                    </a:lnTo>
                    <a:close/>
                  </a:path>
                </a:pathLst>
              </a:custGeom>
              <a:solidFill>
                <a:srgbClr val="4E5151">
                  <a:alpha val="100000"/>
                </a:srgbClr>
              </a:solidFill>
              <a:ln w="9525">
                <a:noFill/>
              </a:ln>
            </p:spPr>
            <p:txBody>
              <a:bodyPr/>
              <a:lstStyle/>
              <a:p>
                <a:endParaRPr lang="zh-CN" altLang="en-US"/>
              </a:p>
            </p:txBody>
          </p:sp>
          <p:sp>
            <p:nvSpPr>
              <p:cNvPr id="10274" name="Freeform 55"/>
              <p:cNvSpPr/>
              <p:nvPr/>
            </p:nvSpPr>
            <p:spPr>
              <a:xfrm>
                <a:off x="5700713" y="866776"/>
                <a:ext cx="6243638" cy="3663950"/>
              </a:xfrm>
              <a:custGeom>
                <a:avLst/>
                <a:gdLst/>
                <a:ahLst/>
                <a:cxnLst>
                  <a:cxn ang="0">
                    <a:pos x="289092" y="0"/>
                  </a:cxn>
                  <a:cxn ang="0">
                    <a:pos x="5954546" y="0"/>
                  </a:cxn>
                  <a:cxn ang="0">
                    <a:pos x="6243638" y="289358"/>
                  </a:cxn>
                  <a:cxn ang="0">
                    <a:pos x="6243638" y="3370834"/>
                  </a:cxn>
                  <a:cxn ang="0">
                    <a:pos x="5954546" y="3663950"/>
                  </a:cxn>
                  <a:cxn ang="0">
                    <a:pos x="289092" y="3663950"/>
                  </a:cxn>
                  <a:cxn ang="0">
                    <a:pos x="0" y="3370834"/>
                  </a:cxn>
                  <a:cxn ang="0">
                    <a:pos x="0" y="289358"/>
                  </a:cxn>
                  <a:cxn ang="0">
                    <a:pos x="289092" y="0"/>
                  </a:cxn>
                </a:cxnLst>
                <a:rect l="0" t="0" r="0" b="0"/>
                <a:pathLst>
                  <a:path w="1663" h="975">
                    <a:moveTo>
                      <a:pt x="77" y="0"/>
                    </a:moveTo>
                    <a:cubicBezTo>
                      <a:pt x="1586" y="0"/>
                      <a:pt x="1586" y="0"/>
                      <a:pt x="1586" y="0"/>
                    </a:cubicBezTo>
                    <a:cubicBezTo>
                      <a:pt x="1628" y="0"/>
                      <a:pt x="1663" y="34"/>
                      <a:pt x="1663" y="77"/>
                    </a:cubicBezTo>
                    <a:cubicBezTo>
                      <a:pt x="1663" y="897"/>
                      <a:pt x="1663" y="897"/>
                      <a:pt x="1663" y="897"/>
                    </a:cubicBezTo>
                    <a:cubicBezTo>
                      <a:pt x="1663" y="940"/>
                      <a:pt x="1628" y="975"/>
                      <a:pt x="1586" y="975"/>
                    </a:cubicBezTo>
                    <a:cubicBezTo>
                      <a:pt x="77" y="975"/>
                      <a:pt x="77" y="975"/>
                      <a:pt x="77" y="975"/>
                    </a:cubicBezTo>
                    <a:cubicBezTo>
                      <a:pt x="35" y="975"/>
                      <a:pt x="0" y="940"/>
                      <a:pt x="0" y="897"/>
                    </a:cubicBezTo>
                    <a:cubicBezTo>
                      <a:pt x="0" y="77"/>
                      <a:pt x="0" y="77"/>
                      <a:pt x="0" y="77"/>
                    </a:cubicBezTo>
                    <a:cubicBezTo>
                      <a:pt x="0" y="34"/>
                      <a:pt x="35" y="0"/>
                      <a:pt x="77" y="0"/>
                    </a:cubicBezTo>
                    <a:close/>
                  </a:path>
                </a:pathLst>
              </a:custGeom>
              <a:solidFill>
                <a:srgbClr val="1D2120">
                  <a:alpha val="100000"/>
                </a:srgbClr>
              </a:solidFill>
              <a:ln w="9525">
                <a:noFill/>
              </a:ln>
            </p:spPr>
            <p:txBody>
              <a:bodyPr/>
              <a:lstStyle/>
              <a:p>
                <a:endParaRPr lang="zh-CN" altLang="en-US"/>
              </a:p>
            </p:txBody>
          </p:sp>
          <p:sp>
            <p:nvSpPr>
              <p:cNvPr id="10275" name="Freeform 56"/>
              <p:cNvSpPr/>
              <p:nvPr/>
            </p:nvSpPr>
            <p:spPr>
              <a:xfrm>
                <a:off x="7389813" y="993776"/>
                <a:ext cx="4554538" cy="3536950"/>
              </a:xfrm>
              <a:custGeom>
                <a:avLst/>
                <a:gdLst/>
                <a:ahLst/>
                <a:cxnLst>
                  <a:cxn ang="0">
                    <a:pos x="4554538" y="1612488"/>
                  </a:cxn>
                  <a:cxn ang="0">
                    <a:pos x="4554538" y="3243770"/>
                  </a:cxn>
                  <a:cxn ang="0">
                    <a:pos x="4265421" y="3536950"/>
                  </a:cxn>
                  <a:cxn ang="0">
                    <a:pos x="304137" y="3536950"/>
                  </a:cxn>
                  <a:cxn ang="0">
                    <a:pos x="0" y="763019"/>
                  </a:cxn>
                  <a:cxn ang="0">
                    <a:pos x="232796" y="41346"/>
                  </a:cxn>
                  <a:cxn ang="0">
                    <a:pos x="1261603" y="0"/>
                  </a:cxn>
                  <a:cxn ang="0">
                    <a:pos x="4554538" y="1612488"/>
                  </a:cxn>
                </a:cxnLst>
                <a:rect l="0" t="0" r="0" b="0"/>
                <a:pathLst>
                  <a:path w="1213" h="941">
                    <a:moveTo>
                      <a:pt x="1213" y="429"/>
                    </a:moveTo>
                    <a:cubicBezTo>
                      <a:pt x="1213" y="863"/>
                      <a:pt x="1213" y="863"/>
                      <a:pt x="1213" y="863"/>
                    </a:cubicBezTo>
                    <a:cubicBezTo>
                      <a:pt x="1213" y="906"/>
                      <a:pt x="1178" y="941"/>
                      <a:pt x="1136" y="941"/>
                    </a:cubicBezTo>
                    <a:cubicBezTo>
                      <a:pt x="81" y="941"/>
                      <a:pt x="81" y="941"/>
                      <a:pt x="81" y="941"/>
                    </a:cubicBezTo>
                    <a:cubicBezTo>
                      <a:pt x="0" y="203"/>
                      <a:pt x="0" y="203"/>
                      <a:pt x="0" y="203"/>
                    </a:cubicBezTo>
                    <a:cubicBezTo>
                      <a:pt x="62" y="11"/>
                      <a:pt x="62" y="11"/>
                      <a:pt x="62" y="11"/>
                    </a:cubicBezTo>
                    <a:cubicBezTo>
                      <a:pt x="336" y="0"/>
                      <a:pt x="336" y="0"/>
                      <a:pt x="336" y="0"/>
                    </a:cubicBezTo>
                    <a:lnTo>
                      <a:pt x="1213" y="429"/>
                    </a:lnTo>
                    <a:close/>
                  </a:path>
                </a:pathLst>
              </a:custGeom>
              <a:solidFill>
                <a:srgbClr val="2E3332">
                  <a:alpha val="100000"/>
                </a:srgbClr>
              </a:solidFill>
              <a:ln w="9525">
                <a:noFill/>
              </a:ln>
            </p:spPr>
            <p:txBody>
              <a:bodyPr/>
              <a:lstStyle/>
              <a:p>
                <a:endParaRPr lang="zh-CN" altLang="en-US"/>
              </a:p>
            </p:txBody>
          </p:sp>
          <p:sp>
            <p:nvSpPr>
              <p:cNvPr id="10276" name="Rectangle 57"/>
              <p:cNvSpPr/>
              <p:nvPr/>
            </p:nvSpPr>
            <p:spPr>
              <a:xfrm>
                <a:off x="5891213" y="1035051"/>
                <a:ext cx="5857875" cy="2978150"/>
              </a:xfrm>
              <a:prstGeom prst="rect">
                <a:avLst/>
              </a:prstGeom>
              <a:solidFill>
                <a:srgbClr val="234C5E"/>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277" name="Oval 58"/>
              <p:cNvSpPr/>
              <p:nvPr/>
            </p:nvSpPr>
            <p:spPr>
              <a:xfrm>
                <a:off x="11553826" y="4233863"/>
                <a:ext cx="74613" cy="76200"/>
              </a:xfrm>
              <a:prstGeom prst="ellipse">
                <a:avLst/>
              </a:prstGeom>
              <a:solidFill>
                <a:srgbClr val="808281"/>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278" name="Oval 59"/>
              <p:cNvSpPr/>
              <p:nvPr/>
            </p:nvSpPr>
            <p:spPr>
              <a:xfrm>
                <a:off x="11407776" y="4233863"/>
                <a:ext cx="74613" cy="76200"/>
              </a:xfrm>
              <a:prstGeom prst="ellipse">
                <a:avLst/>
              </a:prstGeom>
              <a:solidFill>
                <a:srgbClr val="808281"/>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279" name="Oval 60"/>
              <p:cNvSpPr/>
              <p:nvPr/>
            </p:nvSpPr>
            <p:spPr>
              <a:xfrm>
                <a:off x="11260138" y="4233863"/>
                <a:ext cx="76200" cy="76200"/>
              </a:xfrm>
              <a:prstGeom prst="ellipse">
                <a:avLst/>
              </a:prstGeom>
              <a:solidFill>
                <a:srgbClr val="808281"/>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0280" name="Freeform 61"/>
              <p:cNvSpPr/>
              <p:nvPr/>
            </p:nvSpPr>
            <p:spPr>
              <a:xfrm>
                <a:off x="5211763" y="4981576"/>
                <a:ext cx="7219950" cy="309563"/>
              </a:xfrm>
              <a:custGeom>
                <a:avLst/>
                <a:gdLst/>
                <a:ahLst/>
                <a:cxnLst>
                  <a:cxn ang="0">
                    <a:pos x="153935" y="0"/>
                  </a:cxn>
                  <a:cxn ang="0">
                    <a:pos x="7066015" y="0"/>
                  </a:cxn>
                  <a:cxn ang="0">
                    <a:pos x="7219950" y="154782"/>
                  </a:cxn>
                  <a:cxn ang="0">
                    <a:pos x="7219950" y="154782"/>
                  </a:cxn>
                  <a:cxn ang="0">
                    <a:pos x="7066015" y="309563"/>
                  </a:cxn>
                  <a:cxn ang="0">
                    <a:pos x="153935" y="309563"/>
                  </a:cxn>
                  <a:cxn ang="0">
                    <a:pos x="0" y="154782"/>
                  </a:cxn>
                  <a:cxn ang="0">
                    <a:pos x="0" y="154782"/>
                  </a:cxn>
                  <a:cxn ang="0">
                    <a:pos x="153935" y="0"/>
                  </a:cxn>
                </a:cxnLst>
                <a:rect l="0" t="0" r="0" b="0"/>
                <a:pathLst>
                  <a:path w="1923" h="82">
                    <a:moveTo>
                      <a:pt x="41" y="0"/>
                    </a:moveTo>
                    <a:cubicBezTo>
                      <a:pt x="1882" y="0"/>
                      <a:pt x="1882" y="0"/>
                      <a:pt x="1882" y="0"/>
                    </a:cubicBezTo>
                    <a:cubicBezTo>
                      <a:pt x="1904" y="0"/>
                      <a:pt x="1923" y="19"/>
                      <a:pt x="1923" y="41"/>
                    </a:cubicBezTo>
                    <a:cubicBezTo>
                      <a:pt x="1923" y="41"/>
                      <a:pt x="1923" y="41"/>
                      <a:pt x="1923" y="41"/>
                    </a:cubicBezTo>
                    <a:cubicBezTo>
                      <a:pt x="1923" y="64"/>
                      <a:pt x="1904" y="82"/>
                      <a:pt x="1882" y="82"/>
                    </a:cubicBezTo>
                    <a:cubicBezTo>
                      <a:pt x="41" y="82"/>
                      <a:pt x="41" y="82"/>
                      <a:pt x="41" y="82"/>
                    </a:cubicBezTo>
                    <a:cubicBezTo>
                      <a:pt x="19" y="82"/>
                      <a:pt x="0" y="64"/>
                      <a:pt x="0" y="41"/>
                    </a:cubicBezTo>
                    <a:cubicBezTo>
                      <a:pt x="0" y="41"/>
                      <a:pt x="0" y="41"/>
                      <a:pt x="0" y="41"/>
                    </a:cubicBezTo>
                    <a:cubicBezTo>
                      <a:pt x="0" y="19"/>
                      <a:pt x="19" y="0"/>
                      <a:pt x="41" y="0"/>
                    </a:cubicBezTo>
                    <a:close/>
                  </a:path>
                </a:pathLst>
              </a:custGeom>
              <a:solidFill>
                <a:srgbClr val="808281">
                  <a:alpha val="100000"/>
                </a:srgbClr>
              </a:solidFill>
              <a:ln w="9525">
                <a:noFill/>
              </a:ln>
            </p:spPr>
            <p:txBody>
              <a:bodyPr/>
              <a:lstStyle/>
              <a:p>
                <a:endParaRPr lang="zh-CN" altLang="en-US"/>
              </a:p>
            </p:txBody>
          </p:sp>
          <p:sp>
            <p:nvSpPr>
              <p:cNvPr id="10281" name="Freeform 62"/>
              <p:cNvSpPr/>
              <p:nvPr/>
            </p:nvSpPr>
            <p:spPr>
              <a:xfrm>
                <a:off x="5211763" y="5137151"/>
                <a:ext cx="7219950" cy="153988"/>
              </a:xfrm>
              <a:custGeom>
                <a:avLst/>
                <a:gdLst/>
                <a:ahLst/>
                <a:cxnLst>
                  <a:cxn ang="0">
                    <a:pos x="7219950" y="0"/>
                  </a:cxn>
                  <a:cxn ang="0">
                    <a:pos x="7066015" y="153988"/>
                  </a:cxn>
                  <a:cxn ang="0">
                    <a:pos x="153935" y="153988"/>
                  </a:cxn>
                  <a:cxn ang="0">
                    <a:pos x="0" y="0"/>
                  </a:cxn>
                  <a:cxn ang="0">
                    <a:pos x="7219950" y="0"/>
                  </a:cxn>
                </a:cxnLst>
                <a:rect l="0" t="0" r="0" b="0"/>
                <a:pathLst>
                  <a:path w="1923" h="41">
                    <a:moveTo>
                      <a:pt x="1923" y="0"/>
                    </a:moveTo>
                    <a:cubicBezTo>
                      <a:pt x="1923" y="23"/>
                      <a:pt x="1904" y="41"/>
                      <a:pt x="1882" y="41"/>
                    </a:cubicBezTo>
                    <a:cubicBezTo>
                      <a:pt x="41" y="41"/>
                      <a:pt x="41" y="41"/>
                      <a:pt x="41" y="41"/>
                    </a:cubicBezTo>
                    <a:cubicBezTo>
                      <a:pt x="19" y="41"/>
                      <a:pt x="0" y="23"/>
                      <a:pt x="0" y="0"/>
                    </a:cubicBezTo>
                    <a:lnTo>
                      <a:pt x="1923" y="0"/>
                    </a:lnTo>
                    <a:close/>
                  </a:path>
                </a:pathLst>
              </a:custGeom>
              <a:solidFill>
                <a:srgbClr val="1D2120">
                  <a:alpha val="100000"/>
                </a:srgbClr>
              </a:solidFill>
              <a:ln w="9525">
                <a:noFill/>
              </a:ln>
            </p:spPr>
            <p:txBody>
              <a:bodyPr/>
              <a:lstStyle/>
              <a:p>
                <a:endParaRPr lang="zh-CN" altLang="en-US"/>
              </a:p>
            </p:txBody>
          </p:sp>
          <p:sp>
            <p:nvSpPr>
              <p:cNvPr id="10282" name="Freeform 63"/>
              <p:cNvSpPr/>
              <p:nvPr/>
            </p:nvSpPr>
            <p:spPr>
              <a:xfrm>
                <a:off x="7758113" y="5137151"/>
                <a:ext cx="4673600" cy="153988"/>
              </a:xfrm>
              <a:custGeom>
                <a:avLst/>
                <a:gdLst/>
                <a:ahLst/>
                <a:cxnLst>
                  <a:cxn ang="0">
                    <a:pos x="4673600" y="0"/>
                  </a:cxn>
                  <a:cxn ang="0">
                    <a:pos x="4519690" y="153988"/>
                  </a:cxn>
                  <a:cxn ang="0">
                    <a:pos x="18769" y="153988"/>
                  </a:cxn>
                  <a:cxn ang="0">
                    <a:pos x="0" y="0"/>
                  </a:cxn>
                  <a:cxn ang="0">
                    <a:pos x="4673600" y="0"/>
                  </a:cxn>
                </a:cxnLst>
                <a:rect l="0" t="0" r="0" b="0"/>
                <a:pathLst>
                  <a:path w="1245" h="41">
                    <a:moveTo>
                      <a:pt x="1245" y="0"/>
                    </a:moveTo>
                    <a:cubicBezTo>
                      <a:pt x="1245" y="23"/>
                      <a:pt x="1226" y="41"/>
                      <a:pt x="1204" y="41"/>
                    </a:cubicBezTo>
                    <a:cubicBezTo>
                      <a:pt x="5" y="41"/>
                      <a:pt x="5" y="41"/>
                      <a:pt x="5" y="41"/>
                    </a:cubicBezTo>
                    <a:cubicBezTo>
                      <a:pt x="0" y="0"/>
                      <a:pt x="0" y="0"/>
                      <a:pt x="0" y="0"/>
                    </a:cubicBezTo>
                    <a:lnTo>
                      <a:pt x="1245" y="0"/>
                    </a:lnTo>
                    <a:close/>
                  </a:path>
                </a:pathLst>
              </a:custGeom>
              <a:solidFill>
                <a:srgbClr val="090A0A">
                  <a:alpha val="100000"/>
                </a:srgbClr>
              </a:solidFill>
              <a:ln w="9525">
                <a:noFill/>
              </a:ln>
            </p:spPr>
            <p:txBody>
              <a:bodyPr/>
              <a:lstStyle/>
              <a:p>
                <a:endParaRPr lang="zh-CN" altLang="en-US"/>
              </a:p>
            </p:txBody>
          </p:sp>
          <p:sp>
            <p:nvSpPr>
              <p:cNvPr id="10283" name="Freeform 64"/>
              <p:cNvSpPr>
                <a:spLocks noEditPoints="1"/>
              </p:cNvSpPr>
              <p:nvPr/>
            </p:nvSpPr>
            <p:spPr>
              <a:xfrm>
                <a:off x="7280276" y="3230563"/>
                <a:ext cx="2884488" cy="609600"/>
              </a:xfrm>
              <a:custGeom>
                <a:avLst/>
                <a:gdLst/>
                <a:ahLst/>
                <a:cxnLst>
                  <a:cxn ang="0">
                    <a:pos x="1956795" y="244593"/>
                  </a:cxn>
                  <a:cxn ang="0">
                    <a:pos x="2046935" y="410163"/>
                  </a:cxn>
                  <a:cxn ang="0">
                    <a:pos x="2061958" y="218252"/>
                  </a:cxn>
                  <a:cxn ang="0">
                    <a:pos x="2167122" y="199437"/>
                  </a:cxn>
                  <a:cxn ang="0">
                    <a:pos x="2261018" y="233304"/>
                  </a:cxn>
                  <a:cxn ang="0">
                    <a:pos x="2174634" y="413926"/>
                  </a:cxn>
                  <a:cxn ang="0">
                    <a:pos x="2268530" y="372533"/>
                  </a:cxn>
                  <a:cxn ang="0">
                    <a:pos x="2377449" y="252119"/>
                  </a:cxn>
                  <a:cxn ang="0">
                    <a:pos x="2448810" y="263407"/>
                  </a:cxn>
                  <a:cxn ang="0">
                    <a:pos x="2354914" y="440267"/>
                  </a:cxn>
                  <a:cxn ang="0">
                    <a:pos x="2185901" y="459081"/>
                  </a:cxn>
                  <a:cxn ang="0">
                    <a:pos x="1956795" y="489185"/>
                  </a:cxn>
                  <a:cxn ang="0">
                    <a:pos x="2798104" y="451556"/>
                  </a:cxn>
                  <a:cxn ang="0">
                    <a:pos x="2617823" y="432741"/>
                  </a:cxn>
                  <a:cxn ang="0">
                    <a:pos x="2538950" y="267170"/>
                  </a:cxn>
                  <a:cxn ang="0">
                    <a:pos x="2610311" y="323615"/>
                  </a:cxn>
                  <a:cxn ang="0">
                    <a:pos x="2501392" y="176859"/>
                  </a:cxn>
                  <a:cxn ang="0">
                    <a:pos x="2651626" y="150519"/>
                  </a:cxn>
                  <a:cxn ang="0">
                    <a:pos x="2666649" y="293511"/>
                  </a:cxn>
                  <a:cxn ang="0">
                    <a:pos x="2738010" y="233304"/>
                  </a:cxn>
                  <a:cxn ang="0">
                    <a:pos x="2813127" y="357481"/>
                  </a:cxn>
                  <a:cxn ang="0">
                    <a:pos x="2876976" y="368770"/>
                  </a:cxn>
                  <a:cxn ang="0">
                    <a:pos x="1922992" y="410163"/>
                  </a:cxn>
                  <a:cxn ang="0">
                    <a:pos x="1870410" y="413926"/>
                  </a:cxn>
                  <a:cxn ang="0">
                    <a:pos x="1877922" y="323615"/>
                  </a:cxn>
                  <a:cxn ang="0">
                    <a:pos x="1832852" y="259644"/>
                  </a:cxn>
                  <a:cxn ang="0">
                    <a:pos x="1780270" y="316089"/>
                  </a:cxn>
                  <a:cxn ang="0">
                    <a:pos x="1753979" y="387585"/>
                  </a:cxn>
                  <a:cxn ang="0">
                    <a:pos x="1663839" y="462844"/>
                  </a:cxn>
                  <a:cxn ang="0">
                    <a:pos x="1584966" y="346193"/>
                  </a:cxn>
                  <a:cxn ang="0">
                    <a:pos x="1434732" y="252119"/>
                  </a:cxn>
                  <a:cxn ang="0">
                    <a:pos x="1483558" y="278459"/>
                  </a:cxn>
                  <a:cxn ang="0">
                    <a:pos x="1551163" y="349956"/>
                  </a:cxn>
                  <a:cxn ang="0">
                    <a:pos x="1618769" y="297274"/>
                  </a:cxn>
                  <a:cxn ang="0">
                    <a:pos x="1697641" y="349956"/>
                  </a:cxn>
                  <a:cxn ang="0">
                    <a:pos x="991543" y="372533"/>
                  </a:cxn>
                  <a:cxn ang="0">
                    <a:pos x="1032857" y="391348"/>
                  </a:cxn>
                  <a:cxn ang="0">
                    <a:pos x="1153044" y="470370"/>
                  </a:cxn>
                  <a:cxn ang="0">
                    <a:pos x="1066660" y="255881"/>
                  </a:cxn>
                  <a:cxn ang="0">
                    <a:pos x="1141777" y="387585"/>
                  </a:cxn>
                  <a:cxn ang="0">
                    <a:pos x="1216893" y="312326"/>
                  </a:cxn>
                  <a:cxn ang="0">
                    <a:pos x="525818" y="267170"/>
                  </a:cxn>
                  <a:cxn ang="0">
                    <a:pos x="105164" y="477896"/>
                  </a:cxn>
                  <a:cxn ang="0">
                    <a:pos x="56338" y="60207"/>
                  </a:cxn>
                  <a:cxn ang="0">
                    <a:pos x="510795" y="116652"/>
                  </a:cxn>
                  <a:cxn ang="0">
                    <a:pos x="127699" y="206963"/>
                  </a:cxn>
                  <a:cxn ang="0">
                    <a:pos x="514551" y="248356"/>
                  </a:cxn>
                  <a:cxn ang="0">
                    <a:pos x="78873" y="402637"/>
                  </a:cxn>
                  <a:cxn ang="0">
                    <a:pos x="965252" y="274696"/>
                  </a:cxn>
                  <a:cxn ang="0">
                    <a:pos x="890135" y="387585"/>
                  </a:cxn>
                  <a:cxn ang="0">
                    <a:pos x="769948" y="199437"/>
                  </a:cxn>
                  <a:cxn ang="0">
                    <a:pos x="773704" y="594548"/>
                  </a:cxn>
                  <a:cxn ang="0">
                    <a:pos x="679808" y="372533"/>
                  </a:cxn>
                  <a:cxn ang="0">
                    <a:pos x="593423" y="402637"/>
                  </a:cxn>
                  <a:cxn ang="0">
                    <a:pos x="646005" y="353719"/>
                  </a:cxn>
                  <a:cxn ang="0">
                    <a:pos x="728634" y="391348"/>
                  </a:cxn>
                  <a:cxn ang="0">
                    <a:pos x="818774" y="252119"/>
                  </a:cxn>
                </a:cxnLst>
                <a:rect l="0" t="0" r="0" b="0"/>
                <a:pathLst>
                  <a:path w="768" h="162">
                    <a:moveTo>
                      <a:pt x="521" y="130"/>
                    </a:moveTo>
                    <a:cubicBezTo>
                      <a:pt x="521" y="121"/>
                      <a:pt x="521" y="121"/>
                      <a:pt x="521" y="121"/>
                    </a:cubicBezTo>
                    <a:cubicBezTo>
                      <a:pt x="522" y="121"/>
                      <a:pt x="523" y="120"/>
                      <a:pt x="523" y="119"/>
                    </a:cubicBezTo>
                    <a:cubicBezTo>
                      <a:pt x="525" y="117"/>
                      <a:pt x="526" y="114"/>
                      <a:pt x="527" y="111"/>
                    </a:cubicBezTo>
                    <a:cubicBezTo>
                      <a:pt x="529" y="107"/>
                      <a:pt x="530" y="103"/>
                      <a:pt x="530" y="99"/>
                    </a:cubicBezTo>
                    <a:cubicBezTo>
                      <a:pt x="531" y="95"/>
                      <a:pt x="531" y="91"/>
                      <a:pt x="530" y="87"/>
                    </a:cubicBezTo>
                    <a:cubicBezTo>
                      <a:pt x="530" y="84"/>
                      <a:pt x="530" y="82"/>
                      <a:pt x="529" y="80"/>
                    </a:cubicBezTo>
                    <a:cubicBezTo>
                      <a:pt x="528" y="77"/>
                      <a:pt x="527" y="76"/>
                      <a:pt x="525" y="76"/>
                    </a:cubicBezTo>
                    <a:cubicBezTo>
                      <a:pt x="524" y="76"/>
                      <a:pt x="523" y="76"/>
                      <a:pt x="521" y="77"/>
                    </a:cubicBezTo>
                    <a:cubicBezTo>
                      <a:pt x="521" y="65"/>
                      <a:pt x="521" y="65"/>
                      <a:pt x="521" y="65"/>
                    </a:cubicBezTo>
                    <a:cubicBezTo>
                      <a:pt x="523" y="65"/>
                      <a:pt x="524" y="65"/>
                      <a:pt x="525" y="65"/>
                    </a:cubicBezTo>
                    <a:cubicBezTo>
                      <a:pt x="527" y="66"/>
                      <a:pt x="529" y="67"/>
                      <a:pt x="530" y="68"/>
                    </a:cubicBezTo>
                    <a:cubicBezTo>
                      <a:pt x="532" y="70"/>
                      <a:pt x="533" y="71"/>
                      <a:pt x="534" y="73"/>
                    </a:cubicBezTo>
                    <a:cubicBezTo>
                      <a:pt x="535" y="71"/>
                      <a:pt x="536" y="71"/>
                      <a:pt x="538" y="71"/>
                    </a:cubicBezTo>
                    <a:cubicBezTo>
                      <a:pt x="540" y="71"/>
                      <a:pt x="541" y="71"/>
                      <a:pt x="543" y="71"/>
                    </a:cubicBezTo>
                    <a:cubicBezTo>
                      <a:pt x="544" y="72"/>
                      <a:pt x="546" y="73"/>
                      <a:pt x="547" y="74"/>
                    </a:cubicBezTo>
                    <a:cubicBezTo>
                      <a:pt x="548" y="76"/>
                      <a:pt x="548" y="77"/>
                      <a:pt x="548" y="79"/>
                    </a:cubicBezTo>
                    <a:cubicBezTo>
                      <a:pt x="547" y="82"/>
                      <a:pt x="547" y="85"/>
                      <a:pt x="546" y="89"/>
                    </a:cubicBezTo>
                    <a:cubicBezTo>
                      <a:pt x="546" y="92"/>
                      <a:pt x="545" y="96"/>
                      <a:pt x="545" y="99"/>
                    </a:cubicBezTo>
                    <a:cubicBezTo>
                      <a:pt x="545" y="103"/>
                      <a:pt x="545" y="106"/>
                      <a:pt x="545" y="109"/>
                    </a:cubicBezTo>
                    <a:cubicBezTo>
                      <a:pt x="546" y="111"/>
                      <a:pt x="547" y="112"/>
                      <a:pt x="548" y="112"/>
                    </a:cubicBezTo>
                    <a:cubicBezTo>
                      <a:pt x="549" y="112"/>
                      <a:pt x="550" y="111"/>
                      <a:pt x="551" y="109"/>
                    </a:cubicBezTo>
                    <a:cubicBezTo>
                      <a:pt x="552" y="107"/>
                      <a:pt x="553" y="104"/>
                      <a:pt x="554" y="101"/>
                    </a:cubicBezTo>
                    <a:cubicBezTo>
                      <a:pt x="556" y="98"/>
                      <a:pt x="557" y="95"/>
                      <a:pt x="558" y="93"/>
                    </a:cubicBezTo>
                    <a:cubicBezTo>
                      <a:pt x="558" y="90"/>
                      <a:pt x="559" y="88"/>
                      <a:pt x="559" y="86"/>
                    </a:cubicBezTo>
                    <a:cubicBezTo>
                      <a:pt x="560" y="83"/>
                      <a:pt x="560" y="79"/>
                      <a:pt x="560" y="75"/>
                    </a:cubicBezTo>
                    <a:cubicBezTo>
                      <a:pt x="561" y="70"/>
                      <a:pt x="561" y="66"/>
                      <a:pt x="561" y="62"/>
                    </a:cubicBezTo>
                    <a:cubicBezTo>
                      <a:pt x="556" y="62"/>
                      <a:pt x="556" y="62"/>
                      <a:pt x="556" y="62"/>
                    </a:cubicBezTo>
                    <a:cubicBezTo>
                      <a:pt x="554" y="62"/>
                      <a:pt x="552" y="61"/>
                      <a:pt x="551" y="61"/>
                    </a:cubicBezTo>
                    <a:cubicBezTo>
                      <a:pt x="550" y="60"/>
                      <a:pt x="549" y="59"/>
                      <a:pt x="549" y="58"/>
                    </a:cubicBezTo>
                    <a:cubicBezTo>
                      <a:pt x="549" y="57"/>
                      <a:pt x="550" y="56"/>
                      <a:pt x="551" y="55"/>
                    </a:cubicBezTo>
                    <a:cubicBezTo>
                      <a:pt x="552" y="54"/>
                      <a:pt x="554" y="54"/>
                      <a:pt x="556" y="54"/>
                    </a:cubicBezTo>
                    <a:cubicBezTo>
                      <a:pt x="562" y="54"/>
                      <a:pt x="562" y="54"/>
                      <a:pt x="562" y="54"/>
                    </a:cubicBezTo>
                    <a:cubicBezTo>
                      <a:pt x="562" y="53"/>
                      <a:pt x="562" y="52"/>
                      <a:pt x="562" y="51"/>
                    </a:cubicBezTo>
                    <a:cubicBezTo>
                      <a:pt x="562" y="50"/>
                      <a:pt x="562" y="49"/>
                      <a:pt x="562" y="49"/>
                    </a:cubicBezTo>
                    <a:cubicBezTo>
                      <a:pt x="562" y="45"/>
                      <a:pt x="563" y="43"/>
                      <a:pt x="565" y="42"/>
                    </a:cubicBezTo>
                    <a:cubicBezTo>
                      <a:pt x="567" y="40"/>
                      <a:pt x="569" y="40"/>
                      <a:pt x="571" y="40"/>
                    </a:cubicBezTo>
                    <a:cubicBezTo>
                      <a:pt x="573" y="40"/>
                      <a:pt x="575" y="41"/>
                      <a:pt x="576" y="42"/>
                    </a:cubicBezTo>
                    <a:cubicBezTo>
                      <a:pt x="578" y="43"/>
                      <a:pt x="578" y="45"/>
                      <a:pt x="578" y="48"/>
                    </a:cubicBezTo>
                    <a:cubicBezTo>
                      <a:pt x="577" y="53"/>
                      <a:pt x="577" y="53"/>
                      <a:pt x="577" y="53"/>
                    </a:cubicBezTo>
                    <a:cubicBezTo>
                      <a:pt x="582" y="53"/>
                      <a:pt x="582" y="53"/>
                      <a:pt x="582" y="53"/>
                    </a:cubicBezTo>
                    <a:cubicBezTo>
                      <a:pt x="583" y="53"/>
                      <a:pt x="584" y="53"/>
                      <a:pt x="585" y="53"/>
                    </a:cubicBezTo>
                    <a:cubicBezTo>
                      <a:pt x="585" y="51"/>
                      <a:pt x="586" y="49"/>
                      <a:pt x="588" y="47"/>
                    </a:cubicBezTo>
                    <a:cubicBezTo>
                      <a:pt x="591" y="45"/>
                      <a:pt x="594" y="44"/>
                      <a:pt x="598" y="43"/>
                    </a:cubicBezTo>
                    <a:cubicBezTo>
                      <a:pt x="602" y="42"/>
                      <a:pt x="606" y="42"/>
                      <a:pt x="609" y="44"/>
                    </a:cubicBezTo>
                    <a:cubicBezTo>
                      <a:pt x="612" y="45"/>
                      <a:pt x="614" y="47"/>
                      <a:pt x="615" y="50"/>
                    </a:cubicBezTo>
                    <a:cubicBezTo>
                      <a:pt x="615" y="52"/>
                      <a:pt x="615" y="53"/>
                      <a:pt x="614" y="55"/>
                    </a:cubicBezTo>
                    <a:cubicBezTo>
                      <a:pt x="613" y="56"/>
                      <a:pt x="612" y="57"/>
                      <a:pt x="611" y="58"/>
                    </a:cubicBezTo>
                    <a:cubicBezTo>
                      <a:pt x="610" y="59"/>
                      <a:pt x="608" y="60"/>
                      <a:pt x="607" y="61"/>
                    </a:cubicBezTo>
                    <a:cubicBezTo>
                      <a:pt x="605" y="61"/>
                      <a:pt x="603" y="62"/>
                      <a:pt x="602" y="62"/>
                    </a:cubicBezTo>
                    <a:cubicBezTo>
                      <a:pt x="598" y="63"/>
                      <a:pt x="595" y="62"/>
                      <a:pt x="591" y="61"/>
                    </a:cubicBezTo>
                    <a:cubicBezTo>
                      <a:pt x="590" y="61"/>
                      <a:pt x="589" y="60"/>
                      <a:pt x="588" y="60"/>
                    </a:cubicBezTo>
                    <a:cubicBezTo>
                      <a:pt x="588" y="60"/>
                      <a:pt x="588" y="60"/>
                      <a:pt x="588" y="60"/>
                    </a:cubicBezTo>
                    <a:cubicBezTo>
                      <a:pt x="586" y="61"/>
                      <a:pt x="585" y="61"/>
                      <a:pt x="582" y="61"/>
                    </a:cubicBezTo>
                    <a:cubicBezTo>
                      <a:pt x="576" y="61"/>
                      <a:pt x="576" y="61"/>
                      <a:pt x="576" y="61"/>
                    </a:cubicBezTo>
                    <a:cubicBezTo>
                      <a:pt x="576" y="66"/>
                      <a:pt x="575" y="72"/>
                      <a:pt x="575" y="78"/>
                    </a:cubicBezTo>
                    <a:cubicBezTo>
                      <a:pt x="574" y="84"/>
                      <a:pt x="574" y="90"/>
                      <a:pt x="574" y="95"/>
                    </a:cubicBezTo>
                    <a:cubicBezTo>
                      <a:pt x="574" y="101"/>
                      <a:pt x="574" y="105"/>
                      <a:pt x="574" y="109"/>
                    </a:cubicBezTo>
                    <a:cubicBezTo>
                      <a:pt x="574" y="112"/>
                      <a:pt x="575" y="114"/>
                      <a:pt x="576" y="114"/>
                    </a:cubicBezTo>
                    <a:cubicBezTo>
                      <a:pt x="577" y="114"/>
                      <a:pt x="578" y="113"/>
                      <a:pt x="579" y="110"/>
                    </a:cubicBezTo>
                    <a:cubicBezTo>
                      <a:pt x="581" y="108"/>
                      <a:pt x="582" y="105"/>
                      <a:pt x="584" y="102"/>
                    </a:cubicBezTo>
                    <a:cubicBezTo>
                      <a:pt x="585" y="98"/>
                      <a:pt x="587" y="95"/>
                      <a:pt x="588" y="92"/>
                    </a:cubicBezTo>
                    <a:cubicBezTo>
                      <a:pt x="589" y="89"/>
                      <a:pt x="590" y="87"/>
                      <a:pt x="590" y="86"/>
                    </a:cubicBezTo>
                    <a:cubicBezTo>
                      <a:pt x="591" y="84"/>
                      <a:pt x="591" y="81"/>
                      <a:pt x="591" y="79"/>
                    </a:cubicBezTo>
                    <a:cubicBezTo>
                      <a:pt x="591" y="76"/>
                      <a:pt x="591" y="73"/>
                      <a:pt x="593" y="72"/>
                    </a:cubicBezTo>
                    <a:cubicBezTo>
                      <a:pt x="595" y="71"/>
                      <a:pt x="597" y="70"/>
                      <a:pt x="599" y="71"/>
                    </a:cubicBezTo>
                    <a:cubicBezTo>
                      <a:pt x="601" y="71"/>
                      <a:pt x="603" y="72"/>
                      <a:pt x="604" y="73"/>
                    </a:cubicBezTo>
                    <a:cubicBezTo>
                      <a:pt x="606" y="75"/>
                      <a:pt x="607" y="77"/>
                      <a:pt x="606" y="79"/>
                    </a:cubicBezTo>
                    <a:cubicBezTo>
                      <a:pt x="606" y="82"/>
                      <a:pt x="605" y="85"/>
                      <a:pt x="605" y="89"/>
                    </a:cubicBezTo>
                    <a:cubicBezTo>
                      <a:pt x="604" y="92"/>
                      <a:pt x="604" y="96"/>
                      <a:pt x="604" y="99"/>
                    </a:cubicBezTo>
                    <a:cubicBezTo>
                      <a:pt x="604" y="103"/>
                      <a:pt x="604" y="106"/>
                      <a:pt x="604" y="109"/>
                    </a:cubicBezTo>
                    <a:cubicBezTo>
                      <a:pt x="604" y="111"/>
                      <a:pt x="605" y="112"/>
                      <a:pt x="606" y="112"/>
                    </a:cubicBezTo>
                    <a:cubicBezTo>
                      <a:pt x="607" y="112"/>
                      <a:pt x="608" y="111"/>
                      <a:pt x="609" y="109"/>
                    </a:cubicBezTo>
                    <a:cubicBezTo>
                      <a:pt x="611" y="107"/>
                      <a:pt x="612" y="104"/>
                      <a:pt x="613" y="101"/>
                    </a:cubicBezTo>
                    <a:cubicBezTo>
                      <a:pt x="614" y="98"/>
                      <a:pt x="615" y="95"/>
                      <a:pt x="616" y="93"/>
                    </a:cubicBezTo>
                    <a:cubicBezTo>
                      <a:pt x="617" y="90"/>
                      <a:pt x="617" y="88"/>
                      <a:pt x="618" y="87"/>
                    </a:cubicBezTo>
                    <a:cubicBezTo>
                      <a:pt x="618" y="83"/>
                      <a:pt x="618" y="79"/>
                      <a:pt x="618" y="74"/>
                    </a:cubicBezTo>
                    <a:cubicBezTo>
                      <a:pt x="619" y="72"/>
                      <a:pt x="620" y="70"/>
                      <a:pt x="621" y="69"/>
                    </a:cubicBezTo>
                    <a:cubicBezTo>
                      <a:pt x="623" y="68"/>
                      <a:pt x="625" y="67"/>
                      <a:pt x="627" y="67"/>
                    </a:cubicBezTo>
                    <a:cubicBezTo>
                      <a:pt x="630" y="66"/>
                      <a:pt x="631" y="66"/>
                      <a:pt x="633" y="67"/>
                    </a:cubicBezTo>
                    <a:cubicBezTo>
                      <a:pt x="635" y="67"/>
                      <a:pt x="635" y="68"/>
                      <a:pt x="635" y="70"/>
                    </a:cubicBezTo>
                    <a:cubicBezTo>
                      <a:pt x="634" y="74"/>
                      <a:pt x="634" y="78"/>
                      <a:pt x="634" y="82"/>
                    </a:cubicBezTo>
                    <a:cubicBezTo>
                      <a:pt x="634" y="87"/>
                      <a:pt x="634" y="91"/>
                      <a:pt x="635" y="95"/>
                    </a:cubicBezTo>
                    <a:cubicBezTo>
                      <a:pt x="635" y="99"/>
                      <a:pt x="636" y="102"/>
                      <a:pt x="637" y="105"/>
                    </a:cubicBezTo>
                    <a:cubicBezTo>
                      <a:pt x="638" y="108"/>
                      <a:pt x="640" y="109"/>
                      <a:pt x="641" y="109"/>
                    </a:cubicBezTo>
                    <a:cubicBezTo>
                      <a:pt x="642" y="109"/>
                      <a:pt x="643" y="108"/>
                      <a:pt x="644" y="104"/>
                    </a:cubicBezTo>
                    <a:cubicBezTo>
                      <a:pt x="646" y="101"/>
                      <a:pt x="647" y="98"/>
                      <a:pt x="648" y="94"/>
                    </a:cubicBezTo>
                    <a:cubicBezTo>
                      <a:pt x="648" y="90"/>
                      <a:pt x="649" y="86"/>
                      <a:pt x="650" y="82"/>
                    </a:cubicBezTo>
                    <a:cubicBezTo>
                      <a:pt x="650" y="78"/>
                      <a:pt x="651" y="75"/>
                      <a:pt x="651" y="73"/>
                    </a:cubicBezTo>
                    <a:cubicBezTo>
                      <a:pt x="651" y="72"/>
                      <a:pt x="651" y="71"/>
                      <a:pt x="652" y="70"/>
                    </a:cubicBezTo>
                    <a:cubicBezTo>
                      <a:pt x="653" y="70"/>
                      <a:pt x="654" y="69"/>
                      <a:pt x="655" y="69"/>
                    </a:cubicBezTo>
                    <a:cubicBezTo>
                      <a:pt x="657" y="69"/>
                      <a:pt x="658" y="70"/>
                      <a:pt x="658" y="70"/>
                    </a:cubicBezTo>
                    <a:cubicBezTo>
                      <a:pt x="659" y="71"/>
                      <a:pt x="660" y="72"/>
                      <a:pt x="660" y="73"/>
                    </a:cubicBezTo>
                    <a:cubicBezTo>
                      <a:pt x="659" y="74"/>
                      <a:pt x="659" y="76"/>
                      <a:pt x="659" y="79"/>
                    </a:cubicBezTo>
                    <a:cubicBezTo>
                      <a:pt x="659" y="81"/>
                      <a:pt x="658" y="84"/>
                      <a:pt x="658" y="88"/>
                    </a:cubicBezTo>
                    <a:cubicBezTo>
                      <a:pt x="657" y="91"/>
                      <a:pt x="656" y="95"/>
                      <a:pt x="655" y="99"/>
                    </a:cubicBezTo>
                    <a:cubicBezTo>
                      <a:pt x="654" y="103"/>
                      <a:pt x="652" y="106"/>
                      <a:pt x="651" y="109"/>
                    </a:cubicBezTo>
                    <a:cubicBezTo>
                      <a:pt x="649" y="113"/>
                      <a:pt x="647" y="115"/>
                      <a:pt x="645" y="117"/>
                    </a:cubicBezTo>
                    <a:cubicBezTo>
                      <a:pt x="642" y="119"/>
                      <a:pt x="640" y="121"/>
                      <a:pt x="637" y="121"/>
                    </a:cubicBezTo>
                    <a:cubicBezTo>
                      <a:pt x="633" y="121"/>
                      <a:pt x="629" y="120"/>
                      <a:pt x="627" y="117"/>
                    </a:cubicBezTo>
                    <a:cubicBezTo>
                      <a:pt x="624" y="114"/>
                      <a:pt x="622" y="111"/>
                      <a:pt x="621" y="106"/>
                    </a:cubicBezTo>
                    <a:cubicBezTo>
                      <a:pt x="620" y="106"/>
                      <a:pt x="620" y="105"/>
                      <a:pt x="620" y="104"/>
                    </a:cubicBezTo>
                    <a:cubicBezTo>
                      <a:pt x="619" y="106"/>
                      <a:pt x="619" y="107"/>
                      <a:pt x="618" y="108"/>
                    </a:cubicBezTo>
                    <a:cubicBezTo>
                      <a:pt x="617" y="111"/>
                      <a:pt x="615" y="114"/>
                      <a:pt x="614" y="116"/>
                    </a:cubicBezTo>
                    <a:cubicBezTo>
                      <a:pt x="612" y="119"/>
                      <a:pt x="610" y="120"/>
                      <a:pt x="608" y="122"/>
                    </a:cubicBezTo>
                    <a:cubicBezTo>
                      <a:pt x="606" y="123"/>
                      <a:pt x="603" y="123"/>
                      <a:pt x="601" y="123"/>
                    </a:cubicBezTo>
                    <a:cubicBezTo>
                      <a:pt x="597" y="121"/>
                      <a:pt x="594" y="119"/>
                      <a:pt x="593" y="116"/>
                    </a:cubicBezTo>
                    <a:cubicBezTo>
                      <a:pt x="592" y="114"/>
                      <a:pt x="591" y="112"/>
                      <a:pt x="590" y="109"/>
                    </a:cubicBezTo>
                    <a:cubicBezTo>
                      <a:pt x="590" y="110"/>
                      <a:pt x="590" y="111"/>
                      <a:pt x="589" y="111"/>
                    </a:cubicBezTo>
                    <a:cubicBezTo>
                      <a:pt x="587" y="115"/>
                      <a:pt x="585" y="119"/>
                      <a:pt x="582" y="122"/>
                    </a:cubicBezTo>
                    <a:cubicBezTo>
                      <a:pt x="579" y="125"/>
                      <a:pt x="575" y="127"/>
                      <a:pt x="571" y="127"/>
                    </a:cubicBezTo>
                    <a:cubicBezTo>
                      <a:pt x="569" y="127"/>
                      <a:pt x="566" y="126"/>
                      <a:pt x="565" y="124"/>
                    </a:cubicBezTo>
                    <a:cubicBezTo>
                      <a:pt x="563" y="122"/>
                      <a:pt x="562" y="119"/>
                      <a:pt x="561" y="115"/>
                    </a:cubicBezTo>
                    <a:cubicBezTo>
                      <a:pt x="560" y="113"/>
                      <a:pt x="560" y="111"/>
                      <a:pt x="560" y="108"/>
                    </a:cubicBezTo>
                    <a:cubicBezTo>
                      <a:pt x="558" y="111"/>
                      <a:pt x="557" y="114"/>
                      <a:pt x="555" y="116"/>
                    </a:cubicBezTo>
                    <a:cubicBezTo>
                      <a:pt x="553" y="119"/>
                      <a:pt x="551" y="120"/>
                      <a:pt x="549" y="122"/>
                    </a:cubicBezTo>
                    <a:cubicBezTo>
                      <a:pt x="547" y="123"/>
                      <a:pt x="545" y="123"/>
                      <a:pt x="542" y="123"/>
                    </a:cubicBezTo>
                    <a:cubicBezTo>
                      <a:pt x="538" y="121"/>
                      <a:pt x="535" y="119"/>
                      <a:pt x="533" y="115"/>
                    </a:cubicBezTo>
                    <a:cubicBezTo>
                      <a:pt x="532" y="119"/>
                      <a:pt x="531" y="122"/>
                      <a:pt x="529" y="124"/>
                    </a:cubicBezTo>
                    <a:cubicBezTo>
                      <a:pt x="527" y="127"/>
                      <a:pt x="524" y="129"/>
                      <a:pt x="521" y="130"/>
                    </a:cubicBezTo>
                    <a:close/>
                    <a:moveTo>
                      <a:pt x="765" y="148"/>
                    </a:moveTo>
                    <a:cubicBezTo>
                      <a:pt x="765" y="151"/>
                      <a:pt x="764" y="154"/>
                      <a:pt x="762" y="156"/>
                    </a:cubicBezTo>
                    <a:cubicBezTo>
                      <a:pt x="760" y="158"/>
                      <a:pt x="758" y="160"/>
                      <a:pt x="756" y="161"/>
                    </a:cubicBezTo>
                    <a:cubicBezTo>
                      <a:pt x="754" y="162"/>
                      <a:pt x="752" y="162"/>
                      <a:pt x="750" y="162"/>
                    </a:cubicBezTo>
                    <a:cubicBezTo>
                      <a:pt x="749" y="162"/>
                      <a:pt x="748" y="161"/>
                      <a:pt x="748" y="158"/>
                    </a:cubicBezTo>
                    <a:cubicBezTo>
                      <a:pt x="748" y="156"/>
                      <a:pt x="748" y="154"/>
                      <a:pt x="749" y="150"/>
                    </a:cubicBezTo>
                    <a:cubicBezTo>
                      <a:pt x="749" y="147"/>
                      <a:pt x="749" y="143"/>
                      <a:pt x="749" y="139"/>
                    </a:cubicBezTo>
                    <a:cubicBezTo>
                      <a:pt x="750" y="135"/>
                      <a:pt x="750" y="130"/>
                      <a:pt x="750" y="125"/>
                    </a:cubicBezTo>
                    <a:cubicBezTo>
                      <a:pt x="750" y="121"/>
                      <a:pt x="751" y="116"/>
                      <a:pt x="751" y="111"/>
                    </a:cubicBezTo>
                    <a:cubicBezTo>
                      <a:pt x="749" y="115"/>
                      <a:pt x="748" y="118"/>
                      <a:pt x="745" y="120"/>
                    </a:cubicBezTo>
                    <a:cubicBezTo>
                      <a:pt x="744" y="122"/>
                      <a:pt x="742" y="123"/>
                      <a:pt x="740" y="123"/>
                    </a:cubicBezTo>
                    <a:cubicBezTo>
                      <a:pt x="738" y="123"/>
                      <a:pt x="736" y="123"/>
                      <a:pt x="735" y="122"/>
                    </a:cubicBezTo>
                    <a:cubicBezTo>
                      <a:pt x="733" y="121"/>
                      <a:pt x="731" y="120"/>
                      <a:pt x="730" y="118"/>
                    </a:cubicBezTo>
                    <a:cubicBezTo>
                      <a:pt x="728" y="116"/>
                      <a:pt x="728" y="115"/>
                      <a:pt x="727" y="113"/>
                    </a:cubicBezTo>
                    <a:cubicBezTo>
                      <a:pt x="727" y="111"/>
                      <a:pt x="727" y="110"/>
                      <a:pt x="727" y="108"/>
                    </a:cubicBezTo>
                    <a:cubicBezTo>
                      <a:pt x="726" y="109"/>
                      <a:pt x="726" y="110"/>
                      <a:pt x="725" y="111"/>
                    </a:cubicBezTo>
                    <a:cubicBezTo>
                      <a:pt x="723" y="115"/>
                      <a:pt x="720" y="119"/>
                      <a:pt x="717" y="122"/>
                    </a:cubicBezTo>
                    <a:cubicBezTo>
                      <a:pt x="715" y="125"/>
                      <a:pt x="711" y="127"/>
                      <a:pt x="707" y="127"/>
                    </a:cubicBezTo>
                    <a:cubicBezTo>
                      <a:pt x="704" y="127"/>
                      <a:pt x="702" y="126"/>
                      <a:pt x="700" y="124"/>
                    </a:cubicBezTo>
                    <a:cubicBezTo>
                      <a:pt x="699" y="122"/>
                      <a:pt x="697" y="119"/>
                      <a:pt x="697" y="115"/>
                    </a:cubicBezTo>
                    <a:cubicBezTo>
                      <a:pt x="696" y="113"/>
                      <a:pt x="696" y="111"/>
                      <a:pt x="695" y="108"/>
                    </a:cubicBezTo>
                    <a:cubicBezTo>
                      <a:pt x="694" y="111"/>
                      <a:pt x="693" y="114"/>
                      <a:pt x="691" y="116"/>
                    </a:cubicBezTo>
                    <a:cubicBezTo>
                      <a:pt x="689" y="119"/>
                      <a:pt x="687" y="120"/>
                      <a:pt x="685" y="122"/>
                    </a:cubicBezTo>
                    <a:cubicBezTo>
                      <a:pt x="683" y="123"/>
                      <a:pt x="681" y="123"/>
                      <a:pt x="678" y="123"/>
                    </a:cubicBezTo>
                    <a:cubicBezTo>
                      <a:pt x="674" y="121"/>
                      <a:pt x="672" y="119"/>
                      <a:pt x="670" y="116"/>
                    </a:cubicBezTo>
                    <a:cubicBezTo>
                      <a:pt x="668" y="113"/>
                      <a:pt x="667" y="110"/>
                      <a:pt x="667" y="106"/>
                    </a:cubicBezTo>
                    <a:cubicBezTo>
                      <a:pt x="667" y="102"/>
                      <a:pt x="667" y="98"/>
                      <a:pt x="667" y="93"/>
                    </a:cubicBezTo>
                    <a:cubicBezTo>
                      <a:pt x="668" y="88"/>
                      <a:pt x="668" y="84"/>
                      <a:pt x="668" y="79"/>
                    </a:cubicBezTo>
                    <a:cubicBezTo>
                      <a:pt x="668" y="76"/>
                      <a:pt x="669" y="73"/>
                      <a:pt x="670" y="72"/>
                    </a:cubicBezTo>
                    <a:cubicBezTo>
                      <a:pt x="672" y="71"/>
                      <a:pt x="674" y="70"/>
                      <a:pt x="676" y="71"/>
                    </a:cubicBezTo>
                    <a:cubicBezTo>
                      <a:pt x="678" y="71"/>
                      <a:pt x="680" y="72"/>
                      <a:pt x="682" y="73"/>
                    </a:cubicBezTo>
                    <a:cubicBezTo>
                      <a:pt x="683" y="75"/>
                      <a:pt x="684" y="77"/>
                      <a:pt x="683" y="79"/>
                    </a:cubicBezTo>
                    <a:cubicBezTo>
                      <a:pt x="683" y="82"/>
                      <a:pt x="682" y="85"/>
                      <a:pt x="682" y="89"/>
                    </a:cubicBezTo>
                    <a:cubicBezTo>
                      <a:pt x="681" y="92"/>
                      <a:pt x="681" y="96"/>
                      <a:pt x="681" y="99"/>
                    </a:cubicBezTo>
                    <a:cubicBezTo>
                      <a:pt x="681" y="103"/>
                      <a:pt x="681" y="106"/>
                      <a:pt x="681" y="109"/>
                    </a:cubicBezTo>
                    <a:cubicBezTo>
                      <a:pt x="682" y="111"/>
                      <a:pt x="682" y="112"/>
                      <a:pt x="684" y="112"/>
                    </a:cubicBezTo>
                    <a:cubicBezTo>
                      <a:pt x="684" y="112"/>
                      <a:pt x="685" y="111"/>
                      <a:pt x="687" y="109"/>
                    </a:cubicBezTo>
                    <a:cubicBezTo>
                      <a:pt x="688" y="107"/>
                      <a:pt x="689" y="104"/>
                      <a:pt x="690" y="101"/>
                    </a:cubicBezTo>
                    <a:cubicBezTo>
                      <a:pt x="691" y="98"/>
                      <a:pt x="692" y="95"/>
                      <a:pt x="693" y="93"/>
                    </a:cubicBezTo>
                    <a:cubicBezTo>
                      <a:pt x="694" y="90"/>
                      <a:pt x="695" y="88"/>
                      <a:pt x="695" y="86"/>
                    </a:cubicBezTo>
                    <a:cubicBezTo>
                      <a:pt x="695" y="83"/>
                      <a:pt x="695" y="79"/>
                      <a:pt x="696" y="75"/>
                    </a:cubicBezTo>
                    <a:cubicBezTo>
                      <a:pt x="696" y="70"/>
                      <a:pt x="697" y="66"/>
                      <a:pt x="697" y="62"/>
                    </a:cubicBezTo>
                    <a:cubicBezTo>
                      <a:pt x="692" y="62"/>
                      <a:pt x="692" y="62"/>
                      <a:pt x="692" y="62"/>
                    </a:cubicBezTo>
                    <a:cubicBezTo>
                      <a:pt x="690" y="62"/>
                      <a:pt x="688" y="61"/>
                      <a:pt x="687" y="61"/>
                    </a:cubicBezTo>
                    <a:cubicBezTo>
                      <a:pt x="686" y="60"/>
                      <a:pt x="686" y="60"/>
                      <a:pt x="686" y="60"/>
                    </a:cubicBezTo>
                    <a:cubicBezTo>
                      <a:pt x="685" y="60"/>
                      <a:pt x="685" y="60"/>
                      <a:pt x="684" y="61"/>
                    </a:cubicBezTo>
                    <a:cubicBezTo>
                      <a:pt x="682" y="61"/>
                      <a:pt x="681" y="62"/>
                      <a:pt x="679" y="62"/>
                    </a:cubicBezTo>
                    <a:cubicBezTo>
                      <a:pt x="675" y="63"/>
                      <a:pt x="672" y="62"/>
                      <a:pt x="668" y="61"/>
                    </a:cubicBezTo>
                    <a:cubicBezTo>
                      <a:pt x="665" y="60"/>
                      <a:pt x="663" y="58"/>
                      <a:pt x="663" y="55"/>
                    </a:cubicBezTo>
                    <a:cubicBezTo>
                      <a:pt x="662" y="52"/>
                      <a:pt x="663" y="49"/>
                      <a:pt x="666" y="47"/>
                    </a:cubicBezTo>
                    <a:cubicBezTo>
                      <a:pt x="668" y="45"/>
                      <a:pt x="671" y="44"/>
                      <a:pt x="675" y="43"/>
                    </a:cubicBezTo>
                    <a:cubicBezTo>
                      <a:pt x="679" y="42"/>
                      <a:pt x="683" y="42"/>
                      <a:pt x="686" y="44"/>
                    </a:cubicBezTo>
                    <a:cubicBezTo>
                      <a:pt x="690" y="45"/>
                      <a:pt x="691" y="47"/>
                      <a:pt x="692" y="50"/>
                    </a:cubicBezTo>
                    <a:cubicBezTo>
                      <a:pt x="692" y="52"/>
                      <a:pt x="692" y="53"/>
                      <a:pt x="692" y="54"/>
                    </a:cubicBezTo>
                    <a:cubicBezTo>
                      <a:pt x="692" y="54"/>
                      <a:pt x="692" y="54"/>
                      <a:pt x="692" y="54"/>
                    </a:cubicBezTo>
                    <a:cubicBezTo>
                      <a:pt x="697" y="54"/>
                      <a:pt x="697" y="54"/>
                      <a:pt x="697" y="54"/>
                    </a:cubicBezTo>
                    <a:cubicBezTo>
                      <a:pt x="697" y="53"/>
                      <a:pt x="698" y="52"/>
                      <a:pt x="698" y="51"/>
                    </a:cubicBezTo>
                    <a:cubicBezTo>
                      <a:pt x="698" y="50"/>
                      <a:pt x="698" y="49"/>
                      <a:pt x="698" y="49"/>
                    </a:cubicBezTo>
                    <a:cubicBezTo>
                      <a:pt x="698" y="45"/>
                      <a:pt x="699" y="43"/>
                      <a:pt x="700" y="42"/>
                    </a:cubicBezTo>
                    <a:cubicBezTo>
                      <a:pt x="702" y="40"/>
                      <a:pt x="704" y="40"/>
                      <a:pt x="706" y="40"/>
                    </a:cubicBezTo>
                    <a:cubicBezTo>
                      <a:pt x="708" y="40"/>
                      <a:pt x="710" y="41"/>
                      <a:pt x="712" y="42"/>
                    </a:cubicBezTo>
                    <a:cubicBezTo>
                      <a:pt x="713" y="43"/>
                      <a:pt x="714" y="45"/>
                      <a:pt x="714" y="48"/>
                    </a:cubicBezTo>
                    <a:cubicBezTo>
                      <a:pt x="713" y="53"/>
                      <a:pt x="713" y="53"/>
                      <a:pt x="713" y="53"/>
                    </a:cubicBezTo>
                    <a:cubicBezTo>
                      <a:pt x="718" y="53"/>
                      <a:pt x="718" y="53"/>
                      <a:pt x="718" y="53"/>
                    </a:cubicBezTo>
                    <a:cubicBezTo>
                      <a:pt x="720" y="53"/>
                      <a:pt x="722" y="53"/>
                      <a:pt x="723" y="54"/>
                    </a:cubicBezTo>
                    <a:cubicBezTo>
                      <a:pt x="725" y="55"/>
                      <a:pt x="725" y="56"/>
                      <a:pt x="725" y="57"/>
                    </a:cubicBezTo>
                    <a:cubicBezTo>
                      <a:pt x="725" y="58"/>
                      <a:pt x="725" y="59"/>
                      <a:pt x="723" y="60"/>
                    </a:cubicBezTo>
                    <a:cubicBezTo>
                      <a:pt x="722" y="61"/>
                      <a:pt x="720" y="61"/>
                      <a:pt x="718" y="61"/>
                    </a:cubicBezTo>
                    <a:cubicBezTo>
                      <a:pt x="712" y="61"/>
                      <a:pt x="712" y="61"/>
                      <a:pt x="712" y="61"/>
                    </a:cubicBezTo>
                    <a:cubicBezTo>
                      <a:pt x="711" y="66"/>
                      <a:pt x="711" y="72"/>
                      <a:pt x="710" y="78"/>
                    </a:cubicBezTo>
                    <a:cubicBezTo>
                      <a:pt x="710" y="84"/>
                      <a:pt x="710" y="90"/>
                      <a:pt x="709" y="95"/>
                    </a:cubicBezTo>
                    <a:cubicBezTo>
                      <a:pt x="709" y="101"/>
                      <a:pt x="709" y="105"/>
                      <a:pt x="710" y="109"/>
                    </a:cubicBezTo>
                    <a:cubicBezTo>
                      <a:pt x="710" y="112"/>
                      <a:pt x="711" y="114"/>
                      <a:pt x="712" y="114"/>
                    </a:cubicBezTo>
                    <a:cubicBezTo>
                      <a:pt x="712" y="114"/>
                      <a:pt x="714" y="113"/>
                      <a:pt x="715" y="110"/>
                    </a:cubicBezTo>
                    <a:cubicBezTo>
                      <a:pt x="717" y="108"/>
                      <a:pt x="718" y="105"/>
                      <a:pt x="720" y="102"/>
                    </a:cubicBezTo>
                    <a:cubicBezTo>
                      <a:pt x="721" y="98"/>
                      <a:pt x="722" y="95"/>
                      <a:pt x="724" y="92"/>
                    </a:cubicBezTo>
                    <a:cubicBezTo>
                      <a:pt x="725" y="89"/>
                      <a:pt x="726" y="87"/>
                      <a:pt x="726" y="86"/>
                    </a:cubicBezTo>
                    <a:cubicBezTo>
                      <a:pt x="726" y="84"/>
                      <a:pt x="726" y="82"/>
                      <a:pt x="726" y="80"/>
                    </a:cubicBezTo>
                    <a:cubicBezTo>
                      <a:pt x="726" y="76"/>
                      <a:pt x="726" y="72"/>
                      <a:pt x="726" y="68"/>
                    </a:cubicBezTo>
                    <a:cubicBezTo>
                      <a:pt x="727" y="65"/>
                      <a:pt x="728" y="64"/>
                      <a:pt x="729" y="62"/>
                    </a:cubicBezTo>
                    <a:cubicBezTo>
                      <a:pt x="731" y="61"/>
                      <a:pt x="733" y="60"/>
                      <a:pt x="735" y="60"/>
                    </a:cubicBezTo>
                    <a:cubicBezTo>
                      <a:pt x="737" y="60"/>
                      <a:pt x="739" y="60"/>
                      <a:pt x="741" y="61"/>
                    </a:cubicBezTo>
                    <a:cubicBezTo>
                      <a:pt x="743" y="62"/>
                      <a:pt x="743" y="63"/>
                      <a:pt x="743" y="65"/>
                    </a:cubicBezTo>
                    <a:cubicBezTo>
                      <a:pt x="743" y="69"/>
                      <a:pt x="743" y="74"/>
                      <a:pt x="742" y="79"/>
                    </a:cubicBezTo>
                    <a:cubicBezTo>
                      <a:pt x="742" y="84"/>
                      <a:pt x="741" y="89"/>
                      <a:pt x="741" y="94"/>
                    </a:cubicBezTo>
                    <a:cubicBezTo>
                      <a:pt x="741" y="98"/>
                      <a:pt x="741" y="102"/>
                      <a:pt x="741" y="105"/>
                    </a:cubicBezTo>
                    <a:cubicBezTo>
                      <a:pt x="741" y="108"/>
                      <a:pt x="741" y="110"/>
                      <a:pt x="742" y="110"/>
                    </a:cubicBezTo>
                    <a:cubicBezTo>
                      <a:pt x="743" y="111"/>
                      <a:pt x="744" y="110"/>
                      <a:pt x="744" y="109"/>
                    </a:cubicBezTo>
                    <a:cubicBezTo>
                      <a:pt x="745" y="107"/>
                      <a:pt x="746" y="105"/>
                      <a:pt x="747" y="103"/>
                    </a:cubicBezTo>
                    <a:cubicBezTo>
                      <a:pt x="748" y="101"/>
                      <a:pt x="748" y="98"/>
                      <a:pt x="749" y="95"/>
                    </a:cubicBezTo>
                    <a:cubicBezTo>
                      <a:pt x="750" y="92"/>
                      <a:pt x="750" y="89"/>
                      <a:pt x="751" y="87"/>
                    </a:cubicBezTo>
                    <a:cubicBezTo>
                      <a:pt x="751" y="84"/>
                      <a:pt x="752" y="82"/>
                      <a:pt x="752" y="79"/>
                    </a:cubicBezTo>
                    <a:cubicBezTo>
                      <a:pt x="752" y="78"/>
                      <a:pt x="752" y="78"/>
                      <a:pt x="752" y="77"/>
                    </a:cubicBezTo>
                    <a:cubicBezTo>
                      <a:pt x="753" y="72"/>
                      <a:pt x="753" y="72"/>
                      <a:pt x="753" y="72"/>
                    </a:cubicBezTo>
                    <a:cubicBezTo>
                      <a:pt x="753" y="71"/>
                      <a:pt x="753" y="69"/>
                      <a:pt x="755" y="68"/>
                    </a:cubicBezTo>
                    <a:cubicBezTo>
                      <a:pt x="757" y="68"/>
                      <a:pt x="759" y="67"/>
                      <a:pt x="761" y="67"/>
                    </a:cubicBezTo>
                    <a:cubicBezTo>
                      <a:pt x="763" y="67"/>
                      <a:pt x="764" y="67"/>
                      <a:pt x="766" y="68"/>
                    </a:cubicBezTo>
                    <a:cubicBezTo>
                      <a:pt x="767" y="69"/>
                      <a:pt x="768" y="70"/>
                      <a:pt x="768" y="72"/>
                    </a:cubicBezTo>
                    <a:cubicBezTo>
                      <a:pt x="768" y="75"/>
                      <a:pt x="767" y="79"/>
                      <a:pt x="767" y="83"/>
                    </a:cubicBezTo>
                    <a:cubicBezTo>
                      <a:pt x="767" y="88"/>
                      <a:pt x="766" y="93"/>
                      <a:pt x="766" y="98"/>
                    </a:cubicBezTo>
                    <a:cubicBezTo>
                      <a:pt x="766" y="103"/>
                      <a:pt x="766" y="109"/>
                      <a:pt x="766" y="114"/>
                    </a:cubicBezTo>
                    <a:cubicBezTo>
                      <a:pt x="765" y="119"/>
                      <a:pt x="765" y="124"/>
                      <a:pt x="765" y="129"/>
                    </a:cubicBezTo>
                    <a:cubicBezTo>
                      <a:pt x="765" y="134"/>
                      <a:pt x="765" y="138"/>
                      <a:pt x="765" y="141"/>
                    </a:cubicBezTo>
                    <a:cubicBezTo>
                      <a:pt x="765" y="145"/>
                      <a:pt x="765" y="147"/>
                      <a:pt x="765" y="148"/>
                    </a:cubicBezTo>
                    <a:close/>
                    <a:moveTo>
                      <a:pt x="521" y="65"/>
                    </a:moveTo>
                    <a:cubicBezTo>
                      <a:pt x="521" y="77"/>
                      <a:pt x="521" y="77"/>
                      <a:pt x="521" y="77"/>
                    </a:cubicBezTo>
                    <a:cubicBezTo>
                      <a:pt x="521" y="77"/>
                      <a:pt x="520" y="78"/>
                      <a:pt x="519" y="78"/>
                    </a:cubicBezTo>
                    <a:cubicBezTo>
                      <a:pt x="518" y="80"/>
                      <a:pt x="516" y="83"/>
                      <a:pt x="515" y="86"/>
                    </a:cubicBezTo>
                    <a:cubicBezTo>
                      <a:pt x="514" y="90"/>
                      <a:pt x="513" y="93"/>
                      <a:pt x="513" y="97"/>
                    </a:cubicBezTo>
                    <a:cubicBezTo>
                      <a:pt x="512" y="101"/>
                      <a:pt x="512" y="105"/>
                      <a:pt x="512" y="109"/>
                    </a:cubicBezTo>
                    <a:cubicBezTo>
                      <a:pt x="512" y="112"/>
                      <a:pt x="513" y="115"/>
                      <a:pt x="514" y="118"/>
                    </a:cubicBezTo>
                    <a:cubicBezTo>
                      <a:pt x="515" y="120"/>
                      <a:pt x="516" y="122"/>
                      <a:pt x="518" y="122"/>
                    </a:cubicBezTo>
                    <a:cubicBezTo>
                      <a:pt x="519" y="122"/>
                      <a:pt x="520" y="122"/>
                      <a:pt x="521" y="121"/>
                    </a:cubicBezTo>
                    <a:cubicBezTo>
                      <a:pt x="521" y="130"/>
                      <a:pt x="521" y="130"/>
                      <a:pt x="521" y="130"/>
                    </a:cubicBezTo>
                    <a:cubicBezTo>
                      <a:pt x="521" y="130"/>
                      <a:pt x="521" y="130"/>
                      <a:pt x="521" y="130"/>
                    </a:cubicBezTo>
                    <a:cubicBezTo>
                      <a:pt x="518" y="131"/>
                      <a:pt x="516" y="132"/>
                      <a:pt x="513" y="131"/>
                    </a:cubicBezTo>
                    <a:cubicBezTo>
                      <a:pt x="509" y="130"/>
                      <a:pt x="506" y="127"/>
                      <a:pt x="504" y="123"/>
                    </a:cubicBezTo>
                    <a:cubicBezTo>
                      <a:pt x="501" y="120"/>
                      <a:pt x="500" y="115"/>
                      <a:pt x="499" y="110"/>
                    </a:cubicBezTo>
                    <a:cubicBezTo>
                      <a:pt x="499" y="109"/>
                      <a:pt x="499" y="109"/>
                      <a:pt x="499" y="109"/>
                    </a:cubicBezTo>
                    <a:cubicBezTo>
                      <a:pt x="498" y="109"/>
                      <a:pt x="498" y="110"/>
                      <a:pt x="498" y="110"/>
                    </a:cubicBezTo>
                    <a:cubicBezTo>
                      <a:pt x="496" y="113"/>
                      <a:pt x="494" y="116"/>
                      <a:pt x="491" y="119"/>
                    </a:cubicBezTo>
                    <a:cubicBezTo>
                      <a:pt x="488" y="122"/>
                      <a:pt x="485" y="124"/>
                      <a:pt x="482" y="126"/>
                    </a:cubicBezTo>
                    <a:cubicBezTo>
                      <a:pt x="479" y="127"/>
                      <a:pt x="477" y="128"/>
                      <a:pt x="474" y="129"/>
                    </a:cubicBezTo>
                    <a:cubicBezTo>
                      <a:pt x="474" y="119"/>
                      <a:pt x="474" y="119"/>
                      <a:pt x="474" y="119"/>
                    </a:cubicBezTo>
                    <a:cubicBezTo>
                      <a:pt x="475" y="119"/>
                      <a:pt x="477" y="119"/>
                      <a:pt x="478" y="118"/>
                    </a:cubicBezTo>
                    <a:cubicBezTo>
                      <a:pt x="480" y="117"/>
                      <a:pt x="482" y="115"/>
                      <a:pt x="484" y="113"/>
                    </a:cubicBezTo>
                    <a:cubicBezTo>
                      <a:pt x="486" y="111"/>
                      <a:pt x="488" y="109"/>
                      <a:pt x="490" y="106"/>
                    </a:cubicBezTo>
                    <a:cubicBezTo>
                      <a:pt x="492" y="103"/>
                      <a:pt x="493" y="100"/>
                      <a:pt x="495" y="98"/>
                    </a:cubicBezTo>
                    <a:cubicBezTo>
                      <a:pt x="496" y="95"/>
                      <a:pt x="497" y="93"/>
                      <a:pt x="498" y="91"/>
                    </a:cubicBezTo>
                    <a:cubicBezTo>
                      <a:pt x="499" y="88"/>
                      <a:pt x="500" y="87"/>
                      <a:pt x="500" y="86"/>
                    </a:cubicBezTo>
                    <a:cubicBezTo>
                      <a:pt x="500" y="86"/>
                      <a:pt x="500" y="85"/>
                      <a:pt x="500" y="85"/>
                    </a:cubicBezTo>
                    <a:cubicBezTo>
                      <a:pt x="501" y="83"/>
                      <a:pt x="502" y="81"/>
                      <a:pt x="503" y="78"/>
                    </a:cubicBezTo>
                    <a:cubicBezTo>
                      <a:pt x="505" y="74"/>
                      <a:pt x="508" y="70"/>
                      <a:pt x="512" y="68"/>
                    </a:cubicBezTo>
                    <a:cubicBezTo>
                      <a:pt x="515" y="66"/>
                      <a:pt x="518" y="65"/>
                      <a:pt x="521" y="65"/>
                    </a:cubicBezTo>
                    <a:close/>
                    <a:moveTo>
                      <a:pt x="474" y="93"/>
                    </a:moveTo>
                    <a:cubicBezTo>
                      <a:pt x="476" y="93"/>
                      <a:pt x="477" y="93"/>
                      <a:pt x="479" y="92"/>
                    </a:cubicBezTo>
                    <a:cubicBezTo>
                      <a:pt x="481" y="92"/>
                      <a:pt x="483" y="91"/>
                      <a:pt x="484" y="90"/>
                    </a:cubicBezTo>
                    <a:cubicBezTo>
                      <a:pt x="486" y="89"/>
                      <a:pt x="487" y="88"/>
                      <a:pt x="489" y="86"/>
                    </a:cubicBezTo>
                    <a:cubicBezTo>
                      <a:pt x="490" y="84"/>
                      <a:pt x="491" y="82"/>
                      <a:pt x="490" y="78"/>
                    </a:cubicBezTo>
                    <a:cubicBezTo>
                      <a:pt x="490" y="75"/>
                      <a:pt x="489" y="72"/>
                      <a:pt x="488" y="69"/>
                    </a:cubicBezTo>
                    <a:cubicBezTo>
                      <a:pt x="487" y="66"/>
                      <a:pt x="485" y="63"/>
                      <a:pt x="482" y="61"/>
                    </a:cubicBezTo>
                    <a:cubicBezTo>
                      <a:pt x="480" y="59"/>
                      <a:pt x="477" y="58"/>
                      <a:pt x="474" y="57"/>
                    </a:cubicBezTo>
                    <a:cubicBezTo>
                      <a:pt x="474" y="69"/>
                      <a:pt x="474" y="69"/>
                      <a:pt x="474" y="69"/>
                    </a:cubicBezTo>
                    <a:cubicBezTo>
                      <a:pt x="474" y="68"/>
                      <a:pt x="475" y="68"/>
                      <a:pt x="476" y="67"/>
                    </a:cubicBezTo>
                    <a:cubicBezTo>
                      <a:pt x="476" y="67"/>
                      <a:pt x="477" y="67"/>
                      <a:pt x="477" y="69"/>
                    </a:cubicBezTo>
                    <a:cubicBezTo>
                      <a:pt x="478" y="70"/>
                      <a:pt x="478" y="71"/>
                      <a:pt x="478" y="73"/>
                    </a:cubicBezTo>
                    <a:cubicBezTo>
                      <a:pt x="478" y="74"/>
                      <a:pt x="478" y="76"/>
                      <a:pt x="478" y="78"/>
                    </a:cubicBezTo>
                    <a:cubicBezTo>
                      <a:pt x="478" y="79"/>
                      <a:pt x="478" y="81"/>
                      <a:pt x="477" y="81"/>
                    </a:cubicBezTo>
                    <a:cubicBezTo>
                      <a:pt x="477" y="82"/>
                      <a:pt x="475" y="83"/>
                      <a:pt x="474" y="84"/>
                    </a:cubicBezTo>
                    <a:cubicBezTo>
                      <a:pt x="474" y="84"/>
                      <a:pt x="474" y="84"/>
                      <a:pt x="474" y="84"/>
                    </a:cubicBezTo>
                    <a:lnTo>
                      <a:pt x="474" y="93"/>
                    </a:lnTo>
                    <a:close/>
                    <a:moveTo>
                      <a:pt x="474" y="57"/>
                    </a:moveTo>
                    <a:cubicBezTo>
                      <a:pt x="474" y="69"/>
                      <a:pt x="474" y="69"/>
                      <a:pt x="474" y="69"/>
                    </a:cubicBezTo>
                    <a:cubicBezTo>
                      <a:pt x="473" y="70"/>
                      <a:pt x="473" y="71"/>
                      <a:pt x="472" y="73"/>
                    </a:cubicBezTo>
                    <a:cubicBezTo>
                      <a:pt x="471" y="76"/>
                      <a:pt x="470" y="80"/>
                      <a:pt x="469" y="84"/>
                    </a:cubicBezTo>
                    <a:cubicBezTo>
                      <a:pt x="471" y="84"/>
                      <a:pt x="472" y="84"/>
                      <a:pt x="474" y="84"/>
                    </a:cubicBezTo>
                    <a:cubicBezTo>
                      <a:pt x="474" y="93"/>
                      <a:pt x="474" y="93"/>
                      <a:pt x="474" y="93"/>
                    </a:cubicBezTo>
                    <a:cubicBezTo>
                      <a:pt x="474" y="93"/>
                      <a:pt x="473" y="94"/>
                      <a:pt x="473" y="94"/>
                    </a:cubicBezTo>
                    <a:cubicBezTo>
                      <a:pt x="471" y="94"/>
                      <a:pt x="469" y="94"/>
                      <a:pt x="468" y="94"/>
                    </a:cubicBezTo>
                    <a:cubicBezTo>
                      <a:pt x="467" y="97"/>
                      <a:pt x="467" y="100"/>
                      <a:pt x="467" y="103"/>
                    </a:cubicBezTo>
                    <a:cubicBezTo>
                      <a:pt x="467" y="106"/>
                      <a:pt x="467" y="108"/>
                      <a:pt x="467" y="110"/>
                    </a:cubicBezTo>
                    <a:cubicBezTo>
                      <a:pt x="468" y="113"/>
                      <a:pt x="468" y="115"/>
                      <a:pt x="469" y="116"/>
                    </a:cubicBezTo>
                    <a:cubicBezTo>
                      <a:pt x="470" y="118"/>
                      <a:pt x="471" y="119"/>
                      <a:pt x="472" y="119"/>
                    </a:cubicBezTo>
                    <a:cubicBezTo>
                      <a:pt x="473" y="119"/>
                      <a:pt x="473" y="119"/>
                      <a:pt x="474" y="119"/>
                    </a:cubicBezTo>
                    <a:cubicBezTo>
                      <a:pt x="474" y="129"/>
                      <a:pt x="474" y="129"/>
                      <a:pt x="474" y="129"/>
                    </a:cubicBezTo>
                    <a:cubicBezTo>
                      <a:pt x="473" y="129"/>
                      <a:pt x="472" y="129"/>
                      <a:pt x="471" y="129"/>
                    </a:cubicBezTo>
                    <a:cubicBezTo>
                      <a:pt x="465" y="129"/>
                      <a:pt x="462" y="127"/>
                      <a:pt x="459" y="123"/>
                    </a:cubicBezTo>
                    <a:cubicBezTo>
                      <a:pt x="456" y="120"/>
                      <a:pt x="454" y="116"/>
                      <a:pt x="453" y="111"/>
                    </a:cubicBezTo>
                    <a:cubicBezTo>
                      <a:pt x="452" y="113"/>
                      <a:pt x="451" y="115"/>
                      <a:pt x="449" y="117"/>
                    </a:cubicBezTo>
                    <a:cubicBezTo>
                      <a:pt x="448" y="119"/>
                      <a:pt x="445" y="122"/>
                      <a:pt x="443" y="123"/>
                    </a:cubicBezTo>
                    <a:cubicBezTo>
                      <a:pt x="441" y="125"/>
                      <a:pt x="438" y="125"/>
                      <a:pt x="435" y="125"/>
                    </a:cubicBezTo>
                    <a:cubicBezTo>
                      <a:pt x="432" y="125"/>
                      <a:pt x="429" y="124"/>
                      <a:pt x="428" y="121"/>
                    </a:cubicBezTo>
                    <a:cubicBezTo>
                      <a:pt x="426" y="118"/>
                      <a:pt x="425" y="115"/>
                      <a:pt x="425" y="111"/>
                    </a:cubicBezTo>
                    <a:cubicBezTo>
                      <a:pt x="424" y="107"/>
                      <a:pt x="424" y="102"/>
                      <a:pt x="425" y="98"/>
                    </a:cubicBezTo>
                    <a:cubicBezTo>
                      <a:pt x="426" y="93"/>
                      <a:pt x="426" y="89"/>
                      <a:pt x="428" y="86"/>
                    </a:cubicBezTo>
                    <a:cubicBezTo>
                      <a:pt x="427" y="86"/>
                      <a:pt x="426" y="86"/>
                      <a:pt x="425" y="86"/>
                    </a:cubicBezTo>
                    <a:cubicBezTo>
                      <a:pt x="425" y="86"/>
                      <a:pt x="424" y="86"/>
                      <a:pt x="423" y="86"/>
                    </a:cubicBezTo>
                    <a:cubicBezTo>
                      <a:pt x="423" y="86"/>
                      <a:pt x="423" y="86"/>
                      <a:pt x="423" y="86"/>
                    </a:cubicBezTo>
                    <a:cubicBezTo>
                      <a:pt x="423" y="87"/>
                      <a:pt x="423" y="87"/>
                      <a:pt x="423" y="87"/>
                    </a:cubicBezTo>
                    <a:cubicBezTo>
                      <a:pt x="423" y="88"/>
                      <a:pt x="422" y="90"/>
                      <a:pt x="422" y="92"/>
                    </a:cubicBezTo>
                    <a:cubicBezTo>
                      <a:pt x="421" y="94"/>
                      <a:pt x="420" y="97"/>
                      <a:pt x="419" y="99"/>
                    </a:cubicBezTo>
                    <a:cubicBezTo>
                      <a:pt x="417" y="102"/>
                      <a:pt x="416" y="105"/>
                      <a:pt x="414" y="108"/>
                    </a:cubicBezTo>
                    <a:cubicBezTo>
                      <a:pt x="412" y="111"/>
                      <a:pt x="410" y="113"/>
                      <a:pt x="408" y="116"/>
                    </a:cubicBezTo>
                    <a:cubicBezTo>
                      <a:pt x="405" y="118"/>
                      <a:pt x="402" y="120"/>
                      <a:pt x="399" y="122"/>
                    </a:cubicBezTo>
                    <a:cubicBezTo>
                      <a:pt x="396" y="123"/>
                      <a:pt x="393" y="124"/>
                      <a:pt x="389" y="124"/>
                    </a:cubicBezTo>
                    <a:cubicBezTo>
                      <a:pt x="384" y="123"/>
                      <a:pt x="380" y="122"/>
                      <a:pt x="377" y="119"/>
                    </a:cubicBezTo>
                    <a:cubicBezTo>
                      <a:pt x="374" y="116"/>
                      <a:pt x="372" y="112"/>
                      <a:pt x="371" y="107"/>
                    </a:cubicBezTo>
                    <a:cubicBezTo>
                      <a:pt x="370" y="103"/>
                      <a:pt x="370" y="98"/>
                      <a:pt x="371" y="93"/>
                    </a:cubicBezTo>
                    <a:cubicBezTo>
                      <a:pt x="372" y="88"/>
                      <a:pt x="373" y="83"/>
                      <a:pt x="375" y="79"/>
                    </a:cubicBezTo>
                    <a:cubicBezTo>
                      <a:pt x="377" y="74"/>
                      <a:pt x="379" y="70"/>
                      <a:pt x="382" y="67"/>
                    </a:cubicBezTo>
                    <a:cubicBezTo>
                      <a:pt x="385" y="65"/>
                      <a:pt x="388" y="63"/>
                      <a:pt x="391" y="63"/>
                    </a:cubicBezTo>
                    <a:cubicBezTo>
                      <a:pt x="397" y="63"/>
                      <a:pt x="400" y="65"/>
                      <a:pt x="403" y="70"/>
                    </a:cubicBezTo>
                    <a:cubicBezTo>
                      <a:pt x="406" y="75"/>
                      <a:pt x="407" y="80"/>
                      <a:pt x="406" y="87"/>
                    </a:cubicBezTo>
                    <a:cubicBezTo>
                      <a:pt x="406" y="89"/>
                      <a:pt x="405" y="92"/>
                      <a:pt x="404" y="93"/>
                    </a:cubicBezTo>
                    <a:cubicBezTo>
                      <a:pt x="402" y="95"/>
                      <a:pt x="400" y="96"/>
                      <a:pt x="399" y="97"/>
                    </a:cubicBezTo>
                    <a:cubicBezTo>
                      <a:pt x="397" y="98"/>
                      <a:pt x="396" y="98"/>
                      <a:pt x="395" y="97"/>
                    </a:cubicBezTo>
                    <a:cubicBezTo>
                      <a:pt x="393" y="97"/>
                      <a:pt x="393" y="96"/>
                      <a:pt x="393" y="94"/>
                    </a:cubicBezTo>
                    <a:cubicBezTo>
                      <a:pt x="393" y="93"/>
                      <a:pt x="394" y="91"/>
                      <a:pt x="394" y="89"/>
                    </a:cubicBezTo>
                    <a:cubicBezTo>
                      <a:pt x="395" y="86"/>
                      <a:pt x="395" y="84"/>
                      <a:pt x="395" y="81"/>
                    </a:cubicBezTo>
                    <a:cubicBezTo>
                      <a:pt x="395" y="78"/>
                      <a:pt x="395" y="76"/>
                      <a:pt x="395" y="74"/>
                    </a:cubicBezTo>
                    <a:cubicBezTo>
                      <a:pt x="395" y="72"/>
                      <a:pt x="395" y="72"/>
                      <a:pt x="394" y="72"/>
                    </a:cubicBezTo>
                    <a:cubicBezTo>
                      <a:pt x="393" y="72"/>
                      <a:pt x="392" y="73"/>
                      <a:pt x="391" y="75"/>
                    </a:cubicBezTo>
                    <a:cubicBezTo>
                      <a:pt x="390" y="77"/>
                      <a:pt x="389" y="79"/>
                      <a:pt x="388" y="82"/>
                    </a:cubicBezTo>
                    <a:cubicBezTo>
                      <a:pt x="387" y="85"/>
                      <a:pt x="387" y="88"/>
                      <a:pt x="386" y="92"/>
                    </a:cubicBezTo>
                    <a:cubicBezTo>
                      <a:pt x="385" y="95"/>
                      <a:pt x="385" y="98"/>
                      <a:pt x="385" y="102"/>
                    </a:cubicBezTo>
                    <a:cubicBezTo>
                      <a:pt x="385" y="105"/>
                      <a:pt x="385" y="107"/>
                      <a:pt x="386" y="110"/>
                    </a:cubicBezTo>
                    <a:cubicBezTo>
                      <a:pt x="387" y="112"/>
                      <a:pt x="388" y="113"/>
                      <a:pt x="390" y="114"/>
                    </a:cubicBezTo>
                    <a:cubicBezTo>
                      <a:pt x="394" y="115"/>
                      <a:pt x="397" y="114"/>
                      <a:pt x="400" y="112"/>
                    </a:cubicBezTo>
                    <a:cubicBezTo>
                      <a:pt x="403" y="109"/>
                      <a:pt x="405" y="107"/>
                      <a:pt x="407" y="103"/>
                    </a:cubicBezTo>
                    <a:cubicBezTo>
                      <a:pt x="410" y="100"/>
                      <a:pt x="412" y="96"/>
                      <a:pt x="413" y="93"/>
                    </a:cubicBezTo>
                    <a:cubicBezTo>
                      <a:pt x="414" y="91"/>
                      <a:pt x="415" y="89"/>
                      <a:pt x="415" y="88"/>
                    </a:cubicBezTo>
                    <a:cubicBezTo>
                      <a:pt x="415" y="88"/>
                      <a:pt x="415" y="87"/>
                      <a:pt x="416" y="87"/>
                    </a:cubicBezTo>
                    <a:cubicBezTo>
                      <a:pt x="417" y="83"/>
                      <a:pt x="417" y="83"/>
                      <a:pt x="417" y="83"/>
                    </a:cubicBezTo>
                    <a:cubicBezTo>
                      <a:pt x="416" y="82"/>
                      <a:pt x="415" y="81"/>
                      <a:pt x="415" y="79"/>
                    </a:cubicBezTo>
                    <a:cubicBezTo>
                      <a:pt x="415" y="77"/>
                      <a:pt x="415" y="76"/>
                      <a:pt x="416" y="74"/>
                    </a:cubicBezTo>
                    <a:cubicBezTo>
                      <a:pt x="416" y="73"/>
                      <a:pt x="417" y="71"/>
                      <a:pt x="419" y="70"/>
                    </a:cubicBezTo>
                    <a:cubicBezTo>
                      <a:pt x="420" y="69"/>
                      <a:pt x="421" y="69"/>
                      <a:pt x="423" y="69"/>
                    </a:cubicBezTo>
                    <a:cubicBezTo>
                      <a:pt x="426" y="69"/>
                      <a:pt x="428" y="70"/>
                      <a:pt x="428" y="72"/>
                    </a:cubicBezTo>
                    <a:cubicBezTo>
                      <a:pt x="428" y="74"/>
                      <a:pt x="428" y="77"/>
                      <a:pt x="427" y="79"/>
                    </a:cubicBezTo>
                    <a:cubicBezTo>
                      <a:pt x="428" y="80"/>
                      <a:pt x="429" y="80"/>
                      <a:pt x="431" y="79"/>
                    </a:cubicBezTo>
                    <a:cubicBezTo>
                      <a:pt x="433" y="79"/>
                      <a:pt x="435" y="79"/>
                      <a:pt x="436" y="79"/>
                    </a:cubicBezTo>
                    <a:cubicBezTo>
                      <a:pt x="438" y="79"/>
                      <a:pt x="439" y="79"/>
                      <a:pt x="440" y="80"/>
                    </a:cubicBezTo>
                    <a:cubicBezTo>
                      <a:pt x="442" y="81"/>
                      <a:pt x="442" y="82"/>
                      <a:pt x="441" y="85"/>
                    </a:cubicBezTo>
                    <a:cubicBezTo>
                      <a:pt x="441" y="87"/>
                      <a:pt x="440" y="90"/>
                      <a:pt x="439" y="94"/>
                    </a:cubicBezTo>
                    <a:cubicBezTo>
                      <a:pt x="439" y="97"/>
                      <a:pt x="438" y="101"/>
                      <a:pt x="438" y="104"/>
                    </a:cubicBezTo>
                    <a:cubicBezTo>
                      <a:pt x="438" y="107"/>
                      <a:pt x="438" y="110"/>
                      <a:pt x="438" y="112"/>
                    </a:cubicBezTo>
                    <a:cubicBezTo>
                      <a:pt x="438" y="114"/>
                      <a:pt x="439" y="115"/>
                      <a:pt x="440" y="115"/>
                    </a:cubicBezTo>
                    <a:cubicBezTo>
                      <a:pt x="441" y="115"/>
                      <a:pt x="442" y="114"/>
                      <a:pt x="444" y="112"/>
                    </a:cubicBezTo>
                    <a:cubicBezTo>
                      <a:pt x="445" y="109"/>
                      <a:pt x="446" y="106"/>
                      <a:pt x="448" y="103"/>
                    </a:cubicBezTo>
                    <a:cubicBezTo>
                      <a:pt x="449" y="100"/>
                      <a:pt x="450" y="97"/>
                      <a:pt x="452" y="93"/>
                    </a:cubicBezTo>
                    <a:cubicBezTo>
                      <a:pt x="452" y="91"/>
                      <a:pt x="453" y="89"/>
                      <a:pt x="453" y="88"/>
                    </a:cubicBezTo>
                    <a:cubicBezTo>
                      <a:pt x="454" y="84"/>
                      <a:pt x="455" y="80"/>
                      <a:pt x="456" y="76"/>
                    </a:cubicBezTo>
                    <a:cubicBezTo>
                      <a:pt x="458" y="71"/>
                      <a:pt x="461" y="66"/>
                      <a:pt x="463" y="63"/>
                    </a:cubicBezTo>
                    <a:cubicBezTo>
                      <a:pt x="466" y="59"/>
                      <a:pt x="470" y="57"/>
                      <a:pt x="473" y="57"/>
                    </a:cubicBezTo>
                    <a:cubicBezTo>
                      <a:pt x="473" y="57"/>
                      <a:pt x="474" y="57"/>
                      <a:pt x="474" y="57"/>
                    </a:cubicBezTo>
                    <a:close/>
                    <a:moveTo>
                      <a:pt x="258" y="117"/>
                    </a:moveTo>
                    <a:cubicBezTo>
                      <a:pt x="258" y="108"/>
                      <a:pt x="258" y="108"/>
                      <a:pt x="258" y="108"/>
                    </a:cubicBezTo>
                    <a:cubicBezTo>
                      <a:pt x="258" y="108"/>
                      <a:pt x="258" y="108"/>
                      <a:pt x="258" y="108"/>
                    </a:cubicBezTo>
                    <a:cubicBezTo>
                      <a:pt x="260" y="108"/>
                      <a:pt x="261" y="107"/>
                      <a:pt x="262" y="106"/>
                    </a:cubicBezTo>
                    <a:cubicBezTo>
                      <a:pt x="263" y="104"/>
                      <a:pt x="264" y="102"/>
                      <a:pt x="264" y="99"/>
                    </a:cubicBezTo>
                    <a:cubicBezTo>
                      <a:pt x="265" y="97"/>
                      <a:pt x="265" y="94"/>
                      <a:pt x="265" y="91"/>
                    </a:cubicBezTo>
                    <a:cubicBezTo>
                      <a:pt x="265" y="88"/>
                      <a:pt x="264" y="85"/>
                      <a:pt x="264" y="82"/>
                    </a:cubicBezTo>
                    <a:cubicBezTo>
                      <a:pt x="263" y="80"/>
                      <a:pt x="262" y="77"/>
                      <a:pt x="261" y="75"/>
                    </a:cubicBezTo>
                    <a:cubicBezTo>
                      <a:pt x="260" y="74"/>
                      <a:pt x="259" y="73"/>
                      <a:pt x="258" y="73"/>
                    </a:cubicBezTo>
                    <a:cubicBezTo>
                      <a:pt x="258" y="65"/>
                      <a:pt x="258" y="65"/>
                      <a:pt x="258" y="65"/>
                    </a:cubicBezTo>
                    <a:cubicBezTo>
                      <a:pt x="258" y="65"/>
                      <a:pt x="258" y="65"/>
                      <a:pt x="258" y="65"/>
                    </a:cubicBezTo>
                    <a:cubicBezTo>
                      <a:pt x="263" y="65"/>
                      <a:pt x="267" y="67"/>
                      <a:pt x="270" y="69"/>
                    </a:cubicBezTo>
                    <a:cubicBezTo>
                      <a:pt x="273" y="72"/>
                      <a:pt x="275" y="75"/>
                      <a:pt x="276" y="79"/>
                    </a:cubicBezTo>
                    <a:cubicBezTo>
                      <a:pt x="278" y="83"/>
                      <a:pt x="278" y="87"/>
                      <a:pt x="278" y="92"/>
                    </a:cubicBezTo>
                    <a:cubicBezTo>
                      <a:pt x="278" y="96"/>
                      <a:pt x="277" y="100"/>
                      <a:pt x="275" y="104"/>
                    </a:cubicBezTo>
                    <a:cubicBezTo>
                      <a:pt x="273" y="108"/>
                      <a:pt x="271" y="111"/>
                      <a:pt x="267" y="114"/>
                    </a:cubicBezTo>
                    <a:cubicBezTo>
                      <a:pt x="265" y="116"/>
                      <a:pt x="261" y="117"/>
                      <a:pt x="258" y="117"/>
                    </a:cubicBezTo>
                    <a:close/>
                    <a:moveTo>
                      <a:pt x="322" y="148"/>
                    </a:moveTo>
                    <a:cubicBezTo>
                      <a:pt x="322" y="151"/>
                      <a:pt x="321" y="154"/>
                      <a:pt x="319" y="156"/>
                    </a:cubicBezTo>
                    <a:cubicBezTo>
                      <a:pt x="318" y="158"/>
                      <a:pt x="316" y="160"/>
                      <a:pt x="313" y="161"/>
                    </a:cubicBezTo>
                    <a:cubicBezTo>
                      <a:pt x="311" y="162"/>
                      <a:pt x="309" y="162"/>
                      <a:pt x="308" y="162"/>
                    </a:cubicBezTo>
                    <a:cubicBezTo>
                      <a:pt x="306" y="162"/>
                      <a:pt x="305" y="161"/>
                      <a:pt x="305" y="158"/>
                    </a:cubicBezTo>
                    <a:cubicBezTo>
                      <a:pt x="306" y="156"/>
                      <a:pt x="306" y="154"/>
                      <a:pt x="306" y="150"/>
                    </a:cubicBezTo>
                    <a:cubicBezTo>
                      <a:pt x="306" y="147"/>
                      <a:pt x="306" y="143"/>
                      <a:pt x="307" y="139"/>
                    </a:cubicBezTo>
                    <a:cubicBezTo>
                      <a:pt x="307" y="135"/>
                      <a:pt x="307" y="130"/>
                      <a:pt x="307" y="125"/>
                    </a:cubicBezTo>
                    <a:cubicBezTo>
                      <a:pt x="308" y="121"/>
                      <a:pt x="308" y="116"/>
                      <a:pt x="308" y="111"/>
                    </a:cubicBezTo>
                    <a:cubicBezTo>
                      <a:pt x="307" y="115"/>
                      <a:pt x="305" y="118"/>
                      <a:pt x="302" y="120"/>
                    </a:cubicBezTo>
                    <a:cubicBezTo>
                      <a:pt x="301" y="122"/>
                      <a:pt x="299" y="123"/>
                      <a:pt x="297" y="123"/>
                    </a:cubicBezTo>
                    <a:cubicBezTo>
                      <a:pt x="295" y="123"/>
                      <a:pt x="294" y="123"/>
                      <a:pt x="292" y="122"/>
                    </a:cubicBezTo>
                    <a:cubicBezTo>
                      <a:pt x="290" y="121"/>
                      <a:pt x="288" y="120"/>
                      <a:pt x="287" y="118"/>
                    </a:cubicBezTo>
                    <a:cubicBezTo>
                      <a:pt x="286" y="116"/>
                      <a:pt x="285" y="115"/>
                      <a:pt x="284" y="113"/>
                    </a:cubicBezTo>
                    <a:cubicBezTo>
                      <a:pt x="284" y="110"/>
                      <a:pt x="284" y="108"/>
                      <a:pt x="284" y="104"/>
                    </a:cubicBezTo>
                    <a:cubicBezTo>
                      <a:pt x="283" y="101"/>
                      <a:pt x="283" y="97"/>
                      <a:pt x="283" y="93"/>
                    </a:cubicBezTo>
                    <a:cubicBezTo>
                      <a:pt x="283" y="89"/>
                      <a:pt x="283" y="84"/>
                      <a:pt x="284" y="80"/>
                    </a:cubicBezTo>
                    <a:cubicBezTo>
                      <a:pt x="284" y="76"/>
                      <a:pt x="284" y="72"/>
                      <a:pt x="284" y="68"/>
                    </a:cubicBezTo>
                    <a:cubicBezTo>
                      <a:pt x="284" y="65"/>
                      <a:pt x="285" y="64"/>
                      <a:pt x="287" y="62"/>
                    </a:cubicBezTo>
                    <a:cubicBezTo>
                      <a:pt x="288" y="61"/>
                      <a:pt x="290" y="60"/>
                      <a:pt x="292" y="60"/>
                    </a:cubicBezTo>
                    <a:cubicBezTo>
                      <a:pt x="294" y="60"/>
                      <a:pt x="296" y="60"/>
                      <a:pt x="298" y="61"/>
                    </a:cubicBezTo>
                    <a:cubicBezTo>
                      <a:pt x="300" y="62"/>
                      <a:pt x="301" y="63"/>
                      <a:pt x="301" y="65"/>
                    </a:cubicBezTo>
                    <a:cubicBezTo>
                      <a:pt x="300" y="69"/>
                      <a:pt x="300" y="74"/>
                      <a:pt x="299" y="79"/>
                    </a:cubicBezTo>
                    <a:cubicBezTo>
                      <a:pt x="299" y="84"/>
                      <a:pt x="299" y="89"/>
                      <a:pt x="298" y="94"/>
                    </a:cubicBezTo>
                    <a:cubicBezTo>
                      <a:pt x="298" y="98"/>
                      <a:pt x="298" y="102"/>
                      <a:pt x="298" y="105"/>
                    </a:cubicBezTo>
                    <a:cubicBezTo>
                      <a:pt x="298" y="108"/>
                      <a:pt x="298" y="110"/>
                      <a:pt x="299" y="110"/>
                    </a:cubicBezTo>
                    <a:cubicBezTo>
                      <a:pt x="300" y="111"/>
                      <a:pt x="301" y="110"/>
                      <a:pt x="302" y="109"/>
                    </a:cubicBezTo>
                    <a:cubicBezTo>
                      <a:pt x="302" y="107"/>
                      <a:pt x="303" y="105"/>
                      <a:pt x="304" y="103"/>
                    </a:cubicBezTo>
                    <a:cubicBezTo>
                      <a:pt x="305" y="101"/>
                      <a:pt x="306" y="98"/>
                      <a:pt x="306" y="95"/>
                    </a:cubicBezTo>
                    <a:cubicBezTo>
                      <a:pt x="307" y="92"/>
                      <a:pt x="308" y="89"/>
                      <a:pt x="308" y="87"/>
                    </a:cubicBezTo>
                    <a:cubicBezTo>
                      <a:pt x="309" y="84"/>
                      <a:pt x="309" y="82"/>
                      <a:pt x="309" y="79"/>
                    </a:cubicBezTo>
                    <a:cubicBezTo>
                      <a:pt x="309" y="78"/>
                      <a:pt x="310" y="78"/>
                      <a:pt x="310" y="77"/>
                    </a:cubicBezTo>
                    <a:cubicBezTo>
                      <a:pt x="310" y="72"/>
                      <a:pt x="310" y="72"/>
                      <a:pt x="310" y="72"/>
                    </a:cubicBezTo>
                    <a:cubicBezTo>
                      <a:pt x="310" y="71"/>
                      <a:pt x="311" y="69"/>
                      <a:pt x="312" y="68"/>
                    </a:cubicBezTo>
                    <a:cubicBezTo>
                      <a:pt x="314" y="68"/>
                      <a:pt x="316" y="67"/>
                      <a:pt x="318" y="67"/>
                    </a:cubicBezTo>
                    <a:cubicBezTo>
                      <a:pt x="320" y="67"/>
                      <a:pt x="322" y="67"/>
                      <a:pt x="323" y="68"/>
                    </a:cubicBezTo>
                    <a:cubicBezTo>
                      <a:pt x="325" y="69"/>
                      <a:pt x="325" y="70"/>
                      <a:pt x="325" y="72"/>
                    </a:cubicBezTo>
                    <a:cubicBezTo>
                      <a:pt x="325" y="75"/>
                      <a:pt x="324" y="79"/>
                      <a:pt x="324" y="83"/>
                    </a:cubicBezTo>
                    <a:cubicBezTo>
                      <a:pt x="324" y="88"/>
                      <a:pt x="324" y="93"/>
                      <a:pt x="323" y="98"/>
                    </a:cubicBezTo>
                    <a:cubicBezTo>
                      <a:pt x="323" y="103"/>
                      <a:pt x="323" y="109"/>
                      <a:pt x="323" y="114"/>
                    </a:cubicBezTo>
                    <a:cubicBezTo>
                      <a:pt x="323" y="119"/>
                      <a:pt x="323" y="124"/>
                      <a:pt x="323" y="129"/>
                    </a:cubicBezTo>
                    <a:cubicBezTo>
                      <a:pt x="322" y="134"/>
                      <a:pt x="322" y="138"/>
                      <a:pt x="322" y="141"/>
                    </a:cubicBezTo>
                    <a:cubicBezTo>
                      <a:pt x="322" y="145"/>
                      <a:pt x="322" y="147"/>
                      <a:pt x="322" y="148"/>
                    </a:cubicBezTo>
                    <a:close/>
                    <a:moveTo>
                      <a:pt x="130" y="96"/>
                    </a:moveTo>
                    <a:cubicBezTo>
                      <a:pt x="132" y="94"/>
                      <a:pt x="133" y="92"/>
                      <a:pt x="134" y="89"/>
                    </a:cubicBezTo>
                    <a:cubicBezTo>
                      <a:pt x="134" y="86"/>
                      <a:pt x="135" y="83"/>
                      <a:pt x="136" y="81"/>
                    </a:cubicBezTo>
                    <a:cubicBezTo>
                      <a:pt x="136" y="78"/>
                      <a:pt x="137" y="76"/>
                      <a:pt x="137" y="74"/>
                    </a:cubicBezTo>
                    <a:cubicBezTo>
                      <a:pt x="138" y="72"/>
                      <a:pt x="139" y="71"/>
                      <a:pt x="140" y="71"/>
                    </a:cubicBezTo>
                    <a:cubicBezTo>
                      <a:pt x="142" y="71"/>
                      <a:pt x="143" y="72"/>
                      <a:pt x="144" y="73"/>
                    </a:cubicBezTo>
                    <a:cubicBezTo>
                      <a:pt x="145" y="74"/>
                      <a:pt x="146" y="76"/>
                      <a:pt x="147" y="77"/>
                    </a:cubicBezTo>
                    <a:cubicBezTo>
                      <a:pt x="148" y="79"/>
                      <a:pt x="148" y="81"/>
                      <a:pt x="149" y="83"/>
                    </a:cubicBezTo>
                    <a:cubicBezTo>
                      <a:pt x="149" y="85"/>
                      <a:pt x="149" y="87"/>
                      <a:pt x="149" y="88"/>
                    </a:cubicBezTo>
                    <a:cubicBezTo>
                      <a:pt x="149" y="96"/>
                      <a:pt x="147" y="103"/>
                      <a:pt x="141" y="109"/>
                    </a:cubicBezTo>
                    <a:cubicBezTo>
                      <a:pt x="136" y="114"/>
                      <a:pt x="130" y="119"/>
                      <a:pt x="122" y="123"/>
                    </a:cubicBezTo>
                    <a:cubicBezTo>
                      <a:pt x="114" y="127"/>
                      <a:pt x="105" y="130"/>
                      <a:pt x="96" y="132"/>
                    </a:cubicBezTo>
                    <a:cubicBezTo>
                      <a:pt x="86" y="133"/>
                      <a:pt x="78" y="134"/>
                      <a:pt x="69" y="134"/>
                    </a:cubicBezTo>
                    <a:cubicBezTo>
                      <a:pt x="63" y="134"/>
                      <a:pt x="57" y="134"/>
                      <a:pt x="49" y="133"/>
                    </a:cubicBezTo>
                    <a:cubicBezTo>
                      <a:pt x="42" y="132"/>
                      <a:pt x="34" y="130"/>
                      <a:pt x="28" y="127"/>
                    </a:cubicBezTo>
                    <a:cubicBezTo>
                      <a:pt x="21" y="125"/>
                      <a:pt x="15" y="121"/>
                      <a:pt x="11" y="116"/>
                    </a:cubicBezTo>
                    <a:cubicBezTo>
                      <a:pt x="6" y="111"/>
                      <a:pt x="4" y="104"/>
                      <a:pt x="4" y="96"/>
                    </a:cubicBezTo>
                    <a:cubicBezTo>
                      <a:pt x="4" y="89"/>
                      <a:pt x="6" y="83"/>
                      <a:pt x="11" y="79"/>
                    </a:cubicBezTo>
                    <a:cubicBezTo>
                      <a:pt x="15" y="75"/>
                      <a:pt x="21" y="71"/>
                      <a:pt x="27" y="68"/>
                    </a:cubicBezTo>
                    <a:cubicBezTo>
                      <a:pt x="24" y="67"/>
                      <a:pt x="20" y="66"/>
                      <a:pt x="17" y="65"/>
                    </a:cubicBezTo>
                    <a:cubicBezTo>
                      <a:pt x="14" y="63"/>
                      <a:pt x="11" y="61"/>
                      <a:pt x="8" y="59"/>
                    </a:cubicBezTo>
                    <a:cubicBezTo>
                      <a:pt x="6" y="57"/>
                      <a:pt x="4" y="54"/>
                      <a:pt x="2" y="51"/>
                    </a:cubicBezTo>
                    <a:cubicBezTo>
                      <a:pt x="1" y="48"/>
                      <a:pt x="0" y="45"/>
                      <a:pt x="0" y="41"/>
                    </a:cubicBezTo>
                    <a:cubicBezTo>
                      <a:pt x="0" y="35"/>
                      <a:pt x="1" y="31"/>
                      <a:pt x="4" y="27"/>
                    </a:cubicBezTo>
                    <a:cubicBezTo>
                      <a:pt x="7" y="23"/>
                      <a:pt x="11" y="19"/>
                      <a:pt x="15" y="16"/>
                    </a:cubicBezTo>
                    <a:cubicBezTo>
                      <a:pt x="20" y="13"/>
                      <a:pt x="25" y="11"/>
                      <a:pt x="30" y="9"/>
                    </a:cubicBezTo>
                    <a:cubicBezTo>
                      <a:pt x="36" y="7"/>
                      <a:pt x="42" y="5"/>
                      <a:pt x="48" y="4"/>
                    </a:cubicBezTo>
                    <a:cubicBezTo>
                      <a:pt x="54" y="2"/>
                      <a:pt x="59" y="2"/>
                      <a:pt x="65" y="1"/>
                    </a:cubicBezTo>
                    <a:cubicBezTo>
                      <a:pt x="70" y="1"/>
                      <a:pt x="75" y="0"/>
                      <a:pt x="79" y="0"/>
                    </a:cubicBezTo>
                    <a:cubicBezTo>
                      <a:pt x="86" y="0"/>
                      <a:pt x="93" y="1"/>
                      <a:pt x="101" y="2"/>
                    </a:cubicBezTo>
                    <a:cubicBezTo>
                      <a:pt x="109" y="4"/>
                      <a:pt x="117" y="5"/>
                      <a:pt x="123" y="8"/>
                    </a:cubicBezTo>
                    <a:cubicBezTo>
                      <a:pt x="130" y="10"/>
                      <a:pt x="136" y="13"/>
                      <a:pt x="141" y="17"/>
                    </a:cubicBezTo>
                    <a:cubicBezTo>
                      <a:pt x="145" y="20"/>
                      <a:pt x="147" y="24"/>
                      <a:pt x="147" y="29"/>
                    </a:cubicBezTo>
                    <a:cubicBezTo>
                      <a:pt x="147" y="31"/>
                      <a:pt x="146" y="32"/>
                      <a:pt x="144" y="32"/>
                    </a:cubicBezTo>
                    <a:cubicBezTo>
                      <a:pt x="142" y="32"/>
                      <a:pt x="140" y="32"/>
                      <a:pt x="136" y="31"/>
                    </a:cubicBezTo>
                    <a:cubicBezTo>
                      <a:pt x="133" y="30"/>
                      <a:pt x="130" y="29"/>
                      <a:pt x="127" y="28"/>
                    </a:cubicBezTo>
                    <a:cubicBezTo>
                      <a:pt x="123" y="26"/>
                      <a:pt x="120" y="25"/>
                      <a:pt x="117" y="25"/>
                    </a:cubicBezTo>
                    <a:cubicBezTo>
                      <a:pt x="110" y="23"/>
                      <a:pt x="103" y="21"/>
                      <a:pt x="97" y="20"/>
                    </a:cubicBezTo>
                    <a:cubicBezTo>
                      <a:pt x="90" y="19"/>
                      <a:pt x="83" y="18"/>
                      <a:pt x="76" y="18"/>
                    </a:cubicBezTo>
                    <a:cubicBezTo>
                      <a:pt x="71" y="18"/>
                      <a:pt x="65" y="19"/>
                      <a:pt x="58" y="20"/>
                    </a:cubicBezTo>
                    <a:cubicBezTo>
                      <a:pt x="51" y="21"/>
                      <a:pt x="45" y="22"/>
                      <a:pt x="39" y="24"/>
                    </a:cubicBezTo>
                    <a:cubicBezTo>
                      <a:pt x="33" y="26"/>
                      <a:pt x="28" y="28"/>
                      <a:pt x="23" y="31"/>
                    </a:cubicBezTo>
                    <a:cubicBezTo>
                      <a:pt x="19" y="34"/>
                      <a:pt x="17" y="37"/>
                      <a:pt x="17" y="41"/>
                    </a:cubicBezTo>
                    <a:cubicBezTo>
                      <a:pt x="17" y="45"/>
                      <a:pt x="19" y="48"/>
                      <a:pt x="22" y="50"/>
                    </a:cubicBezTo>
                    <a:cubicBezTo>
                      <a:pt x="25" y="52"/>
                      <a:pt x="29" y="54"/>
                      <a:pt x="34" y="55"/>
                    </a:cubicBezTo>
                    <a:cubicBezTo>
                      <a:pt x="38" y="56"/>
                      <a:pt x="44" y="57"/>
                      <a:pt x="51" y="57"/>
                    </a:cubicBezTo>
                    <a:cubicBezTo>
                      <a:pt x="57" y="57"/>
                      <a:pt x="64" y="58"/>
                      <a:pt x="71" y="58"/>
                    </a:cubicBezTo>
                    <a:cubicBezTo>
                      <a:pt x="78" y="58"/>
                      <a:pt x="85" y="57"/>
                      <a:pt x="92" y="57"/>
                    </a:cubicBezTo>
                    <a:cubicBezTo>
                      <a:pt x="99" y="57"/>
                      <a:pt x="106" y="57"/>
                      <a:pt x="112" y="57"/>
                    </a:cubicBezTo>
                    <a:cubicBezTo>
                      <a:pt x="118" y="57"/>
                      <a:pt x="123" y="58"/>
                      <a:pt x="128" y="59"/>
                    </a:cubicBezTo>
                    <a:cubicBezTo>
                      <a:pt x="133" y="60"/>
                      <a:pt x="136" y="61"/>
                      <a:pt x="138" y="63"/>
                    </a:cubicBezTo>
                    <a:cubicBezTo>
                      <a:pt x="138" y="62"/>
                      <a:pt x="138" y="62"/>
                      <a:pt x="138" y="62"/>
                    </a:cubicBezTo>
                    <a:cubicBezTo>
                      <a:pt x="139" y="63"/>
                      <a:pt x="140" y="63"/>
                      <a:pt x="140" y="64"/>
                    </a:cubicBezTo>
                    <a:cubicBezTo>
                      <a:pt x="140" y="64"/>
                      <a:pt x="140" y="65"/>
                      <a:pt x="139" y="65"/>
                    </a:cubicBezTo>
                    <a:cubicBezTo>
                      <a:pt x="139" y="66"/>
                      <a:pt x="138" y="66"/>
                      <a:pt x="137" y="66"/>
                    </a:cubicBezTo>
                    <a:cubicBezTo>
                      <a:pt x="136" y="67"/>
                      <a:pt x="135" y="67"/>
                      <a:pt x="135" y="67"/>
                    </a:cubicBezTo>
                    <a:cubicBezTo>
                      <a:pt x="125" y="68"/>
                      <a:pt x="115" y="69"/>
                      <a:pt x="107" y="69"/>
                    </a:cubicBezTo>
                    <a:cubicBezTo>
                      <a:pt x="98" y="69"/>
                      <a:pt x="90" y="69"/>
                      <a:pt x="84" y="70"/>
                    </a:cubicBezTo>
                    <a:cubicBezTo>
                      <a:pt x="77" y="70"/>
                      <a:pt x="71" y="70"/>
                      <a:pt x="66" y="70"/>
                    </a:cubicBezTo>
                    <a:cubicBezTo>
                      <a:pt x="61" y="71"/>
                      <a:pt x="57" y="71"/>
                      <a:pt x="53" y="72"/>
                    </a:cubicBezTo>
                    <a:cubicBezTo>
                      <a:pt x="49" y="73"/>
                      <a:pt x="45" y="74"/>
                      <a:pt x="40" y="76"/>
                    </a:cubicBezTo>
                    <a:cubicBezTo>
                      <a:pt x="36" y="77"/>
                      <a:pt x="32" y="79"/>
                      <a:pt x="28" y="81"/>
                    </a:cubicBezTo>
                    <a:cubicBezTo>
                      <a:pt x="25" y="82"/>
                      <a:pt x="22" y="84"/>
                      <a:pt x="20" y="87"/>
                    </a:cubicBezTo>
                    <a:cubicBezTo>
                      <a:pt x="17" y="89"/>
                      <a:pt x="16" y="92"/>
                      <a:pt x="16" y="95"/>
                    </a:cubicBezTo>
                    <a:cubicBezTo>
                      <a:pt x="16" y="100"/>
                      <a:pt x="18" y="104"/>
                      <a:pt x="21" y="107"/>
                    </a:cubicBezTo>
                    <a:cubicBezTo>
                      <a:pt x="24" y="110"/>
                      <a:pt x="28" y="113"/>
                      <a:pt x="33" y="114"/>
                    </a:cubicBezTo>
                    <a:cubicBezTo>
                      <a:pt x="37" y="116"/>
                      <a:pt x="42" y="117"/>
                      <a:pt x="47" y="118"/>
                    </a:cubicBezTo>
                    <a:cubicBezTo>
                      <a:pt x="52" y="118"/>
                      <a:pt x="57" y="119"/>
                      <a:pt x="61" y="119"/>
                    </a:cubicBezTo>
                    <a:cubicBezTo>
                      <a:pt x="66" y="119"/>
                      <a:pt x="72" y="118"/>
                      <a:pt x="78" y="118"/>
                    </a:cubicBezTo>
                    <a:cubicBezTo>
                      <a:pt x="84" y="117"/>
                      <a:pt x="91" y="116"/>
                      <a:pt x="97" y="115"/>
                    </a:cubicBezTo>
                    <a:cubicBezTo>
                      <a:pt x="104" y="113"/>
                      <a:pt x="110" y="111"/>
                      <a:pt x="116" y="108"/>
                    </a:cubicBezTo>
                    <a:cubicBezTo>
                      <a:pt x="122" y="105"/>
                      <a:pt x="127" y="101"/>
                      <a:pt x="130" y="96"/>
                    </a:cubicBezTo>
                    <a:close/>
                    <a:moveTo>
                      <a:pt x="258" y="65"/>
                    </a:moveTo>
                    <a:cubicBezTo>
                      <a:pt x="258" y="73"/>
                      <a:pt x="258" y="73"/>
                      <a:pt x="258" y="73"/>
                    </a:cubicBezTo>
                    <a:cubicBezTo>
                      <a:pt x="257" y="73"/>
                      <a:pt x="257" y="73"/>
                      <a:pt x="257" y="73"/>
                    </a:cubicBezTo>
                    <a:cubicBezTo>
                      <a:pt x="256" y="73"/>
                      <a:pt x="254" y="74"/>
                      <a:pt x="253" y="75"/>
                    </a:cubicBezTo>
                    <a:cubicBezTo>
                      <a:pt x="252" y="77"/>
                      <a:pt x="252" y="79"/>
                      <a:pt x="251" y="82"/>
                    </a:cubicBezTo>
                    <a:cubicBezTo>
                      <a:pt x="251" y="84"/>
                      <a:pt x="250" y="87"/>
                      <a:pt x="250" y="90"/>
                    </a:cubicBezTo>
                    <a:cubicBezTo>
                      <a:pt x="250" y="93"/>
                      <a:pt x="251" y="96"/>
                      <a:pt x="251" y="98"/>
                    </a:cubicBezTo>
                    <a:cubicBezTo>
                      <a:pt x="252" y="101"/>
                      <a:pt x="253" y="103"/>
                      <a:pt x="254" y="105"/>
                    </a:cubicBezTo>
                    <a:cubicBezTo>
                      <a:pt x="255" y="107"/>
                      <a:pt x="256" y="107"/>
                      <a:pt x="258" y="108"/>
                    </a:cubicBezTo>
                    <a:cubicBezTo>
                      <a:pt x="258" y="117"/>
                      <a:pt x="258" y="117"/>
                      <a:pt x="258" y="117"/>
                    </a:cubicBezTo>
                    <a:cubicBezTo>
                      <a:pt x="257" y="117"/>
                      <a:pt x="256" y="117"/>
                      <a:pt x="256" y="117"/>
                    </a:cubicBezTo>
                    <a:cubicBezTo>
                      <a:pt x="250" y="117"/>
                      <a:pt x="246" y="116"/>
                      <a:pt x="243" y="113"/>
                    </a:cubicBezTo>
                    <a:cubicBezTo>
                      <a:pt x="240" y="111"/>
                      <a:pt x="238" y="107"/>
                      <a:pt x="237" y="103"/>
                    </a:cubicBezTo>
                    <a:cubicBezTo>
                      <a:pt x="236" y="100"/>
                      <a:pt x="235" y="95"/>
                      <a:pt x="236" y="91"/>
                    </a:cubicBezTo>
                    <a:cubicBezTo>
                      <a:pt x="236" y="86"/>
                      <a:pt x="237" y="82"/>
                      <a:pt x="239" y="78"/>
                    </a:cubicBezTo>
                    <a:cubicBezTo>
                      <a:pt x="241" y="74"/>
                      <a:pt x="244" y="71"/>
                      <a:pt x="247" y="68"/>
                    </a:cubicBezTo>
                    <a:cubicBezTo>
                      <a:pt x="250" y="66"/>
                      <a:pt x="253" y="65"/>
                      <a:pt x="258" y="65"/>
                    </a:cubicBezTo>
                    <a:close/>
                    <a:moveTo>
                      <a:pt x="234" y="51"/>
                    </a:moveTo>
                    <a:cubicBezTo>
                      <a:pt x="234" y="54"/>
                      <a:pt x="232" y="56"/>
                      <a:pt x="229" y="58"/>
                    </a:cubicBezTo>
                    <a:cubicBezTo>
                      <a:pt x="226" y="59"/>
                      <a:pt x="222" y="60"/>
                      <a:pt x="219" y="60"/>
                    </a:cubicBezTo>
                    <a:cubicBezTo>
                      <a:pt x="217" y="60"/>
                      <a:pt x="215" y="59"/>
                      <a:pt x="213" y="59"/>
                    </a:cubicBezTo>
                    <a:cubicBezTo>
                      <a:pt x="211" y="58"/>
                      <a:pt x="210" y="58"/>
                      <a:pt x="209" y="57"/>
                    </a:cubicBezTo>
                    <a:cubicBezTo>
                      <a:pt x="207" y="56"/>
                      <a:pt x="206" y="55"/>
                      <a:pt x="205" y="53"/>
                    </a:cubicBezTo>
                    <a:cubicBezTo>
                      <a:pt x="204" y="52"/>
                      <a:pt x="204" y="51"/>
                      <a:pt x="204" y="49"/>
                    </a:cubicBezTo>
                    <a:cubicBezTo>
                      <a:pt x="204" y="46"/>
                      <a:pt x="206" y="44"/>
                      <a:pt x="209" y="42"/>
                    </a:cubicBezTo>
                    <a:cubicBezTo>
                      <a:pt x="212" y="41"/>
                      <a:pt x="215" y="40"/>
                      <a:pt x="219" y="40"/>
                    </a:cubicBezTo>
                    <a:cubicBezTo>
                      <a:pt x="223" y="40"/>
                      <a:pt x="227" y="42"/>
                      <a:pt x="230" y="43"/>
                    </a:cubicBezTo>
                    <a:cubicBezTo>
                      <a:pt x="233" y="45"/>
                      <a:pt x="234" y="48"/>
                      <a:pt x="234" y="51"/>
                    </a:cubicBezTo>
                    <a:close/>
                    <a:moveTo>
                      <a:pt x="223" y="151"/>
                    </a:moveTo>
                    <a:cubicBezTo>
                      <a:pt x="223" y="154"/>
                      <a:pt x="222" y="156"/>
                      <a:pt x="220" y="158"/>
                    </a:cubicBezTo>
                    <a:cubicBezTo>
                      <a:pt x="218" y="160"/>
                      <a:pt x="216" y="161"/>
                      <a:pt x="214" y="162"/>
                    </a:cubicBezTo>
                    <a:cubicBezTo>
                      <a:pt x="212" y="162"/>
                      <a:pt x="210" y="162"/>
                      <a:pt x="208" y="162"/>
                    </a:cubicBezTo>
                    <a:cubicBezTo>
                      <a:pt x="206" y="161"/>
                      <a:pt x="205" y="160"/>
                      <a:pt x="206" y="158"/>
                    </a:cubicBezTo>
                    <a:cubicBezTo>
                      <a:pt x="206" y="156"/>
                      <a:pt x="207" y="153"/>
                      <a:pt x="207" y="148"/>
                    </a:cubicBezTo>
                    <a:cubicBezTo>
                      <a:pt x="207" y="144"/>
                      <a:pt x="208" y="139"/>
                      <a:pt x="208" y="134"/>
                    </a:cubicBezTo>
                    <a:cubicBezTo>
                      <a:pt x="208" y="129"/>
                      <a:pt x="209" y="123"/>
                      <a:pt x="209" y="117"/>
                    </a:cubicBezTo>
                    <a:cubicBezTo>
                      <a:pt x="209" y="113"/>
                      <a:pt x="209" y="108"/>
                      <a:pt x="209" y="104"/>
                    </a:cubicBezTo>
                    <a:cubicBezTo>
                      <a:pt x="209" y="104"/>
                      <a:pt x="209" y="105"/>
                      <a:pt x="208" y="105"/>
                    </a:cubicBezTo>
                    <a:cubicBezTo>
                      <a:pt x="206" y="108"/>
                      <a:pt x="204" y="111"/>
                      <a:pt x="201" y="114"/>
                    </a:cubicBezTo>
                    <a:cubicBezTo>
                      <a:pt x="199" y="116"/>
                      <a:pt x="196" y="117"/>
                      <a:pt x="194" y="117"/>
                    </a:cubicBezTo>
                    <a:cubicBezTo>
                      <a:pt x="190" y="117"/>
                      <a:pt x="187" y="116"/>
                      <a:pt x="185" y="114"/>
                    </a:cubicBezTo>
                    <a:cubicBezTo>
                      <a:pt x="184" y="112"/>
                      <a:pt x="182" y="109"/>
                      <a:pt x="182" y="107"/>
                    </a:cubicBezTo>
                    <a:cubicBezTo>
                      <a:pt x="181" y="104"/>
                      <a:pt x="181" y="101"/>
                      <a:pt x="181" y="99"/>
                    </a:cubicBezTo>
                    <a:cubicBezTo>
                      <a:pt x="181" y="96"/>
                      <a:pt x="181" y="94"/>
                      <a:pt x="181" y="94"/>
                    </a:cubicBezTo>
                    <a:cubicBezTo>
                      <a:pt x="180" y="94"/>
                      <a:pt x="180" y="95"/>
                      <a:pt x="179" y="97"/>
                    </a:cubicBezTo>
                    <a:cubicBezTo>
                      <a:pt x="178" y="98"/>
                      <a:pt x="177" y="100"/>
                      <a:pt x="177" y="103"/>
                    </a:cubicBezTo>
                    <a:cubicBezTo>
                      <a:pt x="176" y="105"/>
                      <a:pt x="175" y="107"/>
                      <a:pt x="175" y="110"/>
                    </a:cubicBezTo>
                    <a:cubicBezTo>
                      <a:pt x="174" y="112"/>
                      <a:pt x="174" y="114"/>
                      <a:pt x="174" y="116"/>
                    </a:cubicBezTo>
                    <a:cubicBezTo>
                      <a:pt x="173" y="118"/>
                      <a:pt x="172" y="119"/>
                      <a:pt x="171" y="120"/>
                    </a:cubicBezTo>
                    <a:cubicBezTo>
                      <a:pt x="169" y="121"/>
                      <a:pt x="168" y="121"/>
                      <a:pt x="166" y="121"/>
                    </a:cubicBezTo>
                    <a:cubicBezTo>
                      <a:pt x="164" y="121"/>
                      <a:pt x="162" y="121"/>
                      <a:pt x="160" y="120"/>
                    </a:cubicBezTo>
                    <a:cubicBezTo>
                      <a:pt x="159" y="119"/>
                      <a:pt x="158" y="117"/>
                      <a:pt x="158" y="115"/>
                    </a:cubicBezTo>
                    <a:cubicBezTo>
                      <a:pt x="158" y="113"/>
                      <a:pt x="158" y="110"/>
                      <a:pt x="158" y="107"/>
                    </a:cubicBezTo>
                    <a:cubicBezTo>
                      <a:pt x="158" y="103"/>
                      <a:pt x="158" y="100"/>
                      <a:pt x="158" y="96"/>
                    </a:cubicBezTo>
                    <a:cubicBezTo>
                      <a:pt x="158" y="92"/>
                      <a:pt x="158" y="89"/>
                      <a:pt x="158" y="85"/>
                    </a:cubicBezTo>
                    <a:cubicBezTo>
                      <a:pt x="158" y="82"/>
                      <a:pt x="158" y="78"/>
                      <a:pt x="159" y="76"/>
                    </a:cubicBezTo>
                    <a:cubicBezTo>
                      <a:pt x="159" y="73"/>
                      <a:pt x="160" y="71"/>
                      <a:pt x="162" y="69"/>
                    </a:cubicBezTo>
                    <a:cubicBezTo>
                      <a:pt x="164" y="68"/>
                      <a:pt x="166" y="67"/>
                      <a:pt x="168" y="67"/>
                    </a:cubicBezTo>
                    <a:cubicBezTo>
                      <a:pt x="170" y="67"/>
                      <a:pt x="172" y="67"/>
                      <a:pt x="173" y="68"/>
                    </a:cubicBezTo>
                    <a:cubicBezTo>
                      <a:pt x="175" y="69"/>
                      <a:pt x="176" y="71"/>
                      <a:pt x="175" y="73"/>
                    </a:cubicBezTo>
                    <a:cubicBezTo>
                      <a:pt x="175" y="75"/>
                      <a:pt x="175" y="77"/>
                      <a:pt x="174" y="80"/>
                    </a:cubicBezTo>
                    <a:cubicBezTo>
                      <a:pt x="174" y="82"/>
                      <a:pt x="173" y="84"/>
                      <a:pt x="173" y="87"/>
                    </a:cubicBezTo>
                    <a:cubicBezTo>
                      <a:pt x="172" y="89"/>
                      <a:pt x="172" y="92"/>
                      <a:pt x="172" y="94"/>
                    </a:cubicBezTo>
                    <a:cubicBezTo>
                      <a:pt x="172" y="96"/>
                      <a:pt x="172" y="98"/>
                      <a:pt x="172" y="99"/>
                    </a:cubicBezTo>
                    <a:cubicBezTo>
                      <a:pt x="173" y="95"/>
                      <a:pt x="174" y="92"/>
                      <a:pt x="176" y="89"/>
                    </a:cubicBezTo>
                    <a:cubicBezTo>
                      <a:pt x="177" y="86"/>
                      <a:pt x="179" y="83"/>
                      <a:pt x="180" y="81"/>
                    </a:cubicBezTo>
                    <a:cubicBezTo>
                      <a:pt x="181" y="80"/>
                      <a:pt x="183" y="79"/>
                      <a:pt x="185" y="78"/>
                    </a:cubicBezTo>
                    <a:cubicBezTo>
                      <a:pt x="187" y="77"/>
                      <a:pt x="189" y="77"/>
                      <a:pt x="191" y="77"/>
                    </a:cubicBezTo>
                    <a:cubicBezTo>
                      <a:pt x="192" y="77"/>
                      <a:pt x="194" y="78"/>
                      <a:pt x="195" y="79"/>
                    </a:cubicBezTo>
                    <a:cubicBezTo>
                      <a:pt x="196" y="80"/>
                      <a:pt x="196" y="81"/>
                      <a:pt x="196" y="83"/>
                    </a:cubicBezTo>
                    <a:cubicBezTo>
                      <a:pt x="195" y="84"/>
                      <a:pt x="195" y="86"/>
                      <a:pt x="194" y="89"/>
                    </a:cubicBezTo>
                    <a:cubicBezTo>
                      <a:pt x="194" y="91"/>
                      <a:pt x="194" y="94"/>
                      <a:pt x="194" y="97"/>
                    </a:cubicBezTo>
                    <a:cubicBezTo>
                      <a:pt x="194" y="100"/>
                      <a:pt x="194" y="102"/>
                      <a:pt x="194" y="104"/>
                    </a:cubicBezTo>
                    <a:cubicBezTo>
                      <a:pt x="195" y="106"/>
                      <a:pt x="195" y="107"/>
                      <a:pt x="196" y="107"/>
                    </a:cubicBezTo>
                    <a:cubicBezTo>
                      <a:pt x="197" y="107"/>
                      <a:pt x="198" y="106"/>
                      <a:pt x="199" y="105"/>
                    </a:cubicBezTo>
                    <a:cubicBezTo>
                      <a:pt x="201" y="103"/>
                      <a:pt x="202" y="101"/>
                      <a:pt x="203" y="99"/>
                    </a:cubicBezTo>
                    <a:cubicBezTo>
                      <a:pt x="205" y="97"/>
                      <a:pt x="206" y="95"/>
                      <a:pt x="207" y="92"/>
                    </a:cubicBezTo>
                    <a:cubicBezTo>
                      <a:pt x="208" y="90"/>
                      <a:pt x="209" y="88"/>
                      <a:pt x="210" y="86"/>
                    </a:cubicBezTo>
                    <a:cubicBezTo>
                      <a:pt x="210" y="85"/>
                      <a:pt x="210" y="85"/>
                      <a:pt x="210" y="85"/>
                    </a:cubicBezTo>
                    <a:cubicBezTo>
                      <a:pt x="210" y="84"/>
                      <a:pt x="210" y="84"/>
                      <a:pt x="210" y="84"/>
                    </a:cubicBezTo>
                    <a:cubicBezTo>
                      <a:pt x="210" y="79"/>
                      <a:pt x="210" y="75"/>
                      <a:pt x="210" y="72"/>
                    </a:cubicBezTo>
                    <a:cubicBezTo>
                      <a:pt x="210" y="71"/>
                      <a:pt x="211" y="69"/>
                      <a:pt x="213" y="68"/>
                    </a:cubicBezTo>
                    <a:cubicBezTo>
                      <a:pt x="215" y="68"/>
                      <a:pt x="216" y="67"/>
                      <a:pt x="218" y="67"/>
                    </a:cubicBezTo>
                    <a:cubicBezTo>
                      <a:pt x="220" y="67"/>
                      <a:pt x="222" y="67"/>
                      <a:pt x="224" y="68"/>
                    </a:cubicBezTo>
                    <a:cubicBezTo>
                      <a:pt x="225" y="69"/>
                      <a:pt x="226" y="70"/>
                      <a:pt x="226" y="72"/>
                    </a:cubicBezTo>
                    <a:cubicBezTo>
                      <a:pt x="225" y="75"/>
                      <a:pt x="225" y="79"/>
                      <a:pt x="225" y="83"/>
                    </a:cubicBezTo>
                    <a:cubicBezTo>
                      <a:pt x="224" y="88"/>
                      <a:pt x="224" y="93"/>
                      <a:pt x="224" y="99"/>
                    </a:cubicBezTo>
                    <a:cubicBezTo>
                      <a:pt x="224" y="104"/>
                      <a:pt x="223" y="110"/>
                      <a:pt x="223" y="115"/>
                    </a:cubicBezTo>
                    <a:cubicBezTo>
                      <a:pt x="223" y="121"/>
                      <a:pt x="223" y="126"/>
                      <a:pt x="223" y="131"/>
                    </a:cubicBezTo>
                    <a:cubicBezTo>
                      <a:pt x="223" y="136"/>
                      <a:pt x="223" y="140"/>
                      <a:pt x="223" y="144"/>
                    </a:cubicBezTo>
                    <a:cubicBezTo>
                      <a:pt x="223" y="148"/>
                      <a:pt x="223" y="150"/>
                      <a:pt x="223" y="151"/>
                    </a:cubicBezTo>
                    <a:close/>
                  </a:path>
                </a:pathLst>
              </a:custGeom>
              <a:solidFill>
                <a:srgbClr val="E2E2E2">
                  <a:alpha val="100000"/>
                </a:srgbClr>
              </a:solidFill>
              <a:ln w="9525">
                <a:noFill/>
              </a:ln>
            </p:spPr>
            <p:txBody>
              <a:bodyPr/>
              <a:lstStyle/>
              <a:p>
                <a:endParaRPr lang="zh-CN" altLang="en-US"/>
              </a:p>
            </p:txBody>
          </p:sp>
          <p:sp>
            <p:nvSpPr>
              <p:cNvPr id="10284" name="Freeform 65"/>
              <p:cNvSpPr/>
              <p:nvPr/>
            </p:nvSpPr>
            <p:spPr>
              <a:xfrm>
                <a:off x="10277476" y="3590926"/>
                <a:ext cx="90488" cy="87313"/>
              </a:xfrm>
              <a:custGeom>
                <a:avLst/>
                <a:gdLst/>
                <a:ahLst/>
                <a:cxnLst>
                  <a:cxn ang="0">
                    <a:pos x="90488" y="53147"/>
                  </a:cxn>
                  <a:cxn ang="0">
                    <a:pos x="71636" y="79721"/>
                  </a:cxn>
                  <a:cxn ang="0">
                    <a:pos x="41474" y="83517"/>
                  </a:cxn>
                  <a:cxn ang="0">
                    <a:pos x="11311" y="68332"/>
                  </a:cxn>
                  <a:cxn ang="0">
                    <a:pos x="0" y="37962"/>
                  </a:cxn>
                  <a:cxn ang="0">
                    <a:pos x="15081" y="7592"/>
                  </a:cxn>
                  <a:cxn ang="0">
                    <a:pos x="49014" y="3796"/>
                  </a:cxn>
                  <a:cxn ang="0">
                    <a:pos x="79177" y="18981"/>
                  </a:cxn>
                  <a:cxn ang="0">
                    <a:pos x="90488" y="53147"/>
                  </a:cxn>
                </a:cxnLst>
                <a:rect l="0" t="0" r="0" b="0"/>
                <a:pathLst>
                  <a:path w="24" h="23">
                    <a:moveTo>
                      <a:pt x="24" y="14"/>
                    </a:moveTo>
                    <a:cubicBezTo>
                      <a:pt x="23" y="17"/>
                      <a:pt x="22" y="20"/>
                      <a:pt x="19" y="21"/>
                    </a:cubicBezTo>
                    <a:cubicBezTo>
                      <a:pt x="16" y="23"/>
                      <a:pt x="14" y="23"/>
                      <a:pt x="11" y="22"/>
                    </a:cubicBezTo>
                    <a:cubicBezTo>
                      <a:pt x="8" y="22"/>
                      <a:pt x="5" y="20"/>
                      <a:pt x="3" y="18"/>
                    </a:cubicBezTo>
                    <a:cubicBezTo>
                      <a:pt x="1" y="16"/>
                      <a:pt x="0" y="13"/>
                      <a:pt x="0" y="10"/>
                    </a:cubicBezTo>
                    <a:cubicBezTo>
                      <a:pt x="0" y="6"/>
                      <a:pt x="2" y="4"/>
                      <a:pt x="4" y="2"/>
                    </a:cubicBezTo>
                    <a:cubicBezTo>
                      <a:pt x="7" y="1"/>
                      <a:pt x="9" y="0"/>
                      <a:pt x="13" y="1"/>
                    </a:cubicBezTo>
                    <a:cubicBezTo>
                      <a:pt x="16" y="1"/>
                      <a:pt x="19" y="3"/>
                      <a:pt x="21" y="5"/>
                    </a:cubicBezTo>
                    <a:cubicBezTo>
                      <a:pt x="23" y="8"/>
                      <a:pt x="24" y="11"/>
                      <a:pt x="24" y="14"/>
                    </a:cubicBezTo>
                    <a:close/>
                  </a:path>
                </a:pathLst>
              </a:custGeom>
              <a:solidFill>
                <a:srgbClr val="84B9CF">
                  <a:alpha val="100000"/>
                </a:srgbClr>
              </a:solidFill>
              <a:ln w="9525">
                <a:noFill/>
              </a:ln>
            </p:spPr>
            <p:txBody>
              <a:bodyPr/>
              <a:lstStyle/>
              <a:p>
                <a:endParaRPr lang="zh-CN" altLang="en-US"/>
              </a:p>
            </p:txBody>
          </p:sp>
          <p:sp>
            <p:nvSpPr>
              <p:cNvPr id="10285" name="Freeform 66"/>
              <p:cNvSpPr/>
              <p:nvPr/>
            </p:nvSpPr>
            <p:spPr>
              <a:xfrm>
                <a:off x="10415588" y="3590926"/>
                <a:ext cx="90488" cy="87313"/>
              </a:xfrm>
              <a:custGeom>
                <a:avLst/>
                <a:gdLst/>
                <a:ahLst/>
                <a:cxnLst>
                  <a:cxn ang="0">
                    <a:pos x="90488" y="53147"/>
                  </a:cxn>
                  <a:cxn ang="0">
                    <a:pos x="71636" y="79721"/>
                  </a:cxn>
                  <a:cxn ang="0">
                    <a:pos x="41474" y="83517"/>
                  </a:cxn>
                  <a:cxn ang="0">
                    <a:pos x="11311" y="68332"/>
                  </a:cxn>
                  <a:cxn ang="0">
                    <a:pos x="0" y="37962"/>
                  </a:cxn>
                  <a:cxn ang="0">
                    <a:pos x="15081" y="7592"/>
                  </a:cxn>
                  <a:cxn ang="0">
                    <a:pos x="49014" y="3796"/>
                  </a:cxn>
                  <a:cxn ang="0">
                    <a:pos x="79177" y="18981"/>
                  </a:cxn>
                  <a:cxn ang="0">
                    <a:pos x="90488" y="53147"/>
                  </a:cxn>
                </a:cxnLst>
                <a:rect l="0" t="0" r="0" b="0"/>
                <a:pathLst>
                  <a:path w="24" h="23">
                    <a:moveTo>
                      <a:pt x="24" y="14"/>
                    </a:moveTo>
                    <a:cubicBezTo>
                      <a:pt x="24" y="17"/>
                      <a:pt x="22" y="20"/>
                      <a:pt x="19" y="21"/>
                    </a:cubicBezTo>
                    <a:cubicBezTo>
                      <a:pt x="17" y="23"/>
                      <a:pt x="14" y="23"/>
                      <a:pt x="11" y="22"/>
                    </a:cubicBezTo>
                    <a:cubicBezTo>
                      <a:pt x="8" y="22"/>
                      <a:pt x="6" y="20"/>
                      <a:pt x="3" y="18"/>
                    </a:cubicBezTo>
                    <a:cubicBezTo>
                      <a:pt x="1" y="16"/>
                      <a:pt x="0" y="13"/>
                      <a:pt x="0" y="10"/>
                    </a:cubicBezTo>
                    <a:cubicBezTo>
                      <a:pt x="0" y="6"/>
                      <a:pt x="2" y="4"/>
                      <a:pt x="4" y="2"/>
                    </a:cubicBezTo>
                    <a:cubicBezTo>
                      <a:pt x="7" y="1"/>
                      <a:pt x="10" y="0"/>
                      <a:pt x="13" y="1"/>
                    </a:cubicBezTo>
                    <a:cubicBezTo>
                      <a:pt x="16" y="1"/>
                      <a:pt x="19" y="3"/>
                      <a:pt x="21" y="5"/>
                    </a:cubicBezTo>
                    <a:cubicBezTo>
                      <a:pt x="23" y="8"/>
                      <a:pt x="24" y="11"/>
                      <a:pt x="24" y="14"/>
                    </a:cubicBezTo>
                    <a:close/>
                  </a:path>
                </a:pathLst>
              </a:custGeom>
              <a:solidFill>
                <a:srgbClr val="DF5024">
                  <a:alpha val="100000"/>
                </a:srgbClr>
              </a:solidFill>
              <a:ln w="9525">
                <a:noFill/>
              </a:ln>
            </p:spPr>
            <p:txBody>
              <a:bodyPr/>
              <a:lstStyle/>
              <a:p>
                <a:endParaRPr lang="zh-CN" altLang="en-US"/>
              </a:p>
            </p:txBody>
          </p:sp>
          <p:sp>
            <p:nvSpPr>
              <p:cNvPr id="10286" name="Freeform 67"/>
              <p:cNvSpPr/>
              <p:nvPr/>
            </p:nvSpPr>
            <p:spPr>
              <a:xfrm>
                <a:off x="10555288" y="3590926"/>
                <a:ext cx="90488" cy="87313"/>
              </a:xfrm>
              <a:custGeom>
                <a:avLst/>
                <a:gdLst/>
                <a:ahLst/>
                <a:cxnLst>
                  <a:cxn ang="0">
                    <a:pos x="90488" y="53147"/>
                  </a:cxn>
                  <a:cxn ang="0">
                    <a:pos x="75407" y="79721"/>
                  </a:cxn>
                  <a:cxn ang="0">
                    <a:pos x="41474" y="83517"/>
                  </a:cxn>
                  <a:cxn ang="0">
                    <a:pos x="11311" y="68332"/>
                  </a:cxn>
                  <a:cxn ang="0">
                    <a:pos x="0" y="37962"/>
                  </a:cxn>
                  <a:cxn ang="0">
                    <a:pos x="18852" y="7592"/>
                  </a:cxn>
                  <a:cxn ang="0">
                    <a:pos x="49014" y="3796"/>
                  </a:cxn>
                  <a:cxn ang="0">
                    <a:pos x="79177" y="18981"/>
                  </a:cxn>
                  <a:cxn ang="0">
                    <a:pos x="90488" y="53147"/>
                  </a:cxn>
                </a:cxnLst>
                <a:rect l="0" t="0" r="0" b="0"/>
                <a:pathLst>
                  <a:path w="24" h="23">
                    <a:moveTo>
                      <a:pt x="24" y="14"/>
                    </a:moveTo>
                    <a:cubicBezTo>
                      <a:pt x="24" y="17"/>
                      <a:pt x="22" y="20"/>
                      <a:pt x="20" y="21"/>
                    </a:cubicBezTo>
                    <a:cubicBezTo>
                      <a:pt x="17" y="23"/>
                      <a:pt x="14" y="23"/>
                      <a:pt x="11" y="22"/>
                    </a:cubicBezTo>
                    <a:cubicBezTo>
                      <a:pt x="8" y="22"/>
                      <a:pt x="6" y="20"/>
                      <a:pt x="3" y="18"/>
                    </a:cubicBezTo>
                    <a:cubicBezTo>
                      <a:pt x="1" y="16"/>
                      <a:pt x="0" y="13"/>
                      <a:pt x="0" y="10"/>
                    </a:cubicBezTo>
                    <a:cubicBezTo>
                      <a:pt x="1" y="6"/>
                      <a:pt x="2" y="4"/>
                      <a:pt x="5" y="2"/>
                    </a:cubicBezTo>
                    <a:cubicBezTo>
                      <a:pt x="7" y="1"/>
                      <a:pt x="10" y="0"/>
                      <a:pt x="13" y="1"/>
                    </a:cubicBezTo>
                    <a:cubicBezTo>
                      <a:pt x="16" y="1"/>
                      <a:pt x="19" y="3"/>
                      <a:pt x="21" y="5"/>
                    </a:cubicBezTo>
                    <a:cubicBezTo>
                      <a:pt x="23" y="8"/>
                      <a:pt x="24" y="11"/>
                      <a:pt x="24" y="14"/>
                    </a:cubicBezTo>
                    <a:close/>
                  </a:path>
                </a:pathLst>
              </a:custGeom>
              <a:solidFill>
                <a:srgbClr val="F8D271">
                  <a:alpha val="100000"/>
                </a:srgbClr>
              </a:solidFill>
              <a:ln w="9525">
                <a:noFill/>
              </a:ln>
            </p:spPr>
            <p:txBody>
              <a:bodyPr/>
              <a:lstStyle/>
              <a:p>
                <a:endParaRPr lang="zh-CN" altLang="en-US"/>
              </a:p>
            </p:txBody>
          </p:sp>
          <p:sp>
            <p:nvSpPr>
              <p:cNvPr id="10287" name="Freeform 68"/>
              <p:cNvSpPr/>
              <p:nvPr/>
            </p:nvSpPr>
            <p:spPr>
              <a:xfrm>
                <a:off x="7926388" y="1978026"/>
                <a:ext cx="495300" cy="139700"/>
              </a:xfrm>
              <a:custGeom>
                <a:avLst/>
                <a:gdLst/>
                <a:ahLst/>
                <a:cxnLst>
                  <a:cxn ang="0">
                    <a:pos x="476539" y="90616"/>
                  </a:cxn>
                  <a:cxn ang="0">
                    <a:pos x="476539" y="120822"/>
                  </a:cxn>
                  <a:cxn ang="0">
                    <a:pos x="412750" y="139700"/>
                  </a:cxn>
                  <a:cxn ang="0">
                    <a:pos x="210127" y="90616"/>
                  </a:cxn>
                  <a:cxn ang="0">
                    <a:pos x="18761" y="49084"/>
                  </a:cxn>
                  <a:cxn ang="0">
                    <a:pos x="18761" y="18878"/>
                  </a:cxn>
                  <a:cxn ang="0">
                    <a:pos x="82550" y="0"/>
                  </a:cxn>
                  <a:cxn ang="0">
                    <a:pos x="285173" y="49084"/>
                  </a:cxn>
                  <a:cxn ang="0">
                    <a:pos x="476539" y="90616"/>
                  </a:cxn>
                </a:cxnLst>
                <a:rect l="0" t="0" r="0" b="0"/>
                <a:pathLst>
                  <a:path w="132" h="37">
                    <a:moveTo>
                      <a:pt x="127" y="24"/>
                    </a:moveTo>
                    <a:cubicBezTo>
                      <a:pt x="132" y="25"/>
                      <a:pt x="132" y="29"/>
                      <a:pt x="127" y="32"/>
                    </a:cubicBezTo>
                    <a:cubicBezTo>
                      <a:pt x="122" y="35"/>
                      <a:pt x="114" y="37"/>
                      <a:pt x="110" y="37"/>
                    </a:cubicBezTo>
                    <a:cubicBezTo>
                      <a:pt x="93" y="34"/>
                      <a:pt x="75" y="29"/>
                      <a:pt x="56" y="24"/>
                    </a:cubicBezTo>
                    <a:cubicBezTo>
                      <a:pt x="38" y="20"/>
                      <a:pt x="20" y="15"/>
                      <a:pt x="5" y="13"/>
                    </a:cubicBezTo>
                    <a:cubicBezTo>
                      <a:pt x="0" y="12"/>
                      <a:pt x="0" y="8"/>
                      <a:pt x="5" y="5"/>
                    </a:cubicBezTo>
                    <a:cubicBezTo>
                      <a:pt x="10" y="2"/>
                      <a:pt x="17" y="0"/>
                      <a:pt x="22" y="0"/>
                    </a:cubicBezTo>
                    <a:cubicBezTo>
                      <a:pt x="38" y="3"/>
                      <a:pt x="57" y="8"/>
                      <a:pt x="76" y="13"/>
                    </a:cubicBezTo>
                    <a:cubicBezTo>
                      <a:pt x="94" y="17"/>
                      <a:pt x="111" y="22"/>
                      <a:pt x="127" y="24"/>
                    </a:cubicBezTo>
                    <a:close/>
                  </a:path>
                </a:pathLst>
              </a:custGeom>
              <a:solidFill>
                <a:srgbClr val="E2E2E2">
                  <a:alpha val="100000"/>
                </a:srgbClr>
              </a:solidFill>
              <a:ln w="9525">
                <a:noFill/>
              </a:ln>
            </p:spPr>
            <p:txBody>
              <a:bodyPr/>
              <a:lstStyle/>
              <a:p>
                <a:endParaRPr lang="zh-CN" altLang="en-US"/>
              </a:p>
            </p:txBody>
          </p:sp>
          <p:sp>
            <p:nvSpPr>
              <p:cNvPr id="10288" name="Freeform 69"/>
              <p:cNvSpPr/>
              <p:nvPr/>
            </p:nvSpPr>
            <p:spPr>
              <a:xfrm>
                <a:off x="7881938" y="2312988"/>
                <a:ext cx="498475" cy="79375"/>
              </a:xfrm>
              <a:custGeom>
                <a:avLst/>
                <a:gdLst/>
                <a:ahLst/>
                <a:cxnLst>
                  <a:cxn ang="0">
                    <a:pos x="475987" y="3780"/>
                  </a:cxn>
                  <a:cxn ang="0">
                    <a:pos x="483483" y="30238"/>
                  </a:cxn>
                  <a:cxn ang="0">
                    <a:pos x="423516" y="64256"/>
                  </a:cxn>
                  <a:cxn ang="0">
                    <a:pos x="221128" y="71815"/>
                  </a:cxn>
                  <a:cxn ang="0">
                    <a:pos x="22488" y="75595"/>
                  </a:cxn>
                  <a:cxn ang="0">
                    <a:pos x="14992" y="49137"/>
                  </a:cxn>
                  <a:cxn ang="0">
                    <a:pos x="74959" y="15119"/>
                  </a:cxn>
                  <a:cxn ang="0">
                    <a:pos x="277347" y="7560"/>
                  </a:cxn>
                  <a:cxn ang="0">
                    <a:pos x="475987" y="3780"/>
                  </a:cxn>
                </a:cxnLst>
                <a:rect l="0" t="0" r="0" b="0"/>
                <a:pathLst>
                  <a:path w="133" h="21">
                    <a:moveTo>
                      <a:pt x="127" y="1"/>
                    </a:moveTo>
                    <a:cubicBezTo>
                      <a:pt x="132" y="0"/>
                      <a:pt x="133" y="4"/>
                      <a:pt x="129" y="8"/>
                    </a:cubicBezTo>
                    <a:cubicBezTo>
                      <a:pt x="125" y="13"/>
                      <a:pt x="118" y="17"/>
                      <a:pt x="113" y="17"/>
                    </a:cubicBezTo>
                    <a:cubicBezTo>
                      <a:pt x="97" y="19"/>
                      <a:pt x="78" y="19"/>
                      <a:pt x="59" y="19"/>
                    </a:cubicBezTo>
                    <a:cubicBezTo>
                      <a:pt x="40" y="19"/>
                      <a:pt x="21" y="19"/>
                      <a:pt x="6" y="20"/>
                    </a:cubicBezTo>
                    <a:cubicBezTo>
                      <a:pt x="1" y="21"/>
                      <a:pt x="0" y="17"/>
                      <a:pt x="4" y="13"/>
                    </a:cubicBezTo>
                    <a:cubicBezTo>
                      <a:pt x="8" y="8"/>
                      <a:pt x="15" y="4"/>
                      <a:pt x="20" y="4"/>
                    </a:cubicBezTo>
                    <a:cubicBezTo>
                      <a:pt x="36" y="2"/>
                      <a:pt x="55" y="2"/>
                      <a:pt x="74" y="2"/>
                    </a:cubicBezTo>
                    <a:cubicBezTo>
                      <a:pt x="93" y="2"/>
                      <a:pt x="111" y="2"/>
                      <a:pt x="127" y="1"/>
                    </a:cubicBezTo>
                    <a:close/>
                  </a:path>
                </a:pathLst>
              </a:custGeom>
              <a:solidFill>
                <a:srgbClr val="E2E2E2">
                  <a:alpha val="100000"/>
                </a:srgbClr>
              </a:solidFill>
              <a:ln w="9525">
                <a:noFill/>
              </a:ln>
            </p:spPr>
            <p:txBody>
              <a:bodyPr/>
              <a:lstStyle/>
              <a:p>
                <a:endParaRPr lang="zh-CN" altLang="en-US"/>
              </a:p>
            </p:txBody>
          </p:sp>
          <p:sp>
            <p:nvSpPr>
              <p:cNvPr id="10289" name="Freeform 70"/>
              <p:cNvSpPr/>
              <p:nvPr/>
            </p:nvSpPr>
            <p:spPr>
              <a:xfrm>
                <a:off x="8520113" y="1914526"/>
                <a:ext cx="731838" cy="868363"/>
              </a:xfrm>
              <a:custGeom>
                <a:avLst/>
                <a:gdLst/>
                <a:ahLst/>
                <a:cxnLst>
                  <a:cxn ang="0">
                    <a:pos x="303994" y="800698"/>
                  </a:cxn>
                  <a:cxn ang="0">
                    <a:pos x="270217" y="857086"/>
                  </a:cxn>
                  <a:cxn ang="0">
                    <a:pos x="232687" y="845808"/>
                  </a:cxn>
                  <a:cxn ang="0">
                    <a:pos x="150121" y="691683"/>
                  </a:cxn>
                  <a:cxn ang="0">
                    <a:pos x="3753" y="357119"/>
                  </a:cxn>
                  <a:cxn ang="0">
                    <a:pos x="240193" y="30073"/>
                  </a:cxn>
                  <a:cxn ang="0">
                    <a:pos x="394067" y="0"/>
                  </a:cxn>
                  <a:cxn ang="0">
                    <a:pos x="544187" y="26314"/>
                  </a:cxn>
                  <a:cxn ang="0">
                    <a:pos x="724332" y="330805"/>
                  </a:cxn>
                  <a:cxn ang="0">
                    <a:pos x="570458" y="676646"/>
                  </a:cxn>
                  <a:cxn ang="0">
                    <a:pos x="506657" y="793180"/>
                  </a:cxn>
                  <a:cxn ang="0">
                    <a:pos x="472880" y="849567"/>
                  </a:cxn>
                  <a:cxn ang="0">
                    <a:pos x="439103" y="838290"/>
                  </a:cxn>
                  <a:cxn ang="0">
                    <a:pos x="540434" y="639055"/>
                  </a:cxn>
                  <a:cxn ang="0">
                    <a:pos x="653025" y="372156"/>
                  </a:cxn>
                  <a:cxn ang="0">
                    <a:pos x="491645" y="105256"/>
                  </a:cxn>
                  <a:cxn ang="0">
                    <a:pos x="356536" y="78942"/>
                  </a:cxn>
                  <a:cxn ang="0">
                    <a:pos x="221428" y="105256"/>
                  </a:cxn>
                  <a:cxn ang="0">
                    <a:pos x="75060" y="308250"/>
                  </a:cxn>
                  <a:cxn ang="0">
                    <a:pos x="213922" y="624018"/>
                  </a:cxn>
                  <a:cxn ang="0">
                    <a:pos x="303994" y="800698"/>
                  </a:cxn>
                </a:cxnLst>
                <a:rect l="0" t="0" r="0" b="0"/>
                <a:pathLst>
                  <a:path w="195" h="231">
                    <a:moveTo>
                      <a:pt x="81" y="213"/>
                    </a:moveTo>
                    <a:cubicBezTo>
                      <a:pt x="81" y="218"/>
                      <a:pt x="77" y="224"/>
                      <a:pt x="72" y="228"/>
                    </a:cubicBezTo>
                    <a:cubicBezTo>
                      <a:pt x="66" y="231"/>
                      <a:pt x="62" y="230"/>
                      <a:pt x="62" y="225"/>
                    </a:cubicBezTo>
                    <a:cubicBezTo>
                      <a:pt x="62" y="210"/>
                      <a:pt x="52" y="198"/>
                      <a:pt x="40" y="184"/>
                    </a:cubicBezTo>
                    <a:cubicBezTo>
                      <a:pt x="23" y="164"/>
                      <a:pt x="2" y="140"/>
                      <a:pt x="1" y="95"/>
                    </a:cubicBezTo>
                    <a:cubicBezTo>
                      <a:pt x="0" y="52"/>
                      <a:pt x="28" y="22"/>
                      <a:pt x="64" y="8"/>
                    </a:cubicBezTo>
                    <a:cubicBezTo>
                      <a:pt x="77" y="3"/>
                      <a:pt x="91" y="0"/>
                      <a:pt x="105" y="0"/>
                    </a:cubicBezTo>
                    <a:cubicBezTo>
                      <a:pt x="119" y="0"/>
                      <a:pt x="133" y="2"/>
                      <a:pt x="145" y="7"/>
                    </a:cubicBezTo>
                    <a:cubicBezTo>
                      <a:pt x="174" y="19"/>
                      <a:pt x="195" y="45"/>
                      <a:pt x="193" y="88"/>
                    </a:cubicBezTo>
                    <a:cubicBezTo>
                      <a:pt x="191" y="137"/>
                      <a:pt x="170" y="160"/>
                      <a:pt x="152" y="180"/>
                    </a:cubicBezTo>
                    <a:cubicBezTo>
                      <a:pt x="143" y="190"/>
                      <a:pt x="135" y="198"/>
                      <a:pt x="135" y="211"/>
                    </a:cubicBezTo>
                    <a:cubicBezTo>
                      <a:pt x="135" y="216"/>
                      <a:pt x="131" y="222"/>
                      <a:pt x="126" y="226"/>
                    </a:cubicBezTo>
                    <a:cubicBezTo>
                      <a:pt x="121" y="229"/>
                      <a:pt x="117" y="228"/>
                      <a:pt x="117" y="223"/>
                    </a:cubicBezTo>
                    <a:cubicBezTo>
                      <a:pt x="117" y="199"/>
                      <a:pt x="129" y="186"/>
                      <a:pt x="144" y="170"/>
                    </a:cubicBezTo>
                    <a:cubicBezTo>
                      <a:pt x="157" y="155"/>
                      <a:pt x="173" y="138"/>
                      <a:pt x="174" y="99"/>
                    </a:cubicBezTo>
                    <a:cubicBezTo>
                      <a:pt x="176" y="62"/>
                      <a:pt x="157" y="38"/>
                      <a:pt x="131" y="28"/>
                    </a:cubicBezTo>
                    <a:cubicBezTo>
                      <a:pt x="120" y="23"/>
                      <a:pt x="107" y="21"/>
                      <a:pt x="95" y="21"/>
                    </a:cubicBezTo>
                    <a:cubicBezTo>
                      <a:pt x="82" y="21"/>
                      <a:pt x="70" y="23"/>
                      <a:pt x="59" y="28"/>
                    </a:cubicBezTo>
                    <a:cubicBezTo>
                      <a:pt x="36" y="36"/>
                      <a:pt x="19" y="55"/>
                      <a:pt x="20" y="82"/>
                    </a:cubicBezTo>
                    <a:cubicBezTo>
                      <a:pt x="21" y="123"/>
                      <a:pt x="40" y="146"/>
                      <a:pt x="57" y="166"/>
                    </a:cubicBezTo>
                    <a:cubicBezTo>
                      <a:pt x="70" y="181"/>
                      <a:pt x="81" y="194"/>
                      <a:pt x="81" y="213"/>
                    </a:cubicBezTo>
                    <a:close/>
                  </a:path>
                </a:pathLst>
              </a:custGeom>
              <a:solidFill>
                <a:srgbClr val="FFCE5C">
                  <a:alpha val="100000"/>
                </a:srgbClr>
              </a:solidFill>
              <a:ln w="9525">
                <a:noFill/>
              </a:ln>
            </p:spPr>
            <p:txBody>
              <a:bodyPr/>
              <a:lstStyle/>
              <a:p>
                <a:endParaRPr lang="zh-CN" altLang="en-US"/>
              </a:p>
            </p:txBody>
          </p:sp>
          <p:sp>
            <p:nvSpPr>
              <p:cNvPr id="10290" name="Freeform 71"/>
              <p:cNvSpPr/>
              <p:nvPr/>
            </p:nvSpPr>
            <p:spPr>
              <a:xfrm>
                <a:off x="8696326" y="2798763"/>
                <a:ext cx="376238" cy="142875"/>
              </a:xfrm>
              <a:custGeom>
                <a:avLst/>
                <a:gdLst/>
                <a:ahLst/>
                <a:cxnLst>
                  <a:cxn ang="0">
                    <a:pos x="7525" y="56398"/>
                  </a:cxn>
                  <a:cxn ang="0">
                    <a:pos x="15050" y="22559"/>
                  </a:cxn>
                  <a:cxn ang="0">
                    <a:pos x="48911" y="3760"/>
                  </a:cxn>
                  <a:cxn ang="0">
                    <a:pos x="199406" y="63918"/>
                  </a:cxn>
                  <a:cxn ang="0">
                    <a:pos x="364951" y="86477"/>
                  </a:cxn>
                  <a:cxn ang="0">
                    <a:pos x="368713" y="116556"/>
                  </a:cxn>
                  <a:cxn ang="0">
                    <a:pos x="334852" y="142875"/>
                  </a:cxn>
                  <a:cxn ang="0">
                    <a:pos x="161782" y="120316"/>
                  </a:cxn>
                  <a:cxn ang="0">
                    <a:pos x="7525" y="56398"/>
                  </a:cxn>
                </a:cxnLst>
                <a:rect l="0" t="0" r="0" b="0"/>
                <a:pathLst>
                  <a:path w="100" h="38">
                    <a:moveTo>
                      <a:pt x="2" y="15"/>
                    </a:moveTo>
                    <a:cubicBezTo>
                      <a:pt x="0" y="14"/>
                      <a:pt x="1" y="10"/>
                      <a:pt x="4" y="6"/>
                    </a:cubicBezTo>
                    <a:cubicBezTo>
                      <a:pt x="7" y="2"/>
                      <a:pt x="11" y="0"/>
                      <a:pt x="13" y="1"/>
                    </a:cubicBezTo>
                    <a:cubicBezTo>
                      <a:pt x="22" y="7"/>
                      <a:pt x="36" y="13"/>
                      <a:pt x="53" y="17"/>
                    </a:cubicBezTo>
                    <a:cubicBezTo>
                      <a:pt x="67" y="21"/>
                      <a:pt x="82" y="23"/>
                      <a:pt x="97" y="23"/>
                    </a:cubicBezTo>
                    <a:cubicBezTo>
                      <a:pt x="100" y="23"/>
                      <a:pt x="100" y="26"/>
                      <a:pt x="98" y="31"/>
                    </a:cubicBezTo>
                    <a:cubicBezTo>
                      <a:pt x="96" y="35"/>
                      <a:pt x="92" y="38"/>
                      <a:pt x="89" y="38"/>
                    </a:cubicBezTo>
                    <a:cubicBezTo>
                      <a:pt x="74" y="38"/>
                      <a:pt x="58" y="35"/>
                      <a:pt x="43" y="32"/>
                    </a:cubicBezTo>
                    <a:cubicBezTo>
                      <a:pt x="27" y="27"/>
                      <a:pt x="12" y="21"/>
                      <a:pt x="2" y="15"/>
                    </a:cubicBezTo>
                    <a:close/>
                  </a:path>
                </a:pathLst>
              </a:custGeom>
              <a:solidFill>
                <a:srgbClr val="84B9CF">
                  <a:alpha val="100000"/>
                </a:srgbClr>
              </a:solidFill>
              <a:ln w="9525">
                <a:noFill/>
              </a:ln>
            </p:spPr>
            <p:txBody>
              <a:bodyPr/>
              <a:lstStyle/>
              <a:p>
                <a:endParaRPr lang="zh-CN" altLang="en-US"/>
              </a:p>
            </p:txBody>
          </p:sp>
          <p:sp>
            <p:nvSpPr>
              <p:cNvPr id="10291" name="Freeform 72"/>
              <p:cNvSpPr/>
              <p:nvPr/>
            </p:nvSpPr>
            <p:spPr>
              <a:xfrm>
                <a:off x="8726488" y="2906713"/>
                <a:ext cx="319088" cy="128588"/>
              </a:xfrm>
              <a:custGeom>
                <a:avLst/>
                <a:gdLst/>
                <a:ahLst/>
                <a:cxnLst>
                  <a:cxn ang="0">
                    <a:pos x="7508" y="60512"/>
                  </a:cxn>
                  <a:cxn ang="0">
                    <a:pos x="11262" y="22692"/>
                  </a:cxn>
                  <a:cxn ang="0">
                    <a:pos x="45048" y="7564"/>
                  </a:cxn>
                  <a:cxn ang="0">
                    <a:pos x="168929" y="52948"/>
                  </a:cxn>
                  <a:cxn ang="0">
                    <a:pos x="304072" y="75640"/>
                  </a:cxn>
                  <a:cxn ang="0">
                    <a:pos x="311580" y="102114"/>
                  </a:cxn>
                  <a:cxn ang="0">
                    <a:pos x="277794" y="128588"/>
                  </a:cxn>
                  <a:cxn ang="0">
                    <a:pos x="135143" y="109678"/>
                  </a:cxn>
                  <a:cxn ang="0">
                    <a:pos x="7508" y="60512"/>
                  </a:cxn>
                </a:cxnLst>
                <a:rect l="0" t="0" r="0" b="0"/>
                <a:pathLst>
                  <a:path w="85" h="34">
                    <a:moveTo>
                      <a:pt x="2" y="16"/>
                    </a:moveTo>
                    <a:cubicBezTo>
                      <a:pt x="0" y="14"/>
                      <a:pt x="0" y="10"/>
                      <a:pt x="3" y="6"/>
                    </a:cubicBezTo>
                    <a:cubicBezTo>
                      <a:pt x="6" y="2"/>
                      <a:pt x="10" y="0"/>
                      <a:pt x="12" y="2"/>
                    </a:cubicBezTo>
                    <a:cubicBezTo>
                      <a:pt x="20" y="6"/>
                      <a:pt x="32" y="11"/>
                      <a:pt x="45" y="14"/>
                    </a:cubicBezTo>
                    <a:cubicBezTo>
                      <a:pt x="57" y="17"/>
                      <a:pt x="70" y="20"/>
                      <a:pt x="81" y="20"/>
                    </a:cubicBezTo>
                    <a:cubicBezTo>
                      <a:pt x="84" y="20"/>
                      <a:pt x="85" y="23"/>
                      <a:pt x="83" y="27"/>
                    </a:cubicBezTo>
                    <a:cubicBezTo>
                      <a:pt x="81" y="31"/>
                      <a:pt x="77" y="34"/>
                      <a:pt x="74" y="34"/>
                    </a:cubicBezTo>
                    <a:cubicBezTo>
                      <a:pt x="61" y="34"/>
                      <a:pt x="48" y="32"/>
                      <a:pt x="36" y="29"/>
                    </a:cubicBezTo>
                    <a:cubicBezTo>
                      <a:pt x="22" y="26"/>
                      <a:pt x="10" y="20"/>
                      <a:pt x="2" y="16"/>
                    </a:cubicBezTo>
                    <a:close/>
                  </a:path>
                </a:pathLst>
              </a:custGeom>
              <a:solidFill>
                <a:srgbClr val="84B9CF">
                  <a:alpha val="100000"/>
                </a:srgbClr>
              </a:solidFill>
              <a:ln w="9525">
                <a:noFill/>
              </a:ln>
            </p:spPr>
            <p:txBody>
              <a:bodyPr/>
              <a:lstStyle/>
              <a:p>
                <a:endParaRPr lang="zh-CN" altLang="en-US"/>
              </a:p>
            </p:txBody>
          </p:sp>
          <p:sp>
            <p:nvSpPr>
              <p:cNvPr id="10292" name="Freeform 73"/>
              <p:cNvSpPr/>
              <p:nvPr/>
            </p:nvSpPr>
            <p:spPr>
              <a:xfrm>
                <a:off x="8756651" y="3038476"/>
                <a:ext cx="261938" cy="90488"/>
              </a:xfrm>
              <a:custGeom>
                <a:avLst/>
                <a:gdLst/>
                <a:ahLst/>
                <a:cxnLst>
                  <a:cxn ang="0">
                    <a:pos x="7484" y="56555"/>
                  </a:cxn>
                  <a:cxn ang="0">
                    <a:pos x="11226" y="22622"/>
                  </a:cxn>
                  <a:cxn ang="0">
                    <a:pos x="44904" y="3770"/>
                  </a:cxn>
                  <a:cxn ang="0">
                    <a:pos x="142195" y="30163"/>
                  </a:cxn>
                  <a:cxn ang="0">
                    <a:pos x="243228" y="26392"/>
                  </a:cxn>
                  <a:cxn ang="0">
                    <a:pos x="258196" y="49014"/>
                  </a:cxn>
                  <a:cxn ang="0">
                    <a:pos x="224518" y="79177"/>
                  </a:cxn>
                  <a:cxn ang="0">
                    <a:pos x="112259" y="86718"/>
                  </a:cxn>
                  <a:cxn ang="0">
                    <a:pos x="7484" y="56555"/>
                  </a:cxn>
                </a:cxnLst>
                <a:rect l="0" t="0" r="0" b="0"/>
                <a:pathLst>
                  <a:path w="70" h="24">
                    <a:moveTo>
                      <a:pt x="2" y="15"/>
                    </a:moveTo>
                    <a:cubicBezTo>
                      <a:pt x="0" y="14"/>
                      <a:pt x="0" y="10"/>
                      <a:pt x="3" y="6"/>
                    </a:cubicBezTo>
                    <a:cubicBezTo>
                      <a:pt x="6" y="2"/>
                      <a:pt x="10" y="0"/>
                      <a:pt x="12" y="1"/>
                    </a:cubicBezTo>
                    <a:cubicBezTo>
                      <a:pt x="18" y="4"/>
                      <a:pt x="28" y="7"/>
                      <a:pt x="38" y="8"/>
                    </a:cubicBezTo>
                    <a:cubicBezTo>
                      <a:pt x="47" y="9"/>
                      <a:pt x="57" y="9"/>
                      <a:pt x="65" y="7"/>
                    </a:cubicBezTo>
                    <a:cubicBezTo>
                      <a:pt x="69" y="6"/>
                      <a:pt x="70" y="9"/>
                      <a:pt x="69" y="13"/>
                    </a:cubicBezTo>
                    <a:cubicBezTo>
                      <a:pt x="67" y="17"/>
                      <a:pt x="63" y="21"/>
                      <a:pt x="60" y="21"/>
                    </a:cubicBezTo>
                    <a:cubicBezTo>
                      <a:pt x="50" y="23"/>
                      <a:pt x="40" y="24"/>
                      <a:pt x="30" y="23"/>
                    </a:cubicBezTo>
                    <a:cubicBezTo>
                      <a:pt x="19" y="21"/>
                      <a:pt x="9" y="18"/>
                      <a:pt x="2" y="15"/>
                    </a:cubicBezTo>
                    <a:close/>
                  </a:path>
                </a:pathLst>
              </a:custGeom>
              <a:solidFill>
                <a:srgbClr val="84B9CF">
                  <a:alpha val="100000"/>
                </a:srgbClr>
              </a:solidFill>
              <a:ln w="9525">
                <a:noFill/>
              </a:ln>
            </p:spPr>
            <p:txBody>
              <a:bodyPr/>
              <a:lstStyle/>
              <a:p>
                <a:endParaRPr lang="zh-CN" altLang="en-US"/>
              </a:p>
            </p:txBody>
          </p:sp>
          <p:sp>
            <p:nvSpPr>
              <p:cNvPr id="10293" name="Freeform 74"/>
              <p:cNvSpPr/>
              <p:nvPr/>
            </p:nvSpPr>
            <p:spPr>
              <a:xfrm>
                <a:off x="9331326" y="1892301"/>
                <a:ext cx="390525" cy="222250"/>
              </a:xfrm>
              <a:custGeom>
                <a:avLst/>
                <a:gdLst/>
                <a:ahLst/>
                <a:cxnLst>
                  <a:cxn ang="0">
                    <a:pos x="18775" y="214716"/>
                  </a:cxn>
                  <a:cxn ang="0">
                    <a:pos x="3755" y="195881"/>
                  </a:cxn>
                  <a:cxn ang="0">
                    <a:pos x="41306" y="146911"/>
                  </a:cxn>
                  <a:cxn ang="0">
                    <a:pos x="206528" y="75339"/>
                  </a:cxn>
                  <a:cxn ang="0">
                    <a:pos x="367995" y="7534"/>
                  </a:cxn>
                  <a:cxn ang="0">
                    <a:pos x="383015" y="26369"/>
                  </a:cxn>
                  <a:cxn ang="0">
                    <a:pos x="345464" y="75339"/>
                  </a:cxn>
                  <a:cxn ang="0">
                    <a:pos x="180242" y="146911"/>
                  </a:cxn>
                  <a:cxn ang="0">
                    <a:pos x="18775" y="214716"/>
                  </a:cxn>
                </a:cxnLst>
                <a:rect l="0" t="0" r="0" b="0"/>
                <a:pathLst>
                  <a:path w="104" h="59">
                    <a:moveTo>
                      <a:pt x="5" y="57"/>
                    </a:moveTo>
                    <a:cubicBezTo>
                      <a:pt x="1" y="59"/>
                      <a:pt x="0" y="57"/>
                      <a:pt x="1" y="52"/>
                    </a:cubicBezTo>
                    <a:cubicBezTo>
                      <a:pt x="3" y="47"/>
                      <a:pt x="7" y="41"/>
                      <a:pt x="11" y="39"/>
                    </a:cubicBezTo>
                    <a:cubicBezTo>
                      <a:pt x="24" y="33"/>
                      <a:pt x="40" y="26"/>
                      <a:pt x="55" y="20"/>
                    </a:cubicBezTo>
                    <a:cubicBezTo>
                      <a:pt x="71" y="14"/>
                      <a:pt x="86" y="8"/>
                      <a:pt x="98" y="2"/>
                    </a:cubicBezTo>
                    <a:cubicBezTo>
                      <a:pt x="102" y="0"/>
                      <a:pt x="104" y="2"/>
                      <a:pt x="102" y="7"/>
                    </a:cubicBezTo>
                    <a:cubicBezTo>
                      <a:pt x="100" y="12"/>
                      <a:pt x="96" y="18"/>
                      <a:pt x="92" y="20"/>
                    </a:cubicBezTo>
                    <a:cubicBezTo>
                      <a:pt x="79" y="26"/>
                      <a:pt x="64" y="32"/>
                      <a:pt x="48" y="39"/>
                    </a:cubicBezTo>
                    <a:cubicBezTo>
                      <a:pt x="33" y="45"/>
                      <a:pt x="18" y="51"/>
                      <a:pt x="5" y="57"/>
                    </a:cubicBezTo>
                    <a:close/>
                  </a:path>
                </a:pathLst>
              </a:custGeom>
              <a:solidFill>
                <a:srgbClr val="E2E2E2">
                  <a:alpha val="100000"/>
                </a:srgbClr>
              </a:solidFill>
              <a:ln w="9525">
                <a:noFill/>
              </a:ln>
            </p:spPr>
            <p:txBody>
              <a:bodyPr/>
              <a:lstStyle/>
              <a:p>
                <a:endParaRPr lang="zh-CN" altLang="en-US"/>
              </a:p>
            </p:txBody>
          </p:sp>
          <p:sp>
            <p:nvSpPr>
              <p:cNvPr id="10294" name="Freeform 75"/>
              <p:cNvSpPr/>
              <p:nvPr/>
            </p:nvSpPr>
            <p:spPr>
              <a:xfrm>
                <a:off x="9337676" y="2276476"/>
                <a:ext cx="420688" cy="112713"/>
              </a:xfrm>
              <a:custGeom>
                <a:avLst/>
                <a:gdLst/>
                <a:ahLst/>
                <a:cxnLst>
                  <a:cxn ang="0">
                    <a:pos x="15025" y="112713"/>
                  </a:cxn>
                  <a:cxn ang="0">
                    <a:pos x="11268" y="82656"/>
                  </a:cxn>
                  <a:cxn ang="0">
                    <a:pos x="52586" y="45085"/>
                  </a:cxn>
                  <a:cxn ang="0">
                    <a:pos x="232881" y="22543"/>
                  </a:cxn>
                  <a:cxn ang="0">
                    <a:pos x="232881" y="22543"/>
                  </a:cxn>
                  <a:cxn ang="0">
                    <a:pos x="409420" y="0"/>
                  </a:cxn>
                  <a:cxn ang="0">
                    <a:pos x="413176" y="30057"/>
                  </a:cxn>
                  <a:cxn ang="0">
                    <a:pos x="368102" y="67628"/>
                  </a:cxn>
                  <a:cxn ang="0">
                    <a:pos x="191563" y="90170"/>
                  </a:cxn>
                  <a:cxn ang="0">
                    <a:pos x="191563" y="90170"/>
                  </a:cxn>
                  <a:cxn ang="0">
                    <a:pos x="191563" y="90170"/>
                  </a:cxn>
                  <a:cxn ang="0">
                    <a:pos x="15025" y="112713"/>
                  </a:cxn>
                </a:cxnLst>
                <a:rect l="0" t="0" r="0" b="0"/>
                <a:pathLst>
                  <a:path w="112" h="30">
                    <a:moveTo>
                      <a:pt x="4" y="30"/>
                    </a:moveTo>
                    <a:cubicBezTo>
                      <a:pt x="1" y="30"/>
                      <a:pt x="0" y="27"/>
                      <a:pt x="3" y="22"/>
                    </a:cubicBezTo>
                    <a:cubicBezTo>
                      <a:pt x="6" y="17"/>
                      <a:pt x="11" y="12"/>
                      <a:pt x="14" y="12"/>
                    </a:cubicBezTo>
                    <a:cubicBezTo>
                      <a:pt x="28" y="9"/>
                      <a:pt x="45" y="7"/>
                      <a:pt x="62" y="6"/>
                    </a:cubicBezTo>
                    <a:cubicBezTo>
                      <a:pt x="62" y="6"/>
                      <a:pt x="62" y="6"/>
                      <a:pt x="62" y="6"/>
                    </a:cubicBezTo>
                    <a:cubicBezTo>
                      <a:pt x="78" y="4"/>
                      <a:pt x="95" y="3"/>
                      <a:pt x="109" y="0"/>
                    </a:cubicBezTo>
                    <a:cubicBezTo>
                      <a:pt x="112" y="0"/>
                      <a:pt x="112" y="3"/>
                      <a:pt x="110" y="8"/>
                    </a:cubicBezTo>
                    <a:cubicBezTo>
                      <a:pt x="107" y="13"/>
                      <a:pt x="102" y="18"/>
                      <a:pt x="98" y="18"/>
                    </a:cubicBezTo>
                    <a:cubicBezTo>
                      <a:pt x="84" y="21"/>
                      <a:pt x="67" y="23"/>
                      <a:pt x="51" y="24"/>
                    </a:cubicBezTo>
                    <a:cubicBezTo>
                      <a:pt x="51" y="24"/>
                      <a:pt x="51" y="24"/>
                      <a:pt x="51" y="24"/>
                    </a:cubicBezTo>
                    <a:cubicBezTo>
                      <a:pt x="51" y="24"/>
                      <a:pt x="51" y="24"/>
                      <a:pt x="51" y="24"/>
                    </a:cubicBezTo>
                    <a:cubicBezTo>
                      <a:pt x="34" y="26"/>
                      <a:pt x="18" y="27"/>
                      <a:pt x="4" y="30"/>
                    </a:cubicBezTo>
                    <a:close/>
                  </a:path>
                </a:pathLst>
              </a:custGeom>
              <a:solidFill>
                <a:srgbClr val="E2E2E2">
                  <a:alpha val="100000"/>
                </a:srgbClr>
              </a:solidFill>
              <a:ln w="9525">
                <a:noFill/>
              </a:ln>
            </p:spPr>
            <p:txBody>
              <a:bodyPr/>
              <a:lstStyle/>
              <a:p>
                <a:endParaRPr lang="zh-CN" altLang="en-US"/>
              </a:p>
            </p:txBody>
          </p:sp>
          <p:sp>
            <p:nvSpPr>
              <p:cNvPr id="10295" name="Freeform 76"/>
              <p:cNvSpPr/>
              <p:nvPr/>
            </p:nvSpPr>
            <p:spPr>
              <a:xfrm>
                <a:off x="9267826" y="2560638"/>
                <a:ext cx="344488" cy="114300"/>
              </a:xfrm>
              <a:custGeom>
                <a:avLst/>
                <a:gdLst/>
                <a:ahLst/>
                <a:cxnLst>
                  <a:cxn ang="0">
                    <a:pos x="7489" y="41910"/>
                  </a:cxn>
                  <a:cxn ang="0">
                    <a:pos x="14978" y="19050"/>
                  </a:cxn>
                  <a:cxn ang="0">
                    <a:pos x="56167" y="0"/>
                  </a:cxn>
                  <a:cxn ang="0">
                    <a:pos x="198455" y="38100"/>
                  </a:cxn>
                  <a:cxn ang="0">
                    <a:pos x="198455" y="38100"/>
                  </a:cxn>
                  <a:cxn ang="0">
                    <a:pos x="333255" y="72390"/>
                  </a:cxn>
                  <a:cxn ang="0">
                    <a:pos x="329510" y="95250"/>
                  </a:cxn>
                  <a:cxn ang="0">
                    <a:pos x="288321" y="110490"/>
                  </a:cxn>
                  <a:cxn ang="0">
                    <a:pos x="146033" y="76200"/>
                  </a:cxn>
                  <a:cxn ang="0">
                    <a:pos x="146033" y="76200"/>
                  </a:cxn>
                  <a:cxn ang="0">
                    <a:pos x="146033" y="76200"/>
                  </a:cxn>
                  <a:cxn ang="0">
                    <a:pos x="7489" y="41910"/>
                  </a:cxn>
                </a:cxnLst>
                <a:rect l="0" t="0" r="0" b="0"/>
                <a:pathLst>
                  <a:path w="92" h="30">
                    <a:moveTo>
                      <a:pt x="2" y="11"/>
                    </a:moveTo>
                    <a:cubicBezTo>
                      <a:pt x="0" y="11"/>
                      <a:pt x="0" y="8"/>
                      <a:pt x="4" y="5"/>
                    </a:cubicBezTo>
                    <a:cubicBezTo>
                      <a:pt x="7" y="2"/>
                      <a:pt x="12" y="0"/>
                      <a:pt x="15" y="0"/>
                    </a:cubicBezTo>
                    <a:cubicBezTo>
                      <a:pt x="27" y="2"/>
                      <a:pt x="40" y="6"/>
                      <a:pt x="53" y="10"/>
                    </a:cubicBezTo>
                    <a:cubicBezTo>
                      <a:pt x="53" y="10"/>
                      <a:pt x="53" y="10"/>
                      <a:pt x="53" y="10"/>
                    </a:cubicBezTo>
                    <a:cubicBezTo>
                      <a:pt x="65" y="13"/>
                      <a:pt x="78" y="17"/>
                      <a:pt x="89" y="19"/>
                    </a:cubicBezTo>
                    <a:cubicBezTo>
                      <a:pt x="92" y="19"/>
                      <a:pt x="91" y="22"/>
                      <a:pt x="88" y="25"/>
                    </a:cubicBezTo>
                    <a:cubicBezTo>
                      <a:pt x="84" y="28"/>
                      <a:pt x="79" y="30"/>
                      <a:pt x="77" y="29"/>
                    </a:cubicBezTo>
                    <a:cubicBezTo>
                      <a:pt x="65" y="27"/>
                      <a:pt x="52" y="24"/>
                      <a:pt x="39" y="20"/>
                    </a:cubicBezTo>
                    <a:cubicBezTo>
                      <a:pt x="39" y="20"/>
                      <a:pt x="39" y="20"/>
                      <a:pt x="39" y="20"/>
                    </a:cubicBezTo>
                    <a:cubicBezTo>
                      <a:pt x="39" y="20"/>
                      <a:pt x="39" y="20"/>
                      <a:pt x="39" y="20"/>
                    </a:cubicBezTo>
                    <a:cubicBezTo>
                      <a:pt x="26" y="17"/>
                      <a:pt x="14" y="13"/>
                      <a:pt x="2" y="11"/>
                    </a:cubicBezTo>
                    <a:close/>
                  </a:path>
                </a:pathLst>
              </a:custGeom>
              <a:solidFill>
                <a:srgbClr val="E2E2E2">
                  <a:alpha val="100000"/>
                </a:srgbClr>
              </a:solidFill>
              <a:ln w="9525">
                <a:noFill/>
              </a:ln>
            </p:spPr>
            <p:txBody>
              <a:bodyPr/>
              <a:lstStyle/>
              <a:p>
                <a:endParaRPr lang="zh-CN" altLang="en-US"/>
              </a:p>
            </p:txBody>
          </p:sp>
          <p:sp>
            <p:nvSpPr>
              <p:cNvPr id="10296" name="Freeform 77"/>
              <p:cNvSpPr/>
              <p:nvPr/>
            </p:nvSpPr>
            <p:spPr>
              <a:xfrm>
                <a:off x="9224963" y="1546226"/>
                <a:ext cx="263525" cy="373063"/>
              </a:xfrm>
              <a:custGeom>
                <a:avLst/>
                <a:gdLst/>
                <a:ahLst/>
                <a:cxnLst>
                  <a:cxn ang="0">
                    <a:pos x="26353" y="361758"/>
                  </a:cxn>
                  <a:cxn ang="0">
                    <a:pos x="3765" y="350453"/>
                  </a:cxn>
                  <a:cxn ang="0">
                    <a:pos x="15059" y="290160"/>
                  </a:cxn>
                  <a:cxn ang="0">
                    <a:pos x="127998" y="146964"/>
                  </a:cxn>
                  <a:cxn ang="0">
                    <a:pos x="240937" y="11305"/>
                  </a:cxn>
                  <a:cxn ang="0">
                    <a:pos x="259760" y="22610"/>
                  </a:cxn>
                  <a:cxn ang="0">
                    <a:pos x="248466" y="82903"/>
                  </a:cxn>
                  <a:cxn ang="0">
                    <a:pos x="135527" y="222330"/>
                  </a:cxn>
                  <a:cxn ang="0">
                    <a:pos x="26353" y="361758"/>
                  </a:cxn>
                </a:cxnLst>
                <a:rect l="0" t="0" r="0" b="0"/>
                <a:pathLst>
                  <a:path w="70" h="99">
                    <a:moveTo>
                      <a:pt x="7" y="96"/>
                    </a:moveTo>
                    <a:cubicBezTo>
                      <a:pt x="5" y="99"/>
                      <a:pt x="2" y="98"/>
                      <a:pt x="1" y="93"/>
                    </a:cubicBezTo>
                    <a:cubicBezTo>
                      <a:pt x="0" y="88"/>
                      <a:pt x="2" y="81"/>
                      <a:pt x="4" y="77"/>
                    </a:cubicBezTo>
                    <a:cubicBezTo>
                      <a:pt x="12" y="65"/>
                      <a:pt x="23" y="52"/>
                      <a:pt x="34" y="39"/>
                    </a:cubicBezTo>
                    <a:cubicBezTo>
                      <a:pt x="45" y="27"/>
                      <a:pt x="56" y="15"/>
                      <a:pt x="64" y="3"/>
                    </a:cubicBezTo>
                    <a:cubicBezTo>
                      <a:pt x="66" y="0"/>
                      <a:pt x="69" y="1"/>
                      <a:pt x="69" y="6"/>
                    </a:cubicBezTo>
                    <a:cubicBezTo>
                      <a:pt x="70" y="11"/>
                      <a:pt x="69" y="18"/>
                      <a:pt x="66" y="22"/>
                    </a:cubicBezTo>
                    <a:cubicBezTo>
                      <a:pt x="58" y="34"/>
                      <a:pt x="47" y="46"/>
                      <a:pt x="36" y="59"/>
                    </a:cubicBezTo>
                    <a:cubicBezTo>
                      <a:pt x="26" y="72"/>
                      <a:pt x="15" y="84"/>
                      <a:pt x="7" y="96"/>
                    </a:cubicBezTo>
                    <a:close/>
                  </a:path>
                </a:pathLst>
              </a:custGeom>
              <a:solidFill>
                <a:srgbClr val="E2E2E2">
                  <a:alpha val="100000"/>
                </a:srgbClr>
              </a:solidFill>
              <a:ln w="9525">
                <a:noFill/>
              </a:ln>
            </p:spPr>
            <p:txBody>
              <a:bodyPr/>
              <a:lstStyle/>
              <a:p>
                <a:endParaRPr lang="zh-CN" altLang="en-US"/>
              </a:p>
            </p:txBody>
          </p:sp>
          <p:sp>
            <p:nvSpPr>
              <p:cNvPr id="10297" name="Freeform 78"/>
              <p:cNvSpPr/>
              <p:nvPr/>
            </p:nvSpPr>
            <p:spPr>
              <a:xfrm>
                <a:off x="8974138" y="1408113"/>
                <a:ext cx="150813" cy="431800"/>
              </a:xfrm>
              <a:custGeom>
                <a:avLst/>
                <a:gdLst/>
                <a:ahLst/>
                <a:cxnLst>
                  <a:cxn ang="0">
                    <a:pos x="41474" y="416781"/>
                  </a:cxn>
                  <a:cxn ang="0">
                    <a:pos x="15081" y="413026"/>
                  </a:cxn>
                  <a:cxn ang="0">
                    <a:pos x="3770" y="356704"/>
                  </a:cxn>
                  <a:cxn ang="0">
                    <a:pos x="56555" y="180230"/>
                  </a:cxn>
                  <a:cxn ang="0">
                    <a:pos x="109339" y="15019"/>
                  </a:cxn>
                  <a:cxn ang="0">
                    <a:pos x="135732" y="15019"/>
                  </a:cxn>
                  <a:cxn ang="0">
                    <a:pos x="147043" y="75096"/>
                  </a:cxn>
                  <a:cxn ang="0">
                    <a:pos x="94258" y="247816"/>
                  </a:cxn>
                  <a:cxn ang="0">
                    <a:pos x="41474" y="416781"/>
                  </a:cxn>
                </a:cxnLst>
                <a:rect l="0" t="0" r="0" b="0"/>
                <a:pathLst>
                  <a:path w="40" h="115">
                    <a:moveTo>
                      <a:pt x="11" y="111"/>
                    </a:moveTo>
                    <a:cubicBezTo>
                      <a:pt x="10" y="115"/>
                      <a:pt x="7" y="115"/>
                      <a:pt x="4" y="110"/>
                    </a:cubicBezTo>
                    <a:cubicBezTo>
                      <a:pt x="2" y="106"/>
                      <a:pt x="0" y="99"/>
                      <a:pt x="1" y="95"/>
                    </a:cubicBezTo>
                    <a:cubicBezTo>
                      <a:pt x="5" y="80"/>
                      <a:pt x="10" y="64"/>
                      <a:pt x="15" y="48"/>
                    </a:cubicBezTo>
                    <a:cubicBezTo>
                      <a:pt x="21" y="33"/>
                      <a:pt x="26" y="17"/>
                      <a:pt x="29" y="4"/>
                    </a:cubicBezTo>
                    <a:cubicBezTo>
                      <a:pt x="30" y="0"/>
                      <a:pt x="33" y="0"/>
                      <a:pt x="36" y="4"/>
                    </a:cubicBezTo>
                    <a:cubicBezTo>
                      <a:pt x="38" y="9"/>
                      <a:pt x="40" y="16"/>
                      <a:pt x="39" y="20"/>
                    </a:cubicBezTo>
                    <a:cubicBezTo>
                      <a:pt x="35" y="34"/>
                      <a:pt x="30" y="50"/>
                      <a:pt x="25" y="66"/>
                    </a:cubicBezTo>
                    <a:cubicBezTo>
                      <a:pt x="19" y="82"/>
                      <a:pt x="14" y="97"/>
                      <a:pt x="11" y="111"/>
                    </a:cubicBezTo>
                    <a:close/>
                  </a:path>
                </a:pathLst>
              </a:custGeom>
              <a:solidFill>
                <a:srgbClr val="E2E2E2">
                  <a:alpha val="100000"/>
                </a:srgbClr>
              </a:solidFill>
              <a:ln w="9525">
                <a:noFill/>
              </a:ln>
            </p:spPr>
            <p:txBody>
              <a:bodyPr/>
              <a:lstStyle/>
              <a:p>
                <a:endParaRPr lang="zh-CN" altLang="en-US"/>
              </a:p>
            </p:txBody>
          </p:sp>
          <p:sp>
            <p:nvSpPr>
              <p:cNvPr id="10298" name="Freeform 79"/>
              <p:cNvSpPr/>
              <p:nvPr/>
            </p:nvSpPr>
            <p:spPr>
              <a:xfrm>
                <a:off x="8640763" y="1430338"/>
                <a:ext cx="119063" cy="428625"/>
              </a:xfrm>
              <a:custGeom>
                <a:avLst/>
                <a:gdLst/>
                <a:ahLst/>
                <a:cxnLst>
                  <a:cxn ang="0">
                    <a:pos x="115342" y="409826"/>
                  </a:cxn>
                  <a:cxn ang="0">
                    <a:pos x="93018" y="417345"/>
                  </a:cxn>
                  <a:cxn ang="0">
                    <a:pos x="55811" y="372227"/>
                  </a:cxn>
                  <a:cxn ang="0">
                    <a:pos x="29766" y="191753"/>
                  </a:cxn>
                  <a:cxn ang="0">
                    <a:pos x="3721" y="18799"/>
                  </a:cxn>
                  <a:cxn ang="0">
                    <a:pos x="26045" y="11280"/>
                  </a:cxn>
                  <a:cxn ang="0">
                    <a:pos x="63252" y="56398"/>
                  </a:cxn>
                  <a:cxn ang="0">
                    <a:pos x="89297" y="236872"/>
                  </a:cxn>
                  <a:cxn ang="0">
                    <a:pos x="115342" y="409826"/>
                  </a:cxn>
                </a:cxnLst>
                <a:rect l="0" t="0" r="0" b="0"/>
                <a:pathLst>
                  <a:path w="32" h="114">
                    <a:moveTo>
                      <a:pt x="31" y="109"/>
                    </a:moveTo>
                    <a:cubicBezTo>
                      <a:pt x="32" y="113"/>
                      <a:pt x="29" y="114"/>
                      <a:pt x="25" y="111"/>
                    </a:cubicBezTo>
                    <a:cubicBezTo>
                      <a:pt x="21" y="109"/>
                      <a:pt x="16" y="103"/>
                      <a:pt x="15" y="99"/>
                    </a:cubicBezTo>
                    <a:cubicBezTo>
                      <a:pt x="12" y="85"/>
                      <a:pt x="10" y="68"/>
                      <a:pt x="8" y="51"/>
                    </a:cubicBezTo>
                    <a:cubicBezTo>
                      <a:pt x="6" y="35"/>
                      <a:pt x="4" y="18"/>
                      <a:pt x="1" y="5"/>
                    </a:cubicBezTo>
                    <a:cubicBezTo>
                      <a:pt x="0" y="1"/>
                      <a:pt x="3" y="0"/>
                      <a:pt x="7" y="3"/>
                    </a:cubicBezTo>
                    <a:cubicBezTo>
                      <a:pt x="12" y="5"/>
                      <a:pt x="16" y="11"/>
                      <a:pt x="17" y="15"/>
                    </a:cubicBezTo>
                    <a:cubicBezTo>
                      <a:pt x="20" y="29"/>
                      <a:pt x="22" y="46"/>
                      <a:pt x="24" y="63"/>
                    </a:cubicBezTo>
                    <a:cubicBezTo>
                      <a:pt x="26" y="79"/>
                      <a:pt x="28" y="95"/>
                      <a:pt x="31" y="109"/>
                    </a:cubicBezTo>
                    <a:close/>
                  </a:path>
                </a:pathLst>
              </a:custGeom>
              <a:solidFill>
                <a:srgbClr val="E2E2E2">
                  <a:alpha val="100000"/>
                </a:srgbClr>
              </a:solidFill>
              <a:ln w="9525">
                <a:noFill/>
              </a:ln>
            </p:spPr>
            <p:txBody>
              <a:bodyPr/>
              <a:lstStyle/>
              <a:p>
                <a:endParaRPr lang="zh-CN" altLang="en-US"/>
              </a:p>
            </p:txBody>
          </p:sp>
          <p:sp>
            <p:nvSpPr>
              <p:cNvPr id="10299" name="Freeform 80"/>
              <p:cNvSpPr/>
              <p:nvPr/>
            </p:nvSpPr>
            <p:spPr>
              <a:xfrm>
                <a:off x="8231188" y="1598613"/>
                <a:ext cx="303213" cy="334963"/>
              </a:xfrm>
              <a:custGeom>
                <a:avLst/>
                <a:gdLst/>
                <a:ahLst/>
                <a:cxnLst>
                  <a:cxn ang="0">
                    <a:pos x="291983" y="316145"/>
                  </a:cxn>
                  <a:cxn ang="0">
                    <a:pos x="277009" y="334963"/>
                  </a:cxn>
                  <a:cxn ang="0">
                    <a:pos x="224602" y="308618"/>
                  </a:cxn>
                  <a:cxn ang="0">
                    <a:pos x="116044" y="161836"/>
                  </a:cxn>
                  <a:cxn ang="0">
                    <a:pos x="11230" y="18818"/>
                  </a:cxn>
                  <a:cxn ang="0">
                    <a:pos x="26204" y="3764"/>
                  </a:cxn>
                  <a:cxn ang="0">
                    <a:pos x="82354" y="26345"/>
                  </a:cxn>
                  <a:cxn ang="0">
                    <a:pos x="190912" y="173127"/>
                  </a:cxn>
                  <a:cxn ang="0">
                    <a:pos x="291983" y="316145"/>
                  </a:cxn>
                </a:cxnLst>
                <a:rect l="0" t="0" r="0" b="0"/>
                <a:pathLst>
                  <a:path w="81" h="89">
                    <a:moveTo>
                      <a:pt x="78" y="84"/>
                    </a:moveTo>
                    <a:cubicBezTo>
                      <a:pt x="81" y="87"/>
                      <a:pt x="79" y="89"/>
                      <a:pt x="74" y="89"/>
                    </a:cubicBezTo>
                    <a:cubicBezTo>
                      <a:pt x="69" y="88"/>
                      <a:pt x="62" y="85"/>
                      <a:pt x="60" y="82"/>
                    </a:cubicBezTo>
                    <a:cubicBezTo>
                      <a:pt x="50" y="71"/>
                      <a:pt x="41" y="57"/>
                      <a:pt x="31" y="43"/>
                    </a:cubicBezTo>
                    <a:cubicBezTo>
                      <a:pt x="21" y="30"/>
                      <a:pt x="12" y="16"/>
                      <a:pt x="3" y="5"/>
                    </a:cubicBezTo>
                    <a:cubicBezTo>
                      <a:pt x="0" y="2"/>
                      <a:pt x="2" y="0"/>
                      <a:pt x="7" y="1"/>
                    </a:cubicBezTo>
                    <a:cubicBezTo>
                      <a:pt x="13" y="1"/>
                      <a:pt x="19" y="4"/>
                      <a:pt x="22" y="7"/>
                    </a:cubicBezTo>
                    <a:cubicBezTo>
                      <a:pt x="31" y="18"/>
                      <a:pt x="41" y="32"/>
                      <a:pt x="51" y="46"/>
                    </a:cubicBezTo>
                    <a:cubicBezTo>
                      <a:pt x="60" y="60"/>
                      <a:pt x="69" y="73"/>
                      <a:pt x="78" y="84"/>
                    </a:cubicBezTo>
                    <a:close/>
                  </a:path>
                </a:pathLst>
              </a:custGeom>
              <a:solidFill>
                <a:srgbClr val="E2E2E2">
                  <a:alpha val="100000"/>
                </a:srgbClr>
              </a:solidFill>
              <a:ln w="9525">
                <a:noFill/>
              </a:ln>
            </p:spPr>
            <p:txBody>
              <a:bodyPr/>
              <a:lstStyle/>
              <a:p>
                <a:endParaRPr lang="zh-CN" altLang="en-US"/>
              </a:p>
            </p:txBody>
          </p:sp>
          <p:sp>
            <p:nvSpPr>
              <p:cNvPr id="10300" name="Freeform 81"/>
              <p:cNvSpPr/>
              <p:nvPr/>
            </p:nvSpPr>
            <p:spPr>
              <a:xfrm>
                <a:off x="8110538" y="2609851"/>
                <a:ext cx="382588" cy="123825"/>
              </a:xfrm>
              <a:custGeom>
                <a:avLst/>
                <a:gdLst/>
                <a:ahLst/>
                <a:cxnLst>
                  <a:cxn ang="0">
                    <a:pos x="363834" y="3752"/>
                  </a:cxn>
                  <a:cxn ang="0">
                    <a:pos x="375086" y="22514"/>
                  </a:cxn>
                  <a:cxn ang="0">
                    <a:pos x="333827" y="56284"/>
                  </a:cxn>
                  <a:cxn ang="0">
                    <a:pos x="172540" y="90055"/>
                  </a:cxn>
                  <a:cxn ang="0">
                    <a:pos x="18754" y="120073"/>
                  </a:cxn>
                  <a:cxn ang="0">
                    <a:pos x="11253" y="97559"/>
                  </a:cxn>
                  <a:cxn ang="0">
                    <a:pos x="52512" y="63789"/>
                  </a:cxn>
                  <a:cxn ang="0">
                    <a:pos x="210048" y="33770"/>
                  </a:cxn>
                  <a:cxn ang="0">
                    <a:pos x="363834" y="3752"/>
                  </a:cxn>
                </a:cxnLst>
                <a:rect l="0" t="0" r="0" b="0"/>
                <a:pathLst>
                  <a:path w="102" h="33">
                    <a:moveTo>
                      <a:pt x="97" y="1"/>
                    </a:moveTo>
                    <a:cubicBezTo>
                      <a:pt x="101" y="0"/>
                      <a:pt x="102" y="2"/>
                      <a:pt x="100" y="6"/>
                    </a:cubicBezTo>
                    <a:cubicBezTo>
                      <a:pt x="97" y="10"/>
                      <a:pt x="92" y="14"/>
                      <a:pt x="89" y="15"/>
                    </a:cubicBezTo>
                    <a:cubicBezTo>
                      <a:pt x="76" y="19"/>
                      <a:pt x="61" y="21"/>
                      <a:pt x="46" y="24"/>
                    </a:cubicBezTo>
                    <a:cubicBezTo>
                      <a:pt x="32" y="26"/>
                      <a:pt x="17" y="28"/>
                      <a:pt x="5" y="32"/>
                    </a:cubicBezTo>
                    <a:cubicBezTo>
                      <a:pt x="1" y="33"/>
                      <a:pt x="0" y="30"/>
                      <a:pt x="3" y="26"/>
                    </a:cubicBezTo>
                    <a:cubicBezTo>
                      <a:pt x="5" y="22"/>
                      <a:pt x="10" y="18"/>
                      <a:pt x="14" y="17"/>
                    </a:cubicBezTo>
                    <a:cubicBezTo>
                      <a:pt x="26" y="14"/>
                      <a:pt x="41" y="11"/>
                      <a:pt x="56" y="9"/>
                    </a:cubicBezTo>
                    <a:cubicBezTo>
                      <a:pt x="71" y="6"/>
                      <a:pt x="85" y="4"/>
                      <a:pt x="97" y="1"/>
                    </a:cubicBezTo>
                    <a:close/>
                  </a:path>
                </a:pathLst>
              </a:custGeom>
              <a:solidFill>
                <a:srgbClr val="E2E2E2">
                  <a:alpha val="100000"/>
                </a:srgbClr>
              </a:solidFill>
              <a:ln w="9525">
                <a:noFill/>
              </a:ln>
            </p:spPr>
            <p:txBody>
              <a:bodyPr/>
              <a:lstStyle/>
              <a:p>
                <a:endParaRPr lang="zh-CN" altLang="en-US"/>
              </a:p>
            </p:txBody>
          </p:sp>
        </p:grpSp>
        <p:sp>
          <p:nvSpPr>
            <p:cNvPr id="10271" name="Freeform 82"/>
            <p:cNvSpPr/>
            <p:nvPr/>
          </p:nvSpPr>
          <p:spPr>
            <a:xfrm>
              <a:off x="3957638" y="3640138"/>
              <a:ext cx="52388" cy="90488"/>
            </a:xfrm>
            <a:custGeom>
              <a:avLst/>
              <a:gdLst/>
              <a:ahLst/>
              <a:cxnLst>
                <a:cxn ang="0">
                  <a:pos x="49213" y="90488"/>
                </a:cxn>
                <a:cxn ang="0">
                  <a:pos x="0" y="71438"/>
                </a:cxn>
                <a:cxn ang="0">
                  <a:pos x="52388" y="0"/>
                </a:cxn>
                <a:cxn ang="0">
                  <a:pos x="49213" y="90488"/>
                </a:cxn>
              </a:cxnLst>
              <a:rect l="0" t="0" r="0" b="0"/>
              <a:pathLst>
                <a:path w="33" h="57">
                  <a:moveTo>
                    <a:pt x="31" y="57"/>
                  </a:moveTo>
                  <a:lnTo>
                    <a:pt x="0" y="45"/>
                  </a:lnTo>
                  <a:lnTo>
                    <a:pt x="33" y="0"/>
                  </a:lnTo>
                  <a:lnTo>
                    <a:pt x="31" y="57"/>
                  </a:lnTo>
                  <a:close/>
                </a:path>
              </a:pathLst>
            </a:custGeom>
            <a:solidFill>
              <a:srgbClr val="E9F2DF">
                <a:alpha val="100000"/>
              </a:srgbClr>
            </a:solidFill>
            <a:ln w="9525">
              <a:noFill/>
            </a:ln>
          </p:spPr>
          <p:txBody>
            <a:bodyPr/>
            <a:lstStyle/>
            <a:p>
              <a:endParaRPr lang="zh-CN" altLang="en-US"/>
            </a:p>
          </p:txBody>
        </p:sp>
      </p:grpSp>
      <p:grpSp>
        <p:nvGrpSpPr>
          <p:cNvPr id="10245" name="组合 87"/>
          <p:cNvGrpSpPr/>
          <p:nvPr/>
        </p:nvGrpSpPr>
        <p:grpSpPr>
          <a:xfrm>
            <a:off x="3895725" y="3389313"/>
            <a:ext cx="4618038" cy="657225"/>
            <a:chOff x="1755728" y="2313715"/>
            <a:chExt cx="5268126" cy="748291"/>
          </a:xfrm>
        </p:grpSpPr>
        <p:sp>
          <p:nvSpPr>
            <p:cNvPr id="89" name="矩形 88"/>
            <p:cNvSpPr/>
            <p:nvPr/>
          </p:nvSpPr>
          <p:spPr>
            <a:xfrm>
              <a:off x="3256570" y="2457094"/>
              <a:ext cx="3767284" cy="6049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0" name="矩形 89"/>
            <p:cNvSpPr/>
            <p:nvPr/>
          </p:nvSpPr>
          <p:spPr>
            <a:xfrm>
              <a:off x="3144344" y="2377225"/>
              <a:ext cx="3767284" cy="604911"/>
            </a:xfrm>
            <a:prstGeom prst="rect">
              <a:avLst/>
            </a:prstGeom>
            <a:pattFill prst="dotGrid">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1" name="矩形 90"/>
            <p:cNvSpPr/>
            <p:nvPr/>
          </p:nvSpPr>
          <p:spPr>
            <a:xfrm rot="20890084">
              <a:off x="1963080" y="2457095"/>
              <a:ext cx="841741" cy="6049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2" name="矩形 91"/>
            <p:cNvSpPr/>
            <p:nvPr/>
          </p:nvSpPr>
          <p:spPr>
            <a:xfrm>
              <a:off x="1755728" y="2351472"/>
              <a:ext cx="841741" cy="604911"/>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264" name="文本框 92"/>
            <p:cNvSpPr txBox="1"/>
            <p:nvPr/>
          </p:nvSpPr>
          <p:spPr>
            <a:xfrm rot="-8057">
              <a:off x="3316366" y="2354936"/>
              <a:ext cx="3595271" cy="596816"/>
            </a:xfrm>
            <a:prstGeom prst="rect">
              <a:avLst/>
            </a:prstGeom>
            <a:noFill/>
            <a:ln w="9525">
              <a:noFill/>
            </a:ln>
          </p:spPr>
          <p:txBody>
            <a:bodyPr>
              <a:spAutoFit/>
            </a:bodyPr>
            <a:lstStyle/>
            <a:p>
              <a:pPr lvl="0" eaLnBrk="1" hangingPunct="1"/>
              <a:r>
                <a:rPr lang="zh-CN" altLang="en-US" sz="2800" b="1" dirty="0">
                  <a:solidFill>
                    <a:srgbClr val="404040"/>
                  </a:solidFill>
                  <a:latin typeface="微软雅黑" panose="020B0503020204020204" pitchFamily="34" charset="-122"/>
                  <a:ea typeface="微软雅黑" panose="020B0503020204020204" pitchFamily="34" charset="-122"/>
                </a:rPr>
                <a:t>点击此处添加目录</a:t>
              </a:r>
            </a:p>
          </p:txBody>
        </p:sp>
        <p:sp>
          <p:nvSpPr>
            <p:cNvPr id="10265" name="文本框 93"/>
            <p:cNvSpPr txBox="1"/>
            <p:nvPr/>
          </p:nvSpPr>
          <p:spPr>
            <a:xfrm rot="-1110546">
              <a:off x="1963074" y="2313715"/>
              <a:ext cx="505061" cy="737244"/>
            </a:xfrm>
            <a:prstGeom prst="rect">
              <a:avLst/>
            </a:prstGeom>
            <a:noFill/>
            <a:ln w="9525">
              <a:noFill/>
            </a:ln>
          </p:spPr>
          <p:txBody>
            <a:bodyPr>
              <a:spAutoFit/>
            </a:bodyPr>
            <a:lstStyle/>
            <a:p>
              <a:pPr lvl="0" eaLnBrk="1" hangingPunct="1"/>
              <a:r>
                <a:rPr lang="en-US" altLang="zh-CN" sz="3600" b="1" dirty="0">
                  <a:solidFill>
                    <a:srgbClr val="FFFFFF"/>
                  </a:solidFill>
                  <a:latin typeface="微软雅黑" panose="020B0503020204020204" pitchFamily="34" charset="-122"/>
                  <a:ea typeface="微软雅黑" panose="020B0503020204020204" pitchFamily="34" charset="-122"/>
                </a:rPr>
                <a:t>2</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10246" name="组合 94"/>
          <p:cNvGrpSpPr/>
          <p:nvPr/>
        </p:nvGrpSpPr>
        <p:grpSpPr>
          <a:xfrm>
            <a:off x="3895725" y="4259263"/>
            <a:ext cx="4618038" cy="655637"/>
            <a:chOff x="1755728" y="2313715"/>
            <a:chExt cx="5268126" cy="748291"/>
          </a:xfrm>
        </p:grpSpPr>
        <p:sp>
          <p:nvSpPr>
            <p:cNvPr id="96" name="矩形 95"/>
            <p:cNvSpPr/>
            <p:nvPr/>
          </p:nvSpPr>
          <p:spPr>
            <a:xfrm>
              <a:off x="3256570" y="2457094"/>
              <a:ext cx="3767284" cy="6049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7" name="矩形 96"/>
            <p:cNvSpPr/>
            <p:nvPr/>
          </p:nvSpPr>
          <p:spPr>
            <a:xfrm>
              <a:off x="3144344" y="2377225"/>
              <a:ext cx="3767284" cy="604911"/>
            </a:xfrm>
            <a:prstGeom prst="rect">
              <a:avLst/>
            </a:prstGeom>
            <a:pattFill prst="dotGrid">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8" name="矩形 97"/>
            <p:cNvSpPr/>
            <p:nvPr/>
          </p:nvSpPr>
          <p:spPr>
            <a:xfrm rot="20890084">
              <a:off x="1963080" y="2457095"/>
              <a:ext cx="841741" cy="6049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99" name="矩形 98"/>
            <p:cNvSpPr/>
            <p:nvPr/>
          </p:nvSpPr>
          <p:spPr>
            <a:xfrm>
              <a:off x="1755728" y="2351472"/>
              <a:ext cx="841741" cy="604911"/>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258" name="文本框 99"/>
            <p:cNvSpPr txBox="1"/>
            <p:nvPr/>
          </p:nvSpPr>
          <p:spPr>
            <a:xfrm rot="-8057">
              <a:off x="3316366" y="2354936"/>
              <a:ext cx="3595271" cy="596816"/>
            </a:xfrm>
            <a:prstGeom prst="rect">
              <a:avLst/>
            </a:prstGeom>
            <a:noFill/>
            <a:ln w="9525">
              <a:noFill/>
            </a:ln>
          </p:spPr>
          <p:txBody>
            <a:bodyPr>
              <a:spAutoFit/>
            </a:bodyPr>
            <a:lstStyle/>
            <a:p>
              <a:pPr lvl="0" eaLnBrk="1" hangingPunct="1"/>
              <a:r>
                <a:rPr lang="zh-CN" altLang="en-US" sz="2800" b="1" dirty="0">
                  <a:solidFill>
                    <a:srgbClr val="404040"/>
                  </a:solidFill>
                  <a:latin typeface="微软雅黑" panose="020B0503020204020204" pitchFamily="34" charset="-122"/>
                  <a:ea typeface="微软雅黑" panose="020B0503020204020204" pitchFamily="34" charset="-122"/>
                </a:rPr>
                <a:t>点击此处添加目录</a:t>
              </a:r>
            </a:p>
          </p:txBody>
        </p:sp>
        <p:sp>
          <p:nvSpPr>
            <p:cNvPr id="10259" name="文本框 100"/>
            <p:cNvSpPr txBox="1"/>
            <p:nvPr/>
          </p:nvSpPr>
          <p:spPr>
            <a:xfrm rot="-1110546">
              <a:off x="1963074" y="2313715"/>
              <a:ext cx="505061" cy="737244"/>
            </a:xfrm>
            <a:prstGeom prst="rect">
              <a:avLst/>
            </a:prstGeom>
            <a:noFill/>
            <a:ln w="9525">
              <a:noFill/>
            </a:ln>
          </p:spPr>
          <p:txBody>
            <a:bodyPr>
              <a:spAutoFit/>
            </a:bodyPr>
            <a:lstStyle/>
            <a:p>
              <a:pPr lvl="0" eaLnBrk="1" hangingPunct="1"/>
              <a:r>
                <a:rPr lang="en-US" altLang="zh-CN" sz="3600" b="1" dirty="0">
                  <a:solidFill>
                    <a:srgbClr val="FFFFFF"/>
                  </a:solidFill>
                  <a:latin typeface="微软雅黑" panose="020B0503020204020204" pitchFamily="34" charset="-122"/>
                  <a:ea typeface="微软雅黑" panose="020B0503020204020204" pitchFamily="34" charset="-122"/>
                </a:rPr>
                <a:t>3</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grpSp>
        <p:nvGrpSpPr>
          <p:cNvPr id="10247" name="组合 101"/>
          <p:cNvGrpSpPr/>
          <p:nvPr/>
        </p:nvGrpSpPr>
        <p:grpSpPr>
          <a:xfrm>
            <a:off x="3895725" y="5133975"/>
            <a:ext cx="4618038" cy="655638"/>
            <a:chOff x="1755728" y="2313715"/>
            <a:chExt cx="5268126" cy="748291"/>
          </a:xfrm>
        </p:grpSpPr>
        <p:sp>
          <p:nvSpPr>
            <p:cNvPr id="103" name="矩形 102"/>
            <p:cNvSpPr/>
            <p:nvPr/>
          </p:nvSpPr>
          <p:spPr>
            <a:xfrm>
              <a:off x="3256570" y="2457094"/>
              <a:ext cx="3767284" cy="6049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4" name="矩形 103"/>
            <p:cNvSpPr/>
            <p:nvPr/>
          </p:nvSpPr>
          <p:spPr>
            <a:xfrm>
              <a:off x="3144344" y="2377225"/>
              <a:ext cx="3767284" cy="604911"/>
            </a:xfrm>
            <a:prstGeom prst="rect">
              <a:avLst/>
            </a:prstGeom>
            <a:pattFill prst="dotGrid">
              <a:fgClr>
                <a:schemeClr val="bg1">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5" name="矩形 104"/>
            <p:cNvSpPr/>
            <p:nvPr/>
          </p:nvSpPr>
          <p:spPr>
            <a:xfrm rot="20890084">
              <a:off x="1963080" y="2457095"/>
              <a:ext cx="841741" cy="60491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6" name="矩形 105"/>
            <p:cNvSpPr/>
            <p:nvPr/>
          </p:nvSpPr>
          <p:spPr>
            <a:xfrm>
              <a:off x="1755728" y="2351472"/>
              <a:ext cx="841741" cy="604911"/>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10252" name="文本框 106"/>
            <p:cNvSpPr txBox="1"/>
            <p:nvPr/>
          </p:nvSpPr>
          <p:spPr>
            <a:xfrm rot="-8057">
              <a:off x="3316366" y="2354936"/>
              <a:ext cx="3595271" cy="596816"/>
            </a:xfrm>
            <a:prstGeom prst="rect">
              <a:avLst/>
            </a:prstGeom>
            <a:noFill/>
            <a:ln w="9525">
              <a:noFill/>
            </a:ln>
          </p:spPr>
          <p:txBody>
            <a:bodyPr>
              <a:spAutoFit/>
            </a:bodyPr>
            <a:lstStyle/>
            <a:p>
              <a:pPr lvl="0" eaLnBrk="1" hangingPunct="1"/>
              <a:r>
                <a:rPr lang="zh-CN" altLang="en-US" sz="2800" b="1" dirty="0">
                  <a:solidFill>
                    <a:srgbClr val="404040"/>
                  </a:solidFill>
                  <a:latin typeface="微软雅黑" panose="020B0503020204020204" pitchFamily="34" charset="-122"/>
                  <a:ea typeface="微软雅黑" panose="020B0503020204020204" pitchFamily="34" charset="-122"/>
                </a:rPr>
                <a:t>点击此处添加目录</a:t>
              </a:r>
            </a:p>
          </p:txBody>
        </p:sp>
        <p:sp>
          <p:nvSpPr>
            <p:cNvPr id="10253" name="文本框 107"/>
            <p:cNvSpPr txBox="1"/>
            <p:nvPr/>
          </p:nvSpPr>
          <p:spPr>
            <a:xfrm rot="-1110546">
              <a:off x="1963074" y="2313715"/>
              <a:ext cx="505061" cy="737244"/>
            </a:xfrm>
            <a:prstGeom prst="rect">
              <a:avLst/>
            </a:prstGeom>
            <a:noFill/>
            <a:ln w="9525">
              <a:noFill/>
            </a:ln>
          </p:spPr>
          <p:txBody>
            <a:bodyPr>
              <a:spAutoFit/>
            </a:bodyPr>
            <a:lstStyle/>
            <a:p>
              <a:pPr lvl="0" eaLnBrk="1" hangingPunct="1"/>
              <a:r>
                <a:rPr lang="en-US" altLang="zh-CN" sz="3600" b="1" dirty="0">
                  <a:solidFill>
                    <a:srgbClr val="FFFFFF"/>
                  </a:solidFill>
                  <a:latin typeface="微软雅黑" panose="020B0503020204020204" pitchFamily="34" charset="-122"/>
                  <a:ea typeface="微软雅黑" panose="020B0503020204020204" pitchFamily="34" charset="-122"/>
                </a:rPr>
                <a:t>4</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45059" name="组合 1"/>
          <p:cNvGrpSpPr/>
          <p:nvPr/>
        </p:nvGrpSpPr>
        <p:grpSpPr>
          <a:xfrm>
            <a:off x="106363" y="95250"/>
            <a:ext cx="938212" cy="612775"/>
            <a:chOff x="449263" y="-463550"/>
            <a:chExt cx="4000500" cy="2379663"/>
          </a:xfrm>
        </p:grpSpPr>
        <p:sp>
          <p:nvSpPr>
            <p:cNvPr id="45086"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087"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45088"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45089"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45090"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45091"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45092"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45093"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094"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095"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096"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45097"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098"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099"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0"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1"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2"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45103"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4"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5"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5106"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07"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08"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09"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0"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1"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2"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3"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4"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5"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6"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7"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8"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19"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45120"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45121"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45122"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45123"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45124"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25"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26"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27"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28"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29"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0"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1"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45132"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45133"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4"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5"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6"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7"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8"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39"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40"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5141"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45060"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45061" name="组合 60"/>
          <p:cNvGrpSpPr/>
          <p:nvPr/>
        </p:nvGrpSpPr>
        <p:grpSpPr>
          <a:xfrm>
            <a:off x="1241425" y="2227263"/>
            <a:ext cx="2728913" cy="3140075"/>
            <a:chOff x="1501458" y="1823214"/>
            <a:chExt cx="3639502" cy="4187081"/>
          </a:xfrm>
        </p:grpSpPr>
        <p:grpSp>
          <p:nvGrpSpPr>
            <p:cNvPr id="45071" name="组合 61"/>
            <p:cNvGrpSpPr/>
            <p:nvPr/>
          </p:nvGrpSpPr>
          <p:grpSpPr>
            <a:xfrm>
              <a:off x="1891121" y="1823214"/>
              <a:ext cx="3249839" cy="1921767"/>
              <a:chOff x="2378599" y="1990348"/>
              <a:chExt cx="2993944" cy="1770446"/>
            </a:xfrm>
          </p:grpSpPr>
          <p:sp>
            <p:nvSpPr>
              <p:cNvPr id="73" name="等腰三角形 2"/>
              <p:cNvSpPr/>
              <p:nvPr/>
            </p:nvSpPr>
            <p:spPr>
              <a:xfrm>
                <a:off x="2378599" y="1990348"/>
                <a:ext cx="2993944" cy="1770446"/>
              </a:xfrm>
              <a:custGeom>
                <a:avLst/>
                <a:gdLst>
                  <a:gd name="connsiteX0" fmla="*/ 0 w 1737360"/>
                  <a:gd name="connsiteY0" fmla="*/ 1442720 h 1442720"/>
                  <a:gd name="connsiteX1" fmla="*/ 868680 w 1737360"/>
                  <a:gd name="connsiteY1" fmla="*/ 0 h 1442720"/>
                  <a:gd name="connsiteX2" fmla="*/ 1737360 w 1737360"/>
                  <a:gd name="connsiteY2" fmla="*/ 1442720 h 1442720"/>
                  <a:gd name="connsiteX3" fmla="*/ 0 w 1737360"/>
                  <a:gd name="connsiteY3" fmla="*/ 1442720 h 1442720"/>
                  <a:gd name="connsiteX0-1" fmla="*/ 0 w 4521200"/>
                  <a:gd name="connsiteY0-2" fmla="*/ 1442720 h 1442720"/>
                  <a:gd name="connsiteX1-3" fmla="*/ 868680 w 4521200"/>
                  <a:gd name="connsiteY1-4" fmla="*/ 0 h 1442720"/>
                  <a:gd name="connsiteX2-5" fmla="*/ 4521200 w 4521200"/>
                  <a:gd name="connsiteY2-6" fmla="*/ 1229360 h 1442720"/>
                  <a:gd name="connsiteX3-7" fmla="*/ 0 w 4521200"/>
                  <a:gd name="connsiteY3-8" fmla="*/ 1442720 h 1442720"/>
                  <a:gd name="connsiteX0-9" fmla="*/ 472440 w 3652520"/>
                  <a:gd name="connsiteY0-10" fmla="*/ 2123440 h 2123440"/>
                  <a:gd name="connsiteX1-11" fmla="*/ 0 w 3652520"/>
                  <a:gd name="connsiteY1-12" fmla="*/ 0 h 2123440"/>
                  <a:gd name="connsiteX2-13" fmla="*/ 3652520 w 3652520"/>
                  <a:gd name="connsiteY2-14" fmla="*/ 1229360 h 2123440"/>
                  <a:gd name="connsiteX3-15" fmla="*/ 472440 w 3652520"/>
                  <a:gd name="connsiteY3-16" fmla="*/ 2123440 h 2123440"/>
                  <a:gd name="connsiteX0-17" fmla="*/ 756920 w 3937000"/>
                  <a:gd name="connsiteY0-18" fmla="*/ 1534160 h 1534160"/>
                  <a:gd name="connsiteX1-19" fmla="*/ 0 w 3937000"/>
                  <a:gd name="connsiteY1-20" fmla="*/ 0 h 1534160"/>
                  <a:gd name="connsiteX2-21" fmla="*/ 3937000 w 3937000"/>
                  <a:gd name="connsiteY2-22" fmla="*/ 640080 h 1534160"/>
                  <a:gd name="connsiteX3-23" fmla="*/ 756920 w 3937000"/>
                  <a:gd name="connsiteY3-24" fmla="*/ 1534160 h 1534160"/>
                  <a:gd name="connsiteX0-25" fmla="*/ 756920 w 3937000"/>
                  <a:gd name="connsiteY0-26" fmla="*/ 2311033 h 2311033"/>
                  <a:gd name="connsiteX1-27" fmla="*/ 0 w 3937000"/>
                  <a:gd name="connsiteY1-28" fmla="*/ 776873 h 2311033"/>
                  <a:gd name="connsiteX2-29" fmla="*/ 3937000 w 3937000"/>
                  <a:gd name="connsiteY2-30" fmla="*/ 1416953 h 2311033"/>
                  <a:gd name="connsiteX3-31" fmla="*/ 756920 w 3937000"/>
                  <a:gd name="connsiteY3-32" fmla="*/ 2311033 h 2311033"/>
                  <a:gd name="connsiteX0-33" fmla="*/ 756920 w 3937000"/>
                  <a:gd name="connsiteY0-34" fmla="*/ 2344501 h 2344501"/>
                  <a:gd name="connsiteX1-35" fmla="*/ 0 w 3937000"/>
                  <a:gd name="connsiteY1-36" fmla="*/ 810341 h 2344501"/>
                  <a:gd name="connsiteX2-37" fmla="*/ 3937000 w 3937000"/>
                  <a:gd name="connsiteY2-38" fmla="*/ 1450421 h 2344501"/>
                  <a:gd name="connsiteX3-39" fmla="*/ 756920 w 3937000"/>
                  <a:gd name="connsiteY3-40" fmla="*/ 2344501 h 2344501"/>
                  <a:gd name="connsiteX0-41" fmla="*/ 756920 w 3937000"/>
                  <a:gd name="connsiteY0-42" fmla="*/ 2344501 h 2344501"/>
                  <a:gd name="connsiteX1-43" fmla="*/ 0 w 3937000"/>
                  <a:gd name="connsiteY1-44" fmla="*/ 810341 h 2344501"/>
                  <a:gd name="connsiteX2-45" fmla="*/ 3937000 w 3937000"/>
                  <a:gd name="connsiteY2-46" fmla="*/ 1450421 h 2344501"/>
                  <a:gd name="connsiteX3-47" fmla="*/ 756920 w 3937000"/>
                  <a:gd name="connsiteY3-48" fmla="*/ 2344501 h 2344501"/>
                  <a:gd name="connsiteX0-49" fmla="*/ 756920 w 3937000"/>
                  <a:gd name="connsiteY0-50" fmla="*/ 2344501 h 2344501"/>
                  <a:gd name="connsiteX1-51" fmla="*/ 0 w 3937000"/>
                  <a:gd name="connsiteY1-52" fmla="*/ 810341 h 2344501"/>
                  <a:gd name="connsiteX2-53" fmla="*/ 3937000 w 3937000"/>
                  <a:gd name="connsiteY2-54" fmla="*/ 1450421 h 2344501"/>
                  <a:gd name="connsiteX3-55" fmla="*/ 756920 w 3937000"/>
                  <a:gd name="connsiteY3-56" fmla="*/ 2344501 h 2344501"/>
                  <a:gd name="connsiteX0-57" fmla="*/ 756920 w 3937000"/>
                  <a:gd name="connsiteY0-58" fmla="*/ 2344501 h 2344501"/>
                  <a:gd name="connsiteX1-59" fmla="*/ 0 w 3937000"/>
                  <a:gd name="connsiteY1-60" fmla="*/ 810341 h 2344501"/>
                  <a:gd name="connsiteX2-61" fmla="*/ 3937000 w 3937000"/>
                  <a:gd name="connsiteY2-62" fmla="*/ 1450421 h 2344501"/>
                  <a:gd name="connsiteX3-63" fmla="*/ 756920 w 3937000"/>
                  <a:gd name="connsiteY3-64" fmla="*/ 2344501 h 2344501"/>
                  <a:gd name="connsiteX0-65" fmla="*/ 756920 w 3947160"/>
                  <a:gd name="connsiteY0-66" fmla="*/ 2340132 h 2340132"/>
                  <a:gd name="connsiteX1-67" fmla="*/ 0 w 3947160"/>
                  <a:gd name="connsiteY1-68" fmla="*/ 805972 h 2340132"/>
                  <a:gd name="connsiteX2-69" fmla="*/ 3947160 w 3947160"/>
                  <a:gd name="connsiteY2-70" fmla="*/ 1466372 h 2340132"/>
                  <a:gd name="connsiteX3-71" fmla="*/ 756920 w 3947160"/>
                  <a:gd name="connsiteY3-72" fmla="*/ 2340132 h 2340132"/>
                  <a:gd name="connsiteX0-73" fmla="*/ 756920 w 3947160"/>
                  <a:gd name="connsiteY0-74" fmla="*/ 2340132 h 2340132"/>
                  <a:gd name="connsiteX1-75" fmla="*/ 0 w 3947160"/>
                  <a:gd name="connsiteY1-76" fmla="*/ 805972 h 2340132"/>
                  <a:gd name="connsiteX2-77" fmla="*/ 3947160 w 3947160"/>
                  <a:gd name="connsiteY2-78" fmla="*/ 1466372 h 2340132"/>
                  <a:gd name="connsiteX3-79" fmla="*/ 756920 w 3947160"/>
                  <a:gd name="connsiteY3-80" fmla="*/ 2340132 h 2340132"/>
                  <a:gd name="connsiteX0-81" fmla="*/ 756920 w 3957320"/>
                  <a:gd name="connsiteY0-82" fmla="*/ 2340132 h 2340132"/>
                  <a:gd name="connsiteX1-83" fmla="*/ 0 w 3957320"/>
                  <a:gd name="connsiteY1-84" fmla="*/ 805972 h 2340132"/>
                  <a:gd name="connsiteX2-85" fmla="*/ 3957320 w 3957320"/>
                  <a:gd name="connsiteY2-86" fmla="*/ 1466372 h 2340132"/>
                  <a:gd name="connsiteX3-87" fmla="*/ 756920 w 3957320"/>
                  <a:gd name="connsiteY3-88" fmla="*/ 2340132 h 2340132"/>
                  <a:gd name="connsiteX0-89" fmla="*/ 756920 w 3957320"/>
                  <a:gd name="connsiteY0-90" fmla="*/ 2340132 h 2340132"/>
                  <a:gd name="connsiteX1-91" fmla="*/ 0 w 3957320"/>
                  <a:gd name="connsiteY1-92" fmla="*/ 805972 h 2340132"/>
                  <a:gd name="connsiteX2-93" fmla="*/ 3957320 w 3957320"/>
                  <a:gd name="connsiteY2-94" fmla="*/ 1466372 h 2340132"/>
                  <a:gd name="connsiteX3-95" fmla="*/ 756920 w 3957320"/>
                  <a:gd name="connsiteY3-96" fmla="*/ 2340132 h 2340132"/>
                  <a:gd name="connsiteX0-97" fmla="*/ 756920 w 3960093"/>
                  <a:gd name="connsiteY0-98" fmla="*/ 2340132 h 2340132"/>
                  <a:gd name="connsiteX1-99" fmla="*/ 0 w 3960093"/>
                  <a:gd name="connsiteY1-100" fmla="*/ 805972 h 2340132"/>
                  <a:gd name="connsiteX2-101" fmla="*/ 3957320 w 3960093"/>
                  <a:gd name="connsiteY2-102" fmla="*/ 1466372 h 2340132"/>
                  <a:gd name="connsiteX3-103" fmla="*/ 756920 w 3960093"/>
                  <a:gd name="connsiteY3-104" fmla="*/ 2340132 h 2340132"/>
                  <a:gd name="connsiteX0-105" fmla="*/ 756920 w 3957320"/>
                  <a:gd name="connsiteY0-106" fmla="*/ 2340132 h 2340132"/>
                  <a:gd name="connsiteX1-107" fmla="*/ 0 w 3957320"/>
                  <a:gd name="connsiteY1-108" fmla="*/ 805972 h 2340132"/>
                  <a:gd name="connsiteX2-109" fmla="*/ 3957320 w 3957320"/>
                  <a:gd name="connsiteY2-110" fmla="*/ 1466372 h 2340132"/>
                  <a:gd name="connsiteX3-111" fmla="*/ 756920 w 3957320"/>
                  <a:gd name="connsiteY3-112" fmla="*/ 2340132 h 2340132"/>
                </a:gdLst>
                <a:ahLst/>
                <a:cxnLst>
                  <a:cxn ang="0">
                    <a:pos x="connsiteX0-1" y="connsiteY0-2"/>
                  </a:cxn>
                  <a:cxn ang="0">
                    <a:pos x="connsiteX1-3" y="connsiteY1-4"/>
                  </a:cxn>
                  <a:cxn ang="0">
                    <a:pos x="connsiteX2-5" y="connsiteY2-6"/>
                  </a:cxn>
                  <a:cxn ang="0">
                    <a:pos x="connsiteX3-7" y="connsiteY3-8"/>
                  </a:cxn>
                </a:cxnLst>
                <a:rect l="l" t="t" r="r" b="b"/>
                <a:pathLst>
                  <a:path w="3957320" h="2340132">
                    <a:moveTo>
                      <a:pt x="756920" y="2340132"/>
                    </a:moveTo>
                    <a:lnTo>
                      <a:pt x="0" y="805972"/>
                    </a:lnTo>
                    <a:cubicBezTo>
                      <a:pt x="2399453" y="-1175228"/>
                      <a:pt x="3874347" y="1070132"/>
                      <a:pt x="3957320" y="1466372"/>
                    </a:cubicBezTo>
                    <a:cubicBezTo>
                      <a:pt x="3662817" y="1170694"/>
                      <a:pt x="963507" y="721305"/>
                      <a:pt x="756920" y="2340132"/>
                    </a:cubicBez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5083" name="组合 73"/>
              <p:cNvGrpSpPr/>
              <p:nvPr/>
            </p:nvGrpSpPr>
            <p:grpSpPr>
              <a:xfrm>
                <a:off x="3243423" y="2202991"/>
                <a:ext cx="1304257" cy="623792"/>
                <a:chOff x="3132320" y="2228785"/>
                <a:chExt cx="1304257" cy="623792"/>
              </a:xfrm>
            </p:grpSpPr>
            <p:sp>
              <p:nvSpPr>
                <p:cNvPr id="75" name="Freeform 11"/>
                <p:cNvSpPr>
                  <a:spLocks noEditPoints="1"/>
                </p:cNvSpPr>
                <p:nvPr/>
              </p:nvSpPr>
              <p:spPr bwMode="auto">
                <a:xfrm>
                  <a:off x="3132320" y="2292256"/>
                  <a:ext cx="439432" cy="441744"/>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solidFill>
                <a:ln>
                  <a:noFill/>
                </a:ln>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45085" name="矩形 75"/>
                <p:cNvSpPr/>
                <p:nvPr/>
              </p:nvSpPr>
              <p:spPr>
                <a:xfrm>
                  <a:off x="3577198" y="2228785"/>
                  <a:ext cx="859379" cy="623792"/>
                </a:xfrm>
                <a:prstGeom prst="rect">
                  <a:avLst/>
                </a:prstGeom>
                <a:noFill/>
                <a:ln w="9525">
                  <a:noFill/>
                </a:ln>
              </p:spPr>
              <p:txBody>
                <a:bodyPr>
                  <a:spAutoFit/>
                </a:bodyPr>
                <a:lstStyle/>
                <a:p>
                  <a:pPr lvl="0" eaLnBrk="1" hangingPunct="1"/>
                  <a:r>
                    <a:rPr lang="en-US" altLang="zh-CN" sz="2700" b="1" dirty="0">
                      <a:solidFill>
                        <a:srgbClr val="FFFFFF"/>
                      </a:solidFill>
                      <a:latin typeface="微软雅黑" panose="020B0503020204020204" pitchFamily="34" charset="-122"/>
                      <a:ea typeface="微软雅黑" panose="020B0503020204020204" pitchFamily="34" charset="-122"/>
                    </a:rPr>
                    <a:t>01</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grpSp>
        </p:grpSp>
        <p:grpSp>
          <p:nvGrpSpPr>
            <p:cNvPr id="45072" name="组合 62"/>
            <p:cNvGrpSpPr/>
            <p:nvPr/>
          </p:nvGrpSpPr>
          <p:grpSpPr>
            <a:xfrm>
              <a:off x="1501458" y="2476737"/>
              <a:ext cx="1921767" cy="3249839"/>
              <a:chOff x="2019618" y="2592412"/>
              <a:chExt cx="1770446" cy="2993944"/>
            </a:xfrm>
          </p:grpSpPr>
          <p:sp>
            <p:nvSpPr>
              <p:cNvPr id="70" name="等腰三角形 2"/>
              <p:cNvSpPr/>
              <p:nvPr/>
            </p:nvSpPr>
            <p:spPr>
              <a:xfrm rot="14384741">
                <a:off x="1407869" y="3204161"/>
                <a:ext cx="2993944" cy="1770446"/>
              </a:xfrm>
              <a:custGeom>
                <a:avLst/>
                <a:gdLst>
                  <a:gd name="connsiteX0" fmla="*/ 0 w 1737360"/>
                  <a:gd name="connsiteY0" fmla="*/ 1442720 h 1442720"/>
                  <a:gd name="connsiteX1" fmla="*/ 868680 w 1737360"/>
                  <a:gd name="connsiteY1" fmla="*/ 0 h 1442720"/>
                  <a:gd name="connsiteX2" fmla="*/ 1737360 w 1737360"/>
                  <a:gd name="connsiteY2" fmla="*/ 1442720 h 1442720"/>
                  <a:gd name="connsiteX3" fmla="*/ 0 w 1737360"/>
                  <a:gd name="connsiteY3" fmla="*/ 1442720 h 1442720"/>
                  <a:gd name="connsiteX0-1" fmla="*/ 0 w 4521200"/>
                  <a:gd name="connsiteY0-2" fmla="*/ 1442720 h 1442720"/>
                  <a:gd name="connsiteX1-3" fmla="*/ 868680 w 4521200"/>
                  <a:gd name="connsiteY1-4" fmla="*/ 0 h 1442720"/>
                  <a:gd name="connsiteX2-5" fmla="*/ 4521200 w 4521200"/>
                  <a:gd name="connsiteY2-6" fmla="*/ 1229360 h 1442720"/>
                  <a:gd name="connsiteX3-7" fmla="*/ 0 w 4521200"/>
                  <a:gd name="connsiteY3-8" fmla="*/ 1442720 h 1442720"/>
                  <a:gd name="connsiteX0-9" fmla="*/ 472440 w 3652520"/>
                  <a:gd name="connsiteY0-10" fmla="*/ 2123440 h 2123440"/>
                  <a:gd name="connsiteX1-11" fmla="*/ 0 w 3652520"/>
                  <a:gd name="connsiteY1-12" fmla="*/ 0 h 2123440"/>
                  <a:gd name="connsiteX2-13" fmla="*/ 3652520 w 3652520"/>
                  <a:gd name="connsiteY2-14" fmla="*/ 1229360 h 2123440"/>
                  <a:gd name="connsiteX3-15" fmla="*/ 472440 w 3652520"/>
                  <a:gd name="connsiteY3-16" fmla="*/ 2123440 h 2123440"/>
                  <a:gd name="connsiteX0-17" fmla="*/ 756920 w 3937000"/>
                  <a:gd name="connsiteY0-18" fmla="*/ 1534160 h 1534160"/>
                  <a:gd name="connsiteX1-19" fmla="*/ 0 w 3937000"/>
                  <a:gd name="connsiteY1-20" fmla="*/ 0 h 1534160"/>
                  <a:gd name="connsiteX2-21" fmla="*/ 3937000 w 3937000"/>
                  <a:gd name="connsiteY2-22" fmla="*/ 640080 h 1534160"/>
                  <a:gd name="connsiteX3-23" fmla="*/ 756920 w 3937000"/>
                  <a:gd name="connsiteY3-24" fmla="*/ 1534160 h 1534160"/>
                  <a:gd name="connsiteX0-25" fmla="*/ 756920 w 3937000"/>
                  <a:gd name="connsiteY0-26" fmla="*/ 2311033 h 2311033"/>
                  <a:gd name="connsiteX1-27" fmla="*/ 0 w 3937000"/>
                  <a:gd name="connsiteY1-28" fmla="*/ 776873 h 2311033"/>
                  <a:gd name="connsiteX2-29" fmla="*/ 3937000 w 3937000"/>
                  <a:gd name="connsiteY2-30" fmla="*/ 1416953 h 2311033"/>
                  <a:gd name="connsiteX3-31" fmla="*/ 756920 w 3937000"/>
                  <a:gd name="connsiteY3-32" fmla="*/ 2311033 h 2311033"/>
                  <a:gd name="connsiteX0-33" fmla="*/ 756920 w 3937000"/>
                  <a:gd name="connsiteY0-34" fmla="*/ 2344501 h 2344501"/>
                  <a:gd name="connsiteX1-35" fmla="*/ 0 w 3937000"/>
                  <a:gd name="connsiteY1-36" fmla="*/ 810341 h 2344501"/>
                  <a:gd name="connsiteX2-37" fmla="*/ 3937000 w 3937000"/>
                  <a:gd name="connsiteY2-38" fmla="*/ 1450421 h 2344501"/>
                  <a:gd name="connsiteX3-39" fmla="*/ 756920 w 3937000"/>
                  <a:gd name="connsiteY3-40" fmla="*/ 2344501 h 2344501"/>
                  <a:gd name="connsiteX0-41" fmla="*/ 756920 w 3937000"/>
                  <a:gd name="connsiteY0-42" fmla="*/ 2344501 h 2344501"/>
                  <a:gd name="connsiteX1-43" fmla="*/ 0 w 3937000"/>
                  <a:gd name="connsiteY1-44" fmla="*/ 810341 h 2344501"/>
                  <a:gd name="connsiteX2-45" fmla="*/ 3937000 w 3937000"/>
                  <a:gd name="connsiteY2-46" fmla="*/ 1450421 h 2344501"/>
                  <a:gd name="connsiteX3-47" fmla="*/ 756920 w 3937000"/>
                  <a:gd name="connsiteY3-48" fmla="*/ 2344501 h 2344501"/>
                  <a:gd name="connsiteX0-49" fmla="*/ 756920 w 3937000"/>
                  <a:gd name="connsiteY0-50" fmla="*/ 2344501 h 2344501"/>
                  <a:gd name="connsiteX1-51" fmla="*/ 0 w 3937000"/>
                  <a:gd name="connsiteY1-52" fmla="*/ 810341 h 2344501"/>
                  <a:gd name="connsiteX2-53" fmla="*/ 3937000 w 3937000"/>
                  <a:gd name="connsiteY2-54" fmla="*/ 1450421 h 2344501"/>
                  <a:gd name="connsiteX3-55" fmla="*/ 756920 w 3937000"/>
                  <a:gd name="connsiteY3-56" fmla="*/ 2344501 h 2344501"/>
                  <a:gd name="connsiteX0-57" fmla="*/ 756920 w 3937000"/>
                  <a:gd name="connsiteY0-58" fmla="*/ 2344501 h 2344501"/>
                  <a:gd name="connsiteX1-59" fmla="*/ 0 w 3937000"/>
                  <a:gd name="connsiteY1-60" fmla="*/ 810341 h 2344501"/>
                  <a:gd name="connsiteX2-61" fmla="*/ 3937000 w 3937000"/>
                  <a:gd name="connsiteY2-62" fmla="*/ 1450421 h 2344501"/>
                  <a:gd name="connsiteX3-63" fmla="*/ 756920 w 3937000"/>
                  <a:gd name="connsiteY3-64" fmla="*/ 2344501 h 2344501"/>
                  <a:gd name="connsiteX0-65" fmla="*/ 756920 w 3947160"/>
                  <a:gd name="connsiteY0-66" fmla="*/ 2340132 h 2340132"/>
                  <a:gd name="connsiteX1-67" fmla="*/ 0 w 3947160"/>
                  <a:gd name="connsiteY1-68" fmla="*/ 805972 h 2340132"/>
                  <a:gd name="connsiteX2-69" fmla="*/ 3947160 w 3947160"/>
                  <a:gd name="connsiteY2-70" fmla="*/ 1466372 h 2340132"/>
                  <a:gd name="connsiteX3-71" fmla="*/ 756920 w 3947160"/>
                  <a:gd name="connsiteY3-72" fmla="*/ 2340132 h 2340132"/>
                  <a:gd name="connsiteX0-73" fmla="*/ 756920 w 3947160"/>
                  <a:gd name="connsiteY0-74" fmla="*/ 2340132 h 2340132"/>
                  <a:gd name="connsiteX1-75" fmla="*/ 0 w 3947160"/>
                  <a:gd name="connsiteY1-76" fmla="*/ 805972 h 2340132"/>
                  <a:gd name="connsiteX2-77" fmla="*/ 3947160 w 3947160"/>
                  <a:gd name="connsiteY2-78" fmla="*/ 1466372 h 2340132"/>
                  <a:gd name="connsiteX3-79" fmla="*/ 756920 w 3947160"/>
                  <a:gd name="connsiteY3-80" fmla="*/ 2340132 h 2340132"/>
                  <a:gd name="connsiteX0-81" fmla="*/ 756920 w 3957320"/>
                  <a:gd name="connsiteY0-82" fmla="*/ 2340132 h 2340132"/>
                  <a:gd name="connsiteX1-83" fmla="*/ 0 w 3957320"/>
                  <a:gd name="connsiteY1-84" fmla="*/ 805972 h 2340132"/>
                  <a:gd name="connsiteX2-85" fmla="*/ 3957320 w 3957320"/>
                  <a:gd name="connsiteY2-86" fmla="*/ 1466372 h 2340132"/>
                  <a:gd name="connsiteX3-87" fmla="*/ 756920 w 3957320"/>
                  <a:gd name="connsiteY3-88" fmla="*/ 2340132 h 2340132"/>
                  <a:gd name="connsiteX0-89" fmla="*/ 756920 w 3957320"/>
                  <a:gd name="connsiteY0-90" fmla="*/ 2340132 h 2340132"/>
                  <a:gd name="connsiteX1-91" fmla="*/ 0 w 3957320"/>
                  <a:gd name="connsiteY1-92" fmla="*/ 805972 h 2340132"/>
                  <a:gd name="connsiteX2-93" fmla="*/ 3957320 w 3957320"/>
                  <a:gd name="connsiteY2-94" fmla="*/ 1466372 h 2340132"/>
                  <a:gd name="connsiteX3-95" fmla="*/ 756920 w 3957320"/>
                  <a:gd name="connsiteY3-96" fmla="*/ 2340132 h 2340132"/>
                  <a:gd name="connsiteX0-97" fmla="*/ 756920 w 3960093"/>
                  <a:gd name="connsiteY0-98" fmla="*/ 2340132 h 2340132"/>
                  <a:gd name="connsiteX1-99" fmla="*/ 0 w 3960093"/>
                  <a:gd name="connsiteY1-100" fmla="*/ 805972 h 2340132"/>
                  <a:gd name="connsiteX2-101" fmla="*/ 3957320 w 3960093"/>
                  <a:gd name="connsiteY2-102" fmla="*/ 1466372 h 2340132"/>
                  <a:gd name="connsiteX3-103" fmla="*/ 756920 w 3960093"/>
                  <a:gd name="connsiteY3-104" fmla="*/ 2340132 h 2340132"/>
                  <a:gd name="connsiteX0-105" fmla="*/ 756920 w 3957320"/>
                  <a:gd name="connsiteY0-106" fmla="*/ 2340132 h 2340132"/>
                  <a:gd name="connsiteX1-107" fmla="*/ 0 w 3957320"/>
                  <a:gd name="connsiteY1-108" fmla="*/ 805972 h 2340132"/>
                  <a:gd name="connsiteX2-109" fmla="*/ 3957320 w 3957320"/>
                  <a:gd name="connsiteY2-110" fmla="*/ 1466372 h 2340132"/>
                  <a:gd name="connsiteX3-111" fmla="*/ 756920 w 3957320"/>
                  <a:gd name="connsiteY3-112" fmla="*/ 2340132 h 2340132"/>
                </a:gdLst>
                <a:ahLst/>
                <a:cxnLst>
                  <a:cxn ang="0">
                    <a:pos x="connsiteX0-1" y="connsiteY0-2"/>
                  </a:cxn>
                  <a:cxn ang="0">
                    <a:pos x="connsiteX1-3" y="connsiteY1-4"/>
                  </a:cxn>
                  <a:cxn ang="0">
                    <a:pos x="connsiteX2-5" y="connsiteY2-6"/>
                  </a:cxn>
                  <a:cxn ang="0">
                    <a:pos x="connsiteX3-7" y="connsiteY3-8"/>
                  </a:cxn>
                </a:cxnLst>
                <a:rect l="l" t="t" r="r" b="b"/>
                <a:pathLst>
                  <a:path w="3957320" h="2340132">
                    <a:moveTo>
                      <a:pt x="756920" y="2340132"/>
                    </a:moveTo>
                    <a:lnTo>
                      <a:pt x="0" y="805972"/>
                    </a:lnTo>
                    <a:cubicBezTo>
                      <a:pt x="2399453" y="-1175228"/>
                      <a:pt x="3874347" y="1070132"/>
                      <a:pt x="3957320" y="1466372"/>
                    </a:cubicBezTo>
                    <a:cubicBezTo>
                      <a:pt x="3656787" y="1154131"/>
                      <a:pt x="963507" y="721305"/>
                      <a:pt x="756920" y="234013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Freeform 6"/>
              <p:cNvSpPr/>
              <p:nvPr/>
            </p:nvSpPr>
            <p:spPr bwMode="auto">
              <a:xfrm>
                <a:off x="2600799" y="4168754"/>
                <a:ext cx="380290" cy="364017"/>
              </a:xfrm>
              <a:custGeom>
                <a:avLst/>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1"/>
              </a:solidFill>
              <a:ln>
                <a:noFill/>
              </a:ln>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45081" name="矩形 71"/>
              <p:cNvSpPr/>
              <p:nvPr/>
            </p:nvSpPr>
            <p:spPr>
              <a:xfrm>
                <a:off x="2427158" y="4481816"/>
                <a:ext cx="745359" cy="623792"/>
              </a:xfrm>
              <a:prstGeom prst="rect">
                <a:avLst/>
              </a:prstGeom>
              <a:noFill/>
              <a:ln w="9525">
                <a:noFill/>
              </a:ln>
            </p:spPr>
            <p:txBody>
              <a:bodyPr>
                <a:spAutoFit/>
              </a:bodyPr>
              <a:lstStyle/>
              <a:p>
                <a:pPr lvl="0" eaLnBrk="1" hangingPunct="1"/>
                <a:r>
                  <a:rPr lang="en-US" altLang="zh-CN" sz="2700" b="1" dirty="0">
                    <a:solidFill>
                      <a:srgbClr val="FFFFFF"/>
                    </a:solidFill>
                    <a:latin typeface="微软雅黑" panose="020B0503020204020204" pitchFamily="34" charset="-122"/>
                    <a:ea typeface="微软雅黑" panose="020B0503020204020204" pitchFamily="34" charset="-122"/>
                  </a:rPr>
                  <a:t>02</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grpSp>
        <p:grpSp>
          <p:nvGrpSpPr>
            <p:cNvPr id="45073" name="组合 63"/>
            <p:cNvGrpSpPr/>
            <p:nvPr/>
          </p:nvGrpSpPr>
          <p:grpSpPr>
            <a:xfrm>
              <a:off x="3179334" y="2760456"/>
              <a:ext cx="1921767" cy="3249839"/>
              <a:chOff x="3565377" y="2853791"/>
              <a:chExt cx="1770446" cy="2993944"/>
            </a:xfrm>
          </p:grpSpPr>
          <p:sp>
            <p:nvSpPr>
              <p:cNvPr id="66" name="等腰三角形 2"/>
              <p:cNvSpPr/>
              <p:nvPr/>
            </p:nvSpPr>
            <p:spPr>
              <a:xfrm rot="7196454">
                <a:off x="2953628" y="3465540"/>
                <a:ext cx="2993944" cy="1770446"/>
              </a:xfrm>
              <a:custGeom>
                <a:avLst/>
                <a:gdLst>
                  <a:gd name="connsiteX0" fmla="*/ 0 w 1737360"/>
                  <a:gd name="connsiteY0" fmla="*/ 1442720 h 1442720"/>
                  <a:gd name="connsiteX1" fmla="*/ 868680 w 1737360"/>
                  <a:gd name="connsiteY1" fmla="*/ 0 h 1442720"/>
                  <a:gd name="connsiteX2" fmla="*/ 1737360 w 1737360"/>
                  <a:gd name="connsiteY2" fmla="*/ 1442720 h 1442720"/>
                  <a:gd name="connsiteX3" fmla="*/ 0 w 1737360"/>
                  <a:gd name="connsiteY3" fmla="*/ 1442720 h 1442720"/>
                  <a:gd name="connsiteX0-1" fmla="*/ 0 w 4521200"/>
                  <a:gd name="connsiteY0-2" fmla="*/ 1442720 h 1442720"/>
                  <a:gd name="connsiteX1-3" fmla="*/ 868680 w 4521200"/>
                  <a:gd name="connsiteY1-4" fmla="*/ 0 h 1442720"/>
                  <a:gd name="connsiteX2-5" fmla="*/ 4521200 w 4521200"/>
                  <a:gd name="connsiteY2-6" fmla="*/ 1229360 h 1442720"/>
                  <a:gd name="connsiteX3-7" fmla="*/ 0 w 4521200"/>
                  <a:gd name="connsiteY3-8" fmla="*/ 1442720 h 1442720"/>
                  <a:gd name="connsiteX0-9" fmla="*/ 472440 w 3652520"/>
                  <a:gd name="connsiteY0-10" fmla="*/ 2123440 h 2123440"/>
                  <a:gd name="connsiteX1-11" fmla="*/ 0 w 3652520"/>
                  <a:gd name="connsiteY1-12" fmla="*/ 0 h 2123440"/>
                  <a:gd name="connsiteX2-13" fmla="*/ 3652520 w 3652520"/>
                  <a:gd name="connsiteY2-14" fmla="*/ 1229360 h 2123440"/>
                  <a:gd name="connsiteX3-15" fmla="*/ 472440 w 3652520"/>
                  <a:gd name="connsiteY3-16" fmla="*/ 2123440 h 2123440"/>
                  <a:gd name="connsiteX0-17" fmla="*/ 756920 w 3937000"/>
                  <a:gd name="connsiteY0-18" fmla="*/ 1534160 h 1534160"/>
                  <a:gd name="connsiteX1-19" fmla="*/ 0 w 3937000"/>
                  <a:gd name="connsiteY1-20" fmla="*/ 0 h 1534160"/>
                  <a:gd name="connsiteX2-21" fmla="*/ 3937000 w 3937000"/>
                  <a:gd name="connsiteY2-22" fmla="*/ 640080 h 1534160"/>
                  <a:gd name="connsiteX3-23" fmla="*/ 756920 w 3937000"/>
                  <a:gd name="connsiteY3-24" fmla="*/ 1534160 h 1534160"/>
                  <a:gd name="connsiteX0-25" fmla="*/ 756920 w 3937000"/>
                  <a:gd name="connsiteY0-26" fmla="*/ 2311033 h 2311033"/>
                  <a:gd name="connsiteX1-27" fmla="*/ 0 w 3937000"/>
                  <a:gd name="connsiteY1-28" fmla="*/ 776873 h 2311033"/>
                  <a:gd name="connsiteX2-29" fmla="*/ 3937000 w 3937000"/>
                  <a:gd name="connsiteY2-30" fmla="*/ 1416953 h 2311033"/>
                  <a:gd name="connsiteX3-31" fmla="*/ 756920 w 3937000"/>
                  <a:gd name="connsiteY3-32" fmla="*/ 2311033 h 2311033"/>
                  <a:gd name="connsiteX0-33" fmla="*/ 756920 w 3937000"/>
                  <a:gd name="connsiteY0-34" fmla="*/ 2344501 h 2344501"/>
                  <a:gd name="connsiteX1-35" fmla="*/ 0 w 3937000"/>
                  <a:gd name="connsiteY1-36" fmla="*/ 810341 h 2344501"/>
                  <a:gd name="connsiteX2-37" fmla="*/ 3937000 w 3937000"/>
                  <a:gd name="connsiteY2-38" fmla="*/ 1450421 h 2344501"/>
                  <a:gd name="connsiteX3-39" fmla="*/ 756920 w 3937000"/>
                  <a:gd name="connsiteY3-40" fmla="*/ 2344501 h 2344501"/>
                  <a:gd name="connsiteX0-41" fmla="*/ 756920 w 3937000"/>
                  <a:gd name="connsiteY0-42" fmla="*/ 2344501 h 2344501"/>
                  <a:gd name="connsiteX1-43" fmla="*/ 0 w 3937000"/>
                  <a:gd name="connsiteY1-44" fmla="*/ 810341 h 2344501"/>
                  <a:gd name="connsiteX2-45" fmla="*/ 3937000 w 3937000"/>
                  <a:gd name="connsiteY2-46" fmla="*/ 1450421 h 2344501"/>
                  <a:gd name="connsiteX3-47" fmla="*/ 756920 w 3937000"/>
                  <a:gd name="connsiteY3-48" fmla="*/ 2344501 h 2344501"/>
                  <a:gd name="connsiteX0-49" fmla="*/ 756920 w 3937000"/>
                  <a:gd name="connsiteY0-50" fmla="*/ 2344501 h 2344501"/>
                  <a:gd name="connsiteX1-51" fmla="*/ 0 w 3937000"/>
                  <a:gd name="connsiteY1-52" fmla="*/ 810341 h 2344501"/>
                  <a:gd name="connsiteX2-53" fmla="*/ 3937000 w 3937000"/>
                  <a:gd name="connsiteY2-54" fmla="*/ 1450421 h 2344501"/>
                  <a:gd name="connsiteX3-55" fmla="*/ 756920 w 3937000"/>
                  <a:gd name="connsiteY3-56" fmla="*/ 2344501 h 2344501"/>
                  <a:gd name="connsiteX0-57" fmla="*/ 756920 w 3937000"/>
                  <a:gd name="connsiteY0-58" fmla="*/ 2344501 h 2344501"/>
                  <a:gd name="connsiteX1-59" fmla="*/ 0 w 3937000"/>
                  <a:gd name="connsiteY1-60" fmla="*/ 810341 h 2344501"/>
                  <a:gd name="connsiteX2-61" fmla="*/ 3937000 w 3937000"/>
                  <a:gd name="connsiteY2-62" fmla="*/ 1450421 h 2344501"/>
                  <a:gd name="connsiteX3-63" fmla="*/ 756920 w 3937000"/>
                  <a:gd name="connsiteY3-64" fmla="*/ 2344501 h 2344501"/>
                  <a:gd name="connsiteX0-65" fmla="*/ 756920 w 3947160"/>
                  <a:gd name="connsiteY0-66" fmla="*/ 2340132 h 2340132"/>
                  <a:gd name="connsiteX1-67" fmla="*/ 0 w 3947160"/>
                  <a:gd name="connsiteY1-68" fmla="*/ 805972 h 2340132"/>
                  <a:gd name="connsiteX2-69" fmla="*/ 3947160 w 3947160"/>
                  <a:gd name="connsiteY2-70" fmla="*/ 1466372 h 2340132"/>
                  <a:gd name="connsiteX3-71" fmla="*/ 756920 w 3947160"/>
                  <a:gd name="connsiteY3-72" fmla="*/ 2340132 h 2340132"/>
                  <a:gd name="connsiteX0-73" fmla="*/ 756920 w 3947160"/>
                  <a:gd name="connsiteY0-74" fmla="*/ 2340132 h 2340132"/>
                  <a:gd name="connsiteX1-75" fmla="*/ 0 w 3947160"/>
                  <a:gd name="connsiteY1-76" fmla="*/ 805972 h 2340132"/>
                  <a:gd name="connsiteX2-77" fmla="*/ 3947160 w 3947160"/>
                  <a:gd name="connsiteY2-78" fmla="*/ 1466372 h 2340132"/>
                  <a:gd name="connsiteX3-79" fmla="*/ 756920 w 3947160"/>
                  <a:gd name="connsiteY3-80" fmla="*/ 2340132 h 2340132"/>
                  <a:gd name="connsiteX0-81" fmla="*/ 756920 w 3957320"/>
                  <a:gd name="connsiteY0-82" fmla="*/ 2340132 h 2340132"/>
                  <a:gd name="connsiteX1-83" fmla="*/ 0 w 3957320"/>
                  <a:gd name="connsiteY1-84" fmla="*/ 805972 h 2340132"/>
                  <a:gd name="connsiteX2-85" fmla="*/ 3957320 w 3957320"/>
                  <a:gd name="connsiteY2-86" fmla="*/ 1466372 h 2340132"/>
                  <a:gd name="connsiteX3-87" fmla="*/ 756920 w 3957320"/>
                  <a:gd name="connsiteY3-88" fmla="*/ 2340132 h 2340132"/>
                  <a:gd name="connsiteX0-89" fmla="*/ 756920 w 3957320"/>
                  <a:gd name="connsiteY0-90" fmla="*/ 2340132 h 2340132"/>
                  <a:gd name="connsiteX1-91" fmla="*/ 0 w 3957320"/>
                  <a:gd name="connsiteY1-92" fmla="*/ 805972 h 2340132"/>
                  <a:gd name="connsiteX2-93" fmla="*/ 3957320 w 3957320"/>
                  <a:gd name="connsiteY2-94" fmla="*/ 1466372 h 2340132"/>
                  <a:gd name="connsiteX3-95" fmla="*/ 756920 w 3957320"/>
                  <a:gd name="connsiteY3-96" fmla="*/ 2340132 h 2340132"/>
                  <a:gd name="connsiteX0-97" fmla="*/ 756920 w 3960093"/>
                  <a:gd name="connsiteY0-98" fmla="*/ 2340132 h 2340132"/>
                  <a:gd name="connsiteX1-99" fmla="*/ 0 w 3960093"/>
                  <a:gd name="connsiteY1-100" fmla="*/ 805972 h 2340132"/>
                  <a:gd name="connsiteX2-101" fmla="*/ 3957320 w 3960093"/>
                  <a:gd name="connsiteY2-102" fmla="*/ 1466372 h 2340132"/>
                  <a:gd name="connsiteX3-103" fmla="*/ 756920 w 3960093"/>
                  <a:gd name="connsiteY3-104" fmla="*/ 2340132 h 2340132"/>
                  <a:gd name="connsiteX0-105" fmla="*/ 756920 w 3957320"/>
                  <a:gd name="connsiteY0-106" fmla="*/ 2340132 h 2340132"/>
                  <a:gd name="connsiteX1-107" fmla="*/ 0 w 3957320"/>
                  <a:gd name="connsiteY1-108" fmla="*/ 805972 h 2340132"/>
                  <a:gd name="connsiteX2-109" fmla="*/ 3957320 w 3957320"/>
                  <a:gd name="connsiteY2-110" fmla="*/ 1466372 h 2340132"/>
                  <a:gd name="connsiteX3-111" fmla="*/ 756920 w 3957320"/>
                  <a:gd name="connsiteY3-112" fmla="*/ 2340132 h 2340132"/>
                </a:gdLst>
                <a:ahLst/>
                <a:cxnLst>
                  <a:cxn ang="0">
                    <a:pos x="connsiteX0-1" y="connsiteY0-2"/>
                  </a:cxn>
                  <a:cxn ang="0">
                    <a:pos x="connsiteX1-3" y="connsiteY1-4"/>
                  </a:cxn>
                  <a:cxn ang="0">
                    <a:pos x="connsiteX2-5" y="connsiteY2-6"/>
                  </a:cxn>
                  <a:cxn ang="0">
                    <a:pos x="connsiteX3-7" y="connsiteY3-8"/>
                  </a:cxn>
                </a:cxnLst>
                <a:rect l="l" t="t" r="r" b="b"/>
                <a:pathLst>
                  <a:path w="3957320" h="2340132">
                    <a:moveTo>
                      <a:pt x="756920" y="2340132"/>
                    </a:moveTo>
                    <a:lnTo>
                      <a:pt x="0" y="805972"/>
                    </a:lnTo>
                    <a:cubicBezTo>
                      <a:pt x="2399453" y="-1175228"/>
                      <a:pt x="3874347" y="1070132"/>
                      <a:pt x="3957320" y="1466372"/>
                    </a:cubicBezTo>
                    <a:cubicBezTo>
                      <a:pt x="3676655" y="1167435"/>
                      <a:pt x="963507" y="721305"/>
                      <a:pt x="756920" y="2340132"/>
                    </a:cubicBezTo>
                    <a:close/>
                  </a:path>
                </a:pathLst>
              </a:cu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5076" name="组合 66"/>
              <p:cNvGrpSpPr/>
              <p:nvPr/>
            </p:nvGrpSpPr>
            <p:grpSpPr>
              <a:xfrm>
                <a:off x="4484588" y="4034833"/>
                <a:ext cx="784773" cy="1004675"/>
                <a:chOff x="4484588" y="4034833"/>
                <a:chExt cx="784773" cy="1004675"/>
              </a:xfrm>
            </p:grpSpPr>
            <p:sp>
              <p:nvSpPr>
                <p:cNvPr id="68" name="Freeform 21"/>
                <p:cNvSpPr>
                  <a:spLocks noEditPoints="1"/>
                </p:cNvSpPr>
                <p:nvPr/>
              </p:nvSpPr>
              <p:spPr bwMode="auto">
                <a:xfrm>
                  <a:off x="4632899" y="4034833"/>
                  <a:ext cx="394115" cy="409544"/>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solidFill>
                <a:ln>
                  <a:noFill/>
                </a:ln>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45078" name="矩形 68"/>
                <p:cNvSpPr/>
                <p:nvPr/>
              </p:nvSpPr>
              <p:spPr>
                <a:xfrm>
                  <a:off x="4484588" y="4415716"/>
                  <a:ext cx="784773" cy="623792"/>
                </a:xfrm>
                <a:prstGeom prst="rect">
                  <a:avLst/>
                </a:prstGeom>
                <a:noFill/>
                <a:ln w="9525">
                  <a:noFill/>
                </a:ln>
              </p:spPr>
              <p:txBody>
                <a:bodyPr>
                  <a:spAutoFit/>
                </a:bodyPr>
                <a:lstStyle/>
                <a:p>
                  <a:pPr lvl="0" eaLnBrk="1" hangingPunct="1"/>
                  <a:r>
                    <a:rPr lang="en-US" altLang="zh-CN" sz="2700" b="1" dirty="0">
                      <a:solidFill>
                        <a:srgbClr val="FFFFFF"/>
                      </a:solidFill>
                      <a:latin typeface="微软雅黑" panose="020B0503020204020204" pitchFamily="34" charset="-122"/>
                      <a:ea typeface="微软雅黑" panose="020B0503020204020204" pitchFamily="34" charset="-122"/>
                    </a:rPr>
                    <a:t>03</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grpSp>
        </p:grpSp>
        <p:sp>
          <p:nvSpPr>
            <p:cNvPr id="45074" name="矩形 64"/>
            <p:cNvSpPr/>
            <p:nvPr/>
          </p:nvSpPr>
          <p:spPr>
            <a:xfrm>
              <a:off x="2838304" y="3490411"/>
              <a:ext cx="1063136" cy="615553"/>
            </a:xfrm>
            <a:prstGeom prst="rect">
              <a:avLst/>
            </a:prstGeom>
            <a:noFill/>
            <a:ln w="9525">
              <a:noFill/>
            </a:ln>
          </p:spPr>
          <p:txBody>
            <a:bodyPr>
              <a:spAutoFit/>
            </a:bodyPr>
            <a:lstStyle/>
            <a:p>
              <a:pPr lvl="0" eaLnBrk="1" hangingPunct="1"/>
              <a:r>
                <a:rPr lang="zh-CN" altLang="en-US" sz="2400" b="1" dirty="0">
                  <a:solidFill>
                    <a:srgbClr val="404040"/>
                  </a:solidFill>
                  <a:latin typeface="微软雅黑" panose="020B0503020204020204" pitchFamily="34" charset="-122"/>
                  <a:ea typeface="微软雅黑" panose="020B0503020204020204" pitchFamily="34" charset="-122"/>
                </a:rPr>
                <a:t>核心</a:t>
              </a:r>
            </a:p>
          </p:txBody>
        </p:sp>
      </p:grpSp>
      <p:sp>
        <p:nvSpPr>
          <p:cNvPr id="78" name="椭圆 77"/>
          <p:cNvSpPr/>
          <p:nvPr/>
        </p:nvSpPr>
        <p:spPr>
          <a:xfrm>
            <a:off x="4829175" y="2362200"/>
            <a:ext cx="280988" cy="280988"/>
          </a:xfrm>
          <a:prstGeom prst="ellipse">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063" name="矩形 78"/>
          <p:cNvSpPr/>
          <p:nvPr/>
        </p:nvSpPr>
        <p:spPr>
          <a:xfrm>
            <a:off x="5140325" y="2346325"/>
            <a:ext cx="1828800" cy="323850"/>
          </a:xfrm>
          <a:prstGeom prst="rect">
            <a:avLst/>
          </a:prstGeom>
          <a:noFill/>
          <a:ln w="9525">
            <a:noFill/>
          </a:ln>
        </p:spPr>
        <p:txBody>
          <a:bodyPr>
            <a:spAutoFit/>
          </a:bodyPr>
          <a:lstStyle/>
          <a:p>
            <a:pPr lvl="0" eaLnBrk="1" hangingPunct="1"/>
            <a:r>
              <a:rPr lang="zh-CN" altLang="en-US" sz="1500" b="1" dirty="0">
                <a:solidFill>
                  <a:srgbClr val="262626"/>
                </a:solidFill>
                <a:latin typeface="微软雅黑" panose="020B0503020204020204" pitchFamily="34" charset="-122"/>
                <a:ea typeface="微软雅黑" panose="020B0503020204020204" pitchFamily="34" charset="-122"/>
              </a:rPr>
              <a:t>单击此处添加标题</a:t>
            </a:r>
          </a:p>
        </p:txBody>
      </p:sp>
      <p:sp>
        <p:nvSpPr>
          <p:cNvPr id="45064" name="矩形 79"/>
          <p:cNvSpPr/>
          <p:nvPr/>
        </p:nvSpPr>
        <p:spPr>
          <a:xfrm>
            <a:off x="4829175" y="2759075"/>
            <a:ext cx="3532188" cy="461963"/>
          </a:xfrm>
          <a:prstGeom prst="rect">
            <a:avLst/>
          </a:prstGeom>
          <a:noFill/>
          <a:ln w="9525">
            <a:noFill/>
          </a:ln>
        </p:spPr>
        <p:txBody>
          <a:bodyPr>
            <a:spAutoFit/>
          </a:bodyPr>
          <a:lstStyle/>
          <a:p>
            <a:pPr lvl="0" eaLnBrk="1" hangingPunct="1"/>
            <a:r>
              <a:rPr lang="en-US" altLang="zh-CN" sz="1200" dirty="0">
                <a:solidFill>
                  <a:srgbClr val="262626"/>
                </a:solidFill>
                <a:latin typeface="微软雅黑" panose="020B0503020204020204" pitchFamily="34" charset="-122"/>
                <a:ea typeface="微软雅黑" panose="020B0503020204020204" pitchFamily="34" charset="-122"/>
              </a:rPr>
              <a:t>Peter</a:t>
            </a:r>
            <a:r>
              <a:rPr lang="zh-CN" altLang="en-US" sz="1200" dirty="0">
                <a:solidFill>
                  <a:srgbClr val="262626"/>
                </a:solidFill>
                <a:latin typeface="微软雅黑" panose="020B0503020204020204" pitchFamily="34" charset="-122"/>
                <a:ea typeface="微软雅黑" panose="020B0503020204020204" pitchFamily="34" charset="-122"/>
              </a:rPr>
              <a:t>工作室秉承“给您演示的光和热”的理念，为您分担职场压力</a:t>
            </a:r>
            <a:r>
              <a:rPr lang="en-US" altLang="zh-CN" sz="1200" dirty="0">
                <a:solidFill>
                  <a:srgbClr val="262626"/>
                </a:solidFill>
                <a:latin typeface="微软雅黑" panose="020B0503020204020204" pitchFamily="34" charset="-122"/>
                <a:ea typeface="微软雅黑" panose="020B0503020204020204" pitchFamily="34" charset="-122"/>
              </a:rPr>
              <a:t>,</a:t>
            </a:r>
            <a:r>
              <a:rPr lang="zh-CN" altLang="en-US" sz="1200" dirty="0">
                <a:solidFill>
                  <a:srgbClr val="262626"/>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262626"/>
              </a:solidFill>
              <a:latin typeface="微软雅黑" panose="020B0503020204020204" pitchFamily="34" charset="-122"/>
              <a:ea typeface="微软雅黑" panose="020B0503020204020204" pitchFamily="34" charset="-122"/>
            </a:endParaRPr>
          </a:p>
        </p:txBody>
      </p:sp>
      <p:sp>
        <p:nvSpPr>
          <p:cNvPr id="82" name="椭圆 81"/>
          <p:cNvSpPr/>
          <p:nvPr/>
        </p:nvSpPr>
        <p:spPr>
          <a:xfrm>
            <a:off x="4829175" y="3398838"/>
            <a:ext cx="280988" cy="282575"/>
          </a:xfrm>
          <a:prstGeom prst="ellipse">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066" name="矩形 82"/>
          <p:cNvSpPr/>
          <p:nvPr/>
        </p:nvSpPr>
        <p:spPr>
          <a:xfrm>
            <a:off x="5140325" y="3384550"/>
            <a:ext cx="1828800" cy="322263"/>
          </a:xfrm>
          <a:prstGeom prst="rect">
            <a:avLst/>
          </a:prstGeom>
          <a:noFill/>
          <a:ln w="9525">
            <a:noFill/>
          </a:ln>
        </p:spPr>
        <p:txBody>
          <a:bodyPr>
            <a:spAutoFit/>
          </a:bodyPr>
          <a:lstStyle/>
          <a:p>
            <a:pPr lvl="0" eaLnBrk="1" hangingPunct="1"/>
            <a:r>
              <a:rPr lang="zh-CN" altLang="en-US" sz="1500" b="1" dirty="0">
                <a:solidFill>
                  <a:srgbClr val="262626"/>
                </a:solidFill>
                <a:latin typeface="微软雅黑" panose="020B0503020204020204" pitchFamily="34" charset="-122"/>
                <a:ea typeface="微软雅黑" panose="020B0503020204020204" pitchFamily="34" charset="-122"/>
              </a:rPr>
              <a:t>单击此处添加标题</a:t>
            </a:r>
          </a:p>
        </p:txBody>
      </p:sp>
      <p:sp>
        <p:nvSpPr>
          <p:cNvPr id="45067" name="矩形 83"/>
          <p:cNvSpPr/>
          <p:nvPr/>
        </p:nvSpPr>
        <p:spPr>
          <a:xfrm>
            <a:off x="4829175" y="3797300"/>
            <a:ext cx="3532188" cy="461963"/>
          </a:xfrm>
          <a:prstGeom prst="rect">
            <a:avLst/>
          </a:prstGeom>
          <a:noFill/>
          <a:ln w="9525">
            <a:noFill/>
          </a:ln>
        </p:spPr>
        <p:txBody>
          <a:bodyPr>
            <a:spAutoFit/>
          </a:bodyPr>
          <a:lstStyle/>
          <a:p>
            <a:pPr lvl="0" eaLnBrk="1" hangingPunct="1"/>
            <a:r>
              <a:rPr lang="en-US" altLang="zh-CN" sz="1200" dirty="0">
                <a:solidFill>
                  <a:srgbClr val="262626"/>
                </a:solidFill>
                <a:latin typeface="微软雅黑" panose="020B0503020204020204" pitchFamily="34" charset="-122"/>
                <a:ea typeface="微软雅黑" panose="020B0503020204020204" pitchFamily="34" charset="-122"/>
              </a:rPr>
              <a:t>Peter</a:t>
            </a:r>
            <a:r>
              <a:rPr lang="zh-CN" altLang="en-US" sz="1200" dirty="0">
                <a:solidFill>
                  <a:srgbClr val="262626"/>
                </a:solidFill>
                <a:latin typeface="微软雅黑" panose="020B0503020204020204" pitchFamily="34" charset="-122"/>
                <a:ea typeface="微软雅黑" panose="020B0503020204020204" pitchFamily="34" charset="-122"/>
              </a:rPr>
              <a:t>工作室秉承“给您演示的光和热”的理念，为您分担职场压力</a:t>
            </a:r>
            <a:r>
              <a:rPr lang="en-US" altLang="zh-CN" sz="1200" dirty="0">
                <a:solidFill>
                  <a:srgbClr val="262626"/>
                </a:solidFill>
                <a:latin typeface="微软雅黑" panose="020B0503020204020204" pitchFamily="34" charset="-122"/>
                <a:ea typeface="微软雅黑" panose="020B0503020204020204" pitchFamily="34" charset="-122"/>
              </a:rPr>
              <a:t>,</a:t>
            </a:r>
            <a:r>
              <a:rPr lang="zh-CN" altLang="en-US" sz="1200" dirty="0">
                <a:solidFill>
                  <a:srgbClr val="262626"/>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262626"/>
              </a:solidFill>
              <a:latin typeface="微软雅黑" panose="020B0503020204020204" pitchFamily="34" charset="-122"/>
              <a:ea typeface="微软雅黑" panose="020B0503020204020204" pitchFamily="34" charset="-122"/>
            </a:endParaRPr>
          </a:p>
        </p:txBody>
      </p:sp>
      <p:sp>
        <p:nvSpPr>
          <p:cNvPr id="86" name="椭圆 85"/>
          <p:cNvSpPr/>
          <p:nvPr/>
        </p:nvSpPr>
        <p:spPr>
          <a:xfrm>
            <a:off x="4829175" y="4424363"/>
            <a:ext cx="280988" cy="28257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069" name="矩形 86"/>
          <p:cNvSpPr/>
          <p:nvPr/>
        </p:nvSpPr>
        <p:spPr>
          <a:xfrm>
            <a:off x="5140325" y="4408488"/>
            <a:ext cx="1828800" cy="323850"/>
          </a:xfrm>
          <a:prstGeom prst="rect">
            <a:avLst/>
          </a:prstGeom>
          <a:noFill/>
          <a:ln w="9525">
            <a:noFill/>
          </a:ln>
        </p:spPr>
        <p:txBody>
          <a:bodyPr>
            <a:spAutoFit/>
          </a:bodyPr>
          <a:lstStyle/>
          <a:p>
            <a:pPr lvl="0" eaLnBrk="1" hangingPunct="1"/>
            <a:r>
              <a:rPr lang="zh-CN" altLang="en-US" sz="1500" b="1" dirty="0">
                <a:solidFill>
                  <a:srgbClr val="262626"/>
                </a:solidFill>
                <a:latin typeface="微软雅黑" panose="020B0503020204020204" pitchFamily="34" charset="-122"/>
                <a:ea typeface="微软雅黑" panose="020B0503020204020204" pitchFamily="34" charset="-122"/>
              </a:rPr>
              <a:t>单击此处添加标题</a:t>
            </a:r>
          </a:p>
        </p:txBody>
      </p:sp>
      <p:sp>
        <p:nvSpPr>
          <p:cNvPr id="45070" name="矩形 87"/>
          <p:cNvSpPr/>
          <p:nvPr/>
        </p:nvSpPr>
        <p:spPr>
          <a:xfrm>
            <a:off x="4829175" y="4822825"/>
            <a:ext cx="3532188" cy="461963"/>
          </a:xfrm>
          <a:prstGeom prst="rect">
            <a:avLst/>
          </a:prstGeom>
          <a:noFill/>
          <a:ln w="9525">
            <a:noFill/>
          </a:ln>
        </p:spPr>
        <p:txBody>
          <a:bodyPr>
            <a:spAutoFit/>
          </a:bodyPr>
          <a:lstStyle/>
          <a:p>
            <a:pPr lvl="0" eaLnBrk="1" hangingPunct="1"/>
            <a:r>
              <a:rPr lang="en-US" altLang="zh-CN" sz="1200" dirty="0">
                <a:solidFill>
                  <a:srgbClr val="262626"/>
                </a:solidFill>
                <a:latin typeface="微软雅黑" panose="020B0503020204020204" pitchFamily="34" charset="-122"/>
                <a:ea typeface="微软雅黑" panose="020B0503020204020204" pitchFamily="34" charset="-122"/>
              </a:rPr>
              <a:t>Peter</a:t>
            </a:r>
            <a:r>
              <a:rPr lang="zh-CN" altLang="en-US" sz="1200" dirty="0">
                <a:solidFill>
                  <a:srgbClr val="262626"/>
                </a:solidFill>
                <a:latin typeface="微软雅黑" panose="020B0503020204020204" pitchFamily="34" charset="-122"/>
                <a:ea typeface="微软雅黑" panose="020B0503020204020204" pitchFamily="34" charset="-122"/>
              </a:rPr>
              <a:t>工作室秉承“给您演示的光和热”的理念，为您分担职场压力</a:t>
            </a:r>
            <a:r>
              <a:rPr lang="en-US" altLang="zh-CN" sz="1200" dirty="0">
                <a:solidFill>
                  <a:srgbClr val="262626"/>
                </a:solidFill>
                <a:latin typeface="微软雅黑" panose="020B0503020204020204" pitchFamily="34" charset="-122"/>
                <a:ea typeface="微软雅黑" panose="020B0503020204020204" pitchFamily="34" charset="-122"/>
              </a:rPr>
              <a:t>,</a:t>
            </a:r>
            <a:r>
              <a:rPr lang="zh-CN" altLang="en-US" sz="1200" dirty="0">
                <a:solidFill>
                  <a:srgbClr val="262626"/>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26262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47107" name="组合 1"/>
          <p:cNvGrpSpPr/>
          <p:nvPr/>
        </p:nvGrpSpPr>
        <p:grpSpPr>
          <a:xfrm>
            <a:off x="106363" y="95250"/>
            <a:ext cx="938212" cy="612775"/>
            <a:chOff x="449263" y="-463550"/>
            <a:chExt cx="4000500" cy="2379663"/>
          </a:xfrm>
        </p:grpSpPr>
        <p:sp>
          <p:nvSpPr>
            <p:cNvPr id="47125"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26"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47127"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47128"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47129"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47130"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47131"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47132"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33"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4"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5"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6"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7"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8"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39"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40"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41"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47142"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43"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44"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7145"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46"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47"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48"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49"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0"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1"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2"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3"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4"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5"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6"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7"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58"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47159"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47160"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47161"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47162"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47163"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4"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5"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6"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7"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8"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69"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0"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47171"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47172"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3"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4"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5"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6"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7"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8"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79"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7180"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47108"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47109" name="图片 60"/>
          <p:cNvPicPr>
            <a:picLocks noChangeAspect="1"/>
          </p:cNvPicPr>
          <p:nvPr/>
        </p:nvPicPr>
        <p:blipFill>
          <a:blip r:embed="rId3"/>
          <a:srcRect b="15259"/>
          <a:stretch>
            <a:fillRect/>
          </a:stretch>
        </p:blipFill>
        <p:spPr>
          <a:xfrm>
            <a:off x="0" y="1147763"/>
            <a:ext cx="9144000" cy="5167312"/>
          </a:xfrm>
          <a:prstGeom prst="rect">
            <a:avLst/>
          </a:prstGeom>
          <a:noFill/>
          <a:ln w="9525">
            <a:noFill/>
          </a:ln>
        </p:spPr>
      </p:pic>
      <p:sp>
        <p:nvSpPr>
          <p:cNvPr id="62" name="矩形 61"/>
          <p:cNvSpPr/>
          <p:nvPr/>
        </p:nvSpPr>
        <p:spPr>
          <a:xfrm>
            <a:off x="0" y="1147763"/>
            <a:ext cx="9144000" cy="5167313"/>
          </a:xfrm>
          <a:prstGeom prst="rect">
            <a:avLst/>
          </a:prstGeom>
          <a:solidFill>
            <a:schemeClr val="tx1">
              <a:lumMod val="95000"/>
              <a:lumOff val="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pic>
        <p:nvPicPr>
          <p:cNvPr id="47111" name="图片 62"/>
          <p:cNvPicPr>
            <a:picLocks noChangeAspect="1"/>
          </p:cNvPicPr>
          <p:nvPr/>
        </p:nvPicPr>
        <p:blipFill>
          <a:blip r:embed="rId4"/>
          <a:stretch>
            <a:fillRect/>
          </a:stretch>
        </p:blipFill>
        <p:spPr>
          <a:xfrm>
            <a:off x="1385888" y="2919413"/>
            <a:ext cx="757237" cy="1635125"/>
          </a:xfrm>
          <a:prstGeom prst="rect">
            <a:avLst/>
          </a:prstGeom>
          <a:noFill/>
          <a:ln w="9525">
            <a:noFill/>
          </a:ln>
        </p:spPr>
      </p:pic>
      <p:pic>
        <p:nvPicPr>
          <p:cNvPr id="47112" name="图片 63"/>
          <p:cNvPicPr>
            <a:picLocks noChangeAspect="1"/>
          </p:cNvPicPr>
          <p:nvPr/>
        </p:nvPicPr>
        <p:blipFill>
          <a:blip r:embed="rId4"/>
          <a:stretch>
            <a:fillRect/>
          </a:stretch>
        </p:blipFill>
        <p:spPr>
          <a:xfrm>
            <a:off x="3814763" y="3003550"/>
            <a:ext cx="757237" cy="1635125"/>
          </a:xfrm>
          <a:prstGeom prst="rect">
            <a:avLst/>
          </a:prstGeom>
          <a:noFill/>
          <a:ln w="9525">
            <a:noFill/>
          </a:ln>
        </p:spPr>
      </p:pic>
      <p:pic>
        <p:nvPicPr>
          <p:cNvPr id="47113" name="图片 64"/>
          <p:cNvPicPr>
            <a:picLocks noChangeAspect="1"/>
          </p:cNvPicPr>
          <p:nvPr/>
        </p:nvPicPr>
        <p:blipFill>
          <a:blip r:embed="rId4"/>
          <a:stretch>
            <a:fillRect/>
          </a:stretch>
        </p:blipFill>
        <p:spPr>
          <a:xfrm>
            <a:off x="6243638" y="2919413"/>
            <a:ext cx="757237" cy="1635125"/>
          </a:xfrm>
          <a:prstGeom prst="rect">
            <a:avLst/>
          </a:prstGeom>
          <a:noFill/>
          <a:ln w="9525">
            <a:noFill/>
          </a:ln>
        </p:spPr>
      </p:pic>
      <p:grpSp>
        <p:nvGrpSpPr>
          <p:cNvPr id="47114" name="组合 65"/>
          <p:cNvGrpSpPr/>
          <p:nvPr/>
        </p:nvGrpSpPr>
        <p:grpSpPr>
          <a:xfrm>
            <a:off x="2143125" y="3492500"/>
            <a:ext cx="1046163" cy="2083145"/>
            <a:chOff x="1758699" y="1760886"/>
            <a:chExt cx="1395815" cy="2779356"/>
          </a:xfrm>
        </p:grpSpPr>
        <p:sp>
          <p:nvSpPr>
            <p:cNvPr id="47123" name="文本框 66"/>
            <p:cNvSpPr txBox="1"/>
            <p:nvPr/>
          </p:nvSpPr>
          <p:spPr>
            <a:xfrm>
              <a:off x="1758699" y="2199601"/>
              <a:ext cx="1097585" cy="2340641"/>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47124" name="文本框 67"/>
            <p:cNvSpPr txBox="1"/>
            <p:nvPr/>
          </p:nvSpPr>
          <p:spPr>
            <a:xfrm>
              <a:off x="1758699" y="1760886"/>
              <a:ext cx="1395815" cy="369332"/>
            </a:xfrm>
            <a:prstGeom prst="rect">
              <a:avLst/>
            </a:prstGeom>
            <a:noFill/>
            <a:ln w="9525">
              <a:noFill/>
            </a:ln>
          </p:spPr>
          <p:txBody>
            <a:bodyPr>
              <a:spAutoFit/>
            </a:bodyPr>
            <a:lstStyle/>
            <a:p>
              <a:pPr lvl="0" eaLnBrk="1" hangingPunct="1"/>
              <a:r>
                <a:rPr lang="zh-CN" altLang="en-US" sz="1200" b="1" dirty="0">
                  <a:solidFill>
                    <a:srgbClr val="00B5EE"/>
                  </a:solidFill>
                  <a:latin typeface="微软雅黑" panose="020B0503020204020204" pitchFamily="34" charset="-122"/>
                  <a:ea typeface="微软雅黑" panose="020B0503020204020204" pitchFamily="34" charset="-122"/>
                </a:rPr>
                <a:t>添加标题</a:t>
              </a:r>
            </a:p>
          </p:txBody>
        </p:sp>
      </p:grpSp>
      <p:cxnSp>
        <p:nvCxnSpPr>
          <p:cNvPr id="69" name="直接连接符 68"/>
          <p:cNvCxnSpPr/>
          <p:nvPr/>
        </p:nvCxnSpPr>
        <p:spPr>
          <a:xfrm>
            <a:off x="3384550" y="3003550"/>
            <a:ext cx="11113" cy="1617663"/>
          </a:xfrm>
          <a:prstGeom prst="line">
            <a:avLst/>
          </a:prstGeom>
          <a:ln w="63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770563" y="3003550"/>
            <a:ext cx="11113" cy="1617663"/>
          </a:xfrm>
          <a:prstGeom prst="line">
            <a:avLst/>
          </a:prstGeom>
          <a:ln w="63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7117" name="组合 70"/>
          <p:cNvGrpSpPr/>
          <p:nvPr/>
        </p:nvGrpSpPr>
        <p:grpSpPr>
          <a:xfrm>
            <a:off x="4572000" y="3492500"/>
            <a:ext cx="1046163" cy="2083145"/>
            <a:chOff x="1758699" y="1760886"/>
            <a:chExt cx="1395815" cy="2779356"/>
          </a:xfrm>
        </p:grpSpPr>
        <p:sp>
          <p:nvSpPr>
            <p:cNvPr id="47121" name="文本框 71"/>
            <p:cNvSpPr txBox="1"/>
            <p:nvPr/>
          </p:nvSpPr>
          <p:spPr>
            <a:xfrm>
              <a:off x="1758699" y="2199601"/>
              <a:ext cx="1097585" cy="2340641"/>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47122" name="文本框 72"/>
            <p:cNvSpPr txBox="1"/>
            <p:nvPr/>
          </p:nvSpPr>
          <p:spPr>
            <a:xfrm>
              <a:off x="1758699" y="1760886"/>
              <a:ext cx="1395815" cy="369332"/>
            </a:xfrm>
            <a:prstGeom prst="rect">
              <a:avLst/>
            </a:prstGeom>
            <a:noFill/>
            <a:ln w="9525">
              <a:noFill/>
            </a:ln>
          </p:spPr>
          <p:txBody>
            <a:bodyPr>
              <a:spAutoFit/>
            </a:bodyPr>
            <a:lstStyle/>
            <a:p>
              <a:pPr lvl="0" eaLnBrk="1" hangingPunct="1"/>
              <a:r>
                <a:rPr lang="zh-CN" altLang="en-US" sz="1200" b="1" dirty="0">
                  <a:solidFill>
                    <a:srgbClr val="00B5EE"/>
                  </a:solidFill>
                  <a:latin typeface="微软雅黑" panose="020B0503020204020204" pitchFamily="34" charset="-122"/>
                  <a:ea typeface="微软雅黑" panose="020B0503020204020204" pitchFamily="34" charset="-122"/>
                </a:rPr>
                <a:t>添加标题</a:t>
              </a:r>
            </a:p>
          </p:txBody>
        </p:sp>
      </p:grpSp>
      <p:grpSp>
        <p:nvGrpSpPr>
          <p:cNvPr id="47118" name="组合 73"/>
          <p:cNvGrpSpPr/>
          <p:nvPr/>
        </p:nvGrpSpPr>
        <p:grpSpPr>
          <a:xfrm>
            <a:off x="7015163" y="3492500"/>
            <a:ext cx="1047750" cy="2083145"/>
            <a:chOff x="1758699" y="1760886"/>
            <a:chExt cx="1395815" cy="2779356"/>
          </a:xfrm>
        </p:grpSpPr>
        <p:sp>
          <p:nvSpPr>
            <p:cNvPr id="47119" name="文本框 74"/>
            <p:cNvSpPr txBox="1"/>
            <p:nvPr/>
          </p:nvSpPr>
          <p:spPr>
            <a:xfrm>
              <a:off x="1758699" y="2199601"/>
              <a:ext cx="1097586" cy="2340641"/>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47120" name="文本框 75"/>
            <p:cNvSpPr txBox="1"/>
            <p:nvPr/>
          </p:nvSpPr>
          <p:spPr>
            <a:xfrm>
              <a:off x="1758699" y="1760886"/>
              <a:ext cx="1395815" cy="369332"/>
            </a:xfrm>
            <a:prstGeom prst="rect">
              <a:avLst/>
            </a:prstGeom>
            <a:noFill/>
            <a:ln w="9525">
              <a:noFill/>
            </a:ln>
          </p:spPr>
          <p:txBody>
            <a:bodyPr>
              <a:spAutoFit/>
            </a:bodyPr>
            <a:lstStyle/>
            <a:p>
              <a:pPr lvl="0" eaLnBrk="1" hangingPunct="1"/>
              <a:r>
                <a:rPr lang="zh-CN" altLang="en-US" sz="1200" b="1" dirty="0">
                  <a:solidFill>
                    <a:srgbClr val="00B5EE"/>
                  </a:solidFill>
                  <a:latin typeface="微软雅黑" panose="020B0503020204020204" pitchFamily="34" charset="-122"/>
                  <a:ea typeface="微软雅黑" panose="020B0503020204020204" pitchFamily="34" charset="-122"/>
                </a:rPr>
                <a:t>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49155" name="组合 1"/>
          <p:cNvGrpSpPr/>
          <p:nvPr/>
        </p:nvGrpSpPr>
        <p:grpSpPr>
          <a:xfrm>
            <a:off x="106363" y="95250"/>
            <a:ext cx="938212" cy="612775"/>
            <a:chOff x="449263" y="-463550"/>
            <a:chExt cx="4000500" cy="2379663"/>
          </a:xfrm>
        </p:grpSpPr>
        <p:sp>
          <p:nvSpPr>
            <p:cNvPr id="49193"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194"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49195"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49196"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49197"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49198"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49199"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49200"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01"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2"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3"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4"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5"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6"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7"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8"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09"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49210"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11"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12"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49213"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4"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5"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6"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7"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8"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19"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0"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1"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2"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3"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4"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5"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26"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49227"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49228"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49229"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49230"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49231"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2"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3"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4"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5"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6"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7"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38"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49239"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49240"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1"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2"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3"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4"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5"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6"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7"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49248"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49156"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cxnSp>
        <p:nvCxnSpPr>
          <p:cNvPr id="67" name="直接连接符 66"/>
          <p:cNvCxnSpPr/>
          <p:nvPr/>
        </p:nvCxnSpPr>
        <p:spPr>
          <a:xfrm flipH="1">
            <a:off x="1774825" y="2152650"/>
            <a:ext cx="1898650" cy="0"/>
          </a:xfrm>
          <a:prstGeom prst="line">
            <a:avLst/>
          </a:prstGeom>
          <a:ln>
            <a:solidFill>
              <a:srgbClr val="497193"/>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1774825" y="2152650"/>
            <a:ext cx="0" cy="1104900"/>
          </a:xfrm>
          <a:prstGeom prst="line">
            <a:avLst/>
          </a:prstGeom>
          <a:ln>
            <a:solidFill>
              <a:srgbClr val="497193"/>
            </a:solidFil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1270000" y="3249613"/>
            <a:ext cx="1009650" cy="100965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6" name="文本框 65"/>
          <p:cNvSpPr txBox="1"/>
          <p:nvPr/>
        </p:nvSpPr>
        <p:spPr>
          <a:xfrm>
            <a:off x="1546225" y="3419475"/>
            <a:ext cx="533400" cy="71596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S</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椭圆 63"/>
          <p:cNvSpPr/>
          <p:nvPr/>
        </p:nvSpPr>
        <p:spPr>
          <a:xfrm>
            <a:off x="3667125" y="2076450"/>
            <a:ext cx="152400" cy="152400"/>
          </a:xfrm>
          <a:prstGeom prst="ellipse">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75" name="直接连接符 74"/>
          <p:cNvCxnSpPr/>
          <p:nvPr/>
        </p:nvCxnSpPr>
        <p:spPr>
          <a:xfrm>
            <a:off x="4117975" y="2152650"/>
            <a:ext cx="0" cy="365125"/>
          </a:xfrm>
          <a:prstGeom prst="line">
            <a:avLst/>
          </a:prstGeom>
          <a:ln>
            <a:solidFill>
              <a:srgbClr val="638EB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3168650" y="2517775"/>
            <a:ext cx="949325" cy="0"/>
          </a:xfrm>
          <a:prstGeom prst="line">
            <a:avLst/>
          </a:prstGeom>
          <a:ln>
            <a:solidFill>
              <a:srgbClr val="638EB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3168650" y="2517775"/>
            <a:ext cx="0" cy="739775"/>
          </a:xfrm>
          <a:prstGeom prst="line">
            <a:avLst/>
          </a:prstGeom>
          <a:ln>
            <a:solidFill>
              <a:srgbClr val="638EB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2663825" y="3249613"/>
            <a:ext cx="1009650" cy="1009650"/>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4" name="文本框 73"/>
          <p:cNvSpPr txBox="1"/>
          <p:nvPr/>
        </p:nvSpPr>
        <p:spPr>
          <a:xfrm>
            <a:off x="2833688" y="3422650"/>
            <a:ext cx="533400" cy="71596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M</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椭圆 71"/>
          <p:cNvSpPr/>
          <p:nvPr/>
        </p:nvSpPr>
        <p:spPr>
          <a:xfrm>
            <a:off x="4040188" y="2076450"/>
            <a:ext cx="152400" cy="152400"/>
          </a:xfrm>
          <a:prstGeom prst="ellipse">
            <a:avLst/>
          </a:prstGeom>
          <a:solidFill>
            <a:srgbClr val="638EB1"/>
          </a:solidFill>
          <a:ln>
            <a:solidFill>
              <a:srgbClr val="FABD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79" name="直接连接符 78"/>
          <p:cNvCxnSpPr/>
          <p:nvPr/>
        </p:nvCxnSpPr>
        <p:spPr>
          <a:xfrm>
            <a:off x="4560888" y="2144713"/>
            <a:ext cx="0" cy="1104900"/>
          </a:xfrm>
          <a:prstGeom prst="line">
            <a:avLst/>
          </a:prstGeom>
          <a:ln>
            <a:solidFill>
              <a:srgbClr val="595959"/>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4056063" y="3249613"/>
            <a:ext cx="1011238" cy="10096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83" name="文本框 82"/>
          <p:cNvSpPr txBox="1"/>
          <p:nvPr/>
        </p:nvSpPr>
        <p:spPr>
          <a:xfrm>
            <a:off x="4294188" y="3436938"/>
            <a:ext cx="533400" cy="71596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椭圆 80"/>
          <p:cNvSpPr/>
          <p:nvPr/>
        </p:nvSpPr>
        <p:spPr>
          <a:xfrm>
            <a:off x="4483100" y="2076450"/>
            <a:ext cx="152400" cy="152400"/>
          </a:xfrm>
          <a:prstGeom prst="ellipse">
            <a:avLst/>
          </a:prstGeom>
          <a:solidFill>
            <a:srgbClr val="595959"/>
          </a:solidFill>
          <a:ln>
            <a:solidFill>
              <a:srgbClr val="00A5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90" name="直接连接符 89"/>
          <p:cNvCxnSpPr/>
          <p:nvPr/>
        </p:nvCxnSpPr>
        <p:spPr>
          <a:xfrm>
            <a:off x="5005388" y="2144713"/>
            <a:ext cx="0" cy="366713"/>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5005388" y="2511425"/>
            <a:ext cx="947738"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5953125" y="2511425"/>
            <a:ext cx="0" cy="738188"/>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5448300" y="3249613"/>
            <a:ext cx="1009650" cy="1009650"/>
          </a:xfrm>
          <a:prstGeom prst="rect">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89" name="文本框 88"/>
          <p:cNvSpPr txBox="1"/>
          <p:nvPr/>
        </p:nvSpPr>
        <p:spPr>
          <a:xfrm>
            <a:off x="5686425" y="3421063"/>
            <a:ext cx="533400" cy="714375"/>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R</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7" name="椭圆 86"/>
          <p:cNvSpPr/>
          <p:nvPr/>
        </p:nvSpPr>
        <p:spPr>
          <a:xfrm>
            <a:off x="4943475" y="2076450"/>
            <a:ext cx="152400" cy="152400"/>
          </a:xfrm>
          <a:prstGeom prst="ellipse">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99" name="直接连接符 98"/>
          <p:cNvCxnSpPr/>
          <p:nvPr/>
        </p:nvCxnSpPr>
        <p:spPr>
          <a:xfrm>
            <a:off x="5448300" y="2144713"/>
            <a:ext cx="1898650" cy="0"/>
          </a:xfrm>
          <a:prstGeom prst="line">
            <a:avLst/>
          </a:prstGeom>
          <a:ln>
            <a:solidFill>
              <a:srgbClr val="497193"/>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7346950" y="2144713"/>
            <a:ext cx="0" cy="1104900"/>
          </a:xfrm>
          <a:prstGeom prst="line">
            <a:avLst/>
          </a:prstGeom>
          <a:ln>
            <a:solidFill>
              <a:srgbClr val="497193"/>
            </a:solidFill>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6842125" y="3249613"/>
            <a:ext cx="1009650" cy="100965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8" name="文本框 97"/>
          <p:cNvSpPr txBox="1"/>
          <p:nvPr/>
        </p:nvSpPr>
        <p:spPr>
          <a:xfrm>
            <a:off x="7132638" y="3436938"/>
            <a:ext cx="533400" cy="715963"/>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T</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6" name="椭圆 95"/>
          <p:cNvSpPr/>
          <p:nvPr/>
        </p:nvSpPr>
        <p:spPr>
          <a:xfrm>
            <a:off x="5332413" y="2076450"/>
            <a:ext cx="152400" cy="152400"/>
          </a:xfrm>
          <a:prstGeom prst="ellipse">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1" name="文本框 100"/>
          <p:cNvSpPr txBox="1"/>
          <p:nvPr/>
        </p:nvSpPr>
        <p:spPr>
          <a:xfrm>
            <a:off x="1349375" y="4422775"/>
            <a:ext cx="927100" cy="3000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添加标题</a:t>
            </a:r>
          </a:p>
        </p:txBody>
      </p:sp>
      <p:sp>
        <p:nvSpPr>
          <p:cNvPr id="49184" name="矩形 101"/>
          <p:cNvSpPr/>
          <p:nvPr/>
        </p:nvSpPr>
        <p:spPr>
          <a:xfrm>
            <a:off x="1131888" y="4756150"/>
            <a:ext cx="1285875" cy="1754326"/>
          </a:xfrm>
          <a:prstGeom prst="rect">
            <a:avLst/>
          </a:prstGeom>
          <a:noFill/>
          <a:ln w="9525">
            <a:noFill/>
          </a:ln>
        </p:spPr>
        <p:txBody>
          <a:bodyPr>
            <a:spAutoFit/>
          </a:bodyPr>
          <a:lstStyle/>
          <a:p>
            <a:pPr lvl="0" algn="ctr" eaLnBrk="1" hangingPunct="1"/>
            <a:r>
              <a:rPr lang="zh-CN" altLang="en-US" sz="1200" dirty="0">
                <a:solidFill>
                  <a:srgbClr val="00000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endParaRPr lang="zh-CN" altLang="en-US" sz="1200" dirty="0">
              <a:solidFill>
                <a:srgbClr val="000000"/>
              </a:solidFill>
              <a:latin typeface="Calibri" panose="020F0502020204030204" pitchFamily="34" charset="0"/>
              <a:ea typeface="宋体" panose="02010600030101010101" pitchFamily="2" charset="-122"/>
            </a:endParaRPr>
          </a:p>
        </p:txBody>
      </p:sp>
      <p:sp>
        <p:nvSpPr>
          <p:cNvPr id="103" name="文本框 102"/>
          <p:cNvSpPr txBox="1"/>
          <p:nvPr/>
        </p:nvSpPr>
        <p:spPr>
          <a:xfrm>
            <a:off x="2751138" y="4422775"/>
            <a:ext cx="927100" cy="3000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添加标题</a:t>
            </a:r>
          </a:p>
        </p:txBody>
      </p:sp>
      <p:sp>
        <p:nvSpPr>
          <p:cNvPr id="49186" name="矩形 103"/>
          <p:cNvSpPr/>
          <p:nvPr/>
        </p:nvSpPr>
        <p:spPr>
          <a:xfrm>
            <a:off x="2532063" y="4756150"/>
            <a:ext cx="1287462" cy="1754326"/>
          </a:xfrm>
          <a:prstGeom prst="rect">
            <a:avLst/>
          </a:prstGeom>
          <a:noFill/>
          <a:ln w="9525">
            <a:noFill/>
          </a:ln>
        </p:spPr>
        <p:txBody>
          <a:bodyPr>
            <a:spAutoFit/>
          </a:bodyPr>
          <a:lstStyle/>
          <a:p>
            <a:pPr lvl="0" algn="ctr" eaLnBrk="1" hangingPunct="1"/>
            <a:r>
              <a:rPr lang="zh-CN" altLang="en-US" sz="1200" dirty="0">
                <a:solidFill>
                  <a:srgbClr val="00000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endParaRPr lang="zh-CN" altLang="en-US" sz="1200" dirty="0">
              <a:solidFill>
                <a:srgbClr val="000000"/>
              </a:solidFill>
              <a:latin typeface="Calibri" panose="020F0502020204030204" pitchFamily="34" charset="0"/>
              <a:ea typeface="宋体" panose="02010600030101010101" pitchFamily="2" charset="-122"/>
            </a:endParaRPr>
          </a:p>
        </p:txBody>
      </p:sp>
      <p:sp>
        <p:nvSpPr>
          <p:cNvPr id="105" name="文本框 104"/>
          <p:cNvSpPr txBox="1"/>
          <p:nvPr/>
        </p:nvSpPr>
        <p:spPr>
          <a:xfrm>
            <a:off x="4133850" y="4422775"/>
            <a:ext cx="927100" cy="3000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添加标题</a:t>
            </a:r>
          </a:p>
        </p:txBody>
      </p:sp>
      <p:sp>
        <p:nvSpPr>
          <p:cNvPr id="49188" name="矩形 105"/>
          <p:cNvSpPr/>
          <p:nvPr/>
        </p:nvSpPr>
        <p:spPr>
          <a:xfrm>
            <a:off x="3916363" y="4756150"/>
            <a:ext cx="1287462" cy="1754326"/>
          </a:xfrm>
          <a:prstGeom prst="rect">
            <a:avLst/>
          </a:prstGeom>
          <a:noFill/>
          <a:ln w="9525">
            <a:noFill/>
          </a:ln>
        </p:spPr>
        <p:txBody>
          <a:bodyPr>
            <a:spAutoFit/>
          </a:bodyPr>
          <a:lstStyle/>
          <a:p>
            <a:pPr lvl="0" algn="ctr" eaLnBrk="1" hangingPunct="1"/>
            <a:r>
              <a:rPr lang="zh-CN" altLang="en-US" sz="1200" dirty="0">
                <a:solidFill>
                  <a:srgbClr val="00000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endParaRPr lang="zh-CN" altLang="en-US" sz="1200" dirty="0">
              <a:solidFill>
                <a:srgbClr val="000000"/>
              </a:solidFill>
              <a:latin typeface="Calibri" panose="020F0502020204030204" pitchFamily="34" charset="0"/>
              <a:ea typeface="宋体" panose="02010600030101010101" pitchFamily="2" charset="-122"/>
            </a:endParaRPr>
          </a:p>
        </p:txBody>
      </p:sp>
      <p:sp>
        <p:nvSpPr>
          <p:cNvPr id="107" name="文本框 106"/>
          <p:cNvSpPr txBox="1"/>
          <p:nvPr/>
        </p:nvSpPr>
        <p:spPr>
          <a:xfrm>
            <a:off x="5527675" y="4422775"/>
            <a:ext cx="927100" cy="3000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添加标题</a:t>
            </a:r>
          </a:p>
        </p:txBody>
      </p:sp>
      <p:sp>
        <p:nvSpPr>
          <p:cNvPr id="49190" name="矩形 107"/>
          <p:cNvSpPr/>
          <p:nvPr/>
        </p:nvSpPr>
        <p:spPr>
          <a:xfrm>
            <a:off x="5310188" y="4756150"/>
            <a:ext cx="1285875" cy="1754326"/>
          </a:xfrm>
          <a:prstGeom prst="rect">
            <a:avLst/>
          </a:prstGeom>
          <a:noFill/>
          <a:ln w="9525">
            <a:noFill/>
          </a:ln>
        </p:spPr>
        <p:txBody>
          <a:bodyPr>
            <a:spAutoFit/>
          </a:bodyPr>
          <a:lstStyle/>
          <a:p>
            <a:pPr lvl="0" algn="ctr" eaLnBrk="1" hangingPunct="1"/>
            <a:r>
              <a:rPr lang="zh-CN" altLang="en-US" sz="1200" dirty="0">
                <a:solidFill>
                  <a:srgbClr val="00000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endParaRPr lang="zh-CN" altLang="en-US" sz="1200" dirty="0">
              <a:solidFill>
                <a:srgbClr val="000000"/>
              </a:solidFill>
              <a:latin typeface="Calibri" panose="020F0502020204030204" pitchFamily="34" charset="0"/>
              <a:ea typeface="宋体" panose="02010600030101010101" pitchFamily="2" charset="-122"/>
            </a:endParaRPr>
          </a:p>
        </p:txBody>
      </p:sp>
      <p:sp>
        <p:nvSpPr>
          <p:cNvPr id="109" name="文本框 108"/>
          <p:cNvSpPr txBox="1"/>
          <p:nvPr/>
        </p:nvSpPr>
        <p:spPr>
          <a:xfrm>
            <a:off x="6973888" y="4422775"/>
            <a:ext cx="927100" cy="3000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添加标题</a:t>
            </a:r>
          </a:p>
        </p:txBody>
      </p:sp>
      <p:sp>
        <p:nvSpPr>
          <p:cNvPr id="49192" name="矩形 109"/>
          <p:cNvSpPr/>
          <p:nvPr/>
        </p:nvSpPr>
        <p:spPr>
          <a:xfrm>
            <a:off x="6756400" y="4756150"/>
            <a:ext cx="1287463" cy="1754326"/>
          </a:xfrm>
          <a:prstGeom prst="rect">
            <a:avLst/>
          </a:prstGeom>
          <a:noFill/>
          <a:ln w="9525">
            <a:noFill/>
          </a:ln>
        </p:spPr>
        <p:txBody>
          <a:bodyPr>
            <a:spAutoFit/>
          </a:bodyPr>
          <a:lstStyle/>
          <a:p>
            <a:pPr lvl="0" algn="ctr" eaLnBrk="1" hangingPunct="1"/>
            <a:r>
              <a:rPr lang="zh-CN" altLang="en-US" sz="1200" dirty="0">
                <a:solidFill>
                  <a:srgbClr val="00000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endParaRPr lang="zh-CN" altLang="en-US" sz="1200" dirty="0">
              <a:solidFill>
                <a:srgbClr val="000000"/>
              </a:solidFill>
              <a:latin typeface="Calibri" panose="020F0502020204030204" pitchFamily="34" charset="0"/>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组合 2"/>
          <p:cNvGrpSpPr/>
          <p:nvPr/>
        </p:nvGrpSpPr>
        <p:grpSpPr>
          <a:xfrm>
            <a:off x="1692275" y="1900238"/>
            <a:ext cx="2344738" cy="2541587"/>
            <a:chOff x="1921669" y="2131219"/>
            <a:chExt cx="1765697" cy="1914526"/>
          </a:xfrm>
        </p:grpSpPr>
        <p:sp>
          <p:nvSpPr>
            <p:cNvPr id="44" name="Oval 5"/>
            <p:cNvSpPr>
              <a:spLocks noChangeArrowheads="1"/>
            </p:cNvSpPr>
            <p:nvPr/>
          </p:nvSpPr>
          <p:spPr bwMode="auto">
            <a:xfrm>
              <a:off x="1921669" y="2280048"/>
              <a:ext cx="1765697" cy="1765697"/>
            </a:xfrm>
            <a:prstGeom prst="ellipse">
              <a:avLst/>
            </a:prstGeom>
            <a:solidFill>
              <a:schemeClr val="bg1">
                <a:lumMod val="85000"/>
              </a:schemeClr>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5" name="Freeform 6"/>
            <p:cNvSpPr/>
            <p:nvPr/>
          </p:nvSpPr>
          <p:spPr bwMode="auto">
            <a:xfrm>
              <a:off x="2620566" y="3042048"/>
              <a:ext cx="738187" cy="1003697"/>
            </a:xfrm>
            <a:custGeom>
              <a:avLst/>
              <a:gdLst>
                <a:gd name="T0" fmla="*/ 3629 w 3629"/>
                <a:gd name="T1" fmla="*/ 3967 h 4931"/>
                <a:gd name="T2" fmla="*/ 2951 w 3629"/>
                <a:gd name="T3" fmla="*/ 2669 h 4931"/>
                <a:gd name="T4" fmla="*/ 521 w 3629"/>
                <a:gd name="T5" fmla="*/ 0 h 4931"/>
                <a:gd name="T6" fmla="*/ 0 w 3629"/>
                <a:gd name="T7" fmla="*/ 180 h 4931"/>
                <a:gd name="T8" fmla="*/ 229 w 3629"/>
                <a:gd name="T9" fmla="*/ 4878 h 4931"/>
                <a:gd name="T10" fmla="*/ 904 w 3629"/>
                <a:gd name="T11" fmla="*/ 4931 h 4931"/>
                <a:gd name="T12" fmla="*/ 3629 w 3629"/>
                <a:gd name="T13" fmla="*/ 3967 h 4931"/>
              </a:gdLst>
              <a:ahLst/>
              <a:cxnLst>
                <a:cxn ang="0">
                  <a:pos x="T0" y="T1"/>
                </a:cxn>
                <a:cxn ang="0">
                  <a:pos x="T2" y="T3"/>
                </a:cxn>
                <a:cxn ang="0">
                  <a:pos x="T4" y="T5"/>
                </a:cxn>
                <a:cxn ang="0">
                  <a:pos x="T6" y="T7"/>
                </a:cxn>
                <a:cxn ang="0">
                  <a:pos x="T8" y="T9"/>
                </a:cxn>
                <a:cxn ang="0">
                  <a:pos x="T10" y="T11"/>
                </a:cxn>
                <a:cxn ang="0">
                  <a:pos x="T12" y="T13"/>
                </a:cxn>
              </a:cxnLst>
              <a:rect l="0" t="0" r="r" b="b"/>
              <a:pathLst>
                <a:path w="3629" h="4931">
                  <a:moveTo>
                    <a:pt x="3629" y="3967"/>
                  </a:moveTo>
                  <a:cubicBezTo>
                    <a:pt x="2951" y="2669"/>
                    <a:pt x="2951" y="2669"/>
                    <a:pt x="2951" y="2669"/>
                  </a:cubicBezTo>
                  <a:cubicBezTo>
                    <a:pt x="521" y="0"/>
                    <a:pt x="521" y="0"/>
                    <a:pt x="521" y="0"/>
                  </a:cubicBezTo>
                  <a:cubicBezTo>
                    <a:pt x="0" y="180"/>
                    <a:pt x="0" y="180"/>
                    <a:pt x="0" y="180"/>
                  </a:cubicBezTo>
                  <a:cubicBezTo>
                    <a:pt x="229" y="4878"/>
                    <a:pt x="229" y="4878"/>
                    <a:pt x="229" y="4878"/>
                  </a:cubicBezTo>
                  <a:cubicBezTo>
                    <a:pt x="449" y="4913"/>
                    <a:pt x="674" y="4931"/>
                    <a:pt x="904" y="4931"/>
                  </a:cubicBezTo>
                  <a:cubicBezTo>
                    <a:pt x="1936" y="4931"/>
                    <a:pt x="2884" y="4570"/>
                    <a:pt x="3629" y="3967"/>
                  </a:cubicBezTo>
                  <a:close/>
                </a:path>
              </a:pathLst>
            </a:custGeom>
            <a:solidFill>
              <a:srgbClr val="1099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7" name="Freeform 7"/>
            <p:cNvSpPr/>
            <p:nvPr/>
          </p:nvSpPr>
          <p:spPr bwMode="auto">
            <a:xfrm>
              <a:off x="1921669" y="2628900"/>
              <a:ext cx="453628" cy="620316"/>
            </a:xfrm>
            <a:custGeom>
              <a:avLst/>
              <a:gdLst>
                <a:gd name="T0" fmla="*/ 0 w 2229"/>
                <a:gd name="T1" fmla="*/ 2625 h 3052"/>
                <a:gd name="T2" fmla="*/ 21 w 2229"/>
                <a:gd name="T3" fmla="*/ 3052 h 3052"/>
                <a:gd name="T4" fmla="*/ 2229 w 2229"/>
                <a:gd name="T5" fmla="*/ 3052 h 3052"/>
                <a:gd name="T6" fmla="*/ 2229 w 2229"/>
                <a:gd name="T7" fmla="*/ 0 h 3052"/>
                <a:gd name="T8" fmla="*/ 884 w 2229"/>
                <a:gd name="T9" fmla="*/ 0 h 3052"/>
                <a:gd name="T10" fmla="*/ 0 w 2229"/>
                <a:gd name="T11" fmla="*/ 2625 h 3052"/>
              </a:gdLst>
              <a:ahLst/>
              <a:cxnLst>
                <a:cxn ang="0">
                  <a:pos x="T0" y="T1"/>
                </a:cxn>
                <a:cxn ang="0">
                  <a:pos x="T2" y="T3"/>
                </a:cxn>
                <a:cxn ang="0">
                  <a:pos x="T4" y="T5"/>
                </a:cxn>
                <a:cxn ang="0">
                  <a:pos x="T6" y="T7"/>
                </a:cxn>
                <a:cxn ang="0">
                  <a:pos x="T8" y="T9"/>
                </a:cxn>
                <a:cxn ang="0">
                  <a:pos x="T10" y="T11"/>
                </a:cxn>
              </a:cxnLst>
              <a:rect l="0" t="0" r="r" b="b"/>
              <a:pathLst>
                <a:path w="2229" h="3052">
                  <a:moveTo>
                    <a:pt x="0" y="2625"/>
                  </a:moveTo>
                  <a:cubicBezTo>
                    <a:pt x="0" y="2769"/>
                    <a:pt x="7" y="2912"/>
                    <a:pt x="21" y="3052"/>
                  </a:cubicBezTo>
                  <a:cubicBezTo>
                    <a:pt x="2229" y="3052"/>
                    <a:pt x="2229" y="3052"/>
                    <a:pt x="2229" y="3052"/>
                  </a:cubicBezTo>
                  <a:cubicBezTo>
                    <a:pt x="2229" y="0"/>
                    <a:pt x="2229" y="0"/>
                    <a:pt x="2229" y="0"/>
                  </a:cubicBezTo>
                  <a:cubicBezTo>
                    <a:pt x="884" y="0"/>
                    <a:pt x="884" y="0"/>
                    <a:pt x="884" y="0"/>
                  </a:cubicBezTo>
                  <a:cubicBezTo>
                    <a:pt x="330" y="729"/>
                    <a:pt x="0" y="1639"/>
                    <a:pt x="0" y="2625"/>
                  </a:cubicBezTo>
                  <a:close/>
                </a:path>
              </a:pathLst>
            </a:custGeom>
            <a:solidFill>
              <a:srgbClr val="FF713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9" name="Rectangle 8"/>
            <p:cNvSpPr>
              <a:spLocks noChangeArrowheads="1"/>
            </p:cNvSpPr>
            <p:nvPr/>
          </p:nvSpPr>
          <p:spPr bwMode="auto">
            <a:xfrm>
              <a:off x="2489597" y="2628900"/>
              <a:ext cx="620316" cy="620316"/>
            </a:xfrm>
            <a:prstGeom prst="rect">
              <a:avLst/>
            </a:prstGeom>
            <a:solidFill>
              <a:srgbClr val="92D05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0" name="Freeform 9"/>
            <p:cNvSpPr/>
            <p:nvPr/>
          </p:nvSpPr>
          <p:spPr bwMode="auto">
            <a:xfrm>
              <a:off x="3224213" y="2628900"/>
              <a:ext cx="463153" cy="620316"/>
            </a:xfrm>
            <a:custGeom>
              <a:avLst/>
              <a:gdLst>
                <a:gd name="T0" fmla="*/ 0 w 2277"/>
                <a:gd name="T1" fmla="*/ 3052 h 3052"/>
                <a:gd name="T2" fmla="*/ 2256 w 2277"/>
                <a:gd name="T3" fmla="*/ 3052 h 3052"/>
                <a:gd name="T4" fmla="*/ 2277 w 2277"/>
                <a:gd name="T5" fmla="*/ 2625 h 3052"/>
                <a:gd name="T6" fmla="*/ 1393 w 2277"/>
                <a:gd name="T7" fmla="*/ 0 h 3052"/>
                <a:gd name="T8" fmla="*/ 0 w 2277"/>
                <a:gd name="T9" fmla="*/ 0 h 3052"/>
                <a:gd name="T10" fmla="*/ 0 w 2277"/>
                <a:gd name="T11" fmla="*/ 3052 h 3052"/>
              </a:gdLst>
              <a:ahLst/>
              <a:cxnLst>
                <a:cxn ang="0">
                  <a:pos x="T0" y="T1"/>
                </a:cxn>
                <a:cxn ang="0">
                  <a:pos x="T2" y="T3"/>
                </a:cxn>
                <a:cxn ang="0">
                  <a:pos x="T4" y="T5"/>
                </a:cxn>
                <a:cxn ang="0">
                  <a:pos x="T6" y="T7"/>
                </a:cxn>
                <a:cxn ang="0">
                  <a:pos x="T8" y="T9"/>
                </a:cxn>
                <a:cxn ang="0">
                  <a:pos x="T10" y="T11"/>
                </a:cxn>
              </a:cxnLst>
              <a:rect l="0" t="0" r="r" b="b"/>
              <a:pathLst>
                <a:path w="2277" h="3052">
                  <a:moveTo>
                    <a:pt x="0" y="3052"/>
                  </a:moveTo>
                  <a:cubicBezTo>
                    <a:pt x="2256" y="3052"/>
                    <a:pt x="2256" y="3052"/>
                    <a:pt x="2256" y="3052"/>
                  </a:cubicBezTo>
                  <a:cubicBezTo>
                    <a:pt x="2270" y="2912"/>
                    <a:pt x="2277" y="2769"/>
                    <a:pt x="2277" y="2625"/>
                  </a:cubicBezTo>
                  <a:cubicBezTo>
                    <a:pt x="2277" y="1639"/>
                    <a:pt x="1948" y="729"/>
                    <a:pt x="1393" y="0"/>
                  </a:cubicBezTo>
                  <a:cubicBezTo>
                    <a:pt x="0" y="0"/>
                    <a:pt x="0" y="0"/>
                    <a:pt x="0" y="0"/>
                  </a:cubicBezTo>
                  <a:lnTo>
                    <a:pt x="0" y="3052"/>
                  </a:lnTo>
                  <a:close/>
                </a:path>
              </a:pathLst>
            </a:custGeom>
            <a:solidFill>
              <a:srgbClr val="FFFF0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1" name="Freeform 10"/>
            <p:cNvSpPr/>
            <p:nvPr/>
          </p:nvSpPr>
          <p:spPr bwMode="auto">
            <a:xfrm>
              <a:off x="2783681" y="3264694"/>
              <a:ext cx="682228" cy="636985"/>
            </a:xfrm>
            <a:custGeom>
              <a:avLst/>
              <a:gdLst>
                <a:gd name="T0" fmla="*/ 286 w 573"/>
                <a:gd name="T1" fmla="*/ 507 h 535"/>
                <a:gd name="T2" fmla="*/ 370 w 573"/>
                <a:gd name="T3" fmla="*/ 535 h 535"/>
                <a:gd name="T4" fmla="*/ 414 w 573"/>
                <a:gd name="T5" fmla="*/ 456 h 535"/>
                <a:gd name="T6" fmla="*/ 573 w 573"/>
                <a:gd name="T7" fmla="*/ 279 h 535"/>
                <a:gd name="T8" fmla="*/ 524 w 573"/>
                <a:gd name="T9" fmla="*/ 312 h 535"/>
                <a:gd name="T10" fmla="*/ 284 w 573"/>
                <a:gd name="T11" fmla="*/ 0 h 535"/>
                <a:gd name="T12" fmla="*/ 0 w 573"/>
                <a:gd name="T13" fmla="*/ 27 h 535"/>
                <a:gd name="T14" fmla="*/ 168 w 573"/>
                <a:gd name="T15" fmla="*/ 150 h 535"/>
                <a:gd name="T16" fmla="*/ 286 w 573"/>
                <a:gd name="T17" fmla="*/ 50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535">
                  <a:moveTo>
                    <a:pt x="286" y="507"/>
                  </a:moveTo>
                  <a:lnTo>
                    <a:pt x="370" y="535"/>
                  </a:lnTo>
                  <a:lnTo>
                    <a:pt x="414" y="456"/>
                  </a:lnTo>
                  <a:lnTo>
                    <a:pt x="573" y="279"/>
                  </a:lnTo>
                  <a:lnTo>
                    <a:pt x="524" y="312"/>
                  </a:lnTo>
                  <a:lnTo>
                    <a:pt x="284" y="0"/>
                  </a:lnTo>
                  <a:lnTo>
                    <a:pt x="0" y="27"/>
                  </a:lnTo>
                  <a:lnTo>
                    <a:pt x="168" y="150"/>
                  </a:lnTo>
                  <a:lnTo>
                    <a:pt x="286" y="507"/>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2" name="Freeform 11"/>
            <p:cNvSpPr/>
            <p:nvPr/>
          </p:nvSpPr>
          <p:spPr bwMode="auto">
            <a:xfrm>
              <a:off x="2643188" y="2980135"/>
              <a:ext cx="534591" cy="919163"/>
            </a:xfrm>
            <a:custGeom>
              <a:avLst/>
              <a:gdLst>
                <a:gd name="T0" fmla="*/ 2573 w 2631"/>
                <a:gd name="T1" fmla="*/ 4038 h 4516"/>
                <a:gd name="T2" fmla="*/ 2328 w 2631"/>
                <a:gd name="T3" fmla="*/ 4426 h 4516"/>
                <a:gd name="T4" fmla="*/ 2328 w 2631"/>
                <a:gd name="T5" fmla="*/ 4426 h 4516"/>
                <a:gd name="T6" fmla="*/ 1874 w 2631"/>
                <a:gd name="T7" fmla="*/ 4363 h 4516"/>
                <a:gd name="T8" fmla="*/ 57 w 2631"/>
                <a:gd name="T9" fmla="*/ 449 h 4516"/>
                <a:gd name="T10" fmla="*/ 359 w 2631"/>
                <a:gd name="T11" fmla="*/ 183 h 4516"/>
                <a:gd name="T12" fmla="*/ 359 w 2631"/>
                <a:gd name="T13" fmla="*/ 183 h 4516"/>
                <a:gd name="T14" fmla="*/ 757 w 2631"/>
                <a:gd name="T15" fmla="*/ 125 h 4516"/>
                <a:gd name="T16" fmla="*/ 2573 w 2631"/>
                <a:gd name="T17" fmla="*/ 4038 h 4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1" h="4516">
                  <a:moveTo>
                    <a:pt x="2573" y="4038"/>
                  </a:moveTo>
                  <a:cubicBezTo>
                    <a:pt x="2631" y="4163"/>
                    <a:pt x="2521" y="4337"/>
                    <a:pt x="2328" y="4426"/>
                  </a:cubicBezTo>
                  <a:cubicBezTo>
                    <a:pt x="2328" y="4426"/>
                    <a:pt x="2328" y="4426"/>
                    <a:pt x="2328" y="4426"/>
                  </a:cubicBezTo>
                  <a:cubicBezTo>
                    <a:pt x="2135" y="4516"/>
                    <a:pt x="1932" y="4488"/>
                    <a:pt x="1874" y="4363"/>
                  </a:cubicBezTo>
                  <a:cubicBezTo>
                    <a:pt x="57" y="449"/>
                    <a:pt x="57" y="449"/>
                    <a:pt x="57" y="449"/>
                  </a:cubicBezTo>
                  <a:cubicBezTo>
                    <a:pt x="0" y="325"/>
                    <a:pt x="166" y="272"/>
                    <a:pt x="359" y="183"/>
                  </a:cubicBezTo>
                  <a:cubicBezTo>
                    <a:pt x="359" y="183"/>
                    <a:pt x="359" y="183"/>
                    <a:pt x="359" y="183"/>
                  </a:cubicBezTo>
                  <a:cubicBezTo>
                    <a:pt x="552" y="93"/>
                    <a:pt x="699" y="0"/>
                    <a:pt x="757" y="125"/>
                  </a:cubicBezTo>
                  <a:lnTo>
                    <a:pt x="2573" y="4038"/>
                  </a:ln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3" name="Freeform 12"/>
            <p:cNvSpPr/>
            <p:nvPr/>
          </p:nvSpPr>
          <p:spPr bwMode="auto">
            <a:xfrm>
              <a:off x="2844404" y="3212307"/>
              <a:ext cx="531019" cy="619125"/>
            </a:xfrm>
            <a:custGeom>
              <a:avLst/>
              <a:gdLst>
                <a:gd name="T0" fmla="*/ 0 w 2612"/>
                <a:gd name="T1" fmla="*/ 124 h 3043"/>
                <a:gd name="T2" fmla="*/ 411 w 2612"/>
                <a:gd name="T3" fmla="*/ 893 h 3043"/>
                <a:gd name="T4" fmla="*/ 950 w 2612"/>
                <a:gd name="T5" fmla="*/ 1945 h 3043"/>
                <a:gd name="T6" fmla="*/ 2251 w 2612"/>
                <a:gd name="T7" fmla="*/ 1465 h 3043"/>
                <a:gd name="T8" fmla="*/ 478 w 2612"/>
                <a:gd name="T9" fmla="*/ 0 h 3043"/>
                <a:gd name="T10" fmla="*/ 0 w 2612"/>
                <a:gd name="T11" fmla="*/ 124 h 3043"/>
              </a:gdLst>
              <a:ahLst/>
              <a:cxnLst>
                <a:cxn ang="0">
                  <a:pos x="T0" y="T1"/>
                </a:cxn>
                <a:cxn ang="0">
                  <a:pos x="T2" y="T3"/>
                </a:cxn>
                <a:cxn ang="0">
                  <a:pos x="T4" y="T5"/>
                </a:cxn>
                <a:cxn ang="0">
                  <a:pos x="T6" y="T7"/>
                </a:cxn>
                <a:cxn ang="0">
                  <a:pos x="T8" y="T9"/>
                </a:cxn>
                <a:cxn ang="0">
                  <a:pos x="T10" y="T11"/>
                </a:cxn>
              </a:cxnLst>
              <a:rect l="0" t="0" r="r" b="b"/>
              <a:pathLst>
                <a:path w="2612" h="3043">
                  <a:moveTo>
                    <a:pt x="0" y="124"/>
                  </a:moveTo>
                  <a:cubicBezTo>
                    <a:pt x="0" y="124"/>
                    <a:pt x="241" y="492"/>
                    <a:pt x="411" y="893"/>
                  </a:cubicBezTo>
                  <a:cubicBezTo>
                    <a:pt x="572" y="1273"/>
                    <a:pt x="698" y="1729"/>
                    <a:pt x="950" y="1945"/>
                  </a:cubicBezTo>
                  <a:cubicBezTo>
                    <a:pt x="2231" y="3043"/>
                    <a:pt x="2612" y="1822"/>
                    <a:pt x="2251" y="1465"/>
                  </a:cubicBezTo>
                  <a:cubicBezTo>
                    <a:pt x="1971" y="1189"/>
                    <a:pt x="478" y="0"/>
                    <a:pt x="478" y="0"/>
                  </a:cubicBezTo>
                  <a:lnTo>
                    <a:pt x="0" y="124"/>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4" name="Freeform 13"/>
            <p:cNvSpPr/>
            <p:nvPr/>
          </p:nvSpPr>
          <p:spPr bwMode="auto">
            <a:xfrm>
              <a:off x="2728913" y="3061098"/>
              <a:ext cx="403622" cy="333375"/>
            </a:xfrm>
            <a:custGeom>
              <a:avLst/>
              <a:gdLst>
                <a:gd name="T0" fmla="*/ 1870 w 1986"/>
                <a:gd name="T1" fmla="*/ 1461 h 1641"/>
                <a:gd name="T2" fmla="*/ 1179 w 1986"/>
                <a:gd name="T3" fmla="*/ 1183 h 1641"/>
                <a:gd name="T4" fmla="*/ 1179 w 1986"/>
                <a:gd name="T5" fmla="*/ 1183 h 1641"/>
                <a:gd name="T6" fmla="*/ 1042 w 1986"/>
                <a:gd name="T7" fmla="*/ 1524 h 1641"/>
                <a:gd name="T8" fmla="*/ 117 w 1986"/>
                <a:gd name="T9" fmla="*/ 539 h 1641"/>
                <a:gd name="T10" fmla="*/ 118 w 1986"/>
                <a:gd name="T11" fmla="*/ 116 h 1641"/>
                <a:gd name="T12" fmla="*/ 118 w 1986"/>
                <a:gd name="T13" fmla="*/ 116 h 1641"/>
                <a:gd name="T14" fmla="*/ 540 w 1986"/>
                <a:gd name="T15" fmla="*/ 117 h 1641"/>
                <a:gd name="T16" fmla="*/ 1870 w 1986"/>
                <a:gd name="T17" fmla="*/ 1461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6" h="1641">
                  <a:moveTo>
                    <a:pt x="1870" y="1461"/>
                  </a:moveTo>
                  <a:cubicBezTo>
                    <a:pt x="1986" y="1577"/>
                    <a:pt x="1296" y="1066"/>
                    <a:pt x="1179" y="1183"/>
                  </a:cubicBezTo>
                  <a:cubicBezTo>
                    <a:pt x="1179" y="1183"/>
                    <a:pt x="1179" y="1183"/>
                    <a:pt x="1179" y="1183"/>
                  </a:cubicBezTo>
                  <a:cubicBezTo>
                    <a:pt x="1062" y="1299"/>
                    <a:pt x="1158" y="1641"/>
                    <a:pt x="1042" y="1524"/>
                  </a:cubicBezTo>
                  <a:cubicBezTo>
                    <a:pt x="117" y="539"/>
                    <a:pt x="117" y="539"/>
                    <a:pt x="117" y="539"/>
                  </a:cubicBezTo>
                  <a:cubicBezTo>
                    <a:pt x="0" y="422"/>
                    <a:pt x="1" y="233"/>
                    <a:pt x="118" y="116"/>
                  </a:cubicBezTo>
                  <a:cubicBezTo>
                    <a:pt x="118" y="116"/>
                    <a:pt x="118" y="116"/>
                    <a:pt x="118" y="116"/>
                  </a:cubicBezTo>
                  <a:cubicBezTo>
                    <a:pt x="235" y="0"/>
                    <a:pt x="424" y="1"/>
                    <a:pt x="540" y="117"/>
                  </a:cubicBezTo>
                  <a:lnTo>
                    <a:pt x="1870" y="1461"/>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5" name="Freeform 14"/>
            <p:cNvSpPr/>
            <p:nvPr/>
          </p:nvSpPr>
          <p:spPr bwMode="auto">
            <a:xfrm>
              <a:off x="2755106" y="3086100"/>
              <a:ext cx="79772" cy="79772"/>
            </a:xfrm>
            <a:custGeom>
              <a:avLst/>
              <a:gdLst>
                <a:gd name="T0" fmla="*/ 0 w 391"/>
                <a:gd name="T1" fmla="*/ 240 h 390"/>
                <a:gd name="T2" fmla="*/ 88 w 391"/>
                <a:gd name="T3" fmla="*/ 327 h 390"/>
                <a:gd name="T4" fmla="*/ 321 w 391"/>
                <a:gd name="T5" fmla="*/ 320 h 390"/>
                <a:gd name="T6" fmla="*/ 328 w 391"/>
                <a:gd name="T7" fmla="*/ 87 h 390"/>
                <a:gd name="T8" fmla="*/ 240 w 391"/>
                <a:gd name="T9" fmla="*/ 0 h 390"/>
                <a:gd name="T10" fmla="*/ 106 w 391"/>
                <a:gd name="T11" fmla="*/ 93 h 390"/>
                <a:gd name="T12" fmla="*/ 0 w 391"/>
                <a:gd name="T13" fmla="*/ 240 h 390"/>
              </a:gdLst>
              <a:ahLst/>
              <a:cxnLst>
                <a:cxn ang="0">
                  <a:pos x="T0" y="T1"/>
                </a:cxn>
                <a:cxn ang="0">
                  <a:pos x="T2" y="T3"/>
                </a:cxn>
                <a:cxn ang="0">
                  <a:pos x="T4" y="T5"/>
                </a:cxn>
                <a:cxn ang="0">
                  <a:pos x="T6" y="T7"/>
                </a:cxn>
                <a:cxn ang="0">
                  <a:pos x="T8" y="T9"/>
                </a:cxn>
                <a:cxn ang="0">
                  <a:pos x="T10" y="T11"/>
                </a:cxn>
                <a:cxn ang="0">
                  <a:pos x="T12" y="T13"/>
                </a:cxn>
              </a:cxnLst>
              <a:rect l="0" t="0" r="r" b="b"/>
              <a:pathLst>
                <a:path w="391" h="390">
                  <a:moveTo>
                    <a:pt x="0" y="240"/>
                  </a:moveTo>
                  <a:cubicBezTo>
                    <a:pt x="88" y="327"/>
                    <a:pt x="88" y="327"/>
                    <a:pt x="88" y="327"/>
                  </a:cubicBezTo>
                  <a:cubicBezTo>
                    <a:pt x="150" y="390"/>
                    <a:pt x="255" y="386"/>
                    <a:pt x="321" y="320"/>
                  </a:cubicBezTo>
                  <a:cubicBezTo>
                    <a:pt x="387" y="254"/>
                    <a:pt x="391" y="149"/>
                    <a:pt x="328" y="87"/>
                  </a:cubicBezTo>
                  <a:cubicBezTo>
                    <a:pt x="240" y="0"/>
                    <a:pt x="240" y="0"/>
                    <a:pt x="240" y="0"/>
                  </a:cubicBezTo>
                  <a:cubicBezTo>
                    <a:pt x="240" y="0"/>
                    <a:pt x="185" y="13"/>
                    <a:pt x="106" y="93"/>
                  </a:cubicBezTo>
                  <a:cubicBezTo>
                    <a:pt x="8" y="193"/>
                    <a:pt x="14" y="205"/>
                    <a:pt x="0" y="240"/>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6" name="Freeform 15"/>
            <p:cNvSpPr/>
            <p:nvPr/>
          </p:nvSpPr>
          <p:spPr bwMode="auto">
            <a:xfrm>
              <a:off x="2855119" y="3189685"/>
              <a:ext cx="57150" cy="57150"/>
            </a:xfrm>
            <a:custGeom>
              <a:avLst/>
              <a:gdLst>
                <a:gd name="T0" fmla="*/ 7 w 280"/>
                <a:gd name="T1" fmla="*/ 273 h 280"/>
                <a:gd name="T2" fmla="*/ 8 w 280"/>
                <a:gd name="T3" fmla="*/ 247 h 280"/>
                <a:gd name="T4" fmla="*/ 247 w 280"/>
                <a:gd name="T5" fmla="*/ 8 h 280"/>
                <a:gd name="T6" fmla="*/ 273 w 280"/>
                <a:gd name="T7" fmla="*/ 7 h 280"/>
                <a:gd name="T8" fmla="*/ 273 w 280"/>
                <a:gd name="T9" fmla="*/ 7 h 280"/>
                <a:gd name="T10" fmla="*/ 272 w 280"/>
                <a:gd name="T11" fmla="*/ 34 h 280"/>
                <a:gd name="T12" fmla="*/ 34 w 280"/>
                <a:gd name="T13" fmla="*/ 272 h 280"/>
                <a:gd name="T14" fmla="*/ 7 w 280"/>
                <a:gd name="T15" fmla="*/ 273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0" h="280">
                  <a:moveTo>
                    <a:pt x="7" y="273"/>
                  </a:moveTo>
                  <a:cubicBezTo>
                    <a:pt x="0" y="266"/>
                    <a:pt x="1" y="254"/>
                    <a:pt x="8" y="247"/>
                  </a:cubicBezTo>
                  <a:cubicBezTo>
                    <a:pt x="247" y="8"/>
                    <a:pt x="247" y="8"/>
                    <a:pt x="247" y="8"/>
                  </a:cubicBezTo>
                  <a:cubicBezTo>
                    <a:pt x="254" y="0"/>
                    <a:pt x="266" y="0"/>
                    <a:pt x="273" y="7"/>
                  </a:cubicBezTo>
                  <a:cubicBezTo>
                    <a:pt x="273" y="7"/>
                    <a:pt x="273" y="7"/>
                    <a:pt x="273" y="7"/>
                  </a:cubicBezTo>
                  <a:cubicBezTo>
                    <a:pt x="280" y="14"/>
                    <a:pt x="280" y="26"/>
                    <a:pt x="272" y="34"/>
                  </a:cubicBezTo>
                  <a:cubicBezTo>
                    <a:pt x="34" y="272"/>
                    <a:pt x="34" y="272"/>
                    <a:pt x="34" y="272"/>
                  </a:cubicBezTo>
                  <a:cubicBezTo>
                    <a:pt x="26" y="280"/>
                    <a:pt x="14" y="280"/>
                    <a:pt x="7" y="273"/>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7" name="Freeform 16"/>
            <p:cNvSpPr/>
            <p:nvPr/>
          </p:nvSpPr>
          <p:spPr bwMode="auto">
            <a:xfrm>
              <a:off x="2855119" y="3189685"/>
              <a:ext cx="32147" cy="32147"/>
            </a:xfrm>
            <a:custGeom>
              <a:avLst/>
              <a:gdLst>
                <a:gd name="T0" fmla="*/ 7 w 155"/>
                <a:gd name="T1" fmla="*/ 149 h 155"/>
                <a:gd name="T2" fmla="*/ 7 w 155"/>
                <a:gd name="T3" fmla="*/ 125 h 155"/>
                <a:gd name="T4" fmla="*/ 125 w 155"/>
                <a:gd name="T5" fmla="*/ 7 h 155"/>
                <a:gd name="T6" fmla="*/ 149 w 155"/>
                <a:gd name="T7" fmla="*/ 7 h 155"/>
                <a:gd name="T8" fmla="*/ 149 w 155"/>
                <a:gd name="T9" fmla="*/ 7 h 155"/>
                <a:gd name="T10" fmla="*/ 148 w 155"/>
                <a:gd name="T11" fmla="*/ 30 h 155"/>
                <a:gd name="T12" fmla="*/ 30 w 155"/>
                <a:gd name="T13" fmla="*/ 148 h 155"/>
                <a:gd name="T14" fmla="*/ 7 w 155"/>
                <a:gd name="T15" fmla="*/ 149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55">
                  <a:moveTo>
                    <a:pt x="7" y="149"/>
                  </a:moveTo>
                  <a:cubicBezTo>
                    <a:pt x="0" y="142"/>
                    <a:pt x="1" y="132"/>
                    <a:pt x="7" y="125"/>
                  </a:cubicBezTo>
                  <a:cubicBezTo>
                    <a:pt x="125" y="7"/>
                    <a:pt x="125" y="7"/>
                    <a:pt x="125" y="7"/>
                  </a:cubicBezTo>
                  <a:cubicBezTo>
                    <a:pt x="132" y="1"/>
                    <a:pt x="142" y="0"/>
                    <a:pt x="149" y="7"/>
                  </a:cubicBezTo>
                  <a:cubicBezTo>
                    <a:pt x="149" y="7"/>
                    <a:pt x="149" y="7"/>
                    <a:pt x="149" y="7"/>
                  </a:cubicBezTo>
                  <a:cubicBezTo>
                    <a:pt x="155" y="13"/>
                    <a:pt x="155" y="23"/>
                    <a:pt x="148" y="30"/>
                  </a:cubicBezTo>
                  <a:cubicBezTo>
                    <a:pt x="30" y="148"/>
                    <a:pt x="30" y="148"/>
                    <a:pt x="30" y="148"/>
                  </a:cubicBezTo>
                  <a:cubicBezTo>
                    <a:pt x="23" y="155"/>
                    <a:pt x="13" y="155"/>
                    <a:pt x="7" y="149"/>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8" name="Freeform 17"/>
            <p:cNvSpPr/>
            <p:nvPr/>
          </p:nvSpPr>
          <p:spPr bwMode="auto">
            <a:xfrm>
              <a:off x="2837260" y="3733800"/>
              <a:ext cx="228600" cy="121444"/>
            </a:xfrm>
            <a:custGeom>
              <a:avLst/>
              <a:gdLst>
                <a:gd name="T0" fmla="*/ 0 w 1122"/>
                <a:gd name="T1" fmla="*/ 0 h 599"/>
                <a:gd name="T2" fmla="*/ 328 w 1122"/>
                <a:gd name="T3" fmla="*/ 578 h 599"/>
                <a:gd name="T4" fmla="*/ 1122 w 1122"/>
                <a:gd name="T5" fmla="*/ 599 h 599"/>
                <a:gd name="T6" fmla="*/ 809 w 1122"/>
                <a:gd name="T7" fmla="*/ 203 h 599"/>
                <a:gd name="T8" fmla="*/ 0 w 1122"/>
                <a:gd name="T9" fmla="*/ 0 h 599"/>
              </a:gdLst>
              <a:ahLst/>
              <a:cxnLst>
                <a:cxn ang="0">
                  <a:pos x="T0" y="T1"/>
                </a:cxn>
                <a:cxn ang="0">
                  <a:pos x="T2" y="T3"/>
                </a:cxn>
                <a:cxn ang="0">
                  <a:pos x="T4" y="T5"/>
                </a:cxn>
                <a:cxn ang="0">
                  <a:pos x="T6" y="T7"/>
                </a:cxn>
                <a:cxn ang="0">
                  <a:pos x="T8" y="T9"/>
                </a:cxn>
              </a:cxnLst>
              <a:rect l="0" t="0" r="r" b="b"/>
              <a:pathLst>
                <a:path w="1122" h="599">
                  <a:moveTo>
                    <a:pt x="0" y="0"/>
                  </a:moveTo>
                  <a:cubicBezTo>
                    <a:pt x="328" y="578"/>
                    <a:pt x="328" y="578"/>
                    <a:pt x="328" y="578"/>
                  </a:cubicBezTo>
                  <a:cubicBezTo>
                    <a:pt x="1122" y="599"/>
                    <a:pt x="1122" y="599"/>
                    <a:pt x="1122" y="599"/>
                  </a:cubicBezTo>
                  <a:cubicBezTo>
                    <a:pt x="1122" y="599"/>
                    <a:pt x="1002" y="305"/>
                    <a:pt x="809" y="203"/>
                  </a:cubicBezTo>
                  <a:cubicBezTo>
                    <a:pt x="664" y="127"/>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9" name="Freeform 18"/>
            <p:cNvSpPr/>
            <p:nvPr/>
          </p:nvSpPr>
          <p:spPr bwMode="auto">
            <a:xfrm>
              <a:off x="2837260" y="3733800"/>
              <a:ext cx="228600" cy="121444"/>
            </a:xfrm>
            <a:custGeom>
              <a:avLst/>
              <a:gdLst>
                <a:gd name="T0" fmla="*/ 809 w 1122"/>
                <a:gd name="T1" fmla="*/ 203 h 599"/>
                <a:gd name="T2" fmla="*/ 0 w 1122"/>
                <a:gd name="T3" fmla="*/ 0 h 599"/>
                <a:gd name="T4" fmla="*/ 174 w 1122"/>
                <a:gd name="T5" fmla="*/ 306 h 599"/>
                <a:gd name="T6" fmla="*/ 773 w 1122"/>
                <a:gd name="T7" fmla="*/ 391 h 599"/>
                <a:gd name="T8" fmla="*/ 1013 w 1122"/>
                <a:gd name="T9" fmla="*/ 596 h 599"/>
                <a:gd name="T10" fmla="*/ 1122 w 1122"/>
                <a:gd name="T11" fmla="*/ 599 h 599"/>
                <a:gd name="T12" fmla="*/ 809 w 1122"/>
                <a:gd name="T13" fmla="*/ 203 h 599"/>
              </a:gdLst>
              <a:ahLst/>
              <a:cxnLst>
                <a:cxn ang="0">
                  <a:pos x="T0" y="T1"/>
                </a:cxn>
                <a:cxn ang="0">
                  <a:pos x="T2" y="T3"/>
                </a:cxn>
                <a:cxn ang="0">
                  <a:pos x="T4" y="T5"/>
                </a:cxn>
                <a:cxn ang="0">
                  <a:pos x="T6" y="T7"/>
                </a:cxn>
                <a:cxn ang="0">
                  <a:pos x="T8" y="T9"/>
                </a:cxn>
                <a:cxn ang="0">
                  <a:pos x="T10" y="T11"/>
                </a:cxn>
                <a:cxn ang="0">
                  <a:pos x="T12" y="T13"/>
                </a:cxn>
              </a:cxnLst>
              <a:rect l="0" t="0" r="r" b="b"/>
              <a:pathLst>
                <a:path w="1122" h="599">
                  <a:moveTo>
                    <a:pt x="809" y="203"/>
                  </a:moveTo>
                  <a:cubicBezTo>
                    <a:pt x="664" y="127"/>
                    <a:pt x="0" y="0"/>
                    <a:pt x="0" y="0"/>
                  </a:cubicBezTo>
                  <a:cubicBezTo>
                    <a:pt x="174" y="306"/>
                    <a:pt x="174" y="306"/>
                    <a:pt x="174" y="306"/>
                  </a:cubicBezTo>
                  <a:cubicBezTo>
                    <a:pt x="441" y="325"/>
                    <a:pt x="643" y="345"/>
                    <a:pt x="773" y="391"/>
                  </a:cubicBezTo>
                  <a:cubicBezTo>
                    <a:pt x="843" y="416"/>
                    <a:pt x="929" y="508"/>
                    <a:pt x="1013" y="596"/>
                  </a:cubicBezTo>
                  <a:cubicBezTo>
                    <a:pt x="1122" y="599"/>
                    <a:pt x="1122" y="599"/>
                    <a:pt x="1122" y="599"/>
                  </a:cubicBezTo>
                  <a:cubicBezTo>
                    <a:pt x="1122" y="599"/>
                    <a:pt x="1002" y="305"/>
                    <a:pt x="809" y="203"/>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0" name="Freeform 19"/>
            <p:cNvSpPr/>
            <p:nvPr/>
          </p:nvSpPr>
          <p:spPr bwMode="auto">
            <a:xfrm>
              <a:off x="2986088" y="3819525"/>
              <a:ext cx="65485" cy="35719"/>
            </a:xfrm>
            <a:custGeom>
              <a:avLst/>
              <a:gdLst>
                <a:gd name="T0" fmla="*/ 323 w 323"/>
                <a:gd name="T1" fmla="*/ 171 h 171"/>
                <a:gd name="T2" fmla="*/ 265 w 323"/>
                <a:gd name="T3" fmla="*/ 85 h 171"/>
                <a:gd name="T4" fmla="*/ 0 w 323"/>
                <a:gd name="T5" fmla="*/ 0 h 171"/>
                <a:gd name="T6" fmla="*/ 55 w 323"/>
                <a:gd name="T7" fmla="*/ 164 h 171"/>
                <a:gd name="T8" fmla="*/ 323 w 323"/>
                <a:gd name="T9" fmla="*/ 171 h 171"/>
              </a:gdLst>
              <a:ahLst/>
              <a:cxnLst>
                <a:cxn ang="0">
                  <a:pos x="T0" y="T1"/>
                </a:cxn>
                <a:cxn ang="0">
                  <a:pos x="T2" y="T3"/>
                </a:cxn>
                <a:cxn ang="0">
                  <a:pos x="T4" y="T5"/>
                </a:cxn>
                <a:cxn ang="0">
                  <a:pos x="T6" y="T7"/>
                </a:cxn>
                <a:cxn ang="0">
                  <a:pos x="T8" y="T9"/>
                </a:cxn>
              </a:cxnLst>
              <a:rect l="0" t="0" r="r" b="b"/>
              <a:pathLst>
                <a:path w="323" h="171">
                  <a:moveTo>
                    <a:pt x="323" y="171"/>
                  </a:moveTo>
                  <a:cubicBezTo>
                    <a:pt x="305" y="140"/>
                    <a:pt x="284" y="107"/>
                    <a:pt x="265" y="85"/>
                  </a:cubicBezTo>
                  <a:cubicBezTo>
                    <a:pt x="201" y="14"/>
                    <a:pt x="0" y="0"/>
                    <a:pt x="0" y="0"/>
                  </a:cubicBezTo>
                  <a:cubicBezTo>
                    <a:pt x="55" y="164"/>
                    <a:pt x="55" y="164"/>
                    <a:pt x="55" y="164"/>
                  </a:cubicBezTo>
                  <a:lnTo>
                    <a:pt x="323" y="17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1" name="Freeform 20"/>
            <p:cNvSpPr/>
            <p:nvPr/>
          </p:nvSpPr>
          <p:spPr bwMode="auto">
            <a:xfrm>
              <a:off x="2781300" y="3569494"/>
              <a:ext cx="216694" cy="228600"/>
            </a:xfrm>
            <a:custGeom>
              <a:avLst/>
              <a:gdLst>
                <a:gd name="T0" fmla="*/ 0 w 1066"/>
                <a:gd name="T1" fmla="*/ 0 h 1121"/>
                <a:gd name="T2" fmla="*/ 157 w 1066"/>
                <a:gd name="T3" fmla="*/ 793 h 1121"/>
                <a:gd name="T4" fmla="*/ 1066 w 1066"/>
                <a:gd name="T5" fmla="*/ 1121 h 1121"/>
                <a:gd name="T6" fmla="*/ 856 w 1066"/>
                <a:gd name="T7" fmla="*/ 545 h 1121"/>
                <a:gd name="T8" fmla="*/ 0 w 1066"/>
                <a:gd name="T9" fmla="*/ 0 h 1121"/>
              </a:gdLst>
              <a:ahLst/>
              <a:cxnLst>
                <a:cxn ang="0">
                  <a:pos x="T0" y="T1"/>
                </a:cxn>
                <a:cxn ang="0">
                  <a:pos x="T2" y="T3"/>
                </a:cxn>
                <a:cxn ang="0">
                  <a:pos x="T4" y="T5"/>
                </a:cxn>
                <a:cxn ang="0">
                  <a:pos x="T6" y="T7"/>
                </a:cxn>
                <a:cxn ang="0">
                  <a:pos x="T8" y="T9"/>
                </a:cxn>
              </a:cxnLst>
              <a:rect l="0" t="0" r="r" b="b"/>
              <a:pathLst>
                <a:path w="1066" h="1121">
                  <a:moveTo>
                    <a:pt x="0" y="0"/>
                  </a:moveTo>
                  <a:cubicBezTo>
                    <a:pt x="157" y="793"/>
                    <a:pt x="157" y="793"/>
                    <a:pt x="157" y="793"/>
                  </a:cubicBezTo>
                  <a:cubicBezTo>
                    <a:pt x="1066" y="1121"/>
                    <a:pt x="1066" y="1121"/>
                    <a:pt x="1066" y="1121"/>
                  </a:cubicBezTo>
                  <a:cubicBezTo>
                    <a:pt x="1066" y="1121"/>
                    <a:pt x="1040" y="737"/>
                    <a:pt x="856" y="545"/>
                  </a:cubicBezTo>
                  <a:cubicBezTo>
                    <a:pt x="718" y="401"/>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2" name="Freeform 21"/>
            <p:cNvSpPr/>
            <p:nvPr/>
          </p:nvSpPr>
          <p:spPr bwMode="auto">
            <a:xfrm>
              <a:off x="2781300" y="3569494"/>
              <a:ext cx="216694" cy="228600"/>
            </a:xfrm>
            <a:custGeom>
              <a:avLst/>
              <a:gdLst>
                <a:gd name="T0" fmla="*/ 856 w 1066"/>
                <a:gd name="T1" fmla="*/ 545 h 1121"/>
                <a:gd name="T2" fmla="*/ 0 w 1066"/>
                <a:gd name="T3" fmla="*/ 0 h 1121"/>
                <a:gd name="T4" fmla="*/ 83 w 1066"/>
                <a:gd name="T5" fmla="*/ 420 h 1121"/>
                <a:gd name="T6" fmla="*/ 743 w 1066"/>
                <a:gd name="T7" fmla="*/ 748 h 1121"/>
                <a:gd name="T8" fmla="*/ 940 w 1066"/>
                <a:gd name="T9" fmla="*/ 1076 h 1121"/>
                <a:gd name="T10" fmla="*/ 1066 w 1066"/>
                <a:gd name="T11" fmla="*/ 1121 h 1121"/>
                <a:gd name="T12" fmla="*/ 856 w 1066"/>
                <a:gd name="T13" fmla="*/ 545 h 1121"/>
              </a:gdLst>
              <a:ahLst/>
              <a:cxnLst>
                <a:cxn ang="0">
                  <a:pos x="T0" y="T1"/>
                </a:cxn>
                <a:cxn ang="0">
                  <a:pos x="T2" y="T3"/>
                </a:cxn>
                <a:cxn ang="0">
                  <a:pos x="T4" y="T5"/>
                </a:cxn>
                <a:cxn ang="0">
                  <a:pos x="T6" y="T7"/>
                </a:cxn>
                <a:cxn ang="0">
                  <a:pos x="T8" y="T9"/>
                </a:cxn>
                <a:cxn ang="0">
                  <a:pos x="T10" y="T11"/>
                </a:cxn>
                <a:cxn ang="0">
                  <a:pos x="T12" y="T13"/>
                </a:cxn>
              </a:cxnLst>
              <a:rect l="0" t="0" r="r" b="b"/>
              <a:pathLst>
                <a:path w="1066" h="1121">
                  <a:moveTo>
                    <a:pt x="856" y="545"/>
                  </a:moveTo>
                  <a:cubicBezTo>
                    <a:pt x="718" y="401"/>
                    <a:pt x="0" y="0"/>
                    <a:pt x="0" y="0"/>
                  </a:cubicBezTo>
                  <a:cubicBezTo>
                    <a:pt x="83" y="420"/>
                    <a:pt x="83" y="420"/>
                    <a:pt x="83" y="420"/>
                  </a:cubicBezTo>
                  <a:cubicBezTo>
                    <a:pt x="384" y="544"/>
                    <a:pt x="610" y="645"/>
                    <a:pt x="743" y="748"/>
                  </a:cubicBezTo>
                  <a:cubicBezTo>
                    <a:pt x="813" y="803"/>
                    <a:pt x="878" y="943"/>
                    <a:pt x="940" y="1076"/>
                  </a:cubicBezTo>
                  <a:cubicBezTo>
                    <a:pt x="1066" y="1121"/>
                    <a:pt x="1066" y="1121"/>
                    <a:pt x="1066" y="1121"/>
                  </a:cubicBezTo>
                  <a:cubicBezTo>
                    <a:pt x="1066" y="1121"/>
                    <a:pt x="1040" y="737"/>
                    <a:pt x="856" y="545"/>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3" name="Freeform 22"/>
            <p:cNvSpPr/>
            <p:nvPr/>
          </p:nvSpPr>
          <p:spPr bwMode="auto">
            <a:xfrm>
              <a:off x="2919413" y="3726657"/>
              <a:ext cx="63103" cy="65485"/>
            </a:xfrm>
            <a:custGeom>
              <a:avLst/>
              <a:gdLst>
                <a:gd name="T0" fmla="*/ 307 w 307"/>
                <a:gd name="T1" fmla="*/ 321 h 321"/>
                <a:gd name="T2" fmla="*/ 273 w 307"/>
                <a:gd name="T3" fmla="*/ 200 h 321"/>
                <a:gd name="T4" fmla="*/ 0 w 307"/>
                <a:gd name="T5" fmla="*/ 0 h 321"/>
                <a:gd name="T6" fmla="*/ 1 w 307"/>
                <a:gd name="T7" fmla="*/ 210 h 321"/>
                <a:gd name="T8" fmla="*/ 307 w 307"/>
                <a:gd name="T9" fmla="*/ 321 h 321"/>
              </a:gdLst>
              <a:ahLst/>
              <a:cxnLst>
                <a:cxn ang="0">
                  <a:pos x="T0" y="T1"/>
                </a:cxn>
                <a:cxn ang="0">
                  <a:pos x="T2" y="T3"/>
                </a:cxn>
                <a:cxn ang="0">
                  <a:pos x="T4" y="T5"/>
                </a:cxn>
                <a:cxn ang="0">
                  <a:pos x="T6" y="T7"/>
                </a:cxn>
                <a:cxn ang="0">
                  <a:pos x="T8" y="T9"/>
                </a:cxn>
              </a:cxnLst>
              <a:rect l="0" t="0" r="r" b="b"/>
              <a:pathLst>
                <a:path w="307" h="321">
                  <a:moveTo>
                    <a:pt x="307" y="321"/>
                  </a:moveTo>
                  <a:cubicBezTo>
                    <a:pt x="298" y="278"/>
                    <a:pt x="287" y="233"/>
                    <a:pt x="273" y="200"/>
                  </a:cubicBezTo>
                  <a:cubicBezTo>
                    <a:pt x="227" y="93"/>
                    <a:pt x="0" y="0"/>
                    <a:pt x="0" y="0"/>
                  </a:cubicBezTo>
                  <a:cubicBezTo>
                    <a:pt x="1" y="210"/>
                    <a:pt x="1" y="210"/>
                    <a:pt x="1" y="210"/>
                  </a:cubicBezTo>
                  <a:lnTo>
                    <a:pt x="307" y="32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2" name="Freeform 23"/>
            <p:cNvSpPr/>
            <p:nvPr/>
          </p:nvSpPr>
          <p:spPr bwMode="auto">
            <a:xfrm>
              <a:off x="2743200" y="3437335"/>
              <a:ext cx="200025" cy="242888"/>
            </a:xfrm>
            <a:custGeom>
              <a:avLst/>
              <a:gdLst>
                <a:gd name="T0" fmla="*/ 0 w 984"/>
                <a:gd name="T1" fmla="*/ 0 h 1196"/>
                <a:gd name="T2" fmla="*/ 100 w 984"/>
                <a:gd name="T3" fmla="*/ 803 h 1196"/>
                <a:gd name="T4" fmla="*/ 982 w 984"/>
                <a:gd name="T5" fmla="*/ 1196 h 1196"/>
                <a:gd name="T6" fmla="*/ 815 w 984"/>
                <a:gd name="T7" fmla="*/ 606 h 1196"/>
                <a:gd name="T8" fmla="*/ 0 w 984"/>
                <a:gd name="T9" fmla="*/ 0 h 1196"/>
              </a:gdLst>
              <a:ahLst/>
              <a:cxnLst>
                <a:cxn ang="0">
                  <a:pos x="T0" y="T1"/>
                </a:cxn>
                <a:cxn ang="0">
                  <a:pos x="T2" y="T3"/>
                </a:cxn>
                <a:cxn ang="0">
                  <a:pos x="T4" y="T5"/>
                </a:cxn>
                <a:cxn ang="0">
                  <a:pos x="T6" y="T7"/>
                </a:cxn>
                <a:cxn ang="0">
                  <a:pos x="T8" y="T9"/>
                </a:cxn>
              </a:cxnLst>
              <a:rect l="0" t="0" r="r" b="b"/>
              <a:pathLst>
                <a:path w="984" h="1196">
                  <a:moveTo>
                    <a:pt x="0" y="0"/>
                  </a:moveTo>
                  <a:cubicBezTo>
                    <a:pt x="100" y="803"/>
                    <a:pt x="100" y="803"/>
                    <a:pt x="100" y="803"/>
                  </a:cubicBezTo>
                  <a:cubicBezTo>
                    <a:pt x="982" y="1196"/>
                    <a:pt x="982" y="1196"/>
                    <a:pt x="982" y="1196"/>
                  </a:cubicBezTo>
                  <a:cubicBezTo>
                    <a:pt x="982" y="1196"/>
                    <a:pt x="984" y="810"/>
                    <a:pt x="815" y="606"/>
                  </a:cubicBezTo>
                  <a:cubicBezTo>
                    <a:pt x="687" y="452"/>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3" name="Freeform 24"/>
            <p:cNvSpPr/>
            <p:nvPr/>
          </p:nvSpPr>
          <p:spPr bwMode="auto">
            <a:xfrm>
              <a:off x="2743200" y="3437335"/>
              <a:ext cx="200025" cy="242888"/>
            </a:xfrm>
            <a:custGeom>
              <a:avLst/>
              <a:gdLst>
                <a:gd name="T0" fmla="*/ 815 w 984"/>
                <a:gd name="T1" fmla="*/ 606 h 1196"/>
                <a:gd name="T2" fmla="*/ 0 w 984"/>
                <a:gd name="T3" fmla="*/ 0 h 1196"/>
                <a:gd name="T4" fmla="*/ 53 w 984"/>
                <a:gd name="T5" fmla="*/ 426 h 1196"/>
                <a:gd name="T6" fmla="*/ 687 w 984"/>
                <a:gd name="T7" fmla="*/ 800 h 1196"/>
                <a:gd name="T8" fmla="*/ 860 w 984"/>
                <a:gd name="T9" fmla="*/ 1142 h 1196"/>
                <a:gd name="T10" fmla="*/ 982 w 984"/>
                <a:gd name="T11" fmla="*/ 1196 h 1196"/>
                <a:gd name="T12" fmla="*/ 815 w 984"/>
                <a:gd name="T13" fmla="*/ 606 h 1196"/>
              </a:gdLst>
              <a:ahLst/>
              <a:cxnLst>
                <a:cxn ang="0">
                  <a:pos x="T0" y="T1"/>
                </a:cxn>
                <a:cxn ang="0">
                  <a:pos x="T2" y="T3"/>
                </a:cxn>
                <a:cxn ang="0">
                  <a:pos x="T4" y="T5"/>
                </a:cxn>
                <a:cxn ang="0">
                  <a:pos x="T6" y="T7"/>
                </a:cxn>
                <a:cxn ang="0">
                  <a:pos x="T8" y="T9"/>
                </a:cxn>
                <a:cxn ang="0">
                  <a:pos x="T10" y="T11"/>
                </a:cxn>
                <a:cxn ang="0">
                  <a:pos x="T12" y="T13"/>
                </a:cxn>
              </a:cxnLst>
              <a:rect l="0" t="0" r="r" b="b"/>
              <a:pathLst>
                <a:path w="984" h="1196">
                  <a:moveTo>
                    <a:pt x="815" y="606"/>
                  </a:moveTo>
                  <a:cubicBezTo>
                    <a:pt x="687" y="452"/>
                    <a:pt x="0" y="0"/>
                    <a:pt x="0" y="0"/>
                  </a:cubicBezTo>
                  <a:cubicBezTo>
                    <a:pt x="53" y="426"/>
                    <a:pt x="53" y="426"/>
                    <a:pt x="53" y="426"/>
                  </a:cubicBezTo>
                  <a:cubicBezTo>
                    <a:pt x="344" y="571"/>
                    <a:pt x="562" y="688"/>
                    <a:pt x="687" y="800"/>
                  </a:cubicBezTo>
                  <a:cubicBezTo>
                    <a:pt x="753" y="860"/>
                    <a:pt x="808" y="1004"/>
                    <a:pt x="860" y="1142"/>
                  </a:cubicBezTo>
                  <a:cubicBezTo>
                    <a:pt x="982" y="1196"/>
                    <a:pt x="982" y="1196"/>
                    <a:pt x="982" y="1196"/>
                  </a:cubicBezTo>
                  <a:cubicBezTo>
                    <a:pt x="982" y="1196"/>
                    <a:pt x="984" y="810"/>
                    <a:pt x="815" y="606"/>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4" name="Freeform 25"/>
            <p:cNvSpPr/>
            <p:nvPr/>
          </p:nvSpPr>
          <p:spPr bwMode="auto">
            <a:xfrm>
              <a:off x="2867025" y="3602832"/>
              <a:ext cx="60722" cy="70247"/>
            </a:xfrm>
            <a:custGeom>
              <a:avLst/>
              <a:gdLst>
                <a:gd name="T0" fmla="*/ 297 w 297"/>
                <a:gd name="T1" fmla="*/ 343 h 343"/>
                <a:gd name="T2" fmla="*/ 271 w 297"/>
                <a:gd name="T3" fmla="*/ 220 h 343"/>
                <a:gd name="T4" fmla="*/ 14 w 297"/>
                <a:gd name="T5" fmla="*/ 0 h 343"/>
                <a:gd name="T6" fmla="*/ 0 w 297"/>
                <a:gd name="T7" fmla="*/ 210 h 343"/>
                <a:gd name="T8" fmla="*/ 297 w 297"/>
                <a:gd name="T9" fmla="*/ 343 h 343"/>
              </a:gdLst>
              <a:ahLst/>
              <a:cxnLst>
                <a:cxn ang="0">
                  <a:pos x="T0" y="T1"/>
                </a:cxn>
                <a:cxn ang="0">
                  <a:pos x="T2" y="T3"/>
                </a:cxn>
                <a:cxn ang="0">
                  <a:pos x="T4" y="T5"/>
                </a:cxn>
                <a:cxn ang="0">
                  <a:pos x="T6" y="T7"/>
                </a:cxn>
                <a:cxn ang="0">
                  <a:pos x="T8" y="T9"/>
                </a:cxn>
              </a:cxnLst>
              <a:rect l="0" t="0" r="r" b="b"/>
              <a:pathLst>
                <a:path w="297" h="343">
                  <a:moveTo>
                    <a:pt x="297" y="343"/>
                  </a:moveTo>
                  <a:cubicBezTo>
                    <a:pt x="291" y="300"/>
                    <a:pt x="283" y="253"/>
                    <a:pt x="271" y="220"/>
                  </a:cubicBezTo>
                  <a:cubicBezTo>
                    <a:pt x="234" y="109"/>
                    <a:pt x="14" y="0"/>
                    <a:pt x="14" y="0"/>
                  </a:cubicBezTo>
                  <a:cubicBezTo>
                    <a:pt x="0" y="210"/>
                    <a:pt x="0" y="210"/>
                    <a:pt x="0" y="210"/>
                  </a:cubicBezTo>
                  <a:lnTo>
                    <a:pt x="297" y="343"/>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5" name="Freeform 26"/>
            <p:cNvSpPr/>
            <p:nvPr/>
          </p:nvSpPr>
          <p:spPr bwMode="auto">
            <a:xfrm>
              <a:off x="2722960" y="3311129"/>
              <a:ext cx="158353" cy="228600"/>
            </a:xfrm>
            <a:custGeom>
              <a:avLst/>
              <a:gdLst>
                <a:gd name="T0" fmla="*/ 202 w 775"/>
                <a:gd name="T1" fmla="*/ 0 h 1127"/>
                <a:gd name="T2" fmla="*/ 0 w 775"/>
                <a:gd name="T3" fmla="*/ 710 h 1127"/>
                <a:gd name="T4" fmla="*/ 646 w 775"/>
                <a:gd name="T5" fmla="*/ 1127 h 1127"/>
                <a:gd name="T6" fmla="*/ 627 w 775"/>
                <a:gd name="T7" fmla="*/ 688 h 1127"/>
                <a:gd name="T8" fmla="*/ 424 w 775"/>
                <a:gd name="T9" fmla="*/ 472 h 1127"/>
                <a:gd name="T10" fmla="*/ 202 w 775"/>
                <a:gd name="T11" fmla="*/ 0 h 1127"/>
              </a:gdLst>
              <a:ahLst/>
              <a:cxnLst>
                <a:cxn ang="0">
                  <a:pos x="T0" y="T1"/>
                </a:cxn>
                <a:cxn ang="0">
                  <a:pos x="T2" y="T3"/>
                </a:cxn>
                <a:cxn ang="0">
                  <a:pos x="T4" y="T5"/>
                </a:cxn>
                <a:cxn ang="0">
                  <a:pos x="T6" y="T7"/>
                </a:cxn>
                <a:cxn ang="0">
                  <a:pos x="T8" y="T9"/>
                </a:cxn>
                <a:cxn ang="0">
                  <a:pos x="T10" y="T11"/>
                </a:cxn>
              </a:cxnLst>
              <a:rect l="0" t="0" r="r" b="b"/>
              <a:pathLst>
                <a:path w="775" h="1127">
                  <a:moveTo>
                    <a:pt x="202" y="0"/>
                  </a:moveTo>
                  <a:cubicBezTo>
                    <a:pt x="0" y="710"/>
                    <a:pt x="0" y="710"/>
                    <a:pt x="0" y="710"/>
                  </a:cubicBezTo>
                  <a:cubicBezTo>
                    <a:pt x="646" y="1127"/>
                    <a:pt x="646" y="1127"/>
                    <a:pt x="646" y="1127"/>
                  </a:cubicBezTo>
                  <a:cubicBezTo>
                    <a:pt x="646" y="1127"/>
                    <a:pt x="775" y="910"/>
                    <a:pt x="627" y="688"/>
                  </a:cubicBezTo>
                  <a:cubicBezTo>
                    <a:pt x="515" y="519"/>
                    <a:pt x="424" y="472"/>
                    <a:pt x="424" y="472"/>
                  </a:cubicBezTo>
                  <a:lnTo>
                    <a:pt x="202" y="0"/>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6" name="Freeform 27"/>
            <p:cNvSpPr/>
            <p:nvPr/>
          </p:nvSpPr>
          <p:spPr bwMode="auto">
            <a:xfrm>
              <a:off x="2789635" y="3457575"/>
              <a:ext cx="54769" cy="76200"/>
            </a:xfrm>
            <a:custGeom>
              <a:avLst/>
              <a:gdLst>
                <a:gd name="T0" fmla="*/ 0 w 268"/>
                <a:gd name="T1" fmla="*/ 201 h 372"/>
                <a:gd name="T2" fmla="*/ 266 w 268"/>
                <a:gd name="T3" fmla="*/ 372 h 372"/>
                <a:gd name="T4" fmla="*/ 264 w 268"/>
                <a:gd name="T5" fmla="*/ 266 h 372"/>
                <a:gd name="T6" fmla="*/ 56 w 268"/>
                <a:gd name="T7" fmla="*/ 0 h 372"/>
                <a:gd name="T8" fmla="*/ 0 w 268"/>
                <a:gd name="T9" fmla="*/ 201 h 372"/>
              </a:gdLst>
              <a:ahLst/>
              <a:cxnLst>
                <a:cxn ang="0">
                  <a:pos x="T0" y="T1"/>
                </a:cxn>
                <a:cxn ang="0">
                  <a:pos x="T2" y="T3"/>
                </a:cxn>
                <a:cxn ang="0">
                  <a:pos x="T4" y="T5"/>
                </a:cxn>
                <a:cxn ang="0">
                  <a:pos x="T6" y="T7"/>
                </a:cxn>
                <a:cxn ang="0">
                  <a:pos x="T8" y="T9"/>
                </a:cxn>
              </a:cxnLst>
              <a:rect l="0" t="0" r="r" b="b"/>
              <a:pathLst>
                <a:path w="268" h="372">
                  <a:moveTo>
                    <a:pt x="0" y="201"/>
                  </a:moveTo>
                  <a:cubicBezTo>
                    <a:pt x="266" y="372"/>
                    <a:pt x="266" y="372"/>
                    <a:pt x="266" y="372"/>
                  </a:cubicBezTo>
                  <a:cubicBezTo>
                    <a:pt x="268" y="335"/>
                    <a:pt x="268" y="296"/>
                    <a:pt x="264" y="266"/>
                  </a:cubicBezTo>
                  <a:cubicBezTo>
                    <a:pt x="249" y="150"/>
                    <a:pt x="56" y="0"/>
                    <a:pt x="56" y="0"/>
                  </a:cubicBezTo>
                  <a:lnTo>
                    <a:pt x="0" y="20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7" name="Freeform 28"/>
            <p:cNvSpPr/>
            <p:nvPr/>
          </p:nvSpPr>
          <p:spPr bwMode="auto">
            <a:xfrm>
              <a:off x="2739629" y="3311129"/>
              <a:ext cx="102394" cy="127397"/>
            </a:xfrm>
            <a:custGeom>
              <a:avLst/>
              <a:gdLst>
                <a:gd name="T0" fmla="*/ 123 w 505"/>
                <a:gd name="T1" fmla="*/ 0 h 627"/>
                <a:gd name="T2" fmla="*/ 0 w 505"/>
                <a:gd name="T3" fmla="*/ 430 h 627"/>
                <a:gd name="T4" fmla="*/ 446 w 505"/>
                <a:gd name="T5" fmla="*/ 570 h 627"/>
                <a:gd name="T6" fmla="*/ 505 w 505"/>
                <a:gd name="T7" fmla="*/ 627 h 627"/>
                <a:gd name="T8" fmla="*/ 345 w 505"/>
                <a:gd name="T9" fmla="*/ 472 h 627"/>
                <a:gd name="T10" fmla="*/ 123 w 505"/>
                <a:gd name="T11" fmla="*/ 0 h 627"/>
              </a:gdLst>
              <a:ahLst/>
              <a:cxnLst>
                <a:cxn ang="0">
                  <a:pos x="T0" y="T1"/>
                </a:cxn>
                <a:cxn ang="0">
                  <a:pos x="T2" y="T3"/>
                </a:cxn>
                <a:cxn ang="0">
                  <a:pos x="T4" y="T5"/>
                </a:cxn>
                <a:cxn ang="0">
                  <a:pos x="T6" y="T7"/>
                </a:cxn>
                <a:cxn ang="0">
                  <a:pos x="T8" y="T9"/>
                </a:cxn>
                <a:cxn ang="0">
                  <a:pos x="T10" y="T11"/>
                </a:cxn>
              </a:cxnLst>
              <a:rect l="0" t="0" r="r" b="b"/>
              <a:pathLst>
                <a:path w="505" h="627">
                  <a:moveTo>
                    <a:pt x="123" y="0"/>
                  </a:moveTo>
                  <a:cubicBezTo>
                    <a:pt x="0" y="430"/>
                    <a:pt x="0" y="430"/>
                    <a:pt x="0" y="430"/>
                  </a:cubicBezTo>
                  <a:cubicBezTo>
                    <a:pt x="205" y="438"/>
                    <a:pt x="319" y="448"/>
                    <a:pt x="446" y="570"/>
                  </a:cubicBezTo>
                  <a:cubicBezTo>
                    <a:pt x="467" y="590"/>
                    <a:pt x="486" y="609"/>
                    <a:pt x="505" y="627"/>
                  </a:cubicBezTo>
                  <a:cubicBezTo>
                    <a:pt x="414" y="507"/>
                    <a:pt x="345" y="472"/>
                    <a:pt x="345" y="472"/>
                  </a:cubicBezTo>
                  <a:lnTo>
                    <a:pt x="123" y="0"/>
                  </a:ln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8" name="Freeform 29"/>
            <p:cNvSpPr/>
            <p:nvPr/>
          </p:nvSpPr>
          <p:spPr bwMode="auto">
            <a:xfrm>
              <a:off x="2609850" y="2957513"/>
              <a:ext cx="211931" cy="153591"/>
            </a:xfrm>
            <a:custGeom>
              <a:avLst/>
              <a:gdLst>
                <a:gd name="T0" fmla="*/ 991 w 1043"/>
                <a:gd name="T1" fmla="*/ 161 h 758"/>
                <a:gd name="T2" fmla="*/ 882 w 1043"/>
                <a:gd name="T3" fmla="*/ 459 h 758"/>
                <a:gd name="T4" fmla="*/ 350 w 1043"/>
                <a:gd name="T5" fmla="*/ 706 h 758"/>
                <a:gd name="T6" fmla="*/ 52 w 1043"/>
                <a:gd name="T7" fmla="*/ 597 h 758"/>
                <a:gd name="T8" fmla="*/ 52 w 1043"/>
                <a:gd name="T9" fmla="*/ 597 h 758"/>
                <a:gd name="T10" fmla="*/ 161 w 1043"/>
                <a:gd name="T11" fmla="*/ 299 h 758"/>
                <a:gd name="T12" fmla="*/ 693 w 1043"/>
                <a:gd name="T13" fmla="*/ 52 h 758"/>
                <a:gd name="T14" fmla="*/ 991 w 1043"/>
                <a:gd name="T15" fmla="*/ 161 h 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3" h="758">
                  <a:moveTo>
                    <a:pt x="991" y="161"/>
                  </a:moveTo>
                  <a:cubicBezTo>
                    <a:pt x="1043" y="273"/>
                    <a:pt x="994" y="407"/>
                    <a:pt x="882" y="459"/>
                  </a:cubicBezTo>
                  <a:cubicBezTo>
                    <a:pt x="350" y="706"/>
                    <a:pt x="350" y="706"/>
                    <a:pt x="350" y="706"/>
                  </a:cubicBezTo>
                  <a:cubicBezTo>
                    <a:pt x="237" y="758"/>
                    <a:pt x="104" y="709"/>
                    <a:pt x="52" y="597"/>
                  </a:cubicBezTo>
                  <a:cubicBezTo>
                    <a:pt x="52" y="597"/>
                    <a:pt x="52" y="597"/>
                    <a:pt x="52" y="597"/>
                  </a:cubicBezTo>
                  <a:cubicBezTo>
                    <a:pt x="0" y="484"/>
                    <a:pt x="48" y="351"/>
                    <a:pt x="161" y="299"/>
                  </a:cubicBezTo>
                  <a:cubicBezTo>
                    <a:pt x="693" y="52"/>
                    <a:pt x="693" y="52"/>
                    <a:pt x="693" y="52"/>
                  </a:cubicBezTo>
                  <a:cubicBezTo>
                    <a:pt x="805" y="0"/>
                    <a:pt x="939" y="48"/>
                    <a:pt x="991" y="161"/>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9" name="Freeform 30"/>
            <p:cNvSpPr>
              <a:spLocks noEditPoints="1"/>
            </p:cNvSpPr>
            <p:nvPr/>
          </p:nvSpPr>
          <p:spPr bwMode="auto">
            <a:xfrm>
              <a:off x="2031206" y="2131219"/>
              <a:ext cx="1015603" cy="1014413"/>
            </a:xfrm>
            <a:custGeom>
              <a:avLst/>
              <a:gdLst>
                <a:gd name="T0" fmla="*/ 1572 w 4988"/>
                <a:gd name="T1" fmla="*/ 509 h 4988"/>
                <a:gd name="T2" fmla="*/ 509 w 4988"/>
                <a:gd name="T3" fmla="*/ 3415 h 4988"/>
                <a:gd name="T4" fmla="*/ 3415 w 4988"/>
                <a:gd name="T5" fmla="*/ 4479 h 4988"/>
                <a:gd name="T6" fmla="*/ 4479 w 4988"/>
                <a:gd name="T7" fmla="*/ 1573 h 4988"/>
                <a:gd name="T8" fmla="*/ 1572 w 4988"/>
                <a:gd name="T9" fmla="*/ 509 h 4988"/>
                <a:gd name="T10" fmla="*/ 3278 w 4988"/>
                <a:gd name="T11" fmla="*/ 4183 h 4988"/>
                <a:gd name="T12" fmla="*/ 804 w 4988"/>
                <a:gd name="T13" fmla="*/ 3278 h 4988"/>
                <a:gd name="T14" fmla="*/ 1710 w 4988"/>
                <a:gd name="T15" fmla="*/ 805 h 4988"/>
                <a:gd name="T16" fmla="*/ 4183 w 4988"/>
                <a:gd name="T17" fmla="*/ 1710 h 4988"/>
                <a:gd name="T18" fmla="*/ 3278 w 4988"/>
                <a:gd name="T19" fmla="*/ 4183 h 4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8" h="4988">
                  <a:moveTo>
                    <a:pt x="1572" y="509"/>
                  </a:moveTo>
                  <a:cubicBezTo>
                    <a:pt x="476" y="1017"/>
                    <a:pt x="0" y="2319"/>
                    <a:pt x="509" y="3415"/>
                  </a:cubicBezTo>
                  <a:cubicBezTo>
                    <a:pt x="1017" y="4512"/>
                    <a:pt x="2319" y="4988"/>
                    <a:pt x="3415" y="4479"/>
                  </a:cubicBezTo>
                  <a:cubicBezTo>
                    <a:pt x="4511" y="3970"/>
                    <a:pt x="4988" y="2669"/>
                    <a:pt x="4479" y="1573"/>
                  </a:cubicBezTo>
                  <a:cubicBezTo>
                    <a:pt x="3970" y="476"/>
                    <a:pt x="2669" y="0"/>
                    <a:pt x="1572" y="509"/>
                  </a:cubicBezTo>
                  <a:close/>
                  <a:moveTo>
                    <a:pt x="3278" y="4183"/>
                  </a:moveTo>
                  <a:cubicBezTo>
                    <a:pt x="2345" y="4616"/>
                    <a:pt x="1237" y="4211"/>
                    <a:pt x="804" y="3278"/>
                  </a:cubicBezTo>
                  <a:cubicBezTo>
                    <a:pt x="371" y="2345"/>
                    <a:pt x="777" y="1238"/>
                    <a:pt x="1710" y="805"/>
                  </a:cubicBezTo>
                  <a:cubicBezTo>
                    <a:pt x="2643" y="372"/>
                    <a:pt x="3750" y="777"/>
                    <a:pt x="4183" y="1710"/>
                  </a:cubicBezTo>
                  <a:cubicBezTo>
                    <a:pt x="4616" y="2643"/>
                    <a:pt x="4211" y="3750"/>
                    <a:pt x="3278" y="4183"/>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0" name="Freeform 31"/>
            <p:cNvSpPr/>
            <p:nvPr/>
          </p:nvSpPr>
          <p:spPr bwMode="auto">
            <a:xfrm>
              <a:off x="2276475" y="2369344"/>
              <a:ext cx="641747" cy="652463"/>
            </a:xfrm>
            <a:custGeom>
              <a:avLst/>
              <a:gdLst>
                <a:gd name="T0" fmla="*/ 2275 w 3151"/>
                <a:gd name="T1" fmla="*/ 2281 h 3208"/>
                <a:gd name="T2" fmla="*/ 0 w 3151"/>
                <a:gd name="T3" fmla="*/ 2448 h 3208"/>
                <a:gd name="T4" fmla="*/ 110 w 3151"/>
                <a:gd name="T5" fmla="*/ 2564 h 3208"/>
                <a:gd name="T6" fmla="*/ 2507 w 3151"/>
                <a:gd name="T7" fmla="*/ 2501 h 3208"/>
                <a:gd name="T8" fmla="*/ 2444 w 3151"/>
                <a:gd name="T9" fmla="*/ 104 h 3208"/>
                <a:gd name="T10" fmla="*/ 2323 w 3151"/>
                <a:gd name="T11" fmla="*/ 0 h 3208"/>
                <a:gd name="T12" fmla="*/ 2275 w 3151"/>
                <a:gd name="T13" fmla="*/ 2281 h 3208"/>
              </a:gdLst>
              <a:ahLst/>
              <a:cxnLst>
                <a:cxn ang="0">
                  <a:pos x="T0" y="T1"/>
                </a:cxn>
                <a:cxn ang="0">
                  <a:pos x="T2" y="T3"/>
                </a:cxn>
                <a:cxn ang="0">
                  <a:pos x="T4" y="T5"/>
                </a:cxn>
                <a:cxn ang="0">
                  <a:pos x="T6" y="T7"/>
                </a:cxn>
                <a:cxn ang="0">
                  <a:pos x="T8" y="T9"/>
                </a:cxn>
                <a:cxn ang="0">
                  <a:pos x="T10" y="T11"/>
                </a:cxn>
                <a:cxn ang="0">
                  <a:pos x="T12" y="T13"/>
                </a:cxn>
              </a:cxnLst>
              <a:rect l="0" t="0" r="r" b="b"/>
              <a:pathLst>
                <a:path w="3151" h="3208">
                  <a:moveTo>
                    <a:pt x="2275" y="2281"/>
                  </a:moveTo>
                  <a:cubicBezTo>
                    <a:pt x="1668" y="2921"/>
                    <a:pt x="680" y="2983"/>
                    <a:pt x="0" y="2448"/>
                  </a:cubicBezTo>
                  <a:cubicBezTo>
                    <a:pt x="34" y="2488"/>
                    <a:pt x="71" y="2527"/>
                    <a:pt x="110" y="2564"/>
                  </a:cubicBezTo>
                  <a:cubicBezTo>
                    <a:pt x="789" y="3208"/>
                    <a:pt x="1862" y="3180"/>
                    <a:pt x="2507" y="2501"/>
                  </a:cubicBezTo>
                  <a:cubicBezTo>
                    <a:pt x="3151" y="1822"/>
                    <a:pt x="3123" y="749"/>
                    <a:pt x="2444" y="104"/>
                  </a:cubicBezTo>
                  <a:cubicBezTo>
                    <a:pt x="2405" y="67"/>
                    <a:pt x="2364" y="33"/>
                    <a:pt x="2323" y="0"/>
                  </a:cubicBezTo>
                  <a:cubicBezTo>
                    <a:pt x="2892" y="651"/>
                    <a:pt x="2883" y="1641"/>
                    <a:pt x="2275" y="2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1" name="Freeform 32"/>
            <p:cNvSpPr/>
            <p:nvPr/>
          </p:nvSpPr>
          <p:spPr bwMode="auto">
            <a:xfrm>
              <a:off x="3145631" y="3444479"/>
              <a:ext cx="457200" cy="532210"/>
            </a:xfrm>
            <a:custGeom>
              <a:avLst/>
              <a:gdLst>
                <a:gd name="T0" fmla="*/ 0 w 2247"/>
                <a:gd name="T1" fmla="*/ 2617 h 2617"/>
                <a:gd name="T2" fmla="*/ 2247 w 2247"/>
                <a:gd name="T3" fmla="*/ 472 h 2617"/>
                <a:gd name="T4" fmla="*/ 958 w 2247"/>
                <a:gd name="T5" fmla="*/ 0 h 2617"/>
                <a:gd name="T6" fmla="*/ 0 w 2247"/>
                <a:gd name="T7" fmla="*/ 2617 h 2617"/>
              </a:gdLst>
              <a:ahLst/>
              <a:cxnLst>
                <a:cxn ang="0">
                  <a:pos x="T0" y="T1"/>
                </a:cxn>
                <a:cxn ang="0">
                  <a:pos x="T2" y="T3"/>
                </a:cxn>
                <a:cxn ang="0">
                  <a:pos x="T4" y="T5"/>
                </a:cxn>
                <a:cxn ang="0">
                  <a:pos x="T6" y="T7"/>
                </a:cxn>
              </a:cxnLst>
              <a:rect l="0" t="0" r="r" b="b"/>
              <a:pathLst>
                <a:path w="2247" h="2617">
                  <a:moveTo>
                    <a:pt x="0" y="2617"/>
                  </a:moveTo>
                  <a:cubicBezTo>
                    <a:pt x="988" y="2203"/>
                    <a:pt x="1789" y="1435"/>
                    <a:pt x="2247" y="472"/>
                  </a:cubicBezTo>
                  <a:cubicBezTo>
                    <a:pt x="958" y="0"/>
                    <a:pt x="958" y="0"/>
                    <a:pt x="958" y="0"/>
                  </a:cubicBezTo>
                  <a:lnTo>
                    <a:pt x="0" y="2617"/>
                  </a:lnTo>
                  <a:close/>
                </a:path>
              </a:pathLst>
            </a:custGeom>
            <a:solidFill>
              <a:srgbClr val="FF71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5" name="矩形 4"/>
          <p:cNvSpPr/>
          <p:nvPr/>
        </p:nvSpPr>
        <p:spPr>
          <a:xfrm>
            <a:off x="0" y="2654300"/>
            <a:ext cx="1536700" cy="13922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63" name="文本框 362"/>
          <p:cNvSpPr txBox="1"/>
          <p:nvPr/>
        </p:nvSpPr>
        <p:spPr>
          <a:xfrm>
            <a:off x="263525" y="3030538"/>
            <a:ext cx="828675" cy="7159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矩形 47"/>
          <p:cNvSpPr/>
          <p:nvPr/>
        </p:nvSpPr>
        <p:spPr>
          <a:xfrm>
            <a:off x="6953250" y="3467100"/>
            <a:ext cx="2190750" cy="10160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6" name="矩形 45"/>
          <p:cNvSpPr/>
          <p:nvPr/>
        </p:nvSpPr>
        <p:spPr>
          <a:xfrm>
            <a:off x="4148138" y="2659063"/>
            <a:ext cx="3251200" cy="13874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直角三角形 6"/>
          <p:cNvSpPr/>
          <p:nvPr/>
        </p:nvSpPr>
        <p:spPr>
          <a:xfrm rot="5400000">
            <a:off x="6953250" y="4017963"/>
            <a:ext cx="446088" cy="446088"/>
          </a:xfrm>
          <a:prstGeom prst="rtTriangle">
            <a:avLst/>
          </a:prstGeom>
          <a:solidFill>
            <a:srgbClr val="2B43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51208" name="文本框 81"/>
          <p:cNvSpPr txBox="1"/>
          <p:nvPr/>
        </p:nvSpPr>
        <p:spPr>
          <a:xfrm>
            <a:off x="4297363" y="3095625"/>
            <a:ext cx="3048000" cy="508000"/>
          </a:xfrm>
          <a:prstGeom prst="rect">
            <a:avLst/>
          </a:prstGeom>
          <a:noFill/>
          <a:ln w="9525">
            <a:noFill/>
          </a:ln>
        </p:spPr>
        <p:txBody>
          <a:bodyPr>
            <a:spAutoFit/>
          </a:bodyPr>
          <a:lstStyle/>
          <a:p>
            <a:pPr lvl="0" eaLnBrk="1" hangingPunct="1"/>
            <a:r>
              <a:rPr lang="zh-CN" altLang="en-US" sz="2700" b="1" dirty="0">
                <a:solidFill>
                  <a:srgbClr val="FFFFFF"/>
                </a:solidFill>
                <a:latin typeface="微软雅黑" panose="020B0503020204020204" pitchFamily="34" charset="-122"/>
                <a:ea typeface="微软雅黑" panose="020B0503020204020204" pitchFamily="34" charset="-122"/>
              </a:rPr>
              <a:t>点击此处添加标题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52227" name="组合 1"/>
          <p:cNvGrpSpPr/>
          <p:nvPr/>
        </p:nvGrpSpPr>
        <p:grpSpPr>
          <a:xfrm>
            <a:off x="106363" y="95250"/>
            <a:ext cx="938212" cy="612775"/>
            <a:chOff x="449263" y="-463550"/>
            <a:chExt cx="4000500" cy="2379663"/>
          </a:xfrm>
        </p:grpSpPr>
        <p:sp>
          <p:nvSpPr>
            <p:cNvPr id="52358"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59"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52360"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52361"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52362"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52363"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52364"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52365"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66"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67"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68"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69"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0"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1"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2"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3"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4"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52375"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6"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7"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2378"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79"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0"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1"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2"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3"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4"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5"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6"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7"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8"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89"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90"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91"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52392"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52393"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52394"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52395"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52396"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97"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98"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399"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0"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1"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2"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3"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52404"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52405"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6"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7"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8"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09"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10"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11"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12"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2413"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52228"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2994025" y="2436813"/>
            <a:ext cx="3246438" cy="3563938"/>
          </a:xfrm>
          <a:custGeom>
            <a:avLst/>
            <a:gdLst>
              <a:gd name="T0" fmla="*/ 675 w 691"/>
              <a:gd name="T1" fmla="*/ 414 h 755"/>
              <a:gd name="T2" fmla="*/ 677 w 691"/>
              <a:gd name="T3" fmla="*/ 414 h 755"/>
              <a:gd name="T4" fmla="*/ 633 w 691"/>
              <a:gd name="T5" fmla="*/ 413 h 755"/>
              <a:gd name="T6" fmla="*/ 535 w 691"/>
              <a:gd name="T7" fmla="*/ 485 h 755"/>
              <a:gd name="T8" fmla="*/ 364 w 691"/>
              <a:gd name="T9" fmla="*/ 592 h 755"/>
              <a:gd name="T10" fmla="*/ 330 w 691"/>
              <a:gd name="T11" fmla="*/ 342 h 755"/>
              <a:gd name="T12" fmla="*/ 333 w 691"/>
              <a:gd name="T13" fmla="*/ 321 h 755"/>
              <a:gd name="T14" fmla="*/ 465 w 691"/>
              <a:gd name="T15" fmla="*/ 269 h 755"/>
              <a:gd name="T16" fmla="*/ 470 w 691"/>
              <a:gd name="T17" fmla="*/ 265 h 755"/>
              <a:gd name="T18" fmla="*/ 470 w 691"/>
              <a:gd name="T19" fmla="*/ 265 h 755"/>
              <a:gd name="T20" fmla="*/ 510 w 691"/>
              <a:gd name="T21" fmla="*/ 205 h 755"/>
              <a:gd name="T22" fmla="*/ 600 w 691"/>
              <a:gd name="T23" fmla="*/ 132 h 755"/>
              <a:gd name="T24" fmla="*/ 646 w 691"/>
              <a:gd name="T25" fmla="*/ 133 h 755"/>
              <a:gd name="T26" fmla="*/ 600 w 691"/>
              <a:gd name="T27" fmla="*/ 132 h 755"/>
              <a:gd name="T28" fmla="*/ 600 w 691"/>
              <a:gd name="T29" fmla="*/ 132 h 755"/>
              <a:gd name="T30" fmla="*/ 502 w 691"/>
              <a:gd name="T31" fmla="*/ 204 h 755"/>
              <a:gd name="T32" fmla="*/ 334 w 691"/>
              <a:gd name="T33" fmla="*/ 309 h 755"/>
              <a:gd name="T34" fmla="*/ 481 w 691"/>
              <a:gd name="T35" fmla="*/ 0 h 755"/>
              <a:gd name="T36" fmla="*/ 366 w 691"/>
              <a:gd name="T37" fmla="*/ 181 h 755"/>
              <a:gd name="T38" fmla="*/ 363 w 691"/>
              <a:gd name="T39" fmla="*/ 186 h 755"/>
              <a:gd name="T40" fmla="*/ 317 w 691"/>
              <a:gd name="T41" fmla="*/ 380 h 755"/>
              <a:gd name="T42" fmla="*/ 318 w 691"/>
              <a:gd name="T43" fmla="*/ 413 h 755"/>
              <a:gd name="T44" fmla="*/ 165 w 691"/>
              <a:gd name="T45" fmla="*/ 317 h 755"/>
              <a:gd name="T46" fmla="*/ 63 w 691"/>
              <a:gd name="T47" fmla="*/ 180 h 755"/>
              <a:gd name="T48" fmla="*/ 25 w 691"/>
              <a:gd name="T49" fmla="*/ 179 h 755"/>
              <a:gd name="T50" fmla="*/ 63 w 691"/>
              <a:gd name="T51" fmla="*/ 180 h 755"/>
              <a:gd name="T52" fmla="*/ 122 w 691"/>
              <a:gd name="T53" fmla="*/ 244 h 755"/>
              <a:gd name="T54" fmla="*/ 164 w 691"/>
              <a:gd name="T55" fmla="*/ 330 h 755"/>
              <a:gd name="T56" fmla="*/ 0 w 691"/>
              <a:gd name="T57" fmla="*/ 303 h 755"/>
              <a:gd name="T58" fmla="*/ 170 w 691"/>
              <a:gd name="T59" fmla="*/ 337 h 755"/>
              <a:gd name="T60" fmla="*/ 320 w 691"/>
              <a:gd name="T61" fmla="*/ 433 h 755"/>
              <a:gd name="T62" fmla="*/ 328 w 691"/>
              <a:gd name="T63" fmla="*/ 573 h 755"/>
              <a:gd name="T64" fmla="*/ 327 w 691"/>
              <a:gd name="T65" fmla="*/ 598 h 755"/>
              <a:gd name="T66" fmla="*/ 196 w 691"/>
              <a:gd name="T67" fmla="*/ 540 h 755"/>
              <a:gd name="T68" fmla="*/ 107 w 691"/>
              <a:gd name="T69" fmla="*/ 458 h 755"/>
              <a:gd name="T70" fmla="*/ 102 w 691"/>
              <a:gd name="T71" fmla="*/ 457 h 755"/>
              <a:gd name="T72" fmla="*/ 78 w 691"/>
              <a:gd name="T73" fmla="*/ 458 h 755"/>
              <a:gd name="T74" fmla="*/ 111 w 691"/>
              <a:gd name="T75" fmla="*/ 458 h 755"/>
              <a:gd name="T76" fmla="*/ 159 w 691"/>
              <a:gd name="T77" fmla="*/ 496 h 755"/>
              <a:gd name="T78" fmla="*/ 326 w 691"/>
              <a:gd name="T79" fmla="*/ 609 h 755"/>
              <a:gd name="T80" fmla="*/ 286 w 691"/>
              <a:gd name="T81" fmla="*/ 755 h 755"/>
              <a:gd name="T82" fmla="*/ 404 w 691"/>
              <a:gd name="T83" fmla="*/ 753 h 755"/>
              <a:gd name="T84" fmla="*/ 366 w 691"/>
              <a:gd name="T85" fmla="*/ 602 h 755"/>
              <a:gd name="T86" fmla="*/ 498 w 691"/>
              <a:gd name="T87" fmla="*/ 550 h 755"/>
              <a:gd name="T88" fmla="*/ 498 w 691"/>
              <a:gd name="T89" fmla="*/ 550 h 755"/>
              <a:gd name="T90" fmla="*/ 503 w 691"/>
              <a:gd name="T91" fmla="*/ 546 h 755"/>
              <a:gd name="T92" fmla="*/ 503 w 691"/>
              <a:gd name="T93" fmla="*/ 546 h 755"/>
              <a:gd name="T94" fmla="*/ 543 w 691"/>
              <a:gd name="T95" fmla="*/ 486 h 755"/>
              <a:gd name="T96" fmla="*/ 632 w 691"/>
              <a:gd name="T97" fmla="*/ 414 h 755"/>
              <a:gd name="T98" fmla="*/ 677 w 691"/>
              <a:gd name="T99" fmla="*/ 414 h 755"/>
              <a:gd name="T100" fmla="*/ 691 w 691"/>
              <a:gd name="T101" fmla="*/ 417 h 755"/>
              <a:gd name="T102" fmla="*/ 675 w 691"/>
              <a:gd name="T103" fmla="*/ 414 h 755"/>
              <a:gd name="T104" fmla="*/ 334 w 691"/>
              <a:gd name="T105" fmla="*/ 310 h 755"/>
              <a:gd name="T106" fmla="*/ 333 w 691"/>
              <a:gd name="T107" fmla="*/ 320 h 755"/>
              <a:gd name="T108" fmla="*/ 334 w 691"/>
              <a:gd name="T109" fmla="*/ 310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1" h="755">
                <a:moveTo>
                  <a:pt x="675" y="414"/>
                </a:moveTo>
                <a:cubicBezTo>
                  <a:pt x="676" y="414"/>
                  <a:pt x="676" y="414"/>
                  <a:pt x="677" y="414"/>
                </a:cubicBezTo>
                <a:cubicBezTo>
                  <a:pt x="660" y="412"/>
                  <a:pt x="646" y="412"/>
                  <a:pt x="633" y="413"/>
                </a:cubicBezTo>
                <a:cubicBezTo>
                  <a:pt x="599" y="418"/>
                  <a:pt x="558" y="435"/>
                  <a:pt x="535" y="485"/>
                </a:cubicBezTo>
                <a:cubicBezTo>
                  <a:pt x="535" y="485"/>
                  <a:pt x="501" y="574"/>
                  <a:pt x="364" y="592"/>
                </a:cubicBezTo>
                <a:cubicBezTo>
                  <a:pt x="346" y="509"/>
                  <a:pt x="333" y="426"/>
                  <a:pt x="330" y="342"/>
                </a:cubicBezTo>
                <a:cubicBezTo>
                  <a:pt x="331" y="335"/>
                  <a:pt x="332" y="328"/>
                  <a:pt x="333" y="321"/>
                </a:cubicBezTo>
                <a:cubicBezTo>
                  <a:pt x="333" y="321"/>
                  <a:pt x="407" y="325"/>
                  <a:pt x="465" y="269"/>
                </a:cubicBezTo>
                <a:cubicBezTo>
                  <a:pt x="466" y="269"/>
                  <a:pt x="582" y="252"/>
                  <a:pt x="470" y="265"/>
                </a:cubicBezTo>
                <a:cubicBezTo>
                  <a:pt x="470" y="265"/>
                  <a:pt x="470" y="265"/>
                  <a:pt x="470" y="265"/>
                </a:cubicBezTo>
                <a:cubicBezTo>
                  <a:pt x="485" y="250"/>
                  <a:pt x="499" y="230"/>
                  <a:pt x="510" y="205"/>
                </a:cubicBezTo>
                <a:cubicBezTo>
                  <a:pt x="510" y="205"/>
                  <a:pt x="531" y="143"/>
                  <a:pt x="600" y="132"/>
                </a:cubicBezTo>
                <a:cubicBezTo>
                  <a:pt x="618" y="130"/>
                  <a:pt x="635" y="131"/>
                  <a:pt x="646" y="133"/>
                </a:cubicBezTo>
                <a:cubicBezTo>
                  <a:pt x="629" y="130"/>
                  <a:pt x="614" y="130"/>
                  <a:pt x="600" y="132"/>
                </a:cubicBezTo>
                <a:cubicBezTo>
                  <a:pt x="600" y="132"/>
                  <a:pt x="600" y="132"/>
                  <a:pt x="600" y="132"/>
                </a:cubicBezTo>
                <a:cubicBezTo>
                  <a:pt x="566" y="137"/>
                  <a:pt x="525" y="154"/>
                  <a:pt x="502" y="204"/>
                </a:cubicBezTo>
                <a:cubicBezTo>
                  <a:pt x="502" y="204"/>
                  <a:pt x="472" y="292"/>
                  <a:pt x="334" y="309"/>
                </a:cubicBezTo>
                <a:cubicBezTo>
                  <a:pt x="353" y="200"/>
                  <a:pt x="415" y="85"/>
                  <a:pt x="481" y="0"/>
                </a:cubicBezTo>
                <a:cubicBezTo>
                  <a:pt x="439" y="54"/>
                  <a:pt x="397" y="116"/>
                  <a:pt x="366" y="181"/>
                </a:cubicBezTo>
                <a:cubicBezTo>
                  <a:pt x="332" y="125"/>
                  <a:pt x="363" y="186"/>
                  <a:pt x="363" y="186"/>
                </a:cubicBezTo>
                <a:cubicBezTo>
                  <a:pt x="334" y="249"/>
                  <a:pt x="316" y="315"/>
                  <a:pt x="317" y="380"/>
                </a:cubicBezTo>
                <a:cubicBezTo>
                  <a:pt x="317" y="391"/>
                  <a:pt x="317" y="402"/>
                  <a:pt x="318" y="413"/>
                </a:cubicBezTo>
                <a:cubicBezTo>
                  <a:pt x="318" y="413"/>
                  <a:pt x="250" y="407"/>
                  <a:pt x="165" y="317"/>
                </a:cubicBezTo>
                <a:cubicBezTo>
                  <a:pt x="126" y="267"/>
                  <a:pt x="122" y="195"/>
                  <a:pt x="63" y="180"/>
                </a:cubicBezTo>
                <a:cubicBezTo>
                  <a:pt x="51" y="177"/>
                  <a:pt x="39" y="177"/>
                  <a:pt x="25" y="179"/>
                </a:cubicBezTo>
                <a:cubicBezTo>
                  <a:pt x="40" y="178"/>
                  <a:pt x="52" y="178"/>
                  <a:pt x="63" y="180"/>
                </a:cubicBezTo>
                <a:cubicBezTo>
                  <a:pt x="89" y="189"/>
                  <a:pt x="109" y="212"/>
                  <a:pt x="122" y="244"/>
                </a:cubicBezTo>
                <a:cubicBezTo>
                  <a:pt x="122" y="244"/>
                  <a:pt x="128" y="284"/>
                  <a:pt x="164" y="330"/>
                </a:cubicBezTo>
                <a:cubicBezTo>
                  <a:pt x="153" y="333"/>
                  <a:pt x="72" y="359"/>
                  <a:pt x="0" y="303"/>
                </a:cubicBezTo>
                <a:cubicBezTo>
                  <a:pt x="0" y="303"/>
                  <a:pt x="71" y="364"/>
                  <a:pt x="170" y="337"/>
                </a:cubicBezTo>
                <a:cubicBezTo>
                  <a:pt x="200" y="371"/>
                  <a:pt x="246" y="408"/>
                  <a:pt x="320" y="433"/>
                </a:cubicBezTo>
                <a:cubicBezTo>
                  <a:pt x="324" y="479"/>
                  <a:pt x="330" y="525"/>
                  <a:pt x="328" y="573"/>
                </a:cubicBezTo>
                <a:cubicBezTo>
                  <a:pt x="328" y="582"/>
                  <a:pt x="327" y="590"/>
                  <a:pt x="327" y="598"/>
                </a:cubicBezTo>
                <a:cubicBezTo>
                  <a:pt x="318" y="597"/>
                  <a:pt x="264" y="590"/>
                  <a:pt x="196" y="540"/>
                </a:cubicBezTo>
                <a:cubicBezTo>
                  <a:pt x="162" y="510"/>
                  <a:pt x="159" y="466"/>
                  <a:pt x="107" y="458"/>
                </a:cubicBezTo>
                <a:cubicBezTo>
                  <a:pt x="108" y="458"/>
                  <a:pt x="105" y="458"/>
                  <a:pt x="102" y="457"/>
                </a:cubicBezTo>
                <a:cubicBezTo>
                  <a:pt x="95" y="457"/>
                  <a:pt x="85" y="457"/>
                  <a:pt x="78" y="458"/>
                </a:cubicBezTo>
                <a:cubicBezTo>
                  <a:pt x="91" y="457"/>
                  <a:pt x="102" y="457"/>
                  <a:pt x="111" y="458"/>
                </a:cubicBezTo>
                <a:cubicBezTo>
                  <a:pt x="132" y="464"/>
                  <a:pt x="149" y="478"/>
                  <a:pt x="159" y="496"/>
                </a:cubicBezTo>
                <a:cubicBezTo>
                  <a:pt x="159" y="496"/>
                  <a:pt x="175" y="572"/>
                  <a:pt x="326" y="609"/>
                </a:cubicBezTo>
                <a:cubicBezTo>
                  <a:pt x="322" y="667"/>
                  <a:pt x="314" y="685"/>
                  <a:pt x="286" y="755"/>
                </a:cubicBezTo>
                <a:cubicBezTo>
                  <a:pt x="286" y="755"/>
                  <a:pt x="301" y="753"/>
                  <a:pt x="404" y="753"/>
                </a:cubicBezTo>
                <a:cubicBezTo>
                  <a:pt x="390" y="703"/>
                  <a:pt x="378" y="652"/>
                  <a:pt x="366" y="602"/>
                </a:cubicBezTo>
                <a:cubicBezTo>
                  <a:pt x="373" y="602"/>
                  <a:pt x="443" y="603"/>
                  <a:pt x="498" y="550"/>
                </a:cubicBezTo>
                <a:cubicBezTo>
                  <a:pt x="498" y="550"/>
                  <a:pt x="498" y="550"/>
                  <a:pt x="498" y="550"/>
                </a:cubicBezTo>
                <a:cubicBezTo>
                  <a:pt x="498" y="550"/>
                  <a:pt x="615" y="533"/>
                  <a:pt x="503" y="546"/>
                </a:cubicBezTo>
                <a:cubicBezTo>
                  <a:pt x="503" y="546"/>
                  <a:pt x="503" y="546"/>
                  <a:pt x="503" y="546"/>
                </a:cubicBezTo>
                <a:cubicBezTo>
                  <a:pt x="518" y="531"/>
                  <a:pt x="532" y="511"/>
                  <a:pt x="543" y="486"/>
                </a:cubicBezTo>
                <a:cubicBezTo>
                  <a:pt x="543" y="486"/>
                  <a:pt x="564" y="424"/>
                  <a:pt x="632" y="414"/>
                </a:cubicBezTo>
                <a:cubicBezTo>
                  <a:pt x="650" y="412"/>
                  <a:pt x="666" y="413"/>
                  <a:pt x="677" y="414"/>
                </a:cubicBezTo>
                <a:cubicBezTo>
                  <a:pt x="681" y="415"/>
                  <a:pt x="685" y="416"/>
                  <a:pt x="691" y="417"/>
                </a:cubicBezTo>
                <a:cubicBezTo>
                  <a:pt x="691" y="417"/>
                  <a:pt x="685" y="416"/>
                  <a:pt x="675" y="414"/>
                </a:cubicBezTo>
                <a:moveTo>
                  <a:pt x="334" y="310"/>
                </a:moveTo>
                <a:cubicBezTo>
                  <a:pt x="333" y="320"/>
                  <a:pt x="333" y="320"/>
                  <a:pt x="333" y="320"/>
                </a:cubicBezTo>
                <a:cubicBezTo>
                  <a:pt x="333" y="317"/>
                  <a:pt x="334" y="313"/>
                  <a:pt x="334" y="310"/>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3" name="Oval 19"/>
          <p:cNvSpPr>
            <a:spLocks noChangeArrowheads="1"/>
          </p:cNvSpPr>
          <p:nvPr/>
        </p:nvSpPr>
        <p:spPr bwMode="auto">
          <a:xfrm>
            <a:off x="5168900" y="2922588"/>
            <a:ext cx="244475" cy="2460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4" name="Oval 20"/>
          <p:cNvSpPr>
            <a:spLocks noChangeArrowheads="1"/>
          </p:cNvSpPr>
          <p:nvPr/>
        </p:nvSpPr>
        <p:spPr bwMode="auto">
          <a:xfrm>
            <a:off x="5178425" y="2933700"/>
            <a:ext cx="225425" cy="225425"/>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5" name="Oval 21"/>
          <p:cNvSpPr>
            <a:spLocks noChangeArrowheads="1"/>
          </p:cNvSpPr>
          <p:nvPr/>
        </p:nvSpPr>
        <p:spPr bwMode="auto">
          <a:xfrm>
            <a:off x="5168900" y="2922588"/>
            <a:ext cx="244475" cy="2460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6" name="Oval 22"/>
          <p:cNvSpPr>
            <a:spLocks noChangeArrowheads="1"/>
          </p:cNvSpPr>
          <p:nvPr/>
        </p:nvSpPr>
        <p:spPr bwMode="auto">
          <a:xfrm>
            <a:off x="5178425" y="2933700"/>
            <a:ext cx="225425" cy="225425"/>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Oval 25"/>
          <p:cNvSpPr>
            <a:spLocks noChangeArrowheads="1"/>
          </p:cNvSpPr>
          <p:nvPr/>
        </p:nvSpPr>
        <p:spPr bwMode="auto">
          <a:xfrm>
            <a:off x="3562350" y="4089400"/>
            <a:ext cx="244475" cy="246063"/>
          </a:xfrm>
          <a:prstGeom prst="ellipse">
            <a:avLst/>
          </a:prstGeom>
          <a:solidFill>
            <a:srgbClr val="3CBD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Oval 26"/>
          <p:cNvSpPr>
            <a:spLocks noChangeArrowheads="1"/>
          </p:cNvSpPr>
          <p:nvPr/>
        </p:nvSpPr>
        <p:spPr bwMode="auto">
          <a:xfrm>
            <a:off x="3571875" y="4098925"/>
            <a:ext cx="225425" cy="227013"/>
          </a:xfrm>
          <a:prstGeom prst="ellipse">
            <a:avLst/>
          </a:prstGeom>
          <a:solidFill>
            <a:srgbClr val="3CBD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Oval 27"/>
          <p:cNvSpPr>
            <a:spLocks noChangeArrowheads="1"/>
          </p:cNvSpPr>
          <p:nvPr/>
        </p:nvSpPr>
        <p:spPr bwMode="auto">
          <a:xfrm>
            <a:off x="3562350" y="4089400"/>
            <a:ext cx="244475" cy="246063"/>
          </a:xfrm>
          <a:prstGeom prst="ellipse">
            <a:avLst/>
          </a:prstGeom>
          <a:solidFill>
            <a:srgbClr val="3CBD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Oval 28"/>
          <p:cNvSpPr>
            <a:spLocks noChangeArrowheads="1"/>
          </p:cNvSpPr>
          <p:nvPr/>
        </p:nvSpPr>
        <p:spPr bwMode="auto">
          <a:xfrm>
            <a:off x="3571875" y="4098925"/>
            <a:ext cx="225425" cy="227013"/>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2" name="Freeform 29"/>
          <p:cNvSpPr>
            <a:spLocks noEditPoints="1"/>
          </p:cNvSpPr>
          <p:nvPr/>
        </p:nvSpPr>
        <p:spPr bwMode="auto">
          <a:xfrm>
            <a:off x="3571875" y="4098925"/>
            <a:ext cx="127000" cy="103188"/>
          </a:xfrm>
          <a:custGeom>
            <a:avLst/>
            <a:gdLst>
              <a:gd name="T0" fmla="*/ 27 w 27"/>
              <a:gd name="T1" fmla="*/ 0 h 22"/>
              <a:gd name="T2" fmla="*/ 27 w 27"/>
              <a:gd name="T3" fmla="*/ 0 h 22"/>
              <a:gd name="T4" fmla="*/ 27 w 27"/>
              <a:gd name="T5" fmla="*/ 0 h 22"/>
              <a:gd name="T6" fmla="*/ 26 w 27"/>
              <a:gd name="T7" fmla="*/ 0 h 22"/>
              <a:gd name="T8" fmla="*/ 26 w 27"/>
              <a:gd name="T9" fmla="*/ 0 h 22"/>
              <a:gd name="T10" fmla="*/ 26 w 27"/>
              <a:gd name="T11" fmla="*/ 0 h 22"/>
              <a:gd name="T12" fmla="*/ 26 w 27"/>
              <a:gd name="T13" fmla="*/ 0 h 22"/>
              <a:gd name="T14" fmla="*/ 0 w 27"/>
              <a:gd name="T15" fmla="*/ 22 h 22"/>
              <a:gd name="T16" fmla="*/ 26 w 27"/>
              <a:gd name="T17" fmla="*/ 0 h 22"/>
              <a:gd name="T18" fmla="*/ 21 w 27"/>
              <a:gd name="T19" fmla="*/ 0 h 22"/>
              <a:gd name="T20" fmla="*/ 21 w 27"/>
              <a:gd name="T21" fmla="*/ 0 h 22"/>
              <a:gd name="T22" fmla="*/ 26 w 27"/>
              <a:gd name="T23" fmla="*/ 0 h 22"/>
              <a:gd name="T24" fmla="*/ 22 w 27"/>
              <a:gd name="T25" fmla="*/ 0 h 22"/>
              <a:gd name="T26" fmla="*/ 22 w 27"/>
              <a:gd name="T27" fmla="*/ 0 h 22"/>
              <a:gd name="T28" fmla="*/ 26 w 27"/>
              <a:gd name="T29" fmla="*/ 0 h 22"/>
              <a:gd name="T30" fmla="*/ 26 w 27"/>
              <a:gd name="T31" fmla="*/ 0 h 22"/>
              <a:gd name="T32" fmla="*/ 25 w 27"/>
              <a:gd name="T33" fmla="*/ 0 h 22"/>
              <a:gd name="T34" fmla="*/ 25 w 27"/>
              <a:gd name="T35" fmla="*/ 0 h 22"/>
              <a:gd name="T36" fmla="*/ 25 w 27"/>
              <a:gd name="T37" fmla="*/ 0 h 22"/>
              <a:gd name="T38" fmla="*/ 22 w 27"/>
              <a:gd name="T39" fmla="*/ 0 h 22"/>
              <a:gd name="T40" fmla="*/ 25 w 27"/>
              <a:gd name="T41" fmla="*/ 0 h 22"/>
              <a:gd name="T42" fmla="*/ 22 w 27"/>
              <a:gd name="T43" fmla="*/ 0 h 22"/>
              <a:gd name="T44" fmla="*/ 22 w 27"/>
              <a:gd name="T45" fmla="*/ 0 h 22"/>
              <a:gd name="T46" fmla="*/ 25 w 27"/>
              <a:gd name="T47" fmla="*/ 0 h 22"/>
              <a:gd name="T48" fmla="*/ 22 w 27"/>
              <a:gd name="T49" fmla="*/ 0 h 22"/>
              <a:gd name="T50" fmla="*/ 22 w 27"/>
              <a:gd name="T51" fmla="*/ 0 h 22"/>
              <a:gd name="T52" fmla="*/ 25 w 27"/>
              <a:gd name="T53" fmla="*/ 0 h 22"/>
              <a:gd name="T54" fmla="*/ 23 w 27"/>
              <a:gd name="T55" fmla="*/ 0 h 22"/>
              <a:gd name="T56" fmla="*/ 23 w 27"/>
              <a:gd name="T57" fmla="*/ 0 h 22"/>
              <a:gd name="T58" fmla="*/ 25 w 27"/>
              <a:gd name="T59" fmla="*/ 0 h 22"/>
              <a:gd name="T60" fmla="*/ 23 w 27"/>
              <a:gd name="T61" fmla="*/ 0 h 22"/>
              <a:gd name="T62" fmla="*/ 23 w 27"/>
              <a:gd name="T63" fmla="*/ 0 h 22"/>
              <a:gd name="T64" fmla="*/ 24 w 27"/>
              <a:gd name="T65" fmla="*/ 0 h 22"/>
              <a:gd name="T66" fmla="*/ 23 w 27"/>
              <a:gd name="T67" fmla="*/ 0 h 22"/>
              <a:gd name="T68" fmla="*/ 23 w 27"/>
              <a:gd name="T69" fmla="*/ 0 h 22"/>
              <a:gd name="T70" fmla="*/ 24 w 27"/>
              <a:gd name="T71" fmla="*/ 0 h 22"/>
              <a:gd name="T72" fmla="*/ 23 w 27"/>
              <a:gd name="T73" fmla="*/ 0 h 22"/>
              <a:gd name="T74" fmla="*/ 23 w 27"/>
              <a:gd name="T75" fmla="*/ 0 h 22"/>
              <a:gd name="T76" fmla="*/ 24 w 27"/>
              <a:gd name="T77" fmla="*/ 0 h 22"/>
              <a:gd name="T78" fmla="*/ 23 w 27"/>
              <a:gd name="T79" fmla="*/ 0 h 22"/>
              <a:gd name="T80" fmla="*/ 23 w 27"/>
              <a:gd name="T81" fmla="*/ 0 h 22"/>
              <a:gd name="T82" fmla="*/ 24 w 27"/>
              <a:gd name="T83" fmla="*/ 0 h 22"/>
              <a:gd name="T84" fmla="*/ 23 w 27"/>
              <a:gd name="T85" fmla="*/ 0 h 22"/>
              <a:gd name="T86" fmla="*/ 23 w 27"/>
              <a:gd name="T87" fmla="*/ 0 h 22"/>
              <a:gd name="T88" fmla="*/ 24 w 27"/>
              <a:gd name="T89" fmla="*/ 0 h 22"/>
              <a:gd name="T90" fmla="*/ 23 w 27"/>
              <a:gd name="T91" fmla="*/ 0 h 22"/>
              <a:gd name="T92" fmla="*/ 24 w 27"/>
              <a:gd name="T93" fmla="*/ 0 h 22"/>
              <a:gd name="T94" fmla="*/ 24 w 27"/>
              <a:gd name="T9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 h="22">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1" y="0"/>
                </a:moveTo>
                <a:cubicBezTo>
                  <a:pt x="10" y="1"/>
                  <a:pt x="0" y="10"/>
                  <a:pt x="0" y="22"/>
                </a:cubicBezTo>
                <a:cubicBezTo>
                  <a:pt x="0" y="22"/>
                  <a:pt x="0" y="22"/>
                  <a:pt x="0" y="22"/>
                </a:cubicBezTo>
                <a:cubicBezTo>
                  <a:pt x="0" y="10"/>
                  <a:pt x="10" y="1"/>
                  <a:pt x="21" y="0"/>
                </a:cubicBezTo>
                <a:moveTo>
                  <a:pt x="26" y="0"/>
                </a:moveTo>
                <a:cubicBezTo>
                  <a:pt x="26" y="0"/>
                  <a:pt x="26" y="0"/>
                  <a:pt x="26" y="0"/>
                </a:cubicBezTo>
                <a:cubicBezTo>
                  <a:pt x="26" y="0"/>
                  <a:pt x="26" y="0"/>
                  <a:pt x="26" y="0"/>
                </a:cubicBezTo>
                <a:moveTo>
                  <a:pt x="21" y="0"/>
                </a:moveTo>
                <a:cubicBezTo>
                  <a:pt x="21" y="0"/>
                  <a:pt x="21" y="0"/>
                  <a:pt x="21" y="0"/>
                </a:cubicBezTo>
                <a:cubicBezTo>
                  <a:pt x="21" y="0"/>
                  <a:pt x="21" y="0"/>
                  <a:pt x="21" y="0"/>
                </a:cubicBezTo>
                <a:moveTo>
                  <a:pt x="26" y="0"/>
                </a:moveTo>
                <a:cubicBezTo>
                  <a:pt x="26" y="0"/>
                  <a:pt x="26" y="0"/>
                  <a:pt x="26" y="0"/>
                </a:cubicBezTo>
                <a:cubicBezTo>
                  <a:pt x="26" y="0"/>
                  <a:pt x="26" y="0"/>
                  <a:pt x="26" y="0"/>
                </a:cubicBezTo>
                <a:moveTo>
                  <a:pt x="21" y="0"/>
                </a:moveTo>
                <a:cubicBezTo>
                  <a:pt x="21" y="0"/>
                  <a:pt x="21" y="0"/>
                  <a:pt x="21" y="0"/>
                </a:cubicBezTo>
                <a:cubicBezTo>
                  <a:pt x="21" y="0"/>
                  <a:pt x="21" y="0"/>
                  <a:pt x="21" y="0"/>
                </a:cubicBezTo>
                <a:moveTo>
                  <a:pt x="26" y="0"/>
                </a:moveTo>
                <a:cubicBezTo>
                  <a:pt x="26" y="0"/>
                  <a:pt x="26" y="0"/>
                  <a:pt x="26" y="0"/>
                </a:cubicBezTo>
                <a:cubicBezTo>
                  <a:pt x="26" y="0"/>
                  <a:pt x="26" y="0"/>
                  <a:pt x="26" y="0"/>
                </a:cubicBezTo>
                <a:moveTo>
                  <a:pt x="22" y="0"/>
                </a:moveTo>
                <a:cubicBezTo>
                  <a:pt x="21" y="0"/>
                  <a:pt x="21" y="0"/>
                  <a:pt x="21" y="0"/>
                </a:cubicBezTo>
                <a:cubicBezTo>
                  <a:pt x="21" y="0"/>
                  <a:pt x="21" y="0"/>
                  <a:pt x="22" y="0"/>
                </a:cubicBezTo>
                <a:moveTo>
                  <a:pt x="26" y="0"/>
                </a:moveTo>
                <a:cubicBezTo>
                  <a:pt x="26" y="0"/>
                  <a:pt x="26" y="0"/>
                  <a:pt x="26" y="0"/>
                </a:cubicBezTo>
                <a:cubicBezTo>
                  <a:pt x="26" y="0"/>
                  <a:pt x="26" y="0"/>
                  <a:pt x="26" y="0"/>
                </a:cubicBezTo>
                <a:moveTo>
                  <a:pt x="22" y="0"/>
                </a:moveTo>
                <a:cubicBezTo>
                  <a:pt x="22" y="0"/>
                  <a:pt x="22" y="0"/>
                  <a:pt x="22" y="0"/>
                </a:cubicBezTo>
                <a:cubicBezTo>
                  <a:pt x="22" y="0"/>
                  <a:pt x="22" y="0"/>
                  <a:pt x="22"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5" y="0"/>
                </a:moveTo>
                <a:cubicBezTo>
                  <a:pt x="25" y="0"/>
                  <a:pt x="25" y="0"/>
                  <a:pt x="26"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2" y="0"/>
                </a:moveTo>
                <a:cubicBezTo>
                  <a:pt x="22" y="0"/>
                  <a:pt x="22" y="0"/>
                  <a:pt x="22" y="0"/>
                </a:cubicBezTo>
                <a:cubicBezTo>
                  <a:pt x="22" y="0"/>
                  <a:pt x="22" y="0"/>
                  <a:pt x="22" y="0"/>
                </a:cubicBezTo>
                <a:moveTo>
                  <a:pt x="25" y="0"/>
                </a:moveTo>
                <a:cubicBezTo>
                  <a:pt x="25" y="0"/>
                  <a:pt x="25" y="0"/>
                  <a:pt x="25" y="0"/>
                </a:cubicBezTo>
                <a:cubicBezTo>
                  <a:pt x="25" y="0"/>
                  <a:pt x="25" y="0"/>
                  <a:pt x="25" y="0"/>
                </a:cubicBezTo>
                <a:moveTo>
                  <a:pt x="22" y="0"/>
                </a:moveTo>
                <a:cubicBezTo>
                  <a:pt x="22" y="0"/>
                  <a:pt x="22" y="0"/>
                  <a:pt x="22" y="0"/>
                </a:cubicBezTo>
                <a:cubicBezTo>
                  <a:pt x="22" y="0"/>
                  <a:pt x="22" y="0"/>
                  <a:pt x="22" y="0"/>
                </a:cubicBezTo>
                <a:moveTo>
                  <a:pt x="25" y="0"/>
                </a:moveTo>
                <a:cubicBezTo>
                  <a:pt x="25" y="0"/>
                  <a:pt x="25" y="0"/>
                  <a:pt x="25" y="0"/>
                </a:cubicBezTo>
                <a:cubicBezTo>
                  <a:pt x="25" y="0"/>
                  <a:pt x="25" y="0"/>
                  <a:pt x="25" y="0"/>
                </a:cubicBezTo>
                <a:moveTo>
                  <a:pt x="22" y="0"/>
                </a:moveTo>
                <a:cubicBezTo>
                  <a:pt x="22" y="0"/>
                  <a:pt x="22" y="0"/>
                  <a:pt x="22" y="0"/>
                </a:cubicBezTo>
                <a:cubicBezTo>
                  <a:pt x="22" y="0"/>
                  <a:pt x="22" y="0"/>
                  <a:pt x="22" y="0"/>
                </a:cubicBezTo>
                <a:moveTo>
                  <a:pt x="25" y="0"/>
                </a:moveTo>
                <a:cubicBezTo>
                  <a:pt x="25" y="0"/>
                  <a:pt x="25" y="0"/>
                  <a:pt x="25" y="0"/>
                </a:cubicBezTo>
                <a:cubicBezTo>
                  <a:pt x="25" y="0"/>
                  <a:pt x="25" y="0"/>
                  <a:pt x="25" y="0"/>
                </a:cubicBezTo>
                <a:moveTo>
                  <a:pt x="22" y="0"/>
                </a:moveTo>
                <a:cubicBezTo>
                  <a:pt x="22" y="0"/>
                  <a:pt x="22" y="0"/>
                  <a:pt x="22" y="0"/>
                </a:cubicBezTo>
                <a:cubicBezTo>
                  <a:pt x="22" y="0"/>
                  <a:pt x="22" y="0"/>
                  <a:pt x="22" y="0"/>
                </a:cubicBezTo>
                <a:moveTo>
                  <a:pt x="25" y="0"/>
                </a:moveTo>
                <a:cubicBezTo>
                  <a:pt x="25" y="0"/>
                  <a:pt x="25" y="0"/>
                  <a:pt x="25" y="0"/>
                </a:cubicBezTo>
                <a:cubicBezTo>
                  <a:pt x="25" y="0"/>
                  <a:pt x="25" y="0"/>
                  <a:pt x="25" y="0"/>
                </a:cubicBezTo>
                <a:moveTo>
                  <a:pt x="22" y="0"/>
                </a:moveTo>
                <a:cubicBezTo>
                  <a:pt x="22" y="0"/>
                  <a:pt x="22" y="0"/>
                  <a:pt x="22" y="0"/>
                </a:cubicBezTo>
                <a:cubicBezTo>
                  <a:pt x="22" y="0"/>
                  <a:pt x="22" y="0"/>
                  <a:pt x="22" y="0"/>
                </a:cubicBezTo>
                <a:moveTo>
                  <a:pt x="25" y="0"/>
                </a:moveTo>
                <a:cubicBezTo>
                  <a:pt x="25" y="0"/>
                  <a:pt x="25" y="0"/>
                  <a:pt x="25" y="0"/>
                </a:cubicBezTo>
                <a:cubicBezTo>
                  <a:pt x="25" y="0"/>
                  <a:pt x="25" y="0"/>
                  <a:pt x="25" y="0"/>
                </a:cubicBezTo>
                <a:moveTo>
                  <a:pt x="23" y="0"/>
                </a:moveTo>
                <a:cubicBezTo>
                  <a:pt x="23" y="0"/>
                  <a:pt x="23" y="0"/>
                  <a:pt x="23" y="0"/>
                </a:cubicBezTo>
                <a:cubicBezTo>
                  <a:pt x="23" y="0"/>
                  <a:pt x="23" y="0"/>
                  <a:pt x="23" y="0"/>
                </a:cubicBezTo>
                <a:moveTo>
                  <a:pt x="25" y="0"/>
                </a:moveTo>
                <a:cubicBezTo>
                  <a:pt x="25" y="0"/>
                  <a:pt x="25" y="0"/>
                  <a:pt x="25" y="0"/>
                </a:cubicBezTo>
                <a:cubicBezTo>
                  <a:pt x="25" y="0"/>
                  <a:pt x="25" y="0"/>
                  <a:pt x="25" y="0"/>
                </a:cubicBezTo>
                <a:moveTo>
                  <a:pt x="23" y="0"/>
                </a:moveTo>
                <a:cubicBezTo>
                  <a:pt x="23" y="0"/>
                  <a:pt x="23" y="0"/>
                  <a:pt x="23" y="0"/>
                </a:cubicBezTo>
                <a:cubicBezTo>
                  <a:pt x="23" y="0"/>
                  <a:pt x="23" y="0"/>
                  <a:pt x="23" y="0"/>
                </a:cubicBezTo>
                <a:moveTo>
                  <a:pt x="25" y="0"/>
                </a:moveTo>
                <a:cubicBezTo>
                  <a:pt x="25" y="0"/>
                  <a:pt x="25" y="0"/>
                  <a:pt x="25" y="0"/>
                </a:cubicBezTo>
                <a:cubicBezTo>
                  <a:pt x="25" y="0"/>
                  <a:pt x="25" y="0"/>
                  <a:pt x="25" y="0"/>
                </a:cubicBezTo>
                <a:moveTo>
                  <a:pt x="23" y="0"/>
                </a:moveTo>
                <a:cubicBezTo>
                  <a:pt x="23" y="0"/>
                  <a:pt x="23" y="0"/>
                  <a:pt x="23" y="0"/>
                </a:cubicBezTo>
                <a:cubicBezTo>
                  <a:pt x="23" y="0"/>
                  <a:pt x="23" y="0"/>
                  <a:pt x="23" y="0"/>
                </a:cubicBezTo>
                <a:moveTo>
                  <a:pt x="25" y="0"/>
                </a:moveTo>
                <a:cubicBezTo>
                  <a:pt x="25" y="0"/>
                  <a:pt x="25" y="0"/>
                  <a:pt x="25" y="0"/>
                </a:cubicBezTo>
                <a:cubicBezTo>
                  <a:pt x="25" y="0"/>
                  <a:pt x="25" y="0"/>
                  <a:pt x="25"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3" y="0"/>
                </a:moveTo>
                <a:cubicBezTo>
                  <a:pt x="23" y="0"/>
                  <a:pt x="23" y="0"/>
                  <a:pt x="23" y="0"/>
                </a:cubicBezTo>
                <a:cubicBezTo>
                  <a:pt x="23" y="0"/>
                  <a:pt x="23" y="0"/>
                  <a:pt x="23"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cubicBezTo>
                  <a:pt x="24" y="0"/>
                  <a:pt x="24" y="0"/>
                  <a:pt x="24" y="0"/>
                </a:cubicBezTo>
                <a:cubicBezTo>
                  <a:pt x="24" y="0"/>
                  <a:pt x="24" y="0"/>
                  <a:pt x="24" y="0"/>
                </a:cubicBezTo>
              </a:path>
            </a:pathLst>
          </a:custGeom>
          <a:solidFill>
            <a:srgbClr val="3CBDD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4" name="Oval 31"/>
          <p:cNvSpPr>
            <a:spLocks noChangeArrowheads="1"/>
          </p:cNvSpPr>
          <p:nvPr/>
        </p:nvSpPr>
        <p:spPr bwMode="auto">
          <a:xfrm>
            <a:off x="5710238" y="3721100"/>
            <a:ext cx="247650" cy="2460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5" name="Oval 32"/>
          <p:cNvSpPr>
            <a:spLocks noChangeArrowheads="1"/>
          </p:cNvSpPr>
          <p:nvPr/>
        </p:nvSpPr>
        <p:spPr bwMode="auto">
          <a:xfrm>
            <a:off x="5722938" y="3730625"/>
            <a:ext cx="225425" cy="227013"/>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Oval 33"/>
          <p:cNvSpPr>
            <a:spLocks noChangeArrowheads="1"/>
          </p:cNvSpPr>
          <p:nvPr/>
        </p:nvSpPr>
        <p:spPr bwMode="auto">
          <a:xfrm>
            <a:off x="5710238" y="3721100"/>
            <a:ext cx="247650" cy="2460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Oval 34"/>
          <p:cNvSpPr>
            <a:spLocks noChangeArrowheads="1"/>
          </p:cNvSpPr>
          <p:nvPr/>
        </p:nvSpPr>
        <p:spPr bwMode="auto">
          <a:xfrm>
            <a:off x="5722938" y="3730625"/>
            <a:ext cx="225425" cy="227013"/>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8" name="Freeform 35"/>
          <p:cNvSpPr>
            <a:spLocks noEditPoints="1"/>
          </p:cNvSpPr>
          <p:nvPr/>
        </p:nvSpPr>
        <p:spPr bwMode="auto">
          <a:xfrm>
            <a:off x="5813425" y="3730625"/>
            <a:ext cx="26988" cy="4763"/>
          </a:xfrm>
          <a:custGeom>
            <a:avLst/>
            <a:gdLst>
              <a:gd name="T0" fmla="*/ 0 w 6"/>
              <a:gd name="T1" fmla="*/ 1 h 1"/>
              <a:gd name="T2" fmla="*/ 0 w 6"/>
              <a:gd name="T3" fmla="*/ 1 h 1"/>
              <a:gd name="T4" fmla="*/ 0 w 6"/>
              <a:gd name="T5" fmla="*/ 1 h 1"/>
              <a:gd name="T6" fmla="*/ 0 w 6"/>
              <a:gd name="T7" fmla="*/ 1 h 1"/>
              <a:gd name="T8" fmla="*/ 0 w 6"/>
              <a:gd name="T9" fmla="*/ 1 h 1"/>
              <a:gd name="T10" fmla="*/ 0 w 6"/>
              <a:gd name="T11" fmla="*/ 1 h 1"/>
              <a:gd name="T12" fmla="*/ 1 w 6"/>
              <a:gd name="T13" fmla="*/ 1 h 1"/>
              <a:gd name="T14" fmla="*/ 1 w 6"/>
              <a:gd name="T15" fmla="*/ 1 h 1"/>
              <a:gd name="T16" fmla="*/ 1 w 6"/>
              <a:gd name="T17" fmla="*/ 1 h 1"/>
              <a:gd name="T18" fmla="*/ 1 w 6"/>
              <a:gd name="T19" fmla="*/ 1 h 1"/>
              <a:gd name="T20" fmla="*/ 1 w 6"/>
              <a:gd name="T21" fmla="*/ 1 h 1"/>
              <a:gd name="T22" fmla="*/ 1 w 6"/>
              <a:gd name="T23" fmla="*/ 1 h 1"/>
              <a:gd name="T24" fmla="*/ 2 w 6"/>
              <a:gd name="T25" fmla="*/ 0 h 1"/>
              <a:gd name="T26" fmla="*/ 2 w 6"/>
              <a:gd name="T27" fmla="*/ 0 h 1"/>
              <a:gd name="T28" fmla="*/ 2 w 6"/>
              <a:gd name="T29" fmla="*/ 0 h 1"/>
              <a:gd name="T30" fmla="*/ 2 w 6"/>
              <a:gd name="T31" fmla="*/ 0 h 1"/>
              <a:gd name="T32" fmla="*/ 2 w 6"/>
              <a:gd name="T33" fmla="*/ 0 h 1"/>
              <a:gd name="T34" fmla="*/ 2 w 6"/>
              <a:gd name="T35" fmla="*/ 0 h 1"/>
              <a:gd name="T36" fmla="*/ 2 w 6"/>
              <a:gd name="T37" fmla="*/ 0 h 1"/>
              <a:gd name="T38" fmla="*/ 2 w 6"/>
              <a:gd name="T39" fmla="*/ 0 h 1"/>
              <a:gd name="T40" fmla="*/ 2 w 6"/>
              <a:gd name="T41" fmla="*/ 0 h 1"/>
              <a:gd name="T42" fmla="*/ 2 w 6"/>
              <a:gd name="T43" fmla="*/ 0 h 1"/>
              <a:gd name="T44" fmla="*/ 2 w 6"/>
              <a:gd name="T45" fmla="*/ 0 h 1"/>
              <a:gd name="T46" fmla="*/ 3 w 6"/>
              <a:gd name="T47" fmla="*/ 0 h 1"/>
              <a:gd name="T48" fmla="*/ 3 w 6"/>
              <a:gd name="T49" fmla="*/ 0 h 1"/>
              <a:gd name="T50" fmla="*/ 3 w 6"/>
              <a:gd name="T51" fmla="*/ 0 h 1"/>
              <a:gd name="T52" fmla="*/ 3 w 6"/>
              <a:gd name="T53" fmla="*/ 0 h 1"/>
              <a:gd name="T54" fmla="*/ 3 w 6"/>
              <a:gd name="T55" fmla="*/ 0 h 1"/>
              <a:gd name="T56" fmla="*/ 3 w 6"/>
              <a:gd name="T57" fmla="*/ 0 h 1"/>
              <a:gd name="T58" fmla="*/ 3 w 6"/>
              <a:gd name="T59" fmla="*/ 0 h 1"/>
              <a:gd name="T60" fmla="*/ 3 w 6"/>
              <a:gd name="T61" fmla="*/ 0 h 1"/>
              <a:gd name="T62" fmla="*/ 3 w 6"/>
              <a:gd name="T63" fmla="*/ 0 h 1"/>
              <a:gd name="T64" fmla="*/ 6 w 6"/>
              <a:gd name="T65" fmla="*/ 0 h 1"/>
              <a:gd name="T66" fmla="*/ 5 w 6"/>
              <a:gd name="T67" fmla="*/ 0 h 1"/>
              <a:gd name="T68" fmla="*/ 4 w 6"/>
              <a:gd name="T69" fmla="*/ 0 h 1"/>
              <a:gd name="T70" fmla="*/ 5 w 6"/>
              <a:gd name="T71" fmla="*/ 0 h 1"/>
              <a:gd name="T72" fmla="*/ 5 w 6"/>
              <a:gd name="T73" fmla="*/ 0 h 1"/>
              <a:gd name="T74" fmla="*/ 4 w 6"/>
              <a:gd name="T75" fmla="*/ 0 h 1"/>
              <a:gd name="T76" fmla="*/ 5 w 6"/>
              <a:gd name="T77" fmla="*/ 0 h 1"/>
              <a:gd name="T78" fmla="*/ 5 w 6"/>
              <a:gd name="T79" fmla="*/ 0 h 1"/>
              <a:gd name="T80" fmla="*/ 4 w 6"/>
              <a:gd name="T81" fmla="*/ 0 h 1"/>
              <a:gd name="T82" fmla="*/ 5 w 6"/>
              <a:gd name="T83" fmla="*/ 0 h 1"/>
              <a:gd name="T84" fmla="*/ 5 w 6"/>
              <a:gd name="T85" fmla="*/ 0 h 1"/>
              <a:gd name="T86" fmla="*/ 4 w 6"/>
              <a:gd name="T87" fmla="*/ 0 h 1"/>
              <a:gd name="T88" fmla="*/ 5 w 6"/>
              <a:gd name="T89" fmla="*/ 0 h 1"/>
              <a:gd name="T90" fmla="*/ 5 w 6"/>
              <a:gd name="T91" fmla="*/ 0 h 1"/>
              <a:gd name="T92" fmla="*/ 4 w 6"/>
              <a:gd name="T93" fmla="*/ 0 h 1"/>
              <a:gd name="T94" fmla="*/ 5 w 6"/>
              <a:gd name="T95" fmla="*/ 0 h 1"/>
              <a:gd name="T96" fmla="*/ 5 w 6"/>
              <a:gd name="T97" fmla="*/ 0 h 1"/>
              <a:gd name="T98" fmla="*/ 4 w 6"/>
              <a:gd name="T99" fmla="*/ 0 h 1"/>
              <a:gd name="T100" fmla="*/ 5 w 6"/>
              <a:gd name="T101" fmla="*/ 0 h 1"/>
              <a:gd name="T102" fmla="*/ 5 w 6"/>
              <a:gd name="T103" fmla="*/ 0 h 1"/>
              <a:gd name="T104" fmla="*/ 5 w 6"/>
              <a:gd name="T10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 h="1">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3" y="0"/>
                </a:moveTo>
                <a:cubicBezTo>
                  <a:pt x="2" y="0"/>
                  <a:pt x="2" y="0"/>
                  <a:pt x="2" y="0"/>
                </a:cubicBezTo>
                <a:cubicBezTo>
                  <a:pt x="2" y="0"/>
                  <a:pt x="2"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6" y="0"/>
                </a:moveTo>
                <a:cubicBezTo>
                  <a:pt x="6" y="0"/>
                  <a:pt x="6" y="0"/>
                  <a:pt x="6" y="0"/>
                </a:cubicBezTo>
                <a:cubicBezTo>
                  <a:pt x="6" y="0"/>
                  <a:pt x="6" y="0"/>
                  <a:pt x="6" y="0"/>
                </a:cubicBezTo>
                <a:moveTo>
                  <a:pt x="4" y="0"/>
                </a:moveTo>
                <a:cubicBezTo>
                  <a:pt x="3" y="0"/>
                  <a:pt x="3" y="0"/>
                  <a:pt x="3" y="0"/>
                </a:cubicBezTo>
                <a:cubicBezTo>
                  <a:pt x="3" y="0"/>
                  <a:pt x="3"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5" y="0"/>
                </a:moveTo>
                <a:cubicBezTo>
                  <a:pt x="5" y="0"/>
                  <a:pt x="4" y="0"/>
                  <a:pt x="4" y="0"/>
                </a:cubicBezTo>
                <a:cubicBezTo>
                  <a:pt x="4" y="0"/>
                  <a:pt x="5" y="0"/>
                  <a:pt x="5" y="0"/>
                </a:cubicBezTo>
                <a:cubicBezTo>
                  <a:pt x="5" y="0"/>
                  <a:pt x="5" y="0"/>
                  <a:pt x="5" y="0"/>
                </a:cubicBezTo>
                <a:cubicBezTo>
                  <a:pt x="5" y="0"/>
                  <a:pt x="5" y="0"/>
                  <a:pt x="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0" name="Oval 37"/>
          <p:cNvSpPr>
            <a:spLocks noChangeArrowheads="1"/>
          </p:cNvSpPr>
          <p:nvPr/>
        </p:nvSpPr>
        <p:spPr bwMode="auto">
          <a:xfrm>
            <a:off x="3829050" y="4283075"/>
            <a:ext cx="273050" cy="273050"/>
          </a:xfrm>
          <a:prstGeom prst="ellipse">
            <a:avLst/>
          </a:pr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1" name="Freeform 41"/>
          <p:cNvSpPr>
            <a:spLocks noEditPoints="1"/>
          </p:cNvSpPr>
          <p:nvPr/>
        </p:nvSpPr>
        <p:spPr bwMode="auto">
          <a:xfrm>
            <a:off x="3843338" y="4292600"/>
            <a:ext cx="250825" cy="117475"/>
          </a:xfrm>
          <a:custGeom>
            <a:avLst/>
            <a:gdLst>
              <a:gd name="T0" fmla="*/ 31 w 53"/>
              <a:gd name="T1" fmla="*/ 1 h 25"/>
              <a:gd name="T2" fmla="*/ 31 w 53"/>
              <a:gd name="T3" fmla="*/ 1 h 25"/>
              <a:gd name="T4" fmla="*/ 31 w 53"/>
              <a:gd name="T5" fmla="*/ 1 h 25"/>
              <a:gd name="T6" fmla="*/ 31 w 53"/>
              <a:gd name="T7" fmla="*/ 0 h 25"/>
              <a:gd name="T8" fmla="*/ 31 w 53"/>
              <a:gd name="T9" fmla="*/ 0 h 25"/>
              <a:gd name="T10" fmla="*/ 31 w 53"/>
              <a:gd name="T11" fmla="*/ 0 h 25"/>
              <a:gd name="T12" fmla="*/ 30 w 53"/>
              <a:gd name="T13" fmla="*/ 0 h 25"/>
              <a:gd name="T14" fmla="*/ 30 w 53"/>
              <a:gd name="T15" fmla="*/ 0 h 25"/>
              <a:gd name="T16" fmla="*/ 30 w 53"/>
              <a:gd name="T17" fmla="*/ 0 h 25"/>
              <a:gd name="T18" fmla="*/ 30 w 53"/>
              <a:gd name="T19" fmla="*/ 0 h 25"/>
              <a:gd name="T20" fmla="*/ 29 w 53"/>
              <a:gd name="T21" fmla="*/ 0 h 25"/>
              <a:gd name="T22" fmla="*/ 29 w 53"/>
              <a:gd name="T23" fmla="*/ 0 h 25"/>
              <a:gd name="T24" fmla="*/ 29 w 53"/>
              <a:gd name="T25" fmla="*/ 0 h 25"/>
              <a:gd name="T26" fmla="*/ 29 w 53"/>
              <a:gd name="T27" fmla="*/ 0 h 25"/>
              <a:gd name="T28" fmla="*/ 29 w 53"/>
              <a:gd name="T29" fmla="*/ 0 h 25"/>
              <a:gd name="T30" fmla="*/ 29 w 53"/>
              <a:gd name="T31" fmla="*/ 0 h 25"/>
              <a:gd name="T32" fmla="*/ 29 w 53"/>
              <a:gd name="T33" fmla="*/ 0 h 25"/>
              <a:gd name="T34" fmla="*/ 29 w 53"/>
              <a:gd name="T35" fmla="*/ 0 h 25"/>
              <a:gd name="T36" fmla="*/ 29 w 53"/>
              <a:gd name="T37" fmla="*/ 0 h 25"/>
              <a:gd name="T38" fmla="*/ 28 w 53"/>
              <a:gd name="T39" fmla="*/ 0 h 25"/>
              <a:gd name="T40" fmla="*/ 28 w 53"/>
              <a:gd name="T41" fmla="*/ 0 h 25"/>
              <a:gd name="T42" fmla="*/ 28 w 53"/>
              <a:gd name="T43" fmla="*/ 0 h 25"/>
              <a:gd name="T44" fmla="*/ 28 w 53"/>
              <a:gd name="T45" fmla="*/ 0 h 25"/>
              <a:gd name="T46" fmla="*/ 28 w 53"/>
              <a:gd name="T47" fmla="*/ 0 h 25"/>
              <a:gd name="T48" fmla="*/ 28 w 53"/>
              <a:gd name="T49" fmla="*/ 0 h 25"/>
              <a:gd name="T50" fmla="*/ 25 w 53"/>
              <a:gd name="T51" fmla="*/ 0 h 25"/>
              <a:gd name="T52" fmla="*/ 28 w 53"/>
              <a:gd name="T53" fmla="*/ 0 h 25"/>
              <a:gd name="T54" fmla="*/ 25 w 53"/>
              <a:gd name="T55" fmla="*/ 0 h 25"/>
              <a:gd name="T56" fmla="*/ 28 w 53"/>
              <a:gd name="T57" fmla="*/ 0 h 25"/>
              <a:gd name="T58" fmla="*/ 27 w 53"/>
              <a:gd name="T59" fmla="*/ 0 h 25"/>
              <a:gd name="T60" fmla="*/ 25 w 53"/>
              <a:gd name="T61" fmla="*/ 0 h 25"/>
              <a:gd name="T62" fmla="*/ 27 w 53"/>
              <a:gd name="T63" fmla="*/ 0 h 25"/>
              <a:gd name="T64" fmla="*/ 27 w 53"/>
              <a:gd name="T65" fmla="*/ 0 h 25"/>
              <a:gd name="T66" fmla="*/ 25 w 53"/>
              <a:gd name="T67" fmla="*/ 0 h 25"/>
              <a:gd name="T68" fmla="*/ 27 w 53"/>
              <a:gd name="T69" fmla="*/ 0 h 25"/>
              <a:gd name="T70" fmla="*/ 27 w 53"/>
              <a:gd name="T71" fmla="*/ 0 h 25"/>
              <a:gd name="T72" fmla="*/ 25 w 53"/>
              <a:gd name="T73" fmla="*/ 0 h 25"/>
              <a:gd name="T74" fmla="*/ 27 w 53"/>
              <a:gd name="T75" fmla="*/ 0 h 25"/>
              <a:gd name="T76" fmla="*/ 27 w 53"/>
              <a:gd name="T77" fmla="*/ 0 h 25"/>
              <a:gd name="T78" fmla="*/ 26 w 53"/>
              <a:gd name="T79" fmla="*/ 0 h 25"/>
              <a:gd name="T80" fmla="*/ 27 w 53"/>
              <a:gd name="T81" fmla="*/ 0 h 25"/>
              <a:gd name="T82" fmla="*/ 27 w 53"/>
              <a:gd name="T83" fmla="*/ 0 h 25"/>
              <a:gd name="T84" fmla="*/ 26 w 53"/>
              <a:gd name="T85" fmla="*/ 0 h 25"/>
              <a:gd name="T86" fmla="*/ 27 w 53"/>
              <a:gd name="T87" fmla="*/ 0 h 25"/>
              <a:gd name="T88" fmla="*/ 27 w 53"/>
              <a:gd name="T89" fmla="*/ 0 h 25"/>
              <a:gd name="T90" fmla="*/ 26 w 53"/>
              <a:gd name="T91" fmla="*/ 0 h 25"/>
              <a:gd name="T92" fmla="*/ 27 w 53"/>
              <a:gd name="T93" fmla="*/ 0 h 25"/>
              <a:gd name="T94" fmla="*/ 26 w 53"/>
              <a:gd name="T95" fmla="*/ 0 h 25"/>
              <a:gd name="T96" fmla="*/ 26 w 53"/>
              <a:gd name="T97" fmla="*/ 0 h 25"/>
              <a:gd name="T98" fmla="*/ 26 w 53"/>
              <a:gd name="T99" fmla="*/ 0 h 25"/>
              <a:gd name="T100" fmla="*/ 26 w 53"/>
              <a:gd name="T101" fmla="*/ 0 h 25"/>
              <a:gd name="T102" fmla="*/ 26 w 53"/>
              <a:gd name="T10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25">
                <a:moveTo>
                  <a:pt x="31" y="1"/>
                </a:moveTo>
                <a:cubicBezTo>
                  <a:pt x="43" y="3"/>
                  <a:pt x="52" y="13"/>
                  <a:pt x="53" y="25"/>
                </a:cubicBezTo>
                <a:cubicBezTo>
                  <a:pt x="53" y="25"/>
                  <a:pt x="53" y="25"/>
                  <a:pt x="53" y="25"/>
                </a:cubicBezTo>
                <a:cubicBezTo>
                  <a:pt x="52" y="13"/>
                  <a:pt x="43" y="3"/>
                  <a:pt x="31" y="1"/>
                </a:cubicBezTo>
                <a:moveTo>
                  <a:pt x="31" y="1"/>
                </a:moveTo>
                <a:cubicBezTo>
                  <a:pt x="31" y="1"/>
                  <a:pt x="31" y="1"/>
                  <a:pt x="31" y="1"/>
                </a:cubicBezTo>
                <a:cubicBezTo>
                  <a:pt x="31" y="1"/>
                  <a:pt x="31" y="1"/>
                  <a:pt x="31" y="1"/>
                </a:cubicBezTo>
                <a:moveTo>
                  <a:pt x="31" y="1"/>
                </a:moveTo>
                <a:cubicBezTo>
                  <a:pt x="31" y="1"/>
                  <a:pt x="31" y="1"/>
                  <a:pt x="31" y="1"/>
                </a:cubicBezTo>
                <a:cubicBezTo>
                  <a:pt x="31" y="1"/>
                  <a:pt x="31" y="1"/>
                  <a:pt x="31" y="1"/>
                </a:cubicBezTo>
                <a:moveTo>
                  <a:pt x="31" y="1"/>
                </a:moveTo>
                <a:cubicBezTo>
                  <a:pt x="31" y="1"/>
                  <a:pt x="31" y="1"/>
                  <a:pt x="31" y="1"/>
                </a:cubicBezTo>
                <a:cubicBezTo>
                  <a:pt x="31" y="1"/>
                  <a:pt x="31" y="1"/>
                  <a:pt x="31" y="1"/>
                </a:cubicBezTo>
                <a:moveTo>
                  <a:pt x="31" y="0"/>
                </a:moveTo>
                <a:cubicBezTo>
                  <a:pt x="31" y="0"/>
                  <a:pt x="31" y="0"/>
                  <a:pt x="31" y="1"/>
                </a:cubicBezTo>
                <a:cubicBezTo>
                  <a:pt x="31" y="0"/>
                  <a:pt x="31" y="0"/>
                  <a:pt x="31" y="0"/>
                </a:cubicBezTo>
                <a:moveTo>
                  <a:pt x="31" y="0"/>
                </a:moveTo>
                <a:cubicBezTo>
                  <a:pt x="31" y="0"/>
                  <a:pt x="31" y="0"/>
                  <a:pt x="31" y="0"/>
                </a:cubicBezTo>
                <a:cubicBezTo>
                  <a:pt x="31" y="0"/>
                  <a:pt x="31" y="0"/>
                  <a:pt x="31" y="0"/>
                </a:cubicBezTo>
                <a:moveTo>
                  <a:pt x="31" y="0"/>
                </a:moveTo>
                <a:cubicBezTo>
                  <a:pt x="31" y="0"/>
                  <a:pt x="31" y="0"/>
                  <a:pt x="31" y="0"/>
                </a:cubicBezTo>
                <a:cubicBezTo>
                  <a:pt x="31" y="0"/>
                  <a:pt x="31" y="0"/>
                  <a:pt x="31" y="0"/>
                </a:cubicBezTo>
                <a:moveTo>
                  <a:pt x="31" y="0"/>
                </a:moveTo>
                <a:cubicBezTo>
                  <a:pt x="31" y="0"/>
                  <a:pt x="31" y="0"/>
                  <a:pt x="31" y="0"/>
                </a:cubicBezTo>
                <a:cubicBezTo>
                  <a:pt x="31" y="0"/>
                  <a:pt x="31" y="0"/>
                  <a:pt x="31" y="0"/>
                </a:cubicBezTo>
                <a:moveTo>
                  <a:pt x="30" y="0"/>
                </a:moveTo>
                <a:cubicBezTo>
                  <a:pt x="30" y="0"/>
                  <a:pt x="30" y="0"/>
                  <a:pt x="31" y="0"/>
                </a:cubicBezTo>
                <a:cubicBezTo>
                  <a:pt x="30" y="0"/>
                  <a:pt x="30" y="0"/>
                  <a:pt x="30" y="0"/>
                </a:cubicBezTo>
                <a:moveTo>
                  <a:pt x="30" y="0"/>
                </a:moveTo>
                <a:cubicBezTo>
                  <a:pt x="30" y="0"/>
                  <a:pt x="30" y="0"/>
                  <a:pt x="30" y="0"/>
                </a:cubicBezTo>
                <a:cubicBezTo>
                  <a:pt x="30" y="0"/>
                  <a:pt x="30" y="0"/>
                  <a:pt x="30" y="0"/>
                </a:cubicBezTo>
                <a:moveTo>
                  <a:pt x="30" y="0"/>
                </a:moveTo>
                <a:cubicBezTo>
                  <a:pt x="30" y="0"/>
                  <a:pt x="30" y="0"/>
                  <a:pt x="30" y="0"/>
                </a:cubicBezTo>
                <a:cubicBezTo>
                  <a:pt x="30" y="0"/>
                  <a:pt x="30" y="0"/>
                  <a:pt x="30" y="0"/>
                </a:cubicBezTo>
                <a:moveTo>
                  <a:pt x="30" y="0"/>
                </a:moveTo>
                <a:cubicBezTo>
                  <a:pt x="30" y="0"/>
                  <a:pt x="30" y="0"/>
                  <a:pt x="30" y="0"/>
                </a:cubicBezTo>
                <a:cubicBezTo>
                  <a:pt x="30" y="0"/>
                  <a:pt x="30" y="0"/>
                  <a:pt x="30" y="0"/>
                </a:cubicBezTo>
                <a:moveTo>
                  <a:pt x="30" y="0"/>
                </a:moveTo>
                <a:cubicBezTo>
                  <a:pt x="30" y="0"/>
                  <a:pt x="30" y="0"/>
                  <a:pt x="30" y="0"/>
                </a:cubicBezTo>
                <a:cubicBezTo>
                  <a:pt x="30" y="0"/>
                  <a:pt x="30" y="0"/>
                  <a:pt x="30"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9" y="0"/>
                </a:moveTo>
                <a:cubicBezTo>
                  <a:pt x="29" y="0"/>
                  <a:pt x="29" y="0"/>
                  <a:pt x="29" y="0"/>
                </a:cubicBezTo>
                <a:cubicBezTo>
                  <a:pt x="29" y="0"/>
                  <a:pt x="29" y="0"/>
                  <a:pt x="29"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5" y="0"/>
                </a:moveTo>
                <a:cubicBezTo>
                  <a:pt x="11" y="1"/>
                  <a:pt x="0" y="12"/>
                  <a:pt x="0" y="25"/>
                </a:cubicBezTo>
                <a:cubicBezTo>
                  <a:pt x="0" y="25"/>
                  <a:pt x="0" y="25"/>
                  <a:pt x="0" y="25"/>
                </a:cubicBezTo>
                <a:cubicBezTo>
                  <a:pt x="1" y="12"/>
                  <a:pt x="11" y="1"/>
                  <a:pt x="25" y="0"/>
                </a:cubicBezTo>
                <a:moveTo>
                  <a:pt x="28" y="0"/>
                </a:moveTo>
                <a:cubicBezTo>
                  <a:pt x="28" y="0"/>
                  <a:pt x="28" y="0"/>
                  <a:pt x="28" y="0"/>
                </a:cubicBezTo>
                <a:cubicBezTo>
                  <a:pt x="28" y="0"/>
                  <a:pt x="28" y="0"/>
                  <a:pt x="28" y="0"/>
                </a:cubicBezTo>
                <a:moveTo>
                  <a:pt x="25" y="0"/>
                </a:moveTo>
                <a:cubicBezTo>
                  <a:pt x="25" y="0"/>
                  <a:pt x="25" y="0"/>
                  <a:pt x="25" y="0"/>
                </a:cubicBezTo>
                <a:cubicBezTo>
                  <a:pt x="25" y="0"/>
                  <a:pt x="25" y="0"/>
                  <a:pt x="25" y="0"/>
                </a:cubicBezTo>
                <a:moveTo>
                  <a:pt x="28" y="0"/>
                </a:moveTo>
                <a:cubicBezTo>
                  <a:pt x="28" y="0"/>
                  <a:pt x="28" y="0"/>
                  <a:pt x="28" y="0"/>
                </a:cubicBezTo>
                <a:cubicBezTo>
                  <a:pt x="28" y="0"/>
                  <a:pt x="28" y="0"/>
                  <a:pt x="28" y="0"/>
                </a:cubicBezTo>
                <a:moveTo>
                  <a:pt x="25" y="0"/>
                </a:moveTo>
                <a:cubicBezTo>
                  <a:pt x="25" y="0"/>
                  <a:pt x="25" y="0"/>
                  <a:pt x="25" y="0"/>
                </a:cubicBezTo>
                <a:cubicBezTo>
                  <a:pt x="25" y="0"/>
                  <a:pt x="25" y="0"/>
                  <a:pt x="25" y="0"/>
                </a:cubicBezTo>
                <a:moveTo>
                  <a:pt x="27" y="0"/>
                </a:moveTo>
                <a:cubicBezTo>
                  <a:pt x="28" y="0"/>
                  <a:pt x="28" y="0"/>
                  <a:pt x="28" y="0"/>
                </a:cubicBezTo>
                <a:cubicBezTo>
                  <a:pt x="28" y="0"/>
                  <a:pt x="28"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5" y="0"/>
                </a:moveTo>
                <a:cubicBezTo>
                  <a:pt x="25" y="0"/>
                  <a:pt x="25" y="0"/>
                  <a:pt x="25" y="0"/>
                </a:cubicBezTo>
                <a:cubicBezTo>
                  <a:pt x="25" y="0"/>
                  <a:pt x="25" y="0"/>
                  <a:pt x="25"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7" y="0"/>
                </a:moveTo>
                <a:cubicBezTo>
                  <a:pt x="27" y="0"/>
                  <a:pt x="27" y="0"/>
                  <a:pt x="27" y="0"/>
                </a:cubicBezTo>
                <a:cubicBezTo>
                  <a:pt x="27" y="0"/>
                  <a:pt x="27" y="0"/>
                  <a:pt x="27" y="0"/>
                </a:cubicBezTo>
                <a:moveTo>
                  <a:pt x="26" y="0"/>
                </a:moveTo>
                <a:cubicBezTo>
                  <a:pt x="26" y="0"/>
                  <a:pt x="26" y="0"/>
                  <a:pt x="26" y="0"/>
                </a:cubicBezTo>
                <a:cubicBezTo>
                  <a:pt x="26" y="0"/>
                  <a:pt x="26" y="0"/>
                  <a:pt x="26" y="0"/>
                </a:cubicBezTo>
                <a:moveTo>
                  <a:pt x="26" y="0"/>
                </a:moveTo>
                <a:cubicBezTo>
                  <a:pt x="26" y="0"/>
                  <a:pt x="27" y="0"/>
                  <a:pt x="27" y="0"/>
                </a:cubicBezTo>
                <a:cubicBezTo>
                  <a:pt x="27"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cubicBezTo>
                  <a:pt x="26" y="0"/>
                  <a:pt x="26" y="0"/>
                  <a:pt x="26" y="0"/>
                </a:cubicBezTo>
                <a:cubicBezTo>
                  <a:pt x="26" y="0"/>
                  <a:pt x="26" y="0"/>
                  <a:pt x="2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3" name="Oval 43"/>
          <p:cNvSpPr>
            <a:spLocks noChangeArrowheads="1"/>
          </p:cNvSpPr>
          <p:nvPr/>
        </p:nvSpPr>
        <p:spPr bwMode="auto">
          <a:xfrm>
            <a:off x="2894013" y="3778250"/>
            <a:ext cx="273050" cy="2730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4" name="Oval 44"/>
          <p:cNvSpPr>
            <a:spLocks noChangeArrowheads="1"/>
          </p:cNvSpPr>
          <p:nvPr/>
        </p:nvSpPr>
        <p:spPr bwMode="auto">
          <a:xfrm>
            <a:off x="2903538" y="3787775"/>
            <a:ext cx="254000" cy="254000"/>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5" name="Freeform 45"/>
          <p:cNvSpPr>
            <a:spLocks noEditPoints="1"/>
          </p:cNvSpPr>
          <p:nvPr/>
        </p:nvSpPr>
        <p:spPr bwMode="auto">
          <a:xfrm>
            <a:off x="2903538" y="3787775"/>
            <a:ext cx="254000" cy="117475"/>
          </a:xfrm>
          <a:custGeom>
            <a:avLst/>
            <a:gdLst>
              <a:gd name="T0" fmla="*/ 0 w 54"/>
              <a:gd name="T1" fmla="*/ 25 h 25"/>
              <a:gd name="T2" fmla="*/ 0 w 54"/>
              <a:gd name="T3" fmla="*/ 24 h 25"/>
              <a:gd name="T4" fmla="*/ 0 w 54"/>
              <a:gd name="T5" fmla="*/ 24 h 25"/>
              <a:gd name="T6" fmla="*/ 0 w 54"/>
              <a:gd name="T7" fmla="*/ 24 h 25"/>
              <a:gd name="T8" fmla="*/ 54 w 54"/>
              <a:gd name="T9" fmla="*/ 25 h 25"/>
              <a:gd name="T10" fmla="*/ 46 w 54"/>
              <a:gd name="T11" fmla="*/ 8 h 25"/>
              <a:gd name="T12" fmla="*/ 46 w 54"/>
              <a:gd name="T13" fmla="*/ 8 h 25"/>
              <a:gd name="T14" fmla="*/ 46 w 54"/>
              <a:gd name="T15" fmla="*/ 8 h 25"/>
              <a:gd name="T16" fmla="*/ 46 w 54"/>
              <a:gd name="T17" fmla="*/ 8 h 25"/>
              <a:gd name="T18" fmla="*/ 46 w 54"/>
              <a:gd name="T19" fmla="*/ 8 h 25"/>
              <a:gd name="T20" fmla="*/ 46 w 54"/>
              <a:gd name="T21" fmla="*/ 8 h 25"/>
              <a:gd name="T22" fmla="*/ 46 w 54"/>
              <a:gd name="T23" fmla="*/ 8 h 25"/>
              <a:gd name="T24" fmla="*/ 46 w 54"/>
              <a:gd name="T25" fmla="*/ 8 h 25"/>
              <a:gd name="T26" fmla="*/ 30 w 54"/>
              <a:gd name="T27" fmla="*/ 0 h 25"/>
              <a:gd name="T28" fmla="*/ 30 w 54"/>
              <a:gd name="T29" fmla="*/ 0 h 25"/>
              <a:gd name="T30" fmla="*/ 29 w 54"/>
              <a:gd name="T31" fmla="*/ 0 h 25"/>
              <a:gd name="T32" fmla="*/ 25 w 54"/>
              <a:gd name="T33" fmla="*/ 0 h 25"/>
              <a:gd name="T34" fmla="*/ 29 w 54"/>
              <a:gd name="T35" fmla="*/ 0 h 25"/>
              <a:gd name="T36" fmla="*/ 25 w 54"/>
              <a:gd name="T37" fmla="*/ 0 h 25"/>
              <a:gd name="T38" fmla="*/ 29 w 54"/>
              <a:gd name="T39" fmla="*/ 0 h 25"/>
              <a:gd name="T40" fmla="*/ 26 w 54"/>
              <a:gd name="T41" fmla="*/ 0 h 25"/>
              <a:gd name="T42" fmla="*/ 28 w 54"/>
              <a:gd name="T43" fmla="*/ 0 h 25"/>
              <a:gd name="T44" fmla="*/ 26 w 54"/>
              <a:gd name="T45" fmla="*/ 0 h 25"/>
              <a:gd name="T46" fmla="*/ 28 w 54"/>
              <a:gd name="T47" fmla="*/ 0 h 25"/>
              <a:gd name="T48" fmla="*/ 26 w 54"/>
              <a:gd name="T49" fmla="*/ 0 h 25"/>
              <a:gd name="T50" fmla="*/ 28 w 54"/>
              <a:gd name="T51" fmla="*/ 0 h 25"/>
              <a:gd name="T52" fmla="*/ 26 w 54"/>
              <a:gd name="T53" fmla="*/ 0 h 25"/>
              <a:gd name="T54" fmla="*/ 28 w 54"/>
              <a:gd name="T55" fmla="*/ 0 h 25"/>
              <a:gd name="T56" fmla="*/ 26 w 54"/>
              <a:gd name="T57" fmla="*/ 0 h 25"/>
              <a:gd name="T58" fmla="*/ 28 w 54"/>
              <a:gd name="T59" fmla="*/ 0 h 25"/>
              <a:gd name="T60" fmla="*/ 26 w 54"/>
              <a:gd name="T61" fmla="*/ 0 h 25"/>
              <a:gd name="T62" fmla="*/ 28 w 54"/>
              <a:gd name="T63" fmla="*/ 0 h 25"/>
              <a:gd name="T64" fmla="*/ 26 w 54"/>
              <a:gd name="T65" fmla="*/ 0 h 25"/>
              <a:gd name="T66" fmla="*/ 28 w 54"/>
              <a:gd name="T67" fmla="*/ 0 h 25"/>
              <a:gd name="T68" fmla="*/ 26 w 54"/>
              <a:gd name="T69" fmla="*/ 0 h 25"/>
              <a:gd name="T70" fmla="*/ 28 w 54"/>
              <a:gd name="T71" fmla="*/ 0 h 25"/>
              <a:gd name="T72" fmla="*/ 26 w 54"/>
              <a:gd name="T73" fmla="*/ 0 h 25"/>
              <a:gd name="T74" fmla="*/ 28 w 54"/>
              <a:gd name="T75" fmla="*/ 0 h 25"/>
              <a:gd name="T76" fmla="*/ 26 w 54"/>
              <a:gd name="T77" fmla="*/ 0 h 25"/>
              <a:gd name="T78" fmla="*/ 28 w 54"/>
              <a:gd name="T79" fmla="*/ 0 h 25"/>
              <a:gd name="T80" fmla="*/ 26 w 54"/>
              <a:gd name="T81" fmla="*/ 0 h 25"/>
              <a:gd name="T82" fmla="*/ 28 w 54"/>
              <a:gd name="T83" fmla="*/ 0 h 25"/>
              <a:gd name="T84" fmla="*/ 26 w 54"/>
              <a:gd name="T85" fmla="*/ 0 h 25"/>
              <a:gd name="T86" fmla="*/ 28 w 54"/>
              <a:gd name="T87" fmla="*/ 0 h 25"/>
              <a:gd name="T88" fmla="*/ 27 w 54"/>
              <a:gd name="T89" fmla="*/ 0 h 25"/>
              <a:gd name="T90" fmla="*/ 27 w 54"/>
              <a:gd name="T91" fmla="*/ 0 h 25"/>
              <a:gd name="T92" fmla="*/ 27 w 54"/>
              <a:gd name="T93" fmla="*/ 0 h 25"/>
              <a:gd name="T94" fmla="*/ 27 w 54"/>
              <a:gd name="T95" fmla="*/ 0 h 25"/>
              <a:gd name="T96" fmla="*/ 27 w 54"/>
              <a:gd name="T97" fmla="*/ 0 h 25"/>
              <a:gd name="T98" fmla="*/ 27 w 54"/>
              <a:gd name="T99" fmla="*/ 0 h 25"/>
              <a:gd name="T100" fmla="*/ 27 w 54"/>
              <a:gd name="T101" fmla="*/ 0 h 25"/>
              <a:gd name="T102" fmla="*/ 27 w 54"/>
              <a:gd name="T103" fmla="*/ 0 h 25"/>
              <a:gd name="T104" fmla="*/ 27 w 54"/>
              <a:gd name="T105" fmla="*/ 0 h 25"/>
              <a:gd name="T106" fmla="*/ 27 w 54"/>
              <a:gd name="T107" fmla="*/ 0 h 25"/>
              <a:gd name="T108" fmla="*/ 27 w 54"/>
              <a:gd name="T109" fmla="*/ 0 h 25"/>
              <a:gd name="T110" fmla="*/ 27 w 54"/>
              <a:gd name="T111"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 h="25">
                <a:moveTo>
                  <a:pt x="0" y="24"/>
                </a:moveTo>
                <a:cubicBezTo>
                  <a:pt x="0" y="24"/>
                  <a:pt x="0" y="25"/>
                  <a:pt x="0" y="25"/>
                </a:cubicBezTo>
                <a:cubicBezTo>
                  <a:pt x="0" y="25"/>
                  <a:pt x="0" y="25"/>
                  <a:pt x="0" y="25"/>
                </a:cubicBezTo>
                <a:cubicBezTo>
                  <a:pt x="0" y="25"/>
                  <a:pt x="0" y="24"/>
                  <a:pt x="0" y="24"/>
                </a:cubicBezTo>
                <a:moveTo>
                  <a:pt x="0" y="24"/>
                </a:moveTo>
                <a:cubicBezTo>
                  <a:pt x="0" y="24"/>
                  <a:pt x="0" y="24"/>
                  <a:pt x="0" y="24"/>
                </a:cubicBezTo>
                <a:cubicBezTo>
                  <a:pt x="0" y="24"/>
                  <a:pt x="0" y="24"/>
                  <a:pt x="0" y="24"/>
                </a:cubicBezTo>
                <a:moveTo>
                  <a:pt x="0" y="24"/>
                </a:moveTo>
                <a:cubicBezTo>
                  <a:pt x="0" y="24"/>
                  <a:pt x="0" y="24"/>
                  <a:pt x="0" y="24"/>
                </a:cubicBezTo>
                <a:cubicBezTo>
                  <a:pt x="0" y="24"/>
                  <a:pt x="0" y="24"/>
                  <a:pt x="0" y="24"/>
                </a:cubicBezTo>
                <a:moveTo>
                  <a:pt x="0" y="24"/>
                </a:moveTo>
                <a:cubicBezTo>
                  <a:pt x="0" y="24"/>
                  <a:pt x="0" y="24"/>
                  <a:pt x="0" y="24"/>
                </a:cubicBezTo>
                <a:cubicBezTo>
                  <a:pt x="0" y="24"/>
                  <a:pt x="0" y="24"/>
                  <a:pt x="0" y="24"/>
                </a:cubicBezTo>
                <a:moveTo>
                  <a:pt x="46" y="8"/>
                </a:moveTo>
                <a:cubicBezTo>
                  <a:pt x="51" y="13"/>
                  <a:pt x="53" y="19"/>
                  <a:pt x="54" y="25"/>
                </a:cubicBezTo>
                <a:cubicBezTo>
                  <a:pt x="54" y="25"/>
                  <a:pt x="54" y="25"/>
                  <a:pt x="54" y="25"/>
                </a:cubicBezTo>
                <a:cubicBezTo>
                  <a:pt x="53" y="19"/>
                  <a:pt x="51" y="13"/>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46" y="8"/>
                </a:moveTo>
                <a:cubicBezTo>
                  <a:pt x="46" y="8"/>
                  <a:pt x="46" y="8"/>
                  <a:pt x="46" y="8"/>
                </a:cubicBezTo>
                <a:cubicBezTo>
                  <a:pt x="46" y="8"/>
                  <a:pt x="46" y="8"/>
                  <a:pt x="46" y="8"/>
                </a:cubicBezTo>
                <a:moveTo>
                  <a:pt x="30" y="0"/>
                </a:moveTo>
                <a:cubicBezTo>
                  <a:pt x="30" y="0"/>
                  <a:pt x="30" y="0"/>
                  <a:pt x="30" y="0"/>
                </a:cubicBezTo>
                <a:cubicBezTo>
                  <a:pt x="30" y="0"/>
                  <a:pt x="30" y="0"/>
                  <a:pt x="30" y="0"/>
                </a:cubicBezTo>
                <a:moveTo>
                  <a:pt x="30" y="0"/>
                </a:moveTo>
                <a:cubicBezTo>
                  <a:pt x="30" y="0"/>
                  <a:pt x="30" y="0"/>
                  <a:pt x="30" y="0"/>
                </a:cubicBezTo>
                <a:cubicBezTo>
                  <a:pt x="30" y="0"/>
                  <a:pt x="30" y="0"/>
                  <a:pt x="30" y="0"/>
                </a:cubicBezTo>
                <a:moveTo>
                  <a:pt x="29" y="0"/>
                </a:moveTo>
                <a:cubicBezTo>
                  <a:pt x="29" y="0"/>
                  <a:pt x="29" y="0"/>
                  <a:pt x="29" y="0"/>
                </a:cubicBezTo>
                <a:cubicBezTo>
                  <a:pt x="29" y="0"/>
                  <a:pt x="29" y="0"/>
                  <a:pt x="29" y="0"/>
                </a:cubicBezTo>
                <a:moveTo>
                  <a:pt x="25" y="0"/>
                </a:moveTo>
                <a:cubicBezTo>
                  <a:pt x="25" y="0"/>
                  <a:pt x="25" y="0"/>
                  <a:pt x="25" y="0"/>
                </a:cubicBezTo>
                <a:cubicBezTo>
                  <a:pt x="25" y="0"/>
                  <a:pt x="25" y="0"/>
                  <a:pt x="25" y="0"/>
                </a:cubicBezTo>
                <a:moveTo>
                  <a:pt x="29" y="0"/>
                </a:moveTo>
                <a:cubicBezTo>
                  <a:pt x="29" y="0"/>
                  <a:pt x="29" y="0"/>
                  <a:pt x="29" y="0"/>
                </a:cubicBezTo>
                <a:cubicBezTo>
                  <a:pt x="29" y="0"/>
                  <a:pt x="29" y="0"/>
                  <a:pt x="29" y="0"/>
                </a:cubicBezTo>
                <a:moveTo>
                  <a:pt x="25" y="0"/>
                </a:moveTo>
                <a:cubicBezTo>
                  <a:pt x="25" y="0"/>
                  <a:pt x="25" y="0"/>
                  <a:pt x="25" y="0"/>
                </a:cubicBezTo>
                <a:cubicBezTo>
                  <a:pt x="25" y="0"/>
                  <a:pt x="25" y="0"/>
                  <a:pt x="25" y="0"/>
                </a:cubicBezTo>
                <a:moveTo>
                  <a:pt x="29" y="0"/>
                </a:moveTo>
                <a:cubicBezTo>
                  <a:pt x="29" y="0"/>
                  <a:pt x="29" y="0"/>
                  <a:pt x="29" y="0"/>
                </a:cubicBezTo>
                <a:cubicBezTo>
                  <a:pt x="29" y="0"/>
                  <a:pt x="29" y="0"/>
                  <a:pt x="29" y="0"/>
                </a:cubicBezTo>
                <a:moveTo>
                  <a:pt x="26" y="0"/>
                </a:moveTo>
                <a:cubicBezTo>
                  <a:pt x="26" y="0"/>
                  <a:pt x="25" y="0"/>
                  <a:pt x="25" y="0"/>
                </a:cubicBezTo>
                <a:cubicBezTo>
                  <a:pt x="25"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6" y="0"/>
                </a:moveTo>
                <a:cubicBezTo>
                  <a:pt x="26" y="0"/>
                  <a:pt x="26" y="0"/>
                  <a:pt x="26" y="0"/>
                </a:cubicBezTo>
                <a:cubicBezTo>
                  <a:pt x="26" y="0"/>
                  <a:pt x="26" y="0"/>
                  <a:pt x="26" y="0"/>
                </a:cubicBezTo>
                <a:moveTo>
                  <a:pt x="28" y="0"/>
                </a:moveTo>
                <a:cubicBezTo>
                  <a:pt x="28" y="0"/>
                  <a:pt x="28" y="0"/>
                  <a:pt x="28" y="0"/>
                </a:cubicBezTo>
                <a:cubicBezTo>
                  <a:pt x="28" y="0"/>
                  <a:pt x="28" y="0"/>
                  <a:pt x="28" y="0"/>
                </a:cubicBezTo>
                <a:moveTo>
                  <a:pt x="27" y="0"/>
                </a:moveTo>
                <a:cubicBezTo>
                  <a:pt x="27" y="0"/>
                  <a:pt x="26" y="0"/>
                  <a:pt x="26" y="0"/>
                </a:cubicBezTo>
                <a:cubicBezTo>
                  <a:pt x="26"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moveTo>
                  <a:pt x="27" y="0"/>
                </a:moveTo>
                <a:cubicBezTo>
                  <a:pt x="27" y="0"/>
                  <a:pt x="27" y="0"/>
                  <a:pt x="27" y="0"/>
                </a:cubicBezTo>
                <a:cubicBezTo>
                  <a:pt x="27" y="0"/>
                  <a:pt x="27" y="0"/>
                  <a:pt x="27" y="0"/>
                </a:cubicBezTo>
                <a:cubicBezTo>
                  <a:pt x="27" y="0"/>
                  <a:pt x="27" y="0"/>
                  <a:pt x="27" y="0"/>
                </a:cubicBezTo>
                <a:cubicBezTo>
                  <a:pt x="27" y="0"/>
                  <a:pt x="27"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6" name="Freeform 46"/>
          <p:cNvSpPr/>
          <p:nvPr/>
        </p:nvSpPr>
        <p:spPr bwMode="auto">
          <a:xfrm>
            <a:off x="2903538" y="3787775"/>
            <a:ext cx="254000" cy="127000"/>
          </a:xfrm>
          <a:custGeom>
            <a:avLst/>
            <a:gdLst>
              <a:gd name="T0" fmla="*/ 27 w 54"/>
              <a:gd name="T1" fmla="*/ 0 h 27"/>
              <a:gd name="T2" fmla="*/ 27 w 54"/>
              <a:gd name="T3" fmla="*/ 0 h 27"/>
              <a:gd name="T4" fmla="*/ 27 w 54"/>
              <a:gd name="T5" fmla="*/ 0 h 27"/>
              <a:gd name="T6" fmla="*/ 27 w 54"/>
              <a:gd name="T7" fmla="*/ 0 h 27"/>
              <a:gd name="T8" fmla="*/ 27 w 54"/>
              <a:gd name="T9" fmla="*/ 0 h 27"/>
              <a:gd name="T10" fmla="*/ 26 w 54"/>
              <a:gd name="T11" fmla="*/ 0 h 27"/>
              <a:gd name="T12" fmla="*/ 26 w 54"/>
              <a:gd name="T13" fmla="*/ 0 h 27"/>
              <a:gd name="T14" fmla="*/ 26 w 54"/>
              <a:gd name="T15" fmla="*/ 0 h 27"/>
              <a:gd name="T16" fmla="*/ 26 w 54"/>
              <a:gd name="T17" fmla="*/ 0 h 27"/>
              <a:gd name="T18" fmla="*/ 26 w 54"/>
              <a:gd name="T19" fmla="*/ 0 h 27"/>
              <a:gd name="T20" fmla="*/ 26 w 54"/>
              <a:gd name="T21" fmla="*/ 0 h 27"/>
              <a:gd name="T22" fmla="*/ 26 w 54"/>
              <a:gd name="T23" fmla="*/ 0 h 27"/>
              <a:gd name="T24" fmla="*/ 26 w 54"/>
              <a:gd name="T25" fmla="*/ 0 h 27"/>
              <a:gd name="T26" fmla="*/ 26 w 54"/>
              <a:gd name="T27" fmla="*/ 0 h 27"/>
              <a:gd name="T28" fmla="*/ 26 w 54"/>
              <a:gd name="T29" fmla="*/ 0 h 27"/>
              <a:gd name="T30" fmla="*/ 26 w 54"/>
              <a:gd name="T31" fmla="*/ 0 h 27"/>
              <a:gd name="T32" fmla="*/ 26 w 54"/>
              <a:gd name="T33" fmla="*/ 0 h 27"/>
              <a:gd name="T34" fmla="*/ 25 w 54"/>
              <a:gd name="T35" fmla="*/ 0 h 27"/>
              <a:gd name="T36" fmla="*/ 25 w 54"/>
              <a:gd name="T37" fmla="*/ 0 h 27"/>
              <a:gd name="T38" fmla="*/ 25 w 54"/>
              <a:gd name="T39" fmla="*/ 0 h 27"/>
              <a:gd name="T40" fmla="*/ 0 w 54"/>
              <a:gd name="T41" fmla="*/ 24 h 27"/>
              <a:gd name="T42" fmla="*/ 0 w 54"/>
              <a:gd name="T43" fmla="*/ 24 h 27"/>
              <a:gd name="T44" fmla="*/ 0 w 54"/>
              <a:gd name="T45" fmla="*/ 24 h 27"/>
              <a:gd name="T46" fmla="*/ 0 w 54"/>
              <a:gd name="T47" fmla="*/ 25 h 27"/>
              <a:gd name="T48" fmla="*/ 54 w 54"/>
              <a:gd name="T49" fmla="*/ 25 h 27"/>
              <a:gd name="T50" fmla="*/ 46 w 54"/>
              <a:gd name="T51" fmla="*/ 8 h 27"/>
              <a:gd name="T52" fmla="*/ 46 w 54"/>
              <a:gd name="T53" fmla="*/ 8 h 27"/>
              <a:gd name="T54" fmla="*/ 46 w 54"/>
              <a:gd name="T55" fmla="*/ 8 h 27"/>
              <a:gd name="T56" fmla="*/ 46 w 54"/>
              <a:gd name="T57" fmla="*/ 8 h 27"/>
              <a:gd name="T58" fmla="*/ 46 w 54"/>
              <a:gd name="T59" fmla="*/ 8 h 27"/>
              <a:gd name="T60" fmla="*/ 46 w 54"/>
              <a:gd name="T61" fmla="*/ 8 h 27"/>
              <a:gd name="T62" fmla="*/ 46 w 54"/>
              <a:gd name="T63" fmla="*/ 8 h 27"/>
              <a:gd name="T64" fmla="*/ 46 w 54"/>
              <a:gd name="T65" fmla="*/ 8 h 27"/>
              <a:gd name="T66" fmla="*/ 30 w 54"/>
              <a:gd name="T67" fmla="*/ 0 h 27"/>
              <a:gd name="T68" fmla="*/ 30 w 54"/>
              <a:gd name="T69" fmla="*/ 0 h 27"/>
              <a:gd name="T70" fmla="*/ 29 w 54"/>
              <a:gd name="T71" fmla="*/ 0 h 27"/>
              <a:gd name="T72" fmla="*/ 29 w 54"/>
              <a:gd name="T73" fmla="*/ 0 h 27"/>
              <a:gd name="T74" fmla="*/ 29 w 54"/>
              <a:gd name="T75" fmla="*/ 0 h 27"/>
              <a:gd name="T76" fmla="*/ 28 w 54"/>
              <a:gd name="T77" fmla="*/ 0 h 27"/>
              <a:gd name="T78" fmla="*/ 28 w 54"/>
              <a:gd name="T79" fmla="*/ 0 h 27"/>
              <a:gd name="T80" fmla="*/ 28 w 54"/>
              <a:gd name="T81" fmla="*/ 0 h 27"/>
              <a:gd name="T82" fmla="*/ 28 w 54"/>
              <a:gd name="T83" fmla="*/ 0 h 27"/>
              <a:gd name="T84" fmla="*/ 28 w 54"/>
              <a:gd name="T85" fmla="*/ 0 h 27"/>
              <a:gd name="T86" fmla="*/ 28 w 54"/>
              <a:gd name="T87" fmla="*/ 0 h 27"/>
              <a:gd name="T88" fmla="*/ 28 w 54"/>
              <a:gd name="T89" fmla="*/ 0 h 27"/>
              <a:gd name="T90" fmla="*/ 28 w 54"/>
              <a:gd name="T91" fmla="*/ 0 h 27"/>
              <a:gd name="T92" fmla="*/ 28 w 54"/>
              <a:gd name="T93" fmla="*/ 0 h 27"/>
              <a:gd name="T94" fmla="*/ 28 w 54"/>
              <a:gd name="T95" fmla="*/ 0 h 27"/>
              <a:gd name="T96" fmla="*/ 28 w 54"/>
              <a:gd name="T97" fmla="*/ 0 h 27"/>
              <a:gd name="T98" fmla="*/ 28 w 54"/>
              <a:gd name="T99" fmla="*/ 0 h 27"/>
              <a:gd name="T100" fmla="*/ 27 w 54"/>
              <a:gd name="T101" fmla="*/ 0 h 27"/>
              <a:gd name="T102" fmla="*/ 27 w 54"/>
              <a:gd name="T103" fmla="*/ 0 h 27"/>
              <a:gd name="T104" fmla="*/ 27 w 54"/>
              <a:gd name="T105" fmla="*/ 0 h 27"/>
              <a:gd name="T106" fmla="*/ 27 w 54"/>
              <a:gd name="T107" fmla="*/ 0 h 27"/>
              <a:gd name="T108" fmla="*/ 27 w 54"/>
              <a:gd name="T109" fmla="*/ 0 h 27"/>
              <a:gd name="T110" fmla="*/ 27 w 54"/>
              <a:gd name="T11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 h="27">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6" y="0"/>
                  <a:pt x="26" y="0"/>
                </a:cubicBezTo>
                <a:cubicBezTo>
                  <a:pt x="26"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12" y="1"/>
                  <a:pt x="2" y="11"/>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5"/>
                  <a:pt x="0" y="25"/>
                </a:cubicBezTo>
                <a:cubicBezTo>
                  <a:pt x="8" y="26"/>
                  <a:pt x="17" y="27"/>
                  <a:pt x="27" y="27"/>
                </a:cubicBezTo>
                <a:cubicBezTo>
                  <a:pt x="37" y="27"/>
                  <a:pt x="46" y="26"/>
                  <a:pt x="54" y="25"/>
                </a:cubicBezTo>
                <a:cubicBezTo>
                  <a:pt x="53" y="19"/>
                  <a:pt x="51" y="13"/>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6" y="8"/>
                  <a:pt x="46" y="8"/>
                  <a:pt x="46" y="8"/>
                </a:cubicBezTo>
                <a:cubicBezTo>
                  <a:pt x="42" y="4"/>
                  <a:pt x="36" y="1"/>
                  <a:pt x="30" y="0"/>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cubicBezTo>
                  <a:pt x="29" y="0"/>
                  <a:pt x="29" y="0"/>
                  <a:pt x="29" y="0"/>
                </a:cubicBezTo>
                <a:cubicBezTo>
                  <a:pt x="29" y="0"/>
                  <a:pt x="29" y="0"/>
                  <a:pt x="29" y="0"/>
                </a:cubicBezTo>
                <a:cubicBezTo>
                  <a:pt x="29" y="0"/>
                  <a:pt x="29" y="0"/>
                  <a:pt x="29" y="0"/>
                </a:cubicBezTo>
                <a:cubicBezTo>
                  <a:pt x="29" y="0"/>
                  <a:pt x="29"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8" y="0"/>
                </a:cubicBezTo>
                <a:cubicBezTo>
                  <a:pt x="28" y="0"/>
                  <a:pt x="28"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7" name="Oval 47"/>
          <p:cNvSpPr>
            <a:spLocks noChangeArrowheads="1"/>
          </p:cNvSpPr>
          <p:nvPr/>
        </p:nvSpPr>
        <p:spPr bwMode="auto">
          <a:xfrm>
            <a:off x="2894013" y="3778250"/>
            <a:ext cx="273050" cy="273050"/>
          </a:xfrm>
          <a:prstGeom prst="ellipse">
            <a:avLst/>
          </a:pr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9" name="Oval 49"/>
          <p:cNvSpPr>
            <a:spLocks noChangeArrowheads="1"/>
          </p:cNvSpPr>
          <p:nvPr/>
        </p:nvSpPr>
        <p:spPr bwMode="auto">
          <a:xfrm>
            <a:off x="5122863" y="4362450"/>
            <a:ext cx="393700" cy="3968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0" name="Oval 50"/>
          <p:cNvSpPr>
            <a:spLocks noChangeArrowheads="1"/>
          </p:cNvSpPr>
          <p:nvPr/>
        </p:nvSpPr>
        <p:spPr bwMode="auto">
          <a:xfrm>
            <a:off x="5141913" y="4376738"/>
            <a:ext cx="355600" cy="36353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1" name="Oval 51"/>
          <p:cNvSpPr>
            <a:spLocks noChangeArrowheads="1"/>
          </p:cNvSpPr>
          <p:nvPr/>
        </p:nvSpPr>
        <p:spPr bwMode="auto">
          <a:xfrm>
            <a:off x="5122863" y="4362450"/>
            <a:ext cx="393700" cy="396875"/>
          </a:xfrm>
          <a:prstGeom prst="ellipse">
            <a:avLst/>
          </a:pr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2" name="Freeform 53"/>
          <p:cNvSpPr>
            <a:spLocks noEditPoints="1"/>
          </p:cNvSpPr>
          <p:nvPr/>
        </p:nvSpPr>
        <p:spPr bwMode="auto">
          <a:xfrm>
            <a:off x="5310188" y="4376738"/>
            <a:ext cx="174625" cy="103188"/>
          </a:xfrm>
          <a:custGeom>
            <a:avLst/>
            <a:gdLst>
              <a:gd name="T0" fmla="*/ 37 w 37"/>
              <a:gd name="T1" fmla="*/ 22 h 22"/>
              <a:gd name="T2" fmla="*/ 0 w 37"/>
              <a:gd name="T3" fmla="*/ 0 h 22"/>
              <a:gd name="T4" fmla="*/ 0 w 37"/>
              <a:gd name="T5" fmla="*/ 0 h 22"/>
              <a:gd name="T6" fmla="*/ 0 w 37"/>
              <a:gd name="T7" fmla="*/ 0 h 22"/>
              <a:gd name="T8" fmla="*/ 0 w 37"/>
              <a:gd name="T9" fmla="*/ 0 h 22"/>
              <a:gd name="T10" fmla="*/ 0 w 37"/>
              <a:gd name="T11" fmla="*/ 0 h 22"/>
              <a:gd name="T12" fmla="*/ 0 w 37"/>
              <a:gd name="T13" fmla="*/ 0 h 22"/>
              <a:gd name="T14" fmla="*/ 0 w 37"/>
              <a:gd name="T15" fmla="*/ 0 h 22"/>
              <a:gd name="T16" fmla="*/ 0 w 37"/>
              <a:gd name="T17" fmla="*/ 0 h 22"/>
              <a:gd name="T18" fmla="*/ 0 w 37"/>
              <a:gd name="T19" fmla="*/ 0 h 22"/>
              <a:gd name="T20" fmla="*/ 0 w 37"/>
              <a:gd name="T21" fmla="*/ 0 h 22"/>
              <a:gd name="T22" fmla="*/ 0 w 37"/>
              <a:gd name="T23" fmla="*/ 0 h 22"/>
              <a:gd name="T24" fmla="*/ 0 w 37"/>
              <a:gd name="T25" fmla="*/ 0 h 22"/>
              <a:gd name="T26" fmla="*/ 1 w 37"/>
              <a:gd name="T27" fmla="*/ 0 h 22"/>
              <a:gd name="T28" fmla="*/ 1 w 37"/>
              <a:gd name="T29" fmla="*/ 0 h 22"/>
              <a:gd name="T30" fmla="*/ 1 w 37"/>
              <a:gd name="T31" fmla="*/ 0 h 22"/>
              <a:gd name="T32" fmla="*/ 1 w 37"/>
              <a:gd name="T33" fmla="*/ 0 h 22"/>
              <a:gd name="T34" fmla="*/ 1 w 37"/>
              <a:gd name="T35" fmla="*/ 0 h 22"/>
              <a:gd name="T36" fmla="*/ 3 w 37"/>
              <a:gd name="T37" fmla="*/ 0 h 22"/>
              <a:gd name="T38" fmla="*/ 1 w 37"/>
              <a:gd name="T39" fmla="*/ 0 h 22"/>
              <a:gd name="T40" fmla="*/ 3 w 37"/>
              <a:gd name="T41" fmla="*/ 0 h 22"/>
              <a:gd name="T42" fmla="*/ 1 w 37"/>
              <a:gd name="T43" fmla="*/ 0 h 22"/>
              <a:gd name="T44" fmla="*/ 3 w 37"/>
              <a:gd name="T45" fmla="*/ 0 h 22"/>
              <a:gd name="T46" fmla="*/ 1 w 37"/>
              <a:gd name="T47" fmla="*/ 0 h 22"/>
              <a:gd name="T48" fmla="*/ 3 w 37"/>
              <a:gd name="T49" fmla="*/ 0 h 22"/>
              <a:gd name="T50" fmla="*/ 1 w 37"/>
              <a:gd name="T51" fmla="*/ 0 h 22"/>
              <a:gd name="T52" fmla="*/ 3 w 37"/>
              <a:gd name="T53" fmla="*/ 0 h 22"/>
              <a:gd name="T54" fmla="*/ 1 w 37"/>
              <a:gd name="T55" fmla="*/ 0 h 22"/>
              <a:gd name="T56" fmla="*/ 3 w 37"/>
              <a:gd name="T57" fmla="*/ 0 h 22"/>
              <a:gd name="T58" fmla="*/ 1 w 37"/>
              <a:gd name="T59" fmla="*/ 0 h 22"/>
              <a:gd name="T60" fmla="*/ 3 w 37"/>
              <a:gd name="T61" fmla="*/ 0 h 22"/>
              <a:gd name="T62" fmla="*/ 1 w 37"/>
              <a:gd name="T63" fmla="*/ 0 h 22"/>
              <a:gd name="T64" fmla="*/ 3 w 37"/>
              <a:gd name="T65" fmla="*/ 0 h 22"/>
              <a:gd name="T66" fmla="*/ 1 w 37"/>
              <a:gd name="T67" fmla="*/ 0 h 22"/>
              <a:gd name="T68" fmla="*/ 3 w 37"/>
              <a:gd name="T69" fmla="*/ 0 h 22"/>
              <a:gd name="T70" fmla="*/ 1 w 37"/>
              <a:gd name="T71" fmla="*/ 0 h 22"/>
              <a:gd name="T72" fmla="*/ 3 w 37"/>
              <a:gd name="T73" fmla="*/ 0 h 22"/>
              <a:gd name="T74" fmla="*/ 2 w 37"/>
              <a:gd name="T75" fmla="*/ 0 h 22"/>
              <a:gd name="T76" fmla="*/ 2 w 37"/>
              <a:gd name="T77" fmla="*/ 0 h 22"/>
              <a:gd name="T78" fmla="*/ 2 w 37"/>
              <a:gd name="T79" fmla="*/ 0 h 22"/>
              <a:gd name="T80" fmla="*/ 2 w 37"/>
              <a:gd name="T81" fmla="*/ 0 h 22"/>
              <a:gd name="T82" fmla="*/ 2 w 37"/>
              <a:gd name="T83" fmla="*/ 0 h 22"/>
              <a:gd name="T84" fmla="*/ 2 w 37"/>
              <a:gd name="T85" fmla="*/ 0 h 22"/>
              <a:gd name="T86" fmla="*/ 2 w 37"/>
              <a:gd name="T87" fmla="*/ 0 h 22"/>
              <a:gd name="T88" fmla="*/ 2 w 37"/>
              <a:gd name="T89" fmla="*/ 0 h 22"/>
              <a:gd name="T90" fmla="*/ 2 w 37"/>
              <a:gd name="T91" fmla="*/ 0 h 22"/>
              <a:gd name="T92" fmla="*/ 2 w 37"/>
              <a:gd name="T93" fmla="*/ 0 h 22"/>
              <a:gd name="T94" fmla="*/ 2 w 37"/>
              <a:gd name="T95" fmla="*/ 0 h 22"/>
              <a:gd name="T96" fmla="*/ 2 w 37"/>
              <a:gd name="T97" fmla="*/ 0 h 22"/>
              <a:gd name="T98" fmla="*/ 2 w 37"/>
              <a:gd name="T99" fmla="*/ 0 h 22"/>
              <a:gd name="T100" fmla="*/ 2 w 37"/>
              <a:gd name="T101" fmla="*/ 0 h 22"/>
              <a:gd name="T102" fmla="*/ 2 w 37"/>
              <a:gd name="T10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7" h="22">
                <a:moveTo>
                  <a:pt x="37" y="22"/>
                </a:moveTo>
                <a:cubicBezTo>
                  <a:pt x="37" y="22"/>
                  <a:pt x="37" y="22"/>
                  <a:pt x="37" y="22"/>
                </a:cubicBezTo>
                <a:cubicBezTo>
                  <a:pt x="37" y="22"/>
                  <a:pt x="37" y="22"/>
                  <a:pt x="37" y="22"/>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3" y="0"/>
                </a:moveTo>
                <a:cubicBezTo>
                  <a:pt x="18" y="1"/>
                  <a:pt x="31" y="10"/>
                  <a:pt x="37" y="22"/>
                </a:cubicBezTo>
                <a:cubicBezTo>
                  <a:pt x="31" y="10"/>
                  <a:pt x="18" y="1"/>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7" name="Oval 58"/>
          <p:cNvSpPr>
            <a:spLocks noChangeArrowheads="1"/>
          </p:cNvSpPr>
          <p:nvPr/>
        </p:nvSpPr>
        <p:spPr bwMode="auto">
          <a:xfrm>
            <a:off x="3670300" y="3305175"/>
            <a:ext cx="361950" cy="363538"/>
          </a:xfrm>
          <a:prstGeom prst="ellipse">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8" name="Freeform 59"/>
          <p:cNvSpPr>
            <a:spLocks noEditPoints="1"/>
          </p:cNvSpPr>
          <p:nvPr/>
        </p:nvSpPr>
        <p:spPr bwMode="auto">
          <a:xfrm>
            <a:off x="3838575" y="3305175"/>
            <a:ext cx="33338" cy="0"/>
          </a:xfrm>
          <a:custGeom>
            <a:avLst/>
            <a:gdLst>
              <a:gd name="T0" fmla="*/ 7 w 7"/>
              <a:gd name="T1" fmla="*/ 7 w 7"/>
              <a:gd name="T2" fmla="*/ 7 w 7"/>
              <a:gd name="T3" fmla="*/ 7 w 7"/>
              <a:gd name="T4" fmla="*/ 7 w 7"/>
              <a:gd name="T5" fmla="*/ 7 w 7"/>
              <a:gd name="T6" fmla="*/ 6 w 7"/>
              <a:gd name="T7" fmla="*/ 6 w 7"/>
              <a:gd name="T8" fmla="*/ 6 w 7"/>
              <a:gd name="T9" fmla="*/ 6 w 7"/>
              <a:gd name="T10" fmla="*/ 6 w 7"/>
              <a:gd name="T11" fmla="*/ 5 w 7"/>
              <a:gd name="T12" fmla="*/ 5 w 7"/>
              <a:gd name="T13" fmla="*/ 5 w 7"/>
              <a:gd name="T14" fmla="*/ 5 w 7"/>
              <a:gd name="T15" fmla="*/ 5 w 7"/>
              <a:gd name="T16" fmla="*/ 5 w 7"/>
              <a:gd name="T17" fmla="*/ 5 w 7"/>
              <a:gd name="T18" fmla="*/ 5 w 7"/>
              <a:gd name="T19" fmla="*/ 4 w 7"/>
              <a:gd name="T20" fmla="*/ 4 w 7"/>
              <a:gd name="T21" fmla="*/ 4 w 7"/>
              <a:gd name="T22" fmla="*/ 0 w 7"/>
              <a:gd name="T23" fmla="*/ 4 w 7"/>
              <a:gd name="T24" fmla="*/ 4 w 7"/>
              <a:gd name="T25" fmla="*/ 4 w 7"/>
              <a:gd name="T26" fmla="*/ 4 w 7"/>
              <a:gd name="T27" fmla="*/ 4 w 7"/>
              <a:gd name="T28" fmla="*/ 0 w 7"/>
              <a:gd name="T29" fmla="*/ 4 w 7"/>
              <a:gd name="T30" fmla="*/ 0 w 7"/>
              <a:gd name="T31" fmla="*/ 4 w 7"/>
              <a:gd name="T32" fmla="*/ 4 w 7"/>
              <a:gd name="T33" fmla="*/ 3 w 7"/>
              <a:gd name="T34" fmla="*/ 3 w 7"/>
              <a:gd name="T35" fmla="*/ 1 w 7"/>
              <a:gd name="T36" fmla="*/ 1 w 7"/>
              <a:gd name="T37" fmla="*/ 1 w 7"/>
              <a:gd name="T38" fmla="*/ 3 w 7"/>
              <a:gd name="T39" fmla="*/ 3 w 7"/>
              <a:gd name="T40" fmla="*/ 3 w 7"/>
              <a:gd name="T41" fmla="*/ 1 w 7"/>
              <a:gd name="T42" fmla="*/ 1 w 7"/>
              <a:gd name="T43" fmla="*/ 1 w 7"/>
              <a:gd name="T44" fmla="*/ 3 w 7"/>
              <a:gd name="T45" fmla="*/ 3 w 7"/>
              <a:gd name="T46" fmla="*/ 3 w 7"/>
              <a:gd name="T47" fmla="*/ 2 w 7"/>
              <a:gd name="T48" fmla="*/ 2 w 7"/>
              <a:gd name="T49" fmla="*/ 2 w 7"/>
              <a:gd name="T50" fmla="*/ 3 w 7"/>
              <a:gd name="T51" fmla="*/ 3 w 7"/>
              <a:gd name="T52" fmla="*/ 2 w 7"/>
              <a:gd name="T53" fmla="*/ 2 w 7"/>
              <a:gd name="T54" fmla="*/ 2 w 7"/>
              <a:gd name="T55" fmla="*/ 2 w 7"/>
              <a:gd name="T56" fmla="*/ 2 w 7"/>
              <a:gd name="T57" fmla="*/ 2 w 7"/>
              <a:gd name="T58" fmla="*/ 2 w 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Lst>
            <a:rect l="0" t="0" r="r" b="b"/>
            <a:pathLst>
              <a:path w="7">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7" y="0"/>
                </a:moveTo>
                <a:cubicBezTo>
                  <a:pt x="7" y="0"/>
                  <a:pt x="7" y="0"/>
                  <a:pt x="7" y="0"/>
                </a:cubicBezTo>
                <a:cubicBezTo>
                  <a:pt x="7" y="0"/>
                  <a:pt x="7" y="0"/>
                  <a:pt x="7"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5" y="0"/>
                </a:moveTo>
                <a:cubicBezTo>
                  <a:pt x="5" y="0"/>
                  <a:pt x="6" y="0"/>
                  <a:pt x="6" y="0"/>
                </a:cubicBezTo>
                <a:cubicBezTo>
                  <a:pt x="6"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2" y="0"/>
                </a:moveTo>
                <a:cubicBezTo>
                  <a:pt x="1" y="0"/>
                  <a:pt x="1" y="0"/>
                  <a:pt x="1" y="0"/>
                </a:cubicBezTo>
                <a:cubicBezTo>
                  <a:pt x="1" y="0"/>
                  <a:pt x="1" y="0"/>
                  <a:pt x="2" y="0"/>
                </a:cubicBezTo>
                <a:moveTo>
                  <a:pt x="3" y="0"/>
                </a:moveTo>
                <a:cubicBezTo>
                  <a:pt x="3" y="0"/>
                  <a:pt x="3" y="0"/>
                  <a:pt x="3" y="0"/>
                </a:cubicBezTo>
                <a:cubicBezTo>
                  <a:pt x="3" y="0"/>
                  <a:pt x="3" y="0"/>
                  <a:pt x="3" y="0"/>
                </a:cubicBezTo>
                <a:moveTo>
                  <a:pt x="2" y="0"/>
                </a:moveTo>
                <a:cubicBezTo>
                  <a:pt x="2" y="0"/>
                  <a:pt x="2" y="0"/>
                  <a:pt x="2" y="0"/>
                </a:cubicBezTo>
                <a:cubicBezTo>
                  <a:pt x="2" y="0"/>
                  <a:pt x="2" y="0"/>
                  <a:pt x="2" y="0"/>
                </a:cubicBezTo>
                <a:moveTo>
                  <a:pt x="3" y="0"/>
                </a:moveTo>
                <a:cubicBezTo>
                  <a:pt x="3" y="0"/>
                  <a:pt x="3" y="0"/>
                  <a:pt x="3" y="0"/>
                </a:cubicBezTo>
                <a:cubicBezTo>
                  <a:pt x="3" y="0"/>
                  <a:pt x="3" y="0"/>
                  <a:pt x="3" y="0"/>
                </a:cubicBezTo>
                <a:moveTo>
                  <a:pt x="2" y="0"/>
                </a:moveTo>
                <a:cubicBezTo>
                  <a:pt x="2" y="0"/>
                  <a:pt x="2" y="0"/>
                  <a:pt x="2" y="0"/>
                </a:cubicBezTo>
                <a:cubicBezTo>
                  <a:pt x="2" y="0"/>
                  <a:pt x="2" y="0"/>
                  <a:pt x="2" y="0"/>
                </a:cubicBezTo>
                <a:moveTo>
                  <a:pt x="3" y="0"/>
                </a:moveTo>
                <a:cubicBezTo>
                  <a:pt x="3" y="0"/>
                  <a:pt x="3" y="0"/>
                  <a:pt x="3" y="0"/>
                </a:cubicBezTo>
                <a:cubicBezTo>
                  <a:pt x="3" y="0"/>
                  <a:pt x="3" y="0"/>
                  <a:pt x="3" y="0"/>
                </a:cubicBezTo>
                <a:moveTo>
                  <a:pt x="2" y="0"/>
                </a:moveTo>
                <a:cubicBezTo>
                  <a:pt x="2" y="0"/>
                  <a:pt x="2" y="0"/>
                  <a:pt x="2" y="0"/>
                </a:cubicBezTo>
                <a:cubicBezTo>
                  <a:pt x="2" y="0"/>
                  <a:pt x="2" y="0"/>
                  <a:pt x="2" y="0"/>
                </a:cubicBezTo>
                <a:moveTo>
                  <a:pt x="2" y="0"/>
                </a:moveTo>
                <a:cubicBezTo>
                  <a:pt x="2" y="0"/>
                  <a:pt x="2" y="0"/>
                  <a:pt x="3"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path>
            </a:pathLst>
          </a:custGeom>
          <a:solidFill>
            <a:srgbClr val="1CBB9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2" name="Freeform 63"/>
          <p:cNvSpPr>
            <a:spLocks noEditPoints="1"/>
          </p:cNvSpPr>
          <p:nvPr/>
        </p:nvSpPr>
        <p:spPr bwMode="auto">
          <a:xfrm>
            <a:off x="3246438" y="4056063"/>
            <a:ext cx="52388" cy="9525"/>
          </a:xfrm>
          <a:custGeom>
            <a:avLst/>
            <a:gdLst>
              <a:gd name="T0" fmla="*/ 11 w 11"/>
              <a:gd name="T1" fmla="*/ 2 h 2"/>
              <a:gd name="T2" fmla="*/ 11 w 11"/>
              <a:gd name="T3" fmla="*/ 2 h 2"/>
              <a:gd name="T4" fmla="*/ 11 w 11"/>
              <a:gd name="T5" fmla="*/ 2 h 2"/>
              <a:gd name="T6" fmla="*/ 10 w 11"/>
              <a:gd name="T7" fmla="*/ 2 h 2"/>
              <a:gd name="T8" fmla="*/ 10 w 11"/>
              <a:gd name="T9" fmla="*/ 2 h 2"/>
              <a:gd name="T10" fmla="*/ 10 w 11"/>
              <a:gd name="T11" fmla="*/ 2 h 2"/>
              <a:gd name="T12" fmla="*/ 10 w 11"/>
              <a:gd name="T13" fmla="*/ 2 h 2"/>
              <a:gd name="T14" fmla="*/ 10 w 11"/>
              <a:gd name="T15" fmla="*/ 2 h 2"/>
              <a:gd name="T16" fmla="*/ 10 w 11"/>
              <a:gd name="T17" fmla="*/ 2 h 2"/>
              <a:gd name="T18" fmla="*/ 10 w 11"/>
              <a:gd name="T19" fmla="*/ 2 h 2"/>
              <a:gd name="T20" fmla="*/ 10 w 11"/>
              <a:gd name="T21" fmla="*/ 2 h 2"/>
              <a:gd name="T22" fmla="*/ 10 w 11"/>
              <a:gd name="T23" fmla="*/ 2 h 2"/>
              <a:gd name="T24" fmla="*/ 3 w 11"/>
              <a:gd name="T25" fmla="*/ 0 h 2"/>
              <a:gd name="T26" fmla="*/ 3 w 11"/>
              <a:gd name="T27" fmla="*/ 0 h 2"/>
              <a:gd name="T28" fmla="*/ 3 w 11"/>
              <a:gd name="T29" fmla="*/ 0 h 2"/>
              <a:gd name="T30" fmla="*/ 3 w 11"/>
              <a:gd name="T31" fmla="*/ 0 h 2"/>
              <a:gd name="T32" fmla="*/ 3 w 11"/>
              <a:gd name="T33" fmla="*/ 0 h 2"/>
              <a:gd name="T34" fmla="*/ 2 w 11"/>
              <a:gd name="T35" fmla="*/ 0 h 2"/>
              <a:gd name="T36" fmla="*/ 2 w 11"/>
              <a:gd name="T37" fmla="*/ 0 h 2"/>
              <a:gd name="T38" fmla="*/ 2 w 11"/>
              <a:gd name="T39" fmla="*/ 0 h 2"/>
              <a:gd name="T40" fmla="*/ 2 w 11"/>
              <a:gd name="T41" fmla="*/ 0 h 2"/>
              <a:gd name="T42" fmla="*/ 2 w 11"/>
              <a:gd name="T43" fmla="*/ 0 h 2"/>
              <a:gd name="T44" fmla="*/ 2 w 11"/>
              <a:gd name="T45" fmla="*/ 0 h 2"/>
              <a:gd name="T46" fmla="*/ 2 w 11"/>
              <a:gd name="T47" fmla="*/ 0 h 2"/>
              <a:gd name="T48" fmla="*/ 2 w 11"/>
              <a:gd name="T49" fmla="*/ 0 h 2"/>
              <a:gd name="T50" fmla="*/ 2 w 11"/>
              <a:gd name="T51" fmla="*/ 0 h 2"/>
              <a:gd name="T52" fmla="*/ 2 w 11"/>
              <a:gd name="T53" fmla="*/ 0 h 2"/>
              <a:gd name="T54" fmla="*/ 2 w 11"/>
              <a:gd name="T55" fmla="*/ 0 h 2"/>
              <a:gd name="T56" fmla="*/ 2 w 11"/>
              <a:gd name="T57" fmla="*/ 0 h 2"/>
              <a:gd name="T58" fmla="*/ 2 w 11"/>
              <a:gd name="T59" fmla="*/ 0 h 2"/>
              <a:gd name="T60" fmla="*/ 1 w 11"/>
              <a:gd name="T61" fmla="*/ 0 h 2"/>
              <a:gd name="T62" fmla="*/ 0 w 11"/>
              <a:gd name="T63" fmla="*/ 0 h 2"/>
              <a:gd name="T64" fmla="*/ 1 w 11"/>
              <a:gd name="T65" fmla="*/ 0 h 2"/>
              <a:gd name="T66" fmla="*/ 1 w 11"/>
              <a:gd name="T67" fmla="*/ 0 h 2"/>
              <a:gd name="T68" fmla="*/ 0 w 11"/>
              <a:gd name="T69" fmla="*/ 0 h 2"/>
              <a:gd name="T70" fmla="*/ 1 w 11"/>
              <a:gd name="T71" fmla="*/ 0 h 2"/>
              <a:gd name="T72" fmla="*/ 1 w 11"/>
              <a:gd name="T73" fmla="*/ 0 h 2"/>
              <a:gd name="T74" fmla="*/ 0 w 11"/>
              <a:gd name="T75" fmla="*/ 0 h 2"/>
              <a:gd name="T76" fmla="*/ 1 w 11"/>
              <a:gd name="T77" fmla="*/ 0 h 2"/>
              <a:gd name="T78" fmla="*/ 1 w 11"/>
              <a:gd name="T79" fmla="*/ 0 h 2"/>
              <a:gd name="T80" fmla="*/ 0 w 11"/>
              <a:gd name="T81" fmla="*/ 0 h 2"/>
              <a:gd name="T82" fmla="*/ 1 w 11"/>
              <a:gd name="T83" fmla="*/ 0 h 2"/>
              <a:gd name="T84" fmla="*/ 1 w 11"/>
              <a:gd name="T85" fmla="*/ 0 h 2"/>
              <a:gd name="T86" fmla="*/ 0 w 11"/>
              <a:gd name="T87" fmla="*/ 0 h 2"/>
              <a:gd name="T88" fmla="*/ 1 w 11"/>
              <a:gd name="T89" fmla="*/ 0 h 2"/>
              <a:gd name="T90" fmla="*/ 1 w 11"/>
              <a:gd name="T91" fmla="*/ 0 h 2"/>
              <a:gd name="T92" fmla="*/ 0 w 11"/>
              <a:gd name="T93" fmla="*/ 0 h 2"/>
              <a:gd name="T94" fmla="*/ 1 w 11"/>
              <a:gd name="T95" fmla="*/ 0 h 2"/>
              <a:gd name="T96" fmla="*/ 1 w 11"/>
              <a:gd name="T97" fmla="*/ 0 h 2"/>
              <a:gd name="T98" fmla="*/ 0 w 11"/>
              <a:gd name="T99" fmla="*/ 0 h 2"/>
              <a:gd name="T100" fmla="*/ 1 w 11"/>
              <a:gd name="T101" fmla="*/ 0 h 2"/>
              <a:gd name="T102" fmla="*/ 1 w 11"/>
              <a:gd name="T103" fmla="*/ 0 h 2"/>
              <a:gd name="T104" fmla="*/ 0 w 11"/>
              <a:gd name="T105" fmla="*/ 0 h 2"/>
              <a:gd name="T106" fmla="*/ 1 w 11"/>
              <a:gd name="T107" fmla="*/ 0 h 2"/>
              <a:gd name="T108" fmla="*/ 1 w 11"/>
              <a:gd name="T109" fmla="*/ 0 h 2"/>
              <a:gd name="T110" fmla="*/ 0 w 11"/>
              <a:gd name="T111" fmla="*/ 0 h 2"/>
              <a:gd name="T112" fmla="*/ 1 w 11"/>
              <a:gd name="T113" fmla="*/ 0 h 2"/>
              <a:gd name="T114" fmla="*/ 1 w 11"/>
              <a:gd name="T11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 h="2">
                <a:moveTo>
                  <a:pt x="11" y="2"/>
                </a:moveTo>
                <a:cubicBezTo>
                  <a:pt x="11" y="2"/>
                  <a:pt x="11" y="2"/>
                  <a:pt x="11" y="2"/>
                </a:cubicBezTo>
                <a:cubicBezTo>
                  <a:pt x="11" y="2"/>
                  <a:pt x="11" y="2"/>
                  <a:pt x="11" y="2"/>
                </a:cubicBezTo>
                <a:moveTo>
                  <a:pt x="11" y="2"/>
                </a:moveTo>
                <a:cubicBezTo>
                  <a:pt x="11" y="2"/>
                  <a:pt x="11" y="2"/>
                  <a:pt x="11" y="2"/>
                </a:cubicBezTo>
                <a:cubicBezTo>
                  <a:pt x="11" y="2"/>
                  <a:pt x="11" y="2"/>
                  <a:pt x="11" y="2"/>
                </a:cubicBezTo>
                <a:moveTo>
                  <a:pt x="11" y="2"/>
                </a:moveTo>
                <a:cubicBezTo>
                  <a:pt x="11" y="2"/>
                  <a:pt x="11" y="2"/>
                  <a:pt x="11" y="2"/>
                </a:cubicBezTo>
                <a:cubicBezTo>
                  <a:pt x="11" y="2"/>
                  <a:pt x="11" y="2"/>
                  <a:pt x="11" y="2"/>
                </a:cubicBezTo>
                <a:moveTo>
                  <a:pt x="11" y="2"/>
                </a:moveTo>
                <a:cubicBezTo>
                  <a:pt x="11" y="2"/>
                  <a:pt x="11" y="2"/>
                  <a:pt x="11" y="2"/>
                </a:cubicBezTo>
                <a:cubicBezTo>
                  <a:pt x="11" y="2"/>
                  <a:pt x="11" y="2"/>
                  <a:pt x="11" y="2"/>
                </a:cubicBezTo>
                <a:moveTo>
                  <a:pt x="11" y="2"/>
                </a:moveTo>
                <a:cubicBezTo>
                  <a:pt x="11" y="2"/>
                  <a:pt x="11" y="2"/>
                  <a:pt x="11" y="2"/>
                </a:cubicBezTo>
                <a:cubicBezTo>
                  <a:pt x="11" y="2"/>
                  <a:pt x="11" y="2"/>
                  <a:pt x="11"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10" y="2"/>
                </a:moveTo>
                <a:cubicBezTo>
                  <a:pt x="10" y="2"/>
                  <a:pt x="10" y="2"/>
                  <a:pt x="10" y="2"/>
                </a:cubicBezTo>
                <a:cubicBezTo>
                  <a:pt x="10" y="2"/>
                  <a:pt x="10" y="2"/>
                  <a:pt x="10" y="2"/>
                </a:cubicBezTo>
                <a:moveTo>
                  <a:pt x="3" y="0"/>
                </a:moveTo>
                <a:cubicBezTo>
                  <a:pt x="6" y="0"/>
                  <a:pt x="8" y="1"/>
                  <a:pt x="10" y="2"/>
                </a:cubicBezTo>
                <a:cubicBezTo>
                  <a:pt x="8" y="1"/>
                  <a:pt x="6"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2" y="0"/>
                </a:moveTo>
                <a:cubicBezTo>
                  <a:pt x="2" y="0"/>
                  <a:pt x="3" y="0"/>
                  <a:pt x="3" y="0"/>
                </a:cubicBezTo>
                <a:cubicBezTo>
                  <a:pt x="3"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1" y="0"/>
                </a:moveTo>
                <a:cubicBezTo>
                  <a:pt x="0" y="0"/>
                  <a:pt x="0" y="0"/>
                  <a:pt x="0" y="0"/>
                </a:cubicBezTo>
                <a:cubicBezTo>
                  <a:pt x="0" y="0"/>
                  <a:pt x="0"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E74E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3" name="Freeform 64"/>
          <p:cNvSpPr/>
          <p:nvPr/>
        </p:nvSpPr>
        <p:spPr bwMode="auto">
          <a:xfrm>
            <a:off x="3106738" y="4056063"/>
            <a:ext cx="285750" cy="141288"/>
          </a:xfrm>
          <a:custGeom>
            <a:avLst/>
            <a:gdLst>
              <a:gd name="T0" fmla="*/ 31 w 61"/>
              <a:gd name="T1" fmla="*/ 0 h 30"/>
              <a:gd name="T2" fmla="*/ 30 w 61"/>
              <a:gd name="T3" fmla="*/ 0 h 30"/>
              <a:gd name="T4" fmla="*/ 30 w 61"/>
              <a:gd name="T5" fmla="*/ 0 h 30"/>
              <a:gd name="T6" fmla="*/ 30 w 61"/>
              <a:gd name="T7" fmla="*/ 0 h 30"/>
              <a:gd name="T8" fmla="*/ 30 w 61"/>
              <a:gd name="T9" fmla="*/ 0 h 30"/>
              <a:gd name="T10" fmla="*/ 30 w 61"/>
              <a:gd name="T11" fmla="*/ 0 h 30"/>
              <a:gd name="T12" fmla="*/ 30 w 61"/>
              <a:gd name="T13" fmla="*/ 0 h 30"/>
              <a:gd name="T14" fmla="*/ 30 w 61"/>
              <a:gd name="T15" fmla="*/ 0 h 30"/>
              <a:gd name="T16" fmla="*/ 30 w 61"/>
              <a:gd name="T17" fmla="*/ 0 h 30"/>
              <a:gd name="T18" fmla="*/ 30 w 61"/>
              <a:gd name="T19" fmla="*/ 0 h 30"/>
              <a:gd name="T20" fmla="*/ 30 w 61"/>
              <a:gd name="T21" fmla="*/ 0 h 30"/>
              <a:gd name="T22" fmla="*/ 30 w 61"/>
              <a:gd name="T23" fmla="*/ 0 h 30"/>
              <a:gd name="T24" fmla="*/ 0 w 61"/>
              <a:gd name="T25" fmla="*/ 28 h 30"/>
              <a:gd name="T26" fmla="*/ 41 w 61"/>
              <a:gd name="T27" fmla="*/ 2 h 30"/>
              <a:gd name="T28" fmla="*/ 41 w 61"/>
              <a:gd name="T29" fmla="*/ 2 h 30"/>
              <a:gd name="T30" fmla="*/ 41 w 61"/>
              <a:gd name="T31" fmla="*/ 2 h 30"/>
              <a:gd name="T32" fmla="*/ 41 w 61"/>
              <a:gd name="T33" fmla="*/ 2 h 30"/>
              <a:gd name="T34" fmla="*/ 40 w 61"/>
              <a:gd name="T35" fmla="*/ 2 h 30"/>
              <a:gd name="T36" fmla="*/ 40 w 61"/>
              <a:gd name="T37" fmla="*/ 2 h 30"/>
              <a:gd name="T38" fmla="*/ 40 w 61"/>
              <a:gd name="T39" fmla="*/ 2 h 30"/>
              <a:gd name="T40" fmla="*/ 40 w 61"/>
              <a:gd name="T41" fmla="*/ 2 h 30"/>
              <a:gd name="T42" fmla="*/ 40 w 61"/>
              <a:gd name="T43" fmla="*/ 2 h 30"/>
              <a:gd name="T44" fmla="*/ 40 w 61"/>
              <a:gd name="T45" fmla="*/ 2 h 30"/>
              <a:gd name="T46" fmla="*/ 40 w 61"/>
              <a:gd name="T47" fmla="*/ 2 h 30"/>
              <a:gd name="T48" fmla="*/ 33 w 61"/>
              <a:gd name="T49" fmla="*/ 0 h 30"/>
              <a:gd name="T50" fmla="*/ 33 w 61"/>
              <a:gd name="T51" fmla="*/ 0 h 30"/>
              <a:gd name="T52" fmla="*/ 33 w 61"/>
              <a:gd name="T53" fmla="*/ 0 h 30"/>
              <a:gd name="T54" fmla="*/ 33 w 61"/>
              <a:gd name="T55" fmla="*/ 0 h 30"/>
              <a:gd name="T56" fmla="*/ 32 w 61"/>
              <a:gd name="T57" fmla="*/ 0 h 30"/>
              <a:gd name="T58" fmla="*/ 32 w 61"/>
              <a:gd name="T59" fmla="*/ 0 h 30"/>
              <a:gd name="T60" fmla="*/ 32 w 61"/>
              <a:gd name="T61" fmla="*/ 0 h 30"/>
              <a:gd name="T62" fmla="*/ 32 w 61"/>
              <a:gd name="T63" fmla="*/ 0 h 30"/>
              <a:gd name="T64" fmla="*/ 32 w 61"/>
              <a:gd name="T65" fmla="*/ 0 h 30"/>
              <a:gd name="T66" fmla="*/ 32 w 61"/>
              <a:gd name="T67" fmla="*/ 0 h 30"/>
              <a:gd name="T68" fmla="*/ 32 w 61"/>
              <a:gd name="T69" fmla="*/ 0 h 30"/>
              <a:gd name="T70" fmla="*/ 32 w 61"/>
              <a:gd name="T71" fmla="*/ 0 h 30"/>
              <a:gd name="T72" fmla="*/ 32 w 61"/>
              <a:gd name="T73" fmla="*/ 0 h 30"/>
              <a:gd name="T74" fmla="*/ 32 w 61"/>
              <a:gd name="T75" fmla="*/ 0 h 30"/>
              <a:gd name="T76" fmla="*/ 32 w 61"/>
              <a:gd name="T77" fmla="*/ 0 h 30"/>
              <a:gd name="T78" fmla="*/ 32 w 61"/>
              <a:gd name="T79" fmla="*/ 0 h 30"/>
              <a:gd name="T80" fmla="*/ 31 w 61"/>
              <a:gd name="T81" fmla="*/ 0 h 30"/>
              <a:gd name="T82" fmla="*/ 31 w 61"/>
              <a:gd name="T83" fmla="*/ 0 h 30"/>
              <a:gd name="T84" fmla="*/ 31 w 61"/>
              <a:gd name="T85" fmla="*/ 0 h 30"/>
              <a:gd name="T86" fmla="*/ 31 w 61"/>
              <a:gd name="T87" fmla="*/ 0 h 30"/>
              <a:gd name="T88" fmla="*/ 31 w 61"/>
              <a:gd name="T89" fmla="*/ 0 h 30"/>
              <a:gd name="T90" fmla="*/ 31 w 61"/>
              <a:gd name="T91" fmla="*/ 0 h 30"/>
              <a:gd name="T92" fmla="*/ 31 w 61"/>
              <a:gd name="T93" fmla="*/ 0 h 30"/>
              <a:gd name="T94" fmla="*/ 31 w 61"/>
              <a:gd name="T95" fmla="*/ 0 h 30"/>
              <a:gd name="T96" fmla="*/ 31 w 61"/>
              <a:gd name="T97" fmla="*/ 0 h 30"/>
              <a:gd name="T98" fmla="*/ 31 w 61"/>
              <a:gd name="T99" fmla="*/ 0 h 30"/>
              <a:gd name="T100" fmla="*/ 31 w 61"/>
              <a:gd name="T101" fmla="*/ 0 h 30"/>
              <a:gd name="T102" fmla="*/ 31 w 61"/>
              <a:gd name="T103" fmla="*/ 0 h 30"/>
              <a:gd name="T104" fmla="*/ 31 w 61"/>
              <a:gd name="T10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 h="30">
                <a:moveTo>
                  <a:pt x="31" y="0"/>
                </a:moveTo>
                <a:cubicBezTo>
                  <a:pt x="31" y="0"/>
                  <a:pt x="31" y="0"/>
                  <a:pt x="31" y="0"/>
                </a:cubicBezTo>
                <a:cubicBezTo>
                  <a:pt x="31" y="0"/>
                  <a:pt x="31" y="0"/>
                  <a:pt x="31"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14" y="1"/>
                  <a:pt x="1" y="13"/>
                  <a:pt x="0" y="28"/>
                </a:cubicBezTo>
                <a:cubicBezTo>
                  <a:pt x="9" y="30"/>
                  <a:pt x="20" y="30"/>
                  <a:pt x="31" y="30"/>
                </a:cubicBezTo>
                <a:cubicBezTo>
                  <a:pt x="41" y="30"/>
                  <a:pt x="52" y="30"/>
                  <a:pt x="61" y="28"/>
                </a:cubicBezTo>
                <a:cubicBezTo>
                  <a:pt x="60" y="16"/>
                  <a:pt x="52" y="6"/>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40" y="2"/>
                  <a:pt x="40" y="2"/>
                  <a:pt x="40" y="2"/>
                </a:cubicBezTo>
                <a:cubicBezTo>
                  <a:pt x="38" y="1"/>
                  <a:pt x="36"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3" y="0"/>
                  <a:pt x="33" y="0"/>
                </a:cubicBezTo>
                <a:cubicBezTo>
                  <a:pt x="33"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cubicBezTo>
                  <a:pt x="31" y="0"/>
                  <a:pt x="31" y="0"/>
                  <a:pt x="31" y="0"/>
                </a:cubicBezTo>
              </a:path>
            </a:pathLst>
          </a:custGeom>
          <a:solidFill>
            <a:srgbClr val="E74E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5" name="Oval 66"/>
          <p:cNvSpPr>
            <a:spLocks noChangeArrowheads="1"/>
          </p:cNvSpPr>
          <p:nvPr/>
        </p:nvSpPr>
        <p:spPr bwMode="auto">
          <a:xfrm>
            <a:off x="3106738" y="4056063"/>
            <a:ext cx="285750" cy="288925"/>
          </a:xfrm>
          <a:prstGeom prst="ellipse">
            <a:avLst/>
          </a:pr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0" name="Oval 74"/>
          <p:cNvSpPr>
            <a:spLocks noChangeArrowheads="1"/>
          </p:cNvSpPr>
          <p:nvPr/>
        </p:nvSpPr>
        <p:spPr bwMode="auto">
          <a:xfrm>
            <a:off x="3465513" y="2754313"/>
            <a:ext cx="282575" cy="284163"/>
          </a:xfrm>
          <a:prstGeom prst="ellipse">
            <a:avLst/>
          </a:pr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2" name="Oval 67"/>
          <p:cNvSpPr>
            <a:spLocks noChangeArrowheads="1"/>
          </p:cNvSpPr>
          <p:nvPr/>
        </p:nvSpPr>
        <p:spPr bwMode="auto">
          <a:xfrm>
            <a:off x="3698875" y="2527300"/>
            <a:ext cx="266700" cy="2682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3" name="Oval 68"/>
          <p:cNvSpPr>
            <a:spLocks noChangeArrowheads="1"/>
          </p:cNvSpPr>
          <p:nvPr/>
        </p:nvSpPr>
        <p:spPr bwMode="auto">
          <a:xfrm>
            <a:off x="3708400" y="2541588"/>
            <a:ext cx="247650" cy="246063"/>
          </a:xfrm>
          <a:prstGeom prst="ellipse">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4" name="Freeform 69"/>
          <p:cNvSpPr>
            <a:spLocks noEditPoints="1"/>
          </p:cNvSpPr>
          <p:nvPr/>
        </p:nvSpPr>
        <p:spPr bwMode="auto">
          <a:xfrm>
            <a:off x="3824288" y="2541588"/>
            <a:ext cx="71438" cy="14288"/>
          </a:xfrm>
          <a:custGeom>
            <a:avLst/>
            <a:gdLst>
              <a:gd name="T0" fmla="*/ 15 w 15"/>
              <a:gd name="T1" fmla="*/ 3 h 3"/>
              <a:gd name="T2" fmla="*/ 15 w 15"/>
              <a:gd name="T3" fmla="*/ 3 h 3"/>
              <a:gd name="T4" fmla="*/ 15 w 15"/>
              <a:gd name="T5" fmla="*/ 3 h 3"/>
              <a:gd name="T6" fmla="*/ 15 w 15"/>
              <a:gd name="T7" fmla="*/ 3 h 3"/>
              <a:gd name="T8" fmla="*/ 15 w 15"/>
              <a:gd name="T9" fmla="*/ 3 h 3"/>
              <a:gd name="T10" fmla="*/ 15 w 15"/>
              <a:gd name="T11" fmla="*/ 3 h 3"/>
              <a:gd name="T12" fmla="*/ 15 w 15"/>
              <a:gd name="T13" fmla="*/ 3 h 3"/>
              <a:gd name="T14" fmla="*/ 15 w 15"/>
              <a:gd name="T15" fmla="*/ 3 h 3"/>
              <a:gd name="T16" fmla="*/ 14 w 15"/>
              <a:gd name="T17" fmla="*/ 3 h 3"/>
              <a:gd name="T18" fmla="*/ 14 w 15"/>
              <a:gd name="T19" fmla="*/ 3 h 3"/>
              <a:gd name="T20" fmla="*/ 14 w 15"/>
              <a:gd name="T21" fmla="*/ 3 h 3"/>
              <a:gd name="T22" fmla="*/ 5 w 15"/>
              <a:gd name="T23" fmla="*/ 0 h 3"/>
              <a:gd name="T24" fmla="*/ 5 w 15"/>
              <a:gd name="T25" fmla="*/ 0 h 3"/>
              <a:gd name="T26" fmla="*/ 5 w 15"/>
              <a:gd name="T27" fmla="*/ 0 h 3"/>
              <a:gd name="T28" fmla="*/ 5 w 15"/>
              <a:gd name="T29" fmla="*/ 0 h 3"/>
              <a:gd name="T30" fmla="*/ 4 w 15"/>
              <a:gd name="T31" fmla="*/ 0 h 3"/>
              <a:gd name="T32" fmla="*/ 4 w 15"/>
              <a:gd name="T33" fmla="*/ 0 h 3"/>
              <a:gd name="T34" fmla="*/ 4 w 15"/>
              <a:gd name="T35" fmla="*/ 0 h 3"/>
              <a:gd name="T36" fmla="*/ 4 w 15"/>
              <a:gd name="T37" fmla="*/ 0 h 3"/>
              <a:gd name="T38" fmla="*/ 4 w 15"/>
              <a:gd name="T39" fmla="*/ 0 h 3"/>
              <a:gd name="T40" fmla="*/ 4 w 15"/>
              <a:gd name="T41" fmla="*/ 0 h 3"/>
              <a:gd name="T42" fmla="*/ 4 w 15"/>
              <a:gd name="T43" fmla="*/ 0 h 3"/>
              <a:gd name="T44" fmla="*/ 4 w 15"/>
              <a:gd name="T45" fmla="*/ 0 h 3"/>
              <a:gd name="T46" fmla="*/ 3 w 15"/>
              <a:gd name="T47" fmla="*/ 0 h 3"/>
              <a:gd name="T48" fmla="*/ 3 w 15"/>
              <a:gd name="T49" fmla="*/ 0 h 3"/>
              <a:gd name="T50" fmla="*/ 3 w 15"/>
              <a:gd name="T51" fmla="*/ 0 h 3"/>
              <a:gd name="T52" fmla="*/ 0 w 15"/>
              <a:gd name="T53" fmla="*/ 0 h 3"/>
              <a:gd name="T54" fmla="*/ 0 w 15"/>
              <a:gd name="T55" fmla="*/ 0 h 3"/>
              <a:gd name="T56" fmla="*/ 3 w 15"/>
              <a:gd name="T57" fmla="*/ 0 h 3"/>
              <a:gd name="T58" fmla="*/ 0 w 15"/>
              <a:gd name="T59" fmla="*/ 0 h 3"/>
              <a:gd name="T60" fmla="*/ 0 w 15"/>
              <a:gd name="T61" fmla="*/ 0 h 3"/>
              <a:gd name="T62" fmla="*/ 3 w 15"/>
              <a:gd name="T63" fmla="*/ 0 h 3"/>
              <a:gd name="T64" fmla="*/ 1 w 15"/>
              <a:gd name="T65" fmla="*/ 0 h 3"/>
              <a:gd name="T66" fmla="*/ 1 w 15"/>
              <a:gd name="T67" fmla="*/ 0 h 3"/>
              <a:gd name="T68" fmla="*/ 3 w 15"/>
              <a:gd name="T69" fmla="*/ 0 h 3"/>
              <a:gd name="T70" fmla="*/ 1 w 15"/>
              <a:gd name="T71" fmla="*/ 0 h 3"/>
              <a:gd name="T72" fmla="*/ 1 w 15"/>
              <a:gd name="T73" fmla="*/ 0 h 3"/>
              <a:gd name="T74" fmla="*/ 2 w 15"/>
              <a:gd name="T75" fmla="*/ 0 h 3"/>
              <a:gd name="T76" fmla="*/ 1 w 15"/>
              <a:gd name="T77" fmla="*/ 0 h 3"/>
              <a:gd name="T78" fmla="*/ 1 w 15"/>
              <a:gd name="T79" fmla="*/ 0 h 3"/>
              <a:gd name="T80" fmla="*/ 2 w 15"/>
              <a:gd name="T81" fmla="*/ 0 h 3"/>
              <a:gd name="T82" fmla="*/ 1 w 15"/>
              <a:gd name="T83" fmla="*/ 0 h 3"/>
              <a:gd name="T84" fmla="*/ 1 w 15"/>
              <a:gd name="T85" fmla="*/ 0 h 3"/>
              <a:gd name="T86" fmla="*/ 2 w 15"/>
              <a:gd name="T87" fmla="*/ 0 h 3"/>
              <a:gd name="T88" fmla="*/ 1 w 15"/>
              <a:gd name="T89" fmla="*/ 0 h 3"/>
              <a:gd name="T90" fmla="*/ 1 w 15"/>
              <a:gd name="T91" fmla="*/ 0 h 3"/>
              <a:gd name="T92" fmla="*/ 2 w 15"/>
              <a:gd name="T93" fmla="*/ 0 h 3"/>
              <a:gd name="T94" fmla="*/ 1 w 15"/>
              <a:gd name="T95" fmla="*/ 0 h 3"/>
              <a:gd name="T96" fmla="*/ 1 w 15"/>
              <a:gd name="T97" fmla="*/ 0 h 3"/>
              <a:gd name="T98" fmla="*/ 2 w 15"/>
              <a:gd name="T99" fmla="*/ 0 h 3"/>
              <a:gd name="T100" fmla="*/ 2 w 15"/>
              <a:gd name="T10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3">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4" y="3"/>
                </a:moveTo>
                <a:cubicBezTo>
                  <a:pt x="14" y="3"/>
                  <a:pt x="14" y="3"/>
                  <a:pt x="14" y="3"/>
                </a:cubicBezTo>
                <a:cubicBezTo>
                  <a:pt x="14" y="3"/>
                  <a:pt x="14" y="3"/>
                  <a:pt x="14" y="3"/>
                </a:cubicBezTo>
                <a:moveTo>
                  <a:pt x="14" y="3"/>
                </a:moveTo>
                <a:cubicBezTo>
                  <a:pt x="14" y="3"/>
                  <a:pt x="14" y="3"/>
                  <a:pt x="14" y="3"/>
                </a:cubicBezTo>
                <a:cubicBezTo>
                  <a:pt x="14" y="3"/>
                  <a:pt x="14" y="3"/>
                  <a:pt x="14" y="3"/>
                </a:cubicBezTo>
                <a:moveTo>
                  <a:pt x="14" y="3"/>
                </a:moveTo>
                <a:cubicBezTo>
                  <a:pt x="14" y="3"/>
                  <a:pt x="14" y="3"/>
                  <a:pt x="14" y="3"/>
                </a:cubicBezTo>
                <a:cubicBezTo>
                  <a:pt x="14" y="3"/>
                  <a:pt x="14" y="3"/>
                  <a:pt x="14" y="3"/>
                </a:cubicBezTo>
                <a:moveTo>
                  <a:pt x="14" y="3"/>
                </a:moveTo>
                <a:cubicBezTo>
                  <a:pt x="14" y="3"/>
                  <a:pt x="14" y="3"/>
                  <a:pt x="14" y="3"/>
                </a:cubicBezTo>
                <a:cubicBezTo>
                  <a:pt x="14" y="3"/>
                  <a:pt x="14" y="3"/>
                  <a:pt x="14" y="3"/>
                </a:cubicBezTo>
                <a:moveTo>
                  <a:pt x="5" y="0"/>
                </a:moveTo>
                <a:cubicBezTo>
                  <a:pt x="8" y="0"/>
                  <a:pt x="11" y="1"/>
                  <a:pt x="14" y="3"/>
                </a:cubicBezTo>
                <a:cubicBezTo>
                  <a:pt x="11" y="1"/>
                  <a:pt x="8"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3" y="0"/>
                </a:moveTo>
                <a:cubicBezTo>
                  <a:pt x="3" y="0"/>
                  <a:pt x="4" y="0"/>
                  <a:pt x="4" y="0"/>
                </a:cubicBezTo>
                <a:cubicBezTo>
                  <a:pt x="4"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2" y="0"/>
                </a:moveTo>
                <a:cubicBezTo>
                  <a:pt x="2" y="0"/>
                  <a:pt x="2" y="0"/>
                  <a:pt x="1" y="0"/>
                </a:cubicBezTo>
                <a:cubicBezTo>
                  <a:pt x="2" y="0"/>
                  <a:pt x="2" y="0"/>
                  <a:pt x="2" y="0"/>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5" name="Freeform 75"/>
          <p:cNvSpPr>
            <a:spLocks noEditPoints="1"/>
          </p:cNvSpPr>
          <p:nvPr/>
        </p:nvSpPr>
        <p:spPr bwMode="auto">
          <a:xfrm>
            <a:off x="3694113" y="2838450"/>
            <a:ext cx="69850" cy="14288"/>
          </a:xfrm>
          <a:custGeom>
            <a:avLst/>
            <a:gdLst>
              <a:gd name="T0" fmla="*/ 15 w 15"/>
              <a:gd name="T1" fmla="*/ 3 h 3"/>
              <a:gd name="T2" fmla="*/ 15 w 15"/>
              <a:gd name="T3" fmla="*/ 3 h 3"/>
              <a:gd name="T4" fmla="*/ 15 w 15"/>
              <a:gd name="T5" fmla="*/ 3 h 3"/>
              <a:gd name="T6" fmla="*/ 15 w 15"/>
              <a:gd name="T7" fmla="*/ 3 h 3"/>
              <a:gd name="T8" fmla="*/ 15 w 15"/>
              <a:gd name="T9" fmla="*/ 3 h 3"/>
              <a:gd name="T10" fmla="*/ 15 w 15"/>
              <a:gd name="T11" fmla="*/ 3 h 3"/>
              <a:gd name="T12" fmla="*/ 3 w 15"/>
              <a:gd name="T13" fmla="*/ 0 h 3"/>
              <a:gd name="T14" fmla="*/ 3 w 15"/>
              <a:gd name="T15" fmla="*/ 0 h 3"/>
              <a:gd name="T16" fmla="*/ 3 w 15"/>
              <a:gd name="T17" fmla="*/ 0 h 3"/>
              <a:gd name="T18" fmla="*/ 3 w 15"/>
              <a:gd name="T19" fmla="*/ 0 h 3"/>
              <a:gd name="T20" fmla="*/ 3 w 15"/>
              <a:gd name="T21" fmla="*/ 0 h 3"/>
              <a:gd name="T22" fmla="*/ 3 w 15"/>
              <a:gd name="T23" fmla="*/ 0 h 3"/>
              <a:gd name="T24" fmla="*/ 3 w 15"/>
              <a:gd name="T25" fmla="*/ 0 h 3"/>
              <a:gd name="T26" fmla="*/ 3 w 15"/>
              <a:gd name="T27" fmla="*/ 0 h 3"/>
              <a:gd name="T28" fmla="*/ 2 w 15"/>
              <a:gd name="T29" fmla="*/ 0 h 3"/>
              <a:gd name="T30" fmla="*/ 2 w 15"/>
              <a:gd name="T31" fmla="*/ 0 h 3"/>
              <a:gd name="T32" fmla="*/ 2 w 15"/>
              <a:gd name="T33" fmla="*/ 0 h 3"/>
              <a:gd name="T34" fmla="*/ 2 w 15"/>
              <a:gd name="T35" fmla="*/ 0 h 3"/>
              <a:gd name="T36" fmla="*/ 0 w 15"/>
              <a:gd name="T37" fmla="*/ 0 h 3"/>
              <a:gd name="T38" fmla="*/ 2 w 15"/>
              <a:gd name="T39" fmla="*/ 0 h 3"/>
              <a:gd name="T40" fmla="*/ 0 w 15"/>
              <a:gd name="T41" fmla="*/ 0 h 3"/>
              <a:gd name="T42" fmla="*/ 2 w 15"/>
              <a:gd name="T43" fmla="*/ 0 h 3"/>
              <a:gd name="T44" fmla="*/ 0 w 15"/>
              <a:gd name="T45" fmla="*/ 0 h 3"/>
              <a:gd name="T46" fmla="*/ 2 w 15"/>
              <a:gd name="T47" fmla="*/ 0 h 3"/>
              <a:gd name="T48" fmla="*/ 0 w 15"/>
              <a:gd name="T49" fmla="*/ 0 h 3"/>
              <a:gd name="T50" fmla="*/ 2 w 15"/>
              <a:gd name="T51" fmla="*/ 0 h 3"/>
              <a:gd name="T52" fmla="*/ 0 w 15"/>
              <a:gd name="T53" fmla="*/ 0 h 3"/>
              <a:gd name="T54" fmla="*/ 2 w 15"/>
              <a:gd name="T55" fmla="*/ 0 h 3"/>
              <a:gd name="T56" fmla="*/ 0 w 15"/>
              <a:gd name="T57" fmla="*/ 0 h 3"/>
              <a:gd name="T58" fmla="*/ 2 w 15"/>
              <a:gd name="T59" fmla="*/ 0 h 3"/>
              <a:gd name="T60" fmla="*/ 0 w 15"/>
              <a:gd name="T61" fmla="*/ 0 h 3"/>
              <a:gd name="T62" fmla="*/ 2 w 15"/>
              <a:gd name="T63" fmla="*/ 0 h 3"/>
              <a:gd name="T64" fmla="*/ 1 w 15"/>
              <a:gd name="T65" fmla="*/ 0 h 3"/>
              <a:gd name="T66" fmla="*/ 2 w 15"/>
              <a:gd name="T67" fmla="*/ 0 h 3"/>
              <a:gd name="T68" fmla="*/ 1 w 15"/>
              <a:gd name="T69" fmla="*/ 0 h 3"/>
              <a:gd name="T70" fmla="*/ 2 w 15"/>
              <a:gd name="T71" fmla="*/ 0 h 3"/>
              <a:gd name="T72" fmla="*/ 1 w 15"/>
              <a:gd name="T73" fmla="*/ 0 h 3"/>
              <a:gd name="T74" fmla="*/ 2 w 15"/>
              <a:gd name="T75" fmla="*/ 0 h 3"/>
              <a:gd name="T76" fmla="*/ 1 w 15"/>
              <a:gd name="T77" fmla="*/ 0 h 3"/>
              <a:gd name="T78" fmla="*/ 2 w 15"/>
              <a:gd name="T79" fmla="*/ 0 h 3"/>
              <a:gd name="T80" fmla="*/ 1 w 15"/>
              <a:gd name="T81" fmla="*/ 0 h 3"/>
              <a:gd name="T82" fmla="*/ 1 w 15"/>
              <a:gd name="T83" fmla="*/ 0 h 3"/>
              <a:gd name="T84" fmla="*/ 1 w 15"/>
              <a:gd name="T85" fmla="*/ 0 h 3"/>
              <a:gd name="T86" fmla="*/ 1 w 15"/>
              <a:gd name="T87" fmla="*/ 0 h 3"/>
              <a:gd name="T88" fmla="*/ 1 w 15"/>
              <a:gd name="T89" fmla="*/ 0 h 3"/>
              <a:gd name="T90" fmla="*/ 1 w 15"/>
              <a:gd name="T91" fmla="*/ 0 h 3"/>
              <a:gd name="T92" fmla="*/ 1 w 15"/>
              <a:gd name="T93" fmla="*/ 0 h 3"/>
              <a:gd name="T94" fmla="*/ 1 w 15"/>
              <a:gd name="T95" fmla="*/ 0 h 3"/>
              <a:gd name="T96" fmla="*/ 1 w 15"/>
              <a:gd name="T97" fmla="*/ 0 h 3"/>
              <a:gd name="T98" fmla="*/ 1 w 15"/>
              <a:gd name="T99" fmla="*/ 0 h 3"/>
              <a:gd name="T100" fmla="*/ 1 w 15"/>
              <a:gd name="T101" fmla="*/ 0 h 3"/>
              <a:gd name="T102" fmla="*/ 1 w 15"/>
              <a:gd name="T103" fmla="*/ 0 h 3"/>
              <a:gd name="T104" fmla="*/ 1 w 15"/>
              <a:gd name="T105" fmla="*/ 0 h 3"/>
              <a:gd name="T106" fmla="*/ 1 w 15"/>
              <a:gd name="T107" fmla="*/ 0 h 3"/>
              <a:gd name="T108" fmla="*/ 1 w 15"/>
              <a:gd name="T10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 h="3">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15" y="3"/>
                </a:moveTo>
                <a:cubicBezTo>
                  <a:pt x="15" y="3"/>
                  <a:pt x="15" y="3"/>
                  <a:pt x="15" y="3"/>
                </a:cubicBezTo>
                <a:cubicBezTo>
                  <a:pt x="15" y="3"/>
                  <a:pt x="15" y="3"/>
                  <a:pt x="15" y="3"/>
                </a:cubicBezTo>
                <a:moveTo>
                  <a:pt x="3" y="0"/>
                </a:moveTo>
                <a:cubicBezTo>
                  <a:pt x="7" y="0"/>
                  <a:pt x="11" y="1"/>
                  <a:pt x="15" y="3"/>
                </a:cubicBezTo>
                <a:cubicBezTo>
                  <a:pt x="11" y="1"/>
                  <a:pt x="7"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2" y="0"/>
                </a:moveTo>
                <a:cubicBezTo>
                  <a:pt x="2" y="0"/>
                  <a:pt x="2" y="0"/>
                  <a:pt x="3"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0" y="0"/>
                </a:moveTo>
                <a:cubicBezTo>
                  <a:pt x="0" y="0"/>
                  <a:pt x="0" y="0"/>
                  <a:pt x="0" y="0"/>
                </a:cubicBezTo>
                <a:cubicBezTo>
                  <a:pt x="0" y="0"/>
                  <a:pt x="0" y="0"/>
                  <a:pt x="0"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7" name="Oval 77"/>
          <p:cNvSpPr>
            <a:spLocks noChangeArrowheads="1"/>
          </p:cNvSpPr>
          <p:nvPr/>
        </p:nvSpPr>
        <p:spPr bwMode="auto">
          <a:xfrm>
            <a:off x="3937000" y="4538663"/>
            <a:ext cx="560388" cy="5603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8" name="Oval 78"/>
          <p:cNvSpPr>
            <a:spLocks noChangeArrowheads="1"/>
          </p:cNvSpPr>
          <p:nvPr/>
        </p:nvSpPr>
        <p:spPr bwMode="auto">
          <a:xfrm>
            <a:off x="3960813" y="4560888"/>
            <a:ext cx="517525" cy="519113"/>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9" name="Oval 79"/>
          <p:cNvSpPr>
            <a:spLocks noChangeArrowheads="1"/>
          </p:cNvSpPr>
          <p:nvPr/>
        </p:nvSpPr>
        <p:spPr bwMode="auto">
          <a:xfrm>
            <a:off x="3937000" y="4538663"/>
            <a:ext cx="560388" cy="5603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0" name="Oval 80"/>
          <p:cNvSpPr>
            <a:spLocks noChangeArrowheads="1"/>
          </p:cNvSpPr>
          <p:nvPr/>
        </p:nvSpPr>
        <p:spPr bwMode="auto">
          <a:xfrm>
            <a:off x="3960813" y="4560888"/>
            <a:ext cx="517525" cy="519113"/>
          </a:xfrm>
          <a:prstGeom prst="ellipse">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1" name="Freeform 81"/>
          <p:cNvSpPr>
            <a:spLocks noEditPoints="1"/>
          </p:cNvSpPr>
          <p:nvPr/>
        </p:nvSpPr>
        <p:spPr bwMode="auto">
          <a:xfrm>
            <a:off x="4210050" y="4560888"/>
            <a:ext cx="23813" cy="0"/>
          </a:xfrm>
          <a:custGeom>
            <a:avLst/>
            <a:gdLst>
              <a:gd name="T0" fmla="*/ 5 w 5"/>
              <a:gd name="T1" fmla="*/ 4 w 5"/>
              <a:gd name="T2" fmla="*/ 4 w 5"/>
              <a:gd name="T3" fmla="*/ 4 w 5"/>
              <a:gd name="T4" fmla="*/ 0 w 5"/>
              <a:gd name="T5" fmla="*/ 0 w 5"/>
              <a:gd name="T6" fmla="*/ 3 w 5"/>
              <a:gd name="T7" fmla="*/ 0 w 5"/>
              <a:gd name="T8" fmla="*/ 0 w 5"/>
              <a:gd name="T9" fmla="*/ 3 w 5"/>
              <a:gd name="T10" fmla="*/ 0 w 5"/>
              <a:gd name="T11" fmla="*/ 0 w 5"/>
              <a:gd name="T12" fmla="*/ 3 w 5"/>
              <a:gd name="T13" fmla="*/ 0 w 5"/>
              <a:gd name="T14" fmla="*/ 0 w 5"/>
              <a:gd name="T15" fmla="*/ 3 w 5"/>
              <a:gd name="T16" fmla="*/ 1 w 5"/>
              <a:gd name="T17" fmla="*/ 1 w 5"/>
              <a:gd name="T18" fmla="*/ 3 w 5"/>
              <a:gd name="T19" fmla="*/ 1 w 5"/>
              <a:gd name="T20" fmla="*/ 1 w 5"/>
              <a:gd name="T21" fmla="*/ 3 w 5"/>
              <a:gd name="T22" fmla="*/ 1 w 5"/>
              <a:gd name="T23" fmla="*/ 1 w 5"/>
              <a:gd name="T24" fmla="*/ 3 w 5"/>
              <a:gd name="T25" fmla="*/ 1 w 5"/>
              <a:gd name="T26" fmla="*/ 1 w 5"/>
              <a:gd name="T27" fmla="*/ 3 w 5"/>
              <a:gd name="T28" fmla="*/ 1 w 5"/>
              <a:gd name="T29" fmla="*/ 1 w 5"/>
              <a:gd name="T30" fmla="*/ 3 w 5"/>
              <a:gd name="T31" fmla="*/ 1 w 5"/>
              <a:gd name="T32" fmla="*/ 1 w 5"/>
              <a:gd name="T33" fmla="*/ 3 w 5"/>
              <a:gd name="T34" fmla="*/ 1 w 5"/>
              <a:gd name="T35" fmla="*/ 1 w 5"/>
              <a:gd name="T36" fmla="*/ 3 w 5"/>
              <a:gd name="T37" fmla="*/ 1 w 5"/>
              <a:gd name="T38" fmla="*/ 1 w 5"/>
              <a:gd name="T39" fmla="*/ 3 w 5"/>
              <a:gd name="T40" fmla="*/ 1 w 5"/>
              <a:gd name="T41" fmla="*/ 1 w 5"/>
              <a:gd name="T42" fmla="*/ 2 w 5"/>
              <a:gd name="T43" fmla="*/ 1 w 5"/>
              <a:gd name="T44" fmla="*/ 1 w 5"/>
              <a:gd name="T45" fmla="*/ 2 w 5"/>
              <a:gd name="T46" fmla="*/ 1 w 5"/>
              <a:gd name="T47" fmla="*/ 1 w 5"/>
              <a:gd name="T48" fmla="*/ 2 w 5"/>
              <a:gd name="T49" fmla="*/ 2 w 5"/>
              <a:gd name="T50" fmla="*/ 2 w 5"/>
              <a:gd name="T51" fmla="*/ 2 w 5"/>
              <a:gd name="T52" fmla="*/ 2 w 5"/>
              <a:gd name="T53" fmla="*/ 2 w 5"/>
              <a:gd name="T54" fmla="*/ 2 w 5"/>
              <a:gd name="T55" fmla="*/ 2 w 5"/>
              <a:gd name="T56" fmla="*/ 2 w 5"/>
              <a:gd name="T57" fmla="*/ 2 w 5"/>
              <a:gd name="T58" fmla="*/ 2 w 5"/>
              <a:gd name="T59" fmla="*/ 2 w 5"/>
              <a:gd name="T60" fmla="*/ 2 w 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 ang="0">
                <a:pos x="T59" y="0"/>
              </a:cxn>
              <a:cxn ang="0">
                <a:pos x="T60" y="0"/>
              </a:cxn>
            </a:cxnLst>
            <a:rect l="0" t="0" r="r" b="b"/>
            <a:pathLst>
              <a:path w="5">
                <a:moveTo>
                  <a:pt x="5" y="0"/>
                </a:moveTo>
                <a:cubicBezTo>
                  <a:pt x="5" y="0"/>
                  <a:pt x="5" y="0"/>
                  <a:pt x="5" y="0"/>
                </a:cubicBezTo>
                <a:cubicBezTo>
                  <a:pt x="5" y="0"/>
                  <a:pt x="5" y="0"/>
                  <a:pt x="5"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0" y="0"/>
                </a:moveTo>
                <a:cubicBezTo>
                  <a:pt x="0" y="0"/>
                  <a:pt x="0" y="0"/>
                  <a:pt x="0" y="0"/>
                </a:cubicBezTo>
                <a:cubicBezTo>
                  <a:pt x="0" y="0"/>
                  <a:pt x="0" y="0"/>
                  <a:pt x="0"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3" y="0"/>
                </a:moveTo>
                <a:cubicBezTo>
                  <a:pt x="3" y="0"/>
                  <a:pt x="3" y="0"/>
                  <a:pt x="3" y="0"/>
                </a:cubicBezTo>
                <a:cubicBezTo>
                  <a:pt x="3" y="0"/>
                  <a:pt x="3" y="0"/>
                  <a:pt x="3" y="0"/>
                </a:cubicBezTo>
                <a:moveTo>
                  <a:pt x="1" y="0"/>
                </a:moveTo>
                <a:cubicBezTo>
                  <a:pt x="1" y="0"/>
                  <a:pt x="1" y="0"/>
                  <a:pt x="1" y="0"/>
                </a:cubicBezTo>
                <a:cubicBezTo>
                  <a:pt x="1" y="0"/>
                  <a:pt x="1" y="0"/>
                  <a:pt x="1" y="0"/>
                </a:cubicBezTo>
                <a:moveTo>
                  <a:pt x="2" y="0"/>
                </a:moveTo>
                <a:cubicBezTo>
                  <a:pt x="2" y="0"/>
                  <a:pt x="3" y="0"/>
                  <a:pt x="3" y="0"/>
                </a:cubicBezTo>
                <a:cubicBezTo>
                  <a:pt x="3"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1" y="0"/>
                </a:moveTo>
                <a:cubicBezTo>
                  <a:pt x="1" y="0"/>
                  <a:pt x="1" y="0"/>
                  <a:pt x="1" y="0"/>
                </a:cubicBezTo>
                <a:cubicBezTo>
                  <a:pt x="1" y="0"/>
                  <a:pt x="1" y="0"/>
                  <a:pt x="1" y="0"/>
                </a:cubicBezTo>
                <a:moveTo>
                  <a:pt x="2" y="0"/>
                </a:moveTo>
                <a:cubicBezTo>
                  <a:pt x="2" y="0"/>
                  <a:pt x="2" y="0"/>
                  <a:pt x="2" y="0"/>
                </a:cubicBezTo>
                <a:cubicBezTo>
                  <a:pt x="2" y="0"/>
                  <a:pt x="2" y="0"/>
                  <a:pt x="2" y="0"/>
                </a:cubicBezTo>
                <a:moveTo>
                  <a:pt x="2" y="0"/>
                </a:moveTo>
                <a:cubicBezTo>
                  <a:pt x="2" y="0"/>
                  <a:pt x="1" y="0"/>
                  <a:pt x="1" y="0"/>
                </a:cubicBezTo>
                <a:cubicBezTo>
                  <a:pt x="1"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moveTo>
                  <a:pt x="2" y="0"/>
                </a:moveTo>
                <a:cubicBezTo>
                  <a:pt x="2" y="0"/>
                  <a:pt x="2" y="0"/>
                  <a:pt x="2" y="0"/>
                </a:cubicBezTo>
                <a:cubicBezTo>
                  <a:pt x="2" y="0"/>
                  <a:pt x="2" y="0"/>
                  <a:pt x="2" y="0"/>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3" name="Oval 83"/>
          <p:cNvSpPr>
            <a:spLocks noChangeArrowheads="1"/>
          </p:cNvSpPr>
          <p:nvPr/>
        </p:nvSpPr>
        <p:spPr bwMode="auto">
          <a:xfrm>
            <a:off x="4351338" y="3517900"/>
            <a:ext cx="136525" cy="141288"/>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4" name="Oval 84"/>
          <p:cNvSpPr>
            <a:spLocks noChangeArrowheads="1"/>
          </p:cNvSpPr>
          <p:nvPr/>
        </p:nvSpPr>
        <p:spPr bwMode="auto">
          <a:xfrm>
            <a:off x="4356100" y="3527425"/>
            <a:ext cx="127000" cy="127000"/>
          </a:xfrm>
          <a:prstGeom prst="ellipse">
            <a:avLst/>
          </a:prstGeom>
          <a:solidFill>
            <a:srgbClr val="1CBB9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5" name="Oval 85"/>
          <p:cNvSpPr>
            <a:spLocks noChangeArrowheads="1"/>
          </p:cNvSpPr>
          <p:nvPr/>
        </p:nvSpPr>
        <p:spPr bwMode="auto">
          <a:xfrm>
            <a:off x="4351338" y="3517900"/>
            <a:ext cx="136525" cy="141288"/>
          </a:xfrm>
          <a:prstGeom prst="ellipse">
            <a:avLst/>
          </a:prstGeom>
          <a:solidFill>
            <a:srgbClr val="1CBB9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6" name="Oval 86"/>
          <p:cNvSpPr>
            <a:spLocks noChangeArrowheads="1"/>
          </p:cNvSpPr>
          <p:nvPr/>
        </p:nvSpPr>
        <p:spPr bwMode="auto">
          <a:xfrm>
            <a:off x="4356100" y="3527425"/>
            <a:ext cx="127000" cy="127000"/>
          </a:xfrm>
          <a:prstGeom prst="ellipse">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7" name="Freeform 87"/>
          <p:cNvSpPr>
            <a:spLocks noEditPoints="1"/>
          </p:cNvSpPr>
          <p:nvPr/>
        </p:nvSpPr>
        <p:spPr bwMode="auto">
          <a:xfrm>
            <a:off x="4416425" y="3527425"/>
            <a:ext cx="4763" cy="0"/>
          </a:xfrm>
          <a:custGeom>
            <a:avLst/>
            <a:gdLst>
              <a:gd name="T0" fmla="*/ 1 w 1"/>
              <a:gd name="T1" fmla="*/ 0 w 1"/>
              <a:gd name="T2" fmla="*/ 0 w 1"/>
              <a:gd name="T3" fmla="*/ 1 w 1"/>
              <a:gd name="T4" fmla="*/ 0 w 1"/>
              <a:gd name="T5" fmla="*/ 0 w 1"/>
              <a:gd name="T6" fmla="*/ 1 w 1"/>
              <a:gd name="T7" fmla="*/ 0 w 1"/>
              <a:gd name="T8" fmla="*/ 0 w 1"/>
              <a:gd name="T9" fmla="*/ 1 w 1"/>
              <a:gd name="T10" fmla="*/ 0 w 1"/>
              <a:gd name="T11" fmla="*/ 0 w 1"/>
              <a:gd name="T12" fmla="*/ 1 w 1"/>
              <a:gd name="T13" fmla="*/ 0 w 1"/>
              <a:gd name="T14" fmla="*/ 0 w 1"/>
              <a:gd name="T15" fmla="*/ 1 w 1"/>
              <a:gd name="T16" fmla="*/ 0 w 1"/>
              <a:gd name="T17" fmla="*/ 0 w 1"/>
              <a:gd name="T18" fmla="*/ 1 w 1"/>
              <a:gd name="T19" fmla="*/ 0 w 1"/>
              <a:gd name="T20" fmla="*/ 0 w 1"/>
              <a:gd name="T21" fmla="*/ 1 w 1"/>
              <a:gd name="T22" fmla="*/ 0 w 1"/>
              <a:gd name="T23" fmla="*/ 0 w 1"/>
              <a:gd name="T24" fmla="*/ 1 w 1"/>
              <a:gd name="T25" fmla="*/ 0 w 1"/>
              <a:gd name="T26" fmla="*/ 0 w 1"/>
              <a:gd name="T27" fmla="*/ 1 w 1"/>
              <a:gd name="T28" fmla="*/ 0 w 1"/>
              <a:gd name="T29" fmla="*/ 0 w 1"/>
              <a:gd name="T30" fmla="*/ 1 w 1"/>
              <a:gd name="T31" fmla="*/ 0 w 1"/>
              <a:gd name="T32" fmla="*/ 0 w 1"/>
              <a:gd name="T33" fmla="*/ 1 w 1"/>
              <a:gd name="T34" fmla="*/ 0 w 1"/>
              <a:gd name="T35" fmla="*/ 0 w 1"/>
              <a:gd name="T36" fmla="*/ 1 w 1"/>
              <a:gd name="T37" fmla="*/ 0 w 1"/>
              <a:gd name="T38" fmla="*/ 0 w 1"/>
              <a:gd name="T39" fmla="*/ 1 w 1"/>
              <a:gd name="T40" fmla="*/ 0 w 1"/>
              <a:gd name="T41" fmla="*/ 0 w 1"/>
              <a:gd name="T42" fmla="*/ 1 w 1"/>
              <a:gd name="T43" fmla="*/ 0 w 1"/>
              <a:gd name="T44" fmla="*/ 0 w 1"/>
              <a:gd name="T45" fmla="*/ 1 w 1"/>
              <a:gd name="T46" fmla="*/ 0 w 1"/>
              <a:gd name="T47" fmla="*/ 0 w 1"/>
              <a:gd name="T48" fmla="*/ 1 w 1"/>
              <a:gd name="T49" fmla="*/ 0 w 1"/>
              <a:gd name="T50" fmla="*/ 0 w 1"/>
              <a:gd name="T51"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1">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cubicBezTo>
                  <a:pt x="1" y="0"/>
                  <a:pt x="1" y="0"/>
                  <a:pt x="1" y="0"/>
                </a:cubicBezTo>
                <a:cubicBezTo>
                  <a:pt x="1" y="0"/>
                  <a:pt x="1" y="0"/>
                  <a:pt x="0" y="0"/>
                </a:cubicBezTo>
              </a:path>
            </a:pathLst>
          </a:custGeom>
          <a:solidFill>
            <a:srgbClr val="1CBB9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9" name="Freeform 504"/>
          <p:cNvSpPr/>
          <p:nvPr/>
        </p:nvSpPr>
        <p:spPr bwMode="auto">
          <a:xfrm>
            <a:off x="4708525" y="3065463"/>
            <a:ext cx="615950" cy="622300"/>
          </a:xfrm>
          <a:custGeom>
            <a:avLst/>
            <a:gdLst>
              <a:gd name="T0" fmla="*/ 37 w 131"/>
              <a:gd name="T1" fmla="*/ 16 h 132"/>
              <a:gd name="T2" fmla="*/ 116 w 131"/>
              <a:gd name="T3" fmla="*/ 37 h 132"/>
              <a:gd name="T4" fmla="*/ 94 w 131"/>
              <a:gd name="T5" fmla="*/ 116 h 132"/>
              <a:gd name="T6" fmla="*/ 16 w 131"/>
              <a:gd name="T7" fmla="*/ 95 h 132"/>
              <a:gd name="T8" fmla="*/ 37 w 131"/>
              <a:gd name="T9" fmla="*/ 16 h 132"/>
            </a:gdLst>
            <a:ahLst/>
            <a:cxnLst>
              <a:cxn ang="0">
                <a:pos x="T0" y="T1"/>
              </a:cxn>
              <a:cxn ang="0">
                <a:pos x="T2" y="T3"/>
              </a:cxn>
              <a:cxn ang="0">
                <a:pos x="T4" y="T5"/>
              </a:cxn>
              <a:cxn ang="0">
                <a:pos x="T6" y="T7"/>
              </a:cxn>
              <a:cxn ang="0">
                <a:pos x="T8" y="T9"/>
              </a:cxn>
            </a:cxnLst>
            <a:rect l="0" t="0" r="r" b="b"/>
            <a:pathLst>
              <a:path w="131" h="132">
                <a:moveTo>
                  <a:pt x="37" y="16"/>
                </a:moveTo>
                <a:cubicBezTo>
                  <a:pt x="64" y="0"/>
                  <a:pt x="100" y="10"/>
                  <a:pt x="116" y="37"/>
                </a:cubicBezTo>
                <a:cubicBezTo>
                  <a:pt x="131" y="65"/>
                  <a:pt x="122" y="100"/>
                  <a:pt x="94" y="116"/>
                </a:cubicBezTo>
                <a:cubicBezTo>
                  <a:pt x="67" y="132"/>
                  <a:pt x="31" y="123"/>
                  <a:pt x="16" y="95"/>
                </a:cubicBezTo>
                <a:cubicBezTo>
                  <a:pt x="0" y="67"/>
                  <a:pt x="9" y="32"/>
                  <a:pt x="37" y="1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0" name="Freeform 505"/>
          <p:cNvSpPr/>
          <p:nvPr/>
        </p:nvSpPr>
        <p:spPr bwMode="auto">
          <a:xfrm>
            <a:off x="4732338" y="3087688"/>
            <a:ext cx="568325" cy="576263"/>
          </a:xfrm>
          <a:custGeom>
            <a:avLst/>
            <a:gdLst>
              <a:gd name="T0" fmla="*/ 34 w 121"/>
              <a:gd name="T1" fmla="*/ 15 h 122"/>
              <a:gd name="T2" fmla="*/ 107 w 121"/>
              <a:gd name="T3" fmla="*/ 34 h 122"/>
              <a:gd name="T4" fmla="*/ 87 w 121"/>
              <a:gd name="T5" fmla="*/ 107 h 122"/>
              <a:gd name="T6" fmla="*/ 14 w 121"/>
              <a:gd name="T7" fmla="*/ 88 h 122"/>
              <a:gd name="T8" fmla="*/ 34 w 121"/>
              <a:gd name="T9" fmla="*/ 15 h 122"/>
            </a:gdLst>
            <a:ahLst/>
            <a:cxnLst>
              <a:cxn ang="0">
                <a:pos x="T0" y="T1"/>
              </a:cxn>
              <a:cxn ang="0">
                <a:pos x="T2" y="T3"/>
              </a:cxn>
              <a:cxn ang="0">
                <a:pos x="T4" y="T5"/>
              </a:cxn>
              <a:cxn ang="0">
                <a:pos x="T6" y="T7"/>
              </a:cxn>
              <a:cxn ang="0">
                <a:pos x="T8" y="T9"/>
              </a:cxn>
            </a:cxnLst>
            <a:rect l="0" t="0" r="r" b="b"/>
            <a:pathLst>
              <a:path w="121" h="122">
                <a:moveTo>
                  <a:pt x="34" y="15"/>
                </a:moveTo>
                <a:cubicBezTo>
                  <a:pt x="59" y="0"/>
                  <a:pt x="92" y="9"/>
                  <a:pt x="107" y="34"/>
                </a:cubicBezTo>
                <a:cubicBezTo>
                  <a:pt x="121" y="60"/>
                  <a:pt x="113" y="92"/>
                  <a:pt x="87" y="107"/>
                </a:cubicBezTo>
                <a:cubicBezTo>
                  <a:pt x="62" y="122"/>
                  <a:pt x="29" y="113"/>
                  <a:pt x="14" y="88"/>
                </a:cubicBezTo>
                <a:cubicBezTo>
                  <a:pt x="0" y="62"/>
                  <a:pt x="8" y="30"/>
                  <a:pt x="34" y="15"/>
                </a:cubicBezTo>
              </a:path>
            </a:pathLst>
          </a:cu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Freeform 506"/>
          <p:cNvSpPr>
            <a:spLocks noEditPoints="1"/>
          </p:cNvSpPr>
          <p:nvPr/>
        </p:nvSpPr>
        <p:spPr bwMode="auto">
          <a:xfrm>
            <a:off x="4778375" y="3455988"/>
            <a:ext cx="19050" cy="47625"/>
          </a:xfrm>
          <a:custGeom>
            <a:avLst/>
            <a:gdLst>
              <a:gd name="T0" fmla="*/ 0 w 4"/>
              <a:gd name="T1" fmla="*/ 0 h 10"/>
              <a:gd name="T2" fmla="*/ 4 w 4"/>
              <a:gd name="T3" fmla="*/ 10 h 10"/>
              <a:gd name="T4" fmla="*/ 0 w 4"/>
              <a:gd name="T5" fmla="*/ 0 h 10"/>
              <a:gd name="T6" fmla="*/ 0 w 4"/>
              <a:gd name="T7" fmla="*/ 0 h 10"/>
              <a:gd name="T8" fmla="*/ 0 w 4"/>
              <a:gd name="T9" fmla="*/ 0 h 10"/>
              <a:gd name="T10" fmla="*/ 0 w 4"/>
              <a:gd name="T11" fmla="*/ 0 h 10"/>
              <a:gd name="T12" fmla="*/ 0 w 4"/>
              <a:gd name="T13" fmla="*/ 0 h 10"/>
              <a:gd name="T14" fmla="*/ 0 w 4"/>
              <a:gd name="T15" fmla="*/ 0 h 10"/>
              <a:gd name="T16" fmla="*/ 0 w 4"/>
              <a:gd name="T17" fmla="*/ 0 h 10"/>
              <a:gd name="T18" fmla="*/ 0 w 4"/>
              <a:gd name="T19" fmla="*/ 0 h 10"/>
              <a:gd name="T20" fmla="*/ 0 w 4"/>
              <a:gd name="T21" fmla="*/ 0 h 10"/>
              <a:gd name="T22" fmla="*/ 0 w 4"/>
              <a:gd name="T23" fmla="*/ 0 h 10"/>
              <a:gd name="T24" fmla="*/ 0 w 4"/>
              <a:gd name="T25" fmla="*/ 0 h 10"/>
              <a:gd name="T26" fmla="*/ 0 w 4"/>
              <a:gd name="T27" fmla="*/ 0 h 10"/>
              <a:gd name="T28" fmla="*/ 0 w 4"/>
              <a:gd name="T29" fmla="*/ 0 h 10"/>
              <a:gd name="T30" fmla="*/ 0 w 4"/>
              <a:gd name="T31" fmla="*/ 0 h 10"/>
              <a:gd name="T32" fmla="*/ 0 w 4"/>
              <a:gd name="T33" fmla="*/ 0 h 10"/>
              <a:gd name="T34" fmla="*/ 0 w 4"/>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10">
                <a:moveTo>
                  <a:pt x="0" y="0"/>
                </a:moveTo>
                <a:cubicBezTo>
                  <a:pt x="1" y="3"/>
                  <a:pt x="3" y="7"/>
                  <a:pt x="4" y="10"/>
                </a:cubicBezTo>
                <a:cubicBezTo>
                  <a:pt x="3" y="7"/>
                  <a:pt x="1" y="3"/>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Freeform 508"/>
          <p:cNvSpPr/>
          <p:nvPr/>
        </p:nvSpPr>
        <p:spPr bwMode="auto">
          <a:xfrm>
            <a:off x="5094288" y="3711575"/>
            <a:ext cx="620713" cy="623888"/>
          </a:xfrm>
          <a:custGeom>
            <a:avLst/>
            <a:gdLst>
              <a:gd name="T0" fmla="*/ 37 w 132"/>
              <a:gd name="T1" fmla="*/ 16 h 132"/>
              <a:gd name="T2" fmla="*/ 116 w 132"/>
              <a:gd name="T3" fmla="*/ 37 h 132"/>
              <a:gd name="T4" fmla="*/ 95 w 132"/>
              <a:gd name="T5" fmla="*/ 116 h 132"/>
              <a:gd name="T6" fmla="*/ 16 w 132"/>
              <a:gd name="T7" fmla="*/ 95 h 132"/>
              <a:gd name="T8" fmla="*/ 37 w 132"/>
              <a:gd name="T9" fmla="*/ 16 h 132"/>
            </a:gdLst>
            <a:ahLst/>
            <a:cxnLst>
              <a:cxn ang="0">
                <a:pos x="T0" y="T1"/>
              </a:cxn>
              <a:cxn ang="0">
                <a:pos x="T2" y="T3"/>
              </a:cxn>
              <a:cxn ang="0">
                <a:pos x="T4" y="T5"/>
              </a:cxn>
              <a:cxn ang="0">
                <a:pos x="T6" y="T7"/>
              </a:cxn>
              <a:cxn ang="0">
                <a:pos x="T8" y="T9"/>
              </a:cxn>
            </a:cxnLst>
            <a:rect l="0" t="0" r="r" b="b"/>
            <a:pathLst>
              <a:path w="132" h="132">
                <a:moveTo>
                  <a:pt x="37" y="16"/>
                </a:moveTo>
                <a:cubicBezTo>
                  <a:pt x="65" y="0"/>
                  <a:pt x="100" y="9"/>
                  <a:pt x="116" y="37"/>
                </a:cubicBezTo>
                <a:cubicBezTo>
                  <a:pt x="132" y="64"/>
                  <a:pt x="122" y="100"/>
                  <a:pt x="95" y="116"/>
                </a:cubicBezTo>
                <a:cubicBezTo>
                  <a:pt x="67" y="132"/>
                  <a:pt x="32" y="122"/>
                  <a:pt x="16" y="95"/>
                </a:cubicBezTo>
                <a:cubicBezTo>
                  <a:pt x="0" y="67"/>
                  <a:pt x="9" y="32"/>
                  <a:pt x="37" y="1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4" name="Freeform 509"/>
          <p:cNvSpPr/>
          <p:nvPr/>
        </p:nvSpPr>
        <p:spPr bwMode="auto">
          <a:xfrm>
            <a:off x="5118100" y="3735388"/>
            <a:ext cx="573088" cy="576263"/>
          </a:xfrm>
          <a:custGeom>
            <a:avLst/>
            <a:gdLst>
              <a:gd name="T0" fmla="*/ 34 w 122"/>
              <a:gd name="T1" fmla="*/ 15 h 122"/>
              <a:gd name="T2" fmla="*/ 107 w 122"/>
              <a:gd name="T3" fmla="*/ 34 h 122"/>
              <a:gd name="T4" fmla="*/ 87 w 122"/>
              <a:gd name="T5" fmla="*/ 107 h 122"/>
              <a:gd name="T6" fmla="*/ 15 w 122"/>
              <a:gd name="T7" fmla="*/ 87 h 122"/>
              <a:gd name="T8" fmla="*/ 34 w 122"/>
              <a:gd name="T9" fmla="*/ 15 h 122"/>
            </a:gdLst>
            <a:ahLst/>
            <a:cxnLst>
              <a:cxn ang="0">
                <a:pos x="T0" y="T1"/>
              </a:cxn>
              <a:cxn ang="0">
                <a:pos x="T2" y="T3"/>
              </a:cxn>
              <a:cxn ang="0">
                <a:pos x="T4" y="T5"/>
              </a:cxn>
              <a:cxn ang="0">
                <a:pos x="T6" y="T7"/>
              </a:cxn>
              <a:cxn ang="0">
                <a:pos x="T8" y="T9"/>
              </a:cxn>
            </a:cxnLst>
            <a:rect l="0" t="0" r="r" b="b"/>
            <a:pathLst>
              <a:path w="122" h="122">
                <a:moveTo>
                  <a:pt x="34" y="15"/>
                </a:moveTo>
                <a:cubicBezTo>
                  <a:pt x="60" y="0"/>
                  <a:pt x="92" y="9"/>
                  <a:pt x="107" y="34"/>
                </a:cubicBezTo>
                <a:cubicBezTo>
                  <a:pt x="122" y="60"/>
                  <a:pt x="113" y="92"/>
                  <a:pt x="87" y="107"/>
                </a:cubicBezTo>
                <a:cubicBezTo>
                  <a:pt x="62" y="122"/>
                  <a:pt x="29" y="113"/>
                  <a:pt x="15" y="87"/>
                </a:cubicBezTo>
                <a:cubicBezTo>
                  <a:pt x="0" y="62"/>
                  <a:pt x="9" y="29"/>
                  <a:pt x="34" y="15"/>
                </a:cubicBezTo>
              </a:path>
            </a:pathLst>
          </a:cu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Freeform 510"/>
          <p:cNvSpPr>
            <a:spLocks noEditPoints="1"/>
          </p:cNvSpPr>
          <p:nvPr/>
        </p:nvSpPr>
        <p:spPr bwMode="auto">
          <a:xfrm>
            <a:off x="5146675" y="3943350"/>
            <a:ext cx="120650" cy="292100"/>
          </a:xfrm>
          <a:custGeom>
            <a:avLst/>
            <a:gdLst>
              <a:gd name="T0" fmla="*/ 9 w 26"/>
              <a:gd name="T1" fmla="*/ 43 h 62"/>
              <a:gd name="T2" fmla="*/ 26 w 26"/>
              <a:gd name="T3" fmla="*/ 62 h 62"/>
              <a:gd name="T4" fmla="*/ 9 w 26"/>
              <a:gd name="T5" fmla="*/ 43 h 62"/>
              <a:gd name="T6" fmla="*/ 4 w 26"/>
              <a:gd name="T7" fmla="*/ 0 h 62"/>
              <a:gd name="T8" fmla="*/ 9 w 26"/>
              <a:gd name="T9" fmla="*/ 43 h 62"/>
              <a:gd name="T10" fmla="*/ 4 w 26"/>
              <a:gd name="T11" fmla="*/ 0 h 62"/>
              <a:gd name="T12" fmla="*/ 4 w 26"/>
              <a:gd name="T13" fmla="*/ 0 h 62"/>
              <a:gd name="T14" fmla="*/ 4 w 26"/>
              <a:gd name="T15" fmla="*/ 0 h 62"/>
              <a:gd name="T16" fmla="*/ 4 w 26"/>
              <a:gd name="T1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62">
                <a:moveTo>
                  <a:pt x="9" y="43"/>
                </a:moveTo>
                <a:cubicBezTo>
                  <a:pt x="13" y="51"/>
                  <a:pt x="19" y="57"/>
                  <a:pt x="26" y="62"/>
                </a:cubicBezTo>
                <a:cubicBezTo>
                  <a:pt x="19" y="57"/>
                  <a:pt x="13" y="51"/>
                  <a:pt x="9" y="43"/>
                </a:cubicBezTo>
                <a:moveTo>
                  <a:pt x="4" y="0"/>
                </a:moveTo>
                <a:cubicBezTo>
                  <a:pt x="0" y="14"/>
                  <a:pt x="1" y="30"/>
                  <a:pt x="9" y="43"/>
                </a:cubicBezTo>
                <a:cubicBezTo>
                  <a:pt x="1" y="30"/>
                  <a:pt x="0" y="14"/>
                  <a:pt x="4" y="0"/>
                </a:cubicBezTo>
                <a:moveTo>
                  <a:pt x="4" y="0"/>
                </a:moveTo>
                <a:cubicBezTo>
                  <a:pt x="4" y="0"/>
                  <a:pt x="4" y="0"/>
                  <a:pt x="4" y="0"/>
                </a:cubicBezTo>
                <a:cubicBezTo>
                  <a:pt x="4" y="0"/>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Freeform 512"/>
          <p:cNvSpPr/>
          <p:nvPr/>
        </p:nvSpPr>
        <p:spPr bwMode="auto">
          <a:xfrm>
            <a:off x="3886200" y="3617913"/>
            <a:ext cx="620713" cy="622300"/>
          </a:xfrm>
          <a:custGeom>
            <a:avLst/>
            <a:gdLst>
              <a:gd name="T0" fmla="*/ 37 w 132"/>
              <a:gd name="T1" fmla="*/ 16 h 132"/>
              <a:gd name="T2" fmla="*/ 116 w 132"/>
              <a:gd name="T3" fmla="*/ 37 h 132"/>
              <a:gd name="T4" fmla="*/ 95 w 132"/>
              <a:gd name="T5" fmla="*/ 116 h 132"/>
              <a:gd name="T6" fmla="*/ 16 w 132"/>
              <a:gd name="T7" fmla="*/ 95 h 132"/>
              <a:gd name="T8" fmla="*/ 37 w 132"/>
              <a:gd name="T9" fmla="*/ 16 h 132"/>
            </a:gdLst>
            <a:ahLst/>
            <a:cxnLst>
              <a:cxn ang="0">
                <a:pos x="T0" y="T1"/>
              </a:cxn>
              <a:cxn ang="0">
                <a:pos x="T2" y="T3"/>
              </a:cxn>
              <a:cxn ang="0">
                <a:pos x="T4" y="T5"/>
              </a:cxn>
              <a:cxn ang="0">
                <a:pos x="T6" y="T7"/>
              </a:cxn>
              <a:cxn ang="0">
                <a:pos x="T8" y="T9"/>
              </a:cxn>
            </a:cxnLst>
            <a:rect l="0" t="0" r="r" b="b"/>
            <a:pathLst>
              <a:path w="132" h="132">
                <a:moveTo>
                  <a:pt x="37" y="16"/>
                </a:moveTo>
                <a:cubicBezTo>
                  <a:pt x="65" y="0"/>
                  <a:pt x="100" y="9"/>
                  <a:pt x="116" y="37"/>
                </a:cubicBezTo>
                <a:cubicBezTo>
                  <a:pt x="132" y="65"/>
                  <a:pt x="122" y="100"/>
                  <a:pt x="95" y="116"/>
                </a:cubicBezTo>
                <a:cubicBezTo>
                  <a:pt x="67" y="132"/>
                  <a:pt x="32" y="122"/>
                  <a:pt x="16" y="95"/>
                </a:cubicBezTo>
                <a:cubicBezTo>
                  <a:pt x="0" y="67"/>
                  <a:pt x="9" y="32"/>
                  <a:pt x="37"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8" name="Freeform 513"/>
          <p:cNvSpPr/>
          <p:nvPr/>
        </p:nvSpPr>
        <p:spPr bwMode="auto">
          <a:xfrm>
            <a:off x="3910013" y="3640138"/>
            <a:ext cx="573088" cy="576263"/>
          </a:xfrm>
          <a:custGeom>
            <a:avLst/>
            <a:gdLst>
              <a:gd name="T0" fmla="*/ 34 w 122"/>
              <a:gd name="T1" fmla="*/ 15 h 122"/>
              <a:gd name="T2" fmla="*/ 107 w 122"/>
              <a:gd name="T3" fmla="*/ 34 h 122"/>
              <a:gd name="T4" fmla="*/ 88 w 122"/>
              <a:gd name="T5" fmla="*/ 107 h 122"/>
              <a:gd name="T6" fmla="*/ 15 w 122"/>
              <a:gd name="T7" fmla="*/ 88 h 122"/>
              <a:gd name="T8" fmla="*/ 34 w 122"/>
              <a:gd name="T9" fmla="*/ 15 h 122"/>
            </a:gdLst>
            <a:ahLst/>
            <a:cxnLst>
              <a:cxn ang="0">
                <a:pos x="T0" y="T1"/>
              </a:cxn>
              <a:cxn ang="0">
                <a:pos x="T2" y="T3"/>
              </a:cxn>
              <a:cxn ang="0">
                <a:pos x="T4" y="T5"/>
              </a:cxn>
              <a:cxn ang="0">
                <a:pos x="T6" y="T7"/>
              </a:cxn>
              <a:cxn ang="0">
                <a:pos x="T8" y="T9"/>
              </a:cxn>
            </a:cxnLst>
            <a:rect l="0" t="0" r="r" b="b"/>
            <a:pathLst>
              <a:path w="122" h="122">
                <a:moveTo>
                  <a:pt x="34" y="15"/>
                </a:moveTo>
                <a:cubicBezTo>
                  <a:pt x="60" y="0"/>
                  <a:pt x="92" y="9"/>
                  <a:pt x="107" y="34"/>
                </a:cubicBezTo>
                <a:cubicBezTo>
                  <a:pt x="122" y="60"/>
                  <a:pt x="113" y="92"/>
                  <a:pt x="88" y="107"/>
                </a:cubicBezTo>
                <a:cubicBezTo>
                  <a:pt x="62" y="122"/>
                  <a:pt x="29" y="113"/>
                  <a:pt x="15" y="88"/>
                </a:cubicBezTo>
                <a:cubicBezTo>
                  <a:pt x="0" y="62"/>
                  <a:pt x="9" y="30"/>
                  <a:pt x="34" y="15"/>
                </a:cubicBezTo>
                <a:close/>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0" name="Freeform 514"/>
          <p:cNvSpPr/>
          <p:nvPr/>
        </p:nvSpPr>
        <p:spPr bwMode="auto">
          <a:xfrm>
            <a:off x="4614863" y="4551363"/>
            <a:ext cx="620713" cy="623888"/>
          </a:xfrm>
          <a:custGeom>
            <a:avLst/>
            <a:gdLst>
              <a:gd name="T0" fmla="*/ 37 w 132"/>
              <a:gd name="T1" fmla="*/ 16 h 132"/>
              <a:gd name="T2" fmla="*/ 116 w 132"/>
              <a:gd name="T3" fmla="*/ 37 h 132"/>
              <a:gd name="T4" fmla="*/ 95 w 132"/>
              <a:gd name="T5" fmla="*/ 116 h 132"/>
              <a:gd name="T6" fmla="*/ 16 w 132"/>
              <a:gd name="T7" fmla="*/ 94 h 132"/>
              <a:gd name="T8" fmla="*/ 37 w 132"/>
              <a:gd name="T9" fmla="*/ 16 h 132"/>
            </a:gdLst>
            <a:ahLst/>
            <a:cxnLst>
              <a:cxn ang="0">
                <a:pos x="T0" y="T1"/>
              </a:cxn>
              <a:cxn ang="0">
                <a:pos x="T2" y="T3"/>
              </a:cxn>
              <a:cxn ang="0">
                <a:pos x="T4" y="T5"/>
              </a:cxn>
              <a:cxn ang="0">
                <a:pos x="T6" y="T7"/>
              </a:cxn>
              <a:cxn ang="0">
                <a:pos x="T8" y="T9"/>
              </a:cxn>
            </a:cxnLst>
            <a:rect l="0" t="0" r="r" b="b"/>
            <a:pathLst>
              <a:path w="132" h="132">
                <a:moveTo>
                  <a:pt x="37" y="16"/>
                </a:moveTo>
                <a:cubicBezTo>
                  <a:pt x="64" y="0"/>
                  <a:pt x="100" y="9"/>
                  <a:pt x="116" y="37"/>
                </a:cubicBezTo>
                <a:cubicBezTo>
                  <a:pt x="132" y="64"/>
                  <a:pt x="122" y="100"/>
                  <a:pt x="95" y="116"/>
                </a:cubicBezTo>
                <a:cubicBezTo>
                  <a:pt x="67" y="132"/>
                  <a:pt x="32" y="122"/>
                  <a:pt x="16" y="94"/>
                </a:cubicBezTo>
                <a:cubicBezTo>
                  <a:pt x="0" y="67"/>
                  <a:pt x="9" y="32"/>
                  <a:pt x="37" y="1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1" name="Freeform 515"/>
          <p:cNvSpPr/>
          <p:nvPr/>
        </p:nvSpPr>
        <p:spPr bwMode="auto">
          <a:xfrm>
            <a:off x="4638675" y="4575175"/>
            <a:ext cx="573088" cy="571500"/>
          </a:xfrm>
          <a:custGeom>
            <a:avLst/>
            <a:gdLst>
              <a:gd name="T0" fmla="*/ 34 w 122"/>
              <a:gd name="T1" fmla="*/ 14 h 121"/>
              <a:gd name="T2" fmla="*/ 107 w 122"/>
              <a:gd name="T3" fmla="*/ 34 h 121"/>
              <a:gd name="T4" fmla="*/ 87 w 122"/>
              <a:gd name="T5" fmla="*/ 107 h 121"/>
              <a:gd name="T6" fmla="*/ 15 w 122"/>
              <a:gd name="T7" fmla="*/ 87 h 121"/>
              <a:gd name="T8" fmla="*/ 34 w 122"/>
              <a:gd name="T9" fmla="*/ 14 h 121"/>
            </a:gdLst>
            <a:ahLst/>
            <a:cxnLst>
              <a:cxn ang="0">
                <a:pos x="T0" y="T1"/>
              </a:cxn>
              <a:cxn ang="0">
                <a:pos x="T2" y="T3"/>
              </a:cxn>
              <a:cxn ang="0">
                <a:pos x="T4" y="T5"/>
              </a:cxn>
              <a:cxn ang="0">
                <a:pos x="T6" y="T7"/>
              </a:cxn>
              <a:cxn ang="0">
                <a:pos x="T8" y="T9"/>
              </a:cxn>
            </a:cxnLst>
            <a:rect l="0" t="0" r="r" b="b"/>
            <a:pathLst>
              <a:path w="122" h="121">
                <a:moveTo>
                  <a:pt x="34" y="14"/>
                </a:moveTo>
                <a:cubicBezTo>
                  <a:pt x="60" y="0"/>
                  <a:pt x="92" y="8"/>
                  <a:pt x="107" y="34"/>
                </a:cubicBezTo>
                <a:cubicBezTo>
                  <a:pt x="122" y="59"/>
                  <a:pt x="113" y="92"/>
                  <a:pt x="87" y="107"/>
                </a:cubicBezTo>
                <a:cubicBezTo>
                  <a:pt x="62" y="121"/>
                  <a:pt x="29" y="113"/>
                  <a:pt x="15" y="87"/>
                </a:cubicBezTo>
                <a:cubicBezTo>
                  <a:pt x="0" y="62"/>
                  <a:pt x="9" y="29"/>
                  <a:pt x="34" y="14"/>
                </a:cubicBezTo>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2" name="Freeform 516"/>
          <p:cNvSpPr>
            <a:spLocks noEditPoints="1"/>
          </p:cNvSpPr>
          <p:nvPr/>
        </p:nvSpPr>
        <p:spPr bwMode="auto">
          <a:xfrm>
            <a:off x="4667250" y="4802188"/>
            <a:ext cx="69850" cy="225425"/>
          </a:xfrm>
          <a:custGeom>
            <a:avLst/>
            <a:gdLst>
              <a:gd name="T0" fmla="*/ 9 w 15"/>
              <a:gd name="T1" fmla="*/ 39 h 48"/>
              <a:gd name="T2" fmla="*/ 15 w 15"/>
              <a:gd name="T3" fmla="*/ 48 h 48"/>
              <a:gd name="T4" fmla="*/ 9 w 15"/>
              <a:gd name="T5" fmla="*/ 39 h 48"/>
              <a:gd name="T6" fmla="*/ 3 w 15"/>
              <a:gd name="T7" fmla="*/ 1 h 48"/>
              <a:gd name="T8" fmla="*/ 9 w 15"/>
              <a:gd name="T9" fmla="*/ 39 h 48"/>
              <a:gd name="T10" fmla="*/ 3 w 15"/>
              <a:gd name="T11" fmla="*/ 1 h 48"/>
              <a:gd name="T12" fmla="*/ 3 w 15"/>
              <a:gd name="T13" fmla="*/ 0 h 48"/>
              <a:gd name="T14" fmla="*/ 3 w 15"/>
              <a:gd name="T15" fmla="*/ 1 h 48"/>
              <a:gd name="T16" fmla="*/ 3 w 15"/>
              <a:gd name="T17" fmla="*/ 0 h 48"/>
              <a:gd name="T18" fmla="*/ 3 w 15"/>
              <a:gd name="T19" fmla="*/ 0 h 48"/>
              <a:gd name="T20" fmla="*/ 3 w 15"/>
              <a:gd name="T21" fmla="*/ 0 h 48"/>
              <a:gd name="T22" fmla="*/ 3 w 15"/>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48">
                <a:moveTo>
                  <a:pt x="9" y="39"/>
                </a:moveTo>
                <a:cubicBezTo>
                  <a:pt x="10" y="42"/>
                  <a:pt x="13" y="45"/>
                  <a:pt x="15" y="48"/>
                </a:cubicBezTo>
                <a:cubicBezTo>
                  <a:pt x="13" y="45"/>
                  <a:pt x="10" y="42"/>
                  <a:pt x="9" y="39"/>
                </a:cubicBezTo>
                <a:moveTo>
                  <a:pt x="3" y="1"/>
                </a:moveTo>
                <a:cubicBezTo>
                  <a:pt x="0" y="13"/>
                  <a:pt x="2" y="27"/>
                  <a:pt x="9" y="39"/>
                </a:cubicBezTo>
                <a:cubicBezTo>
                  <a:pt x="2" y="27"/>
                  <a:pt x="0" y="13"/>
                  <a:pt x="3" y="1"/>
                </a:cubicBezTo>
                <a:moveTo>
                  <a:pt x="3" y="0"/>
                </a:moveTo>
                <a:cubicBezTo>
                  <a:pt x="3" y="0"/>
                  <a:pt x="3" y="0"/>
                  <a:pt x="3" y="1"/>
                </a:cubicBezTo>
                <a:cubicBezTo>
                  <a:pt x="3" y="0"/>
                  <a:pt x="3" y="0"/>
                  <a:pt x="3" y="0"/>
                </a:cubicBezTo>
                <a:moveTo>
                  <a:pt x="3" y="0"/>
                </a:moveTo>
                <a:cubicBezTo>
                  <a:pt x="3" y="0"/>
                  <a:pt x="3" y="0"/>
                  <a:pt x="3" y="0"/>
                </a:cubicBezTo>
                <a:cubicBezTo>
                  <a:pt x="3" y="0"/>
                  <a:pt x="3" y="0"/>
                  <a:pt x="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4" name="Freeform 518"/>
          <p:cNvSpPr/>
          <p:nvPr/>
        </p:nvSpPr>
        <p:spPr bwMode="auto">
          <a:xfrm>
            <a:off x="5360988" y="3381375"/>
            <a:ext cx="400050" cy="401638"/>
          </a:xfrm>
          <a:custGeom>
            <a:avLst/>
            <a:gdLst>
              <a:gd name="T0" fmla="*/ 24 w 85"/>
              <a:gd name="T1" fmla="*/ 10 h 85"/>
              <a:gd name="T2" fmla="*/ 75 w 85"/>
              <a:gd name="T3" fmla="*/ 24 h 85"/>
              <a:gd name="T4" fmla="*/ 61 w 85"/>
              <a:gd name="T5" fmla="*/ 75 h 85"/>
              <a:gd name="T6" fmla="*/ 10 w 85"/>
              <a:gd name="T7" fmla="*/ 61 h 85"/>
              <a:gd name="T8" fmla="*/ 24 w 85"/>
              <a:gd name="T9" fmla="*/ 10 h 85"/>
            </a:gdLst>
            <a:ahLst/>
            <a:cxnLst>
              <a:cxn ang="0">
                <a:pos x="T0" y="T1"/>
              </a:cxn>
              <a:cxn ang="0">
                <a:pos x="T2" y="T3"/>
              </a:cxn>
              <a:cxn ang="0">
                <a:pos x="T4" y="T5"/>
              </a:cxn>
              <a:cxn ang="0">
                <a:pos x="T6" y="T7"/>
              </a:cxn>
              <a:cxn ang="0">
                <a:pos x="T8" y="T9"/>
              </a:cxn>
            </a:cxnLst>
            <a:rect l="0" t="0" r="r" b="b"/>
            <a:pathLst>
              <a:path w="85" h="85">
                <a:moveTo>
                  <a:pt x="24" y="10"/>
                </a:moveTo>
                <a:cubicBezTo>
                  <a:pt x="42" y="0"/>
                  <a:pt x="64" y="6"/>
                  <a:pt x="75" y="24"/>
                </a:cubicBezTo>
                <a:cubicBezTo>
                  <a:pt x="85" y="42"/>
                  <a:pt x="79" y="64"/>
                  <a:pt x="61" y="75"/>
                </a:cubicBezTo>
                <a:cubicBezTo>
                  <a:pt x="43" y="85"/>
                  <a:pt x="21" y="79"/>
                  <a:pt x="10" y="61"/>
                </a:cubicBezTo>
                <a:cubicBezTo>
                  <a:pt x="0" y="43"/>
                  <a:pt x="6" y="21"/>
                  <a:pt x="24" y="1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5" name="Freeform 519"/>
          <p:cNvSpPr/>
          <p:nvPr/>
        </p:nvSpPr>
        <p:spPr bwMode="auto">
          <a:xfrm>
            <a:off x="5375275" y="3395663"/>
            <a:ext cx="371475" cy="373063"/>
          </a:xfrm>
          <a:custGeom>
            <a:avLst/>
            <a:gdLst>
              <a:gd name="T0" fmla="*/ 22 w 79"/>
              <a:gd name="T1" fmla="*/ 10 h 79"/>
              <a:gd name="T2" fmla="*/ 69 w 79"/>
              <a:gd name="T3" fmla="*/ 22 h 79"/>
              <a:gd name="T4" fmla="*/ 57 w 79"/>
              <a:gd name="T5" fmla="*/ 69 h 79"/>
              <a:gd name="T6" fmla="*/ 10 w 79"/>
              <a:gd name="T7" fmla="*/ 57 h 79"/>
              <a:gd name="T8" fmla="*/ 22 w 79"/>
              <a:gd name="T9" fmla="*/ 10 h 79"/>
            </a:gdLst>
            <a:ahLst/>
            <a:cxnLst>
              <a:cxn ang="0">
                <a:pos x="T0" y="T1"/>
              </a:cxn>
              <a:cxn ang="0">
                <a:pos x="T2" y="T3"/>
              </a:cxn>
              <a:cxn ang="0">
                <a:pos x="T4" y="T5"/>
              </a:cxn>
              <a:cxn ang="0">
                <a:pos x="T6" y="T7"/>
              </a:cxn>
              <a:cxn ang="0">
                <a:pos x="T8" y="T9"/>
              </a:cxn>
            </a:cxnLst>
            <a:rect l="0" t="0" r="r" b="b"/>
            <a:pathLst>
              <a:path w="79" h="79">
                <a:moveTo>
                  <a:pt x="22" y="10"/>
                </a:moveTo>
                <a:cubicBezTo>
                  <a:pt x="39" y="0"/>
                  <a:pt x="60" y="6"/>
                  <a:pt x="69" y="22"/>
                </a:cubicBezTo>
                <a:cubicBezTo>
                  <a:pt x="79" y="39"/>
                  <a:pt x="73" y="60"/>
                  <a:pt x="57" y="69"/>
                </a:cubicBezTo>
                <a:cubicBezTo>
                  <a:pt x="40" y="79"/>
                  <a:pt x="19" y="73"/>
                  <a:pt x="10" y="57"/>
                </a:cubicBezTo>
                <a:cubicBezTo>
                  <a:pt x="0" y="40"/>
                  <a:pt x="6" y="19"/>
                  <a:pt x="22" y="10"/>
                </a:cubicBezTo>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6" name="Freeform 520"/>
          <p:cNvSpPr>
            <a:spLocks noEditPoints="1"/>
          </p:cNvSpPr>
          <p:nvPr/>
        </p:nvSpPr>
        <p:spPr bwMode="auto">
          <a:xfrm>
            <a:off x="5403850" y="3603625"/>
            <a:ext cx="19050" cy="60325"/>
          </a:xfrm>
          <a:custGeom>
            <a:avLst/>
            <a:gdLst>
              <a:gd name="T0" fmla="*/ 0 w 4"/>
              <a:gd name="T1" fmla="*/ 0 h 13"/>
              <a:gd name="T2" fmla="*/ 4 w 4"/>
              <a:gd name="T3" fmla="*/ 13 h 13"/>
              <a:gd name="T4" fmla="*/ 0 w 4"/>
              <a:gd name="T5" fmla="*/ 0 h 13"/>
              <a:gd name="T6" fmla="*/ 0 w 4"/>
              <a:gd name="T7" fmla="*/ 0 h 13"/>
              <a:gd name="T8" fmla="*/ 0 w 4"/>
              <a:gd name="T9" fmla="*/ 0 h 13"/>
              <a:gd name="T10" fmla="*/ 0 w 4"/>
              <a:gd name="T11" fmla="*/ 0 h 13"/>
              <a:gd name="T12" fmla="*/ 0 w 4"/>
              <a:gd name="T13" fmla="*/ 0 h 13"/>
              <a:gd name="T14" fmla="*/ 0 w 4"/>
              <a:gd name="T15" fmla="*/ 0 h 13"/>
              <a:gd name="T16" fmla="*/ 0 w 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3">
                <a:moveTo>
                  <a:pt x="0" y="0"/>
                </a:moveTo>
                <a:cubicBezTo>
                  <a:pt x="0" y="4"/>
                  <a:pt x="2" y="8"/>
                  <a:pt x="4" y="13"/>
                </a:cubicBezTo>
                <a:cubicBezTo>
                  <a:pt x="2" y="8"/>
                  <a:pt x="0" y="4"/>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8" name="Freeform 522"/>
          <p:cNvSpPr/>
          <p:nvPr/>
        </p:nvSpPr>
        <p:spPr bwMode="auto">
          <a:xfrm>
            <a:off x="4610100" y="3603625"/>
            <a:ext cx="192088" cy="188913"/>
          </a:xfrm>
          <a:custGeom>
            <a:avLst/>
            <a:gdLst>
              <a:gd name="T0" fmla="*/ 12 w 41"/>
              <a:gd name="T1" fmla="*/ 4 h 40"/>
              <a:gd name="T2" fmla="*/ 36 w 41"/>
              <a:gd name="T3" fmla="*/ 11 h 40"/>
              <a:gd name="T4" fmla="*/ 29 w 41"/>
              <a:gd name="T5" fmla="*/ 35 h 40"/>
              <a:gd name="T6" fmla="*/ 5 w 41"/>
              <a:gd name="T7" fmla="*/ 29 h 40"/>
              <a:gd name="T8" fmla="*/ 12 w 41"/>
              <a:gd name="T9" fmla="*/ 4 h 40"/>
            </a:gdLst>
            <a:ahLst/>
            <a:cxnLst>
              <a:cxn ang="0">
                <a:pos x="T0" y="T1"/>
              </a:cxn>
              <a:cxn ang="0">
                <a:pos x="T2" y="T3"/>
              </a:cxn>
              <a:cxn ang="0">
                <a:pos x="T4" y="T5"/>
              </a:cxn>
              <a:cxn ang="0">
                <a:pos x="T6" y="T7"/>
              </a:cxn>
              <a:cxn ang="0">
                <a:pos x="T8" y="T9"/>
              </a:cxn>
            </a:cxnLst>
            <a:rect l="0" t="0" r="r" b="b"/>
            <a:pathLst>
              <a:path w="41" h="40">
                <a:moveTo>
                  <a:pt x="12" y="4"/>
                </a:moveTo>
                <a:cubicBezTo>
                  <a:pt x="20" y="0"/>
                  <a:pt x="31" y="2"/>
                  <a:pt x="36" y="11"/>
                </a:cubicBezTo>
                <a:cubicBezTo>
                  <a:pt x="41" y="19"/>
                  <a:pt x="38" y="30"/>
                  <a:pt x="29" y="35"/>
                </a:cubicBezTo>
                <a:cubicBezTo>
                  <a:pt x="21" y="40"/>
                  <a:pt x="10" y="37"/>
                  <a:pt x="5" y="29"/>
                </a:cubicBezTo>
                <a:cubicBezTo>
                  <a:pt x="0" y="20"/>
                  <a:pt x="3" y="9"/>
                  <a:pt x="12" y="4"/>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0" name="Freeform 524"/>
          <p:cNvSpPr>
            <a:spLocks noEditPoints="1"/>
          </p:cNvSpPr>
          <p:nvPr/>
        </p:nvSpPr>
        <p:spPr bwMode="auto">
          <a:xfrm>
            <a:off x="4629150" y="3630613"/>
            <a:ext cx="112713" cy="138113"/>
          </a:xfrm>
          <a:custGeom>
            <a:avLst/>
            <a:gdLst>
              <a:gd name="T0" fmla="*/ 23 w 24"/>
              <a:gd name="T1" fmla="*/ 29 h 29"/>
              <a:gd name="T2" fmla="*/ 23 w 24"/>
              <a:gd name="T3" fmla="*/ 29 h 29"/>
              <a:gd name="T4" fmla="*/ 23 w 24"/>
              <a:gd name="T5" fmla="*/ 29 h 29"/>
              <a:gd name="T6" fmla="*/ 24 w 24"/>
              <a:gd name="T7" fmla="*/ 29 h 29"/>
              <a:gd name="T8" fmla="*/ 23 w 24"/>
              <a:gd name="T9" fmla="*/ 29 h 29"/>
              <a:gd name="T10" fmla="*/ 24 w 24"/>
              <a:gd name="T11" fmla="*/ 29 h 29"/>
              <a:gd name="T12" fmla="*/ 24 w 24"/>
              <a:gd name="T13" fmla="*/ 29 h 29"/>
              <a:gd name="T14" fmla="*/ 2 w 24"/>
              <a:gd name="T15" fmla="*/ 22 h 29"/>
              <a:gd name="T16" fmla="*/ 5 w 24"/>
              <a:gd name="T17" fmla="*/ 26 h 29"/>
              <a:gd name="T18" fmla="*/ 2 w 24"/>
              <a:gd name="T19" fmla="*/ 22 h 29"/>
              <a:gd name="T20" fmla="*/ 0 w 24"/>
              <a:gd name="T21" fmla="*/ 13 h 29"/>
              <a:gd name="T22" fmla="*/ 0 w 24"/>
              <a:gd name="T23" fmla="*/ 13 h 29"/>
              <a:gd name="T24" fmla="*/ 0 w 24"/>
              <a:gd name="T25" fmla="*/ 13 h 29"/>
              <a:gd name="T26" fmla="*/ 0 w 24"/>
              <a:gd name="T27" fmla="*/ 13 h 29"/>
              <a:gd name="T28" fmla="*/ 0 w 24"/>
              <a:gd name="T29" fmla="*/ 13 h 29"/>
              <a:gd name="T30" fmla="*/ 0 w 24"/>
              <a:gd name="T31" fmla="*/ 13 h 29"/>
              <a:gd name="T32" fmla="*/ 7 w 24"/>
              <a:gd name="T33" fmla="*/ 0 h 29"/>
              <a:gd name="T34" fmla="*/ 0 w 24"/>
              <a:gd name="T35" fmla="*/ 13 h 29"/>
              <a:gd name="T36" fmla="*/ 7 w 24"/>
              <a:gd name="T37" fmla="*/ 0 h 29"/>
              <a:gd name="T38" fmla="*/ 7 w 24"/>
              <a:gd name="T3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9">
                <a:moveTo>
                  <a:pt x="23" y="29"/>
                </a:moveTo>
                <a:cubicBezTo>
                  <a:pt x="23" y="29"/>
                  <a:pt x="23" y="29"/>
                  <a:pt x="23" y="29"/>
                </a:cubicBezTo>
                <a:cubicBezTo>
                  <a:pt x="23" y="29"/>
                  <a:pt x="23" y="29"/>
                  <a:pt x="23" y="29"/>
                </a:cubicBezTo>
                <a:moveTo>
                  <a:pt x="24" y="29"/>
                </a:moveTo>
                <a:cubicBezTo>
                  <a:pt x="23" y="29"/>
                  <a:pt x="23" y="29"/>
                  <a:pt x="23" y="29"/>
                </a:cubicBezTo>
                <a:cubicBezTo>
                  <a:pt x="23" y="29"/>
                  <a:pt x="23" y="29"/>
                  <a:pt x="24" y="29"/>
                </a:cubicBezTo>
                <a:cubicBezTo>
                  <a:pt x="24" y="29"/>
                  <a:pt x="24" y="29"/>
                  <a:pt x="24" y="29"/>
                </a:cubicBezTo>
                <a:moveTo>
                  <a:pt x="2" y="22"/>
                </a:moveTo>
                <a:cubicBezTo>
                  <a:pt x="3" y="23"/>
                  <a:pt x="4" y="25"/>
                  <a:pt x="5" y="26"/>
                </a:cubicBezTo>
                <a:cubicBezTo>
                  <a:pt x="4" y="25"/>
                  <a:pt x="3" y="23"/>
                  <a:pt x="2" y="22"/>
                </a:cubicBezTo>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7" y="0"/>
                </a:moveTo>
                <a:cubicBezTo>
                  <a:pt x="3" y="3"/>
                  <a:pt x="0" y="8"/>
                  <a:pt x="0" y="13"/>
                </a:cubicBezTo>
                <a:cubicBezTo>
                  <a:pt x="0" y="8"/>
                  <a:pt x="3" y="3"/>
                  <a:pt x="7" y="0"/>
                </a:cubicBezTo>
                <a:cubicBezTo>
                  <a:pt x="7" y="0"/>
                  <a:pt x="7" y="0"/>
                  <a:pt x="7" y="0"/>
                </a:cubicBezTo>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2" name="Freeform 526"/>
          <p:cNvSpPr/>
          <p:nvPr/>
        </p:nvSpPr>
        <p:spPr bwMode="auto">
          <a:xfrm>
            <a:off x="4525963" y="2409825"/>
            <a:ext cx="234950" cy="239713"/>
          </a:xfrm>
          <a:custGeom>
            <a:avLst/>
            <a:gdLst>
              <a:gd name="T0" fmla="*/ 14 w 50"/>
              <a:gd name="T1" fmla="*/ 6 h 51"/>
              <a:gd name="T2" fmla="*/ 44 w 50"/>
              <a:gd name="T3" fmla="*/ 14 h 51"/>
              <a:gd name="T4" fmla="*/ 36 w 50"/>
              <a:gd name="T5" fmla="*/ 45 h 51"/>
              <a:gd name="T6" fmla="*/ 6 w 50"/>
              <a:gd name="T7" fmla="*/ 37 h 51"/>
              <a:gd name="T8" fmla="*/ 14 w 50"/>
              <a:gd name="T9" fmla="*/ 6 h 51"/>
            </a:gdLst>
            <a:ahLst/>
            <a:cxnLst>
              <a:cxn ang="0">
                <a:pos x="T0" y="T1"/>
              </a:cxn>
              <a:cxn ang="0">
                <a:pos x="T2" y="T3"/>
              </a:cxn>
              <a:cxn ang="0">
                <a:pos x="T4" y="T5"/>
              </a:cxn>
              <a:cxn ang="0">
                <a:pos x="T6" y="T7"/>
              </a:cxn>
              <a:cxn ang="0">
                <a:pos x="T8" y="T9"/>
              </a:cxn>
            </a:cxnLst>
            <a:rect l="0" t="0" r="r" b="b"/>
            <a:pathLst>
              <a:path w="50" h="51">
                <a:moveTo>
                  <a:pt x="14" y="6"/>
                </a:moveTo>
                <a:cubicBezTo>
                  <a:pt x="24" y="0"/>
                  <a:pt x="38" y="4"/>
                  <a:pt x="44" y="14"/>
                </a:cubicBezTo>
                <a:cubicBezTo>
                  <a:pt x="50" y="25"/>
                  <a:pt x="47" y="39"/>
                  <a:pt x="36" y="45"/>
                </a:cubicBezTo>
                <a:cubicBezTo>
                  <a:pt x="25" y="51"/>
                  <a:pt x="12" y="47"/>
                  <a:pt x="6" y="37"/>
                </a:cubicBezTo>
                <a:cubicBezTo>
                  <a:pt x="0" y="26"/>
                  <a:pt x="3" y="12"/>
                  <a:pt x="14"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3" name="Freeform 527"/>
          <p:cNvSpPr/>
          <p:nvPr/>
        </p:nvSpPr>
        <p:spPr bwMode="auto">
          <a:xfrm>
            <a:off x="4535488" y="2419350"/>
            <a:ext cx="215900" cy="220663"/>
          </a:xfrm>
          <a:custGeom>
            <a:avLst/>
            <a:gdLst>
              <a:gd name="T0" fmla="*/ 13 w 46"/>
              <a:gd name="T1" fmla="*/ 6 h 47"/>
              <a:gd name="T2" fmla="*/ 41 w 46"/>
              <a:gd name="T3" fmla="*/ 13 h 47"/>
              <a:gd name="T4" fmla="*/ 33 w 46"/>
              <a:gd name="T5" fmla="*/ 41 h 47"/>
              <a:gd name="T6" fmla="*/ 5 w 46"/>
              <a:gd name="T7" fmla="*/ 34 h 47"/>
              <a:gd name="T8" fmla="*/ 13 w 46"/>
              <a:gd name="T9" fmla="*/ 6 h 47"/>
            </a:gdLst>
            <a:ahLst/>
            <a:cxnLst>
              <a:cxn ang="0">
                <a:pos x="T0" y="T1"/>
              </a:cxn>
              <a:cxn ang="0">
                <a:pos x="T2" y="T3"/>
              </a:cxn>
              <a:cxn ang="0">
                <a:pos x="T4" y="T5"/>
              </a:cxn>
              <a:cxn ang="0">
                <a:pos x="T6" y="T7"/>
              </a:cxn>
              <a:cxn ang="0">
                <a:pos x="T8" y="T9"/>
              </a:cxn>
            </a:cxnLst>
            <a:rect l="0" t="0" r="r" b="b"/>
            <a:pathLst>
              <a:path w="46" h="47">
                <a:moveTo>
                  <a:pt x="13" y="6"/>
                </a:moveTo>
                <a:cubicBezTo>
                  <a:pt x="23" y="0"/>
                  <a:pt x="35" y="3"/>
                  <a:pt x="41" y="13"/>
                </a:cubicBezTo>
                <a:cubicBezTo>
                  <a:pt x="46" y="23"/>
                  <a:pt x="43" y="36"/>
                  <a:pt x="33" y="41"/>
                </a:cubicBezTo>
                <a:cubicBezTo>
                  <a:pt x="23" y="47"/>
                  <a:pt x="11" y="44"/>
                  <a:pt x="5" y="34"/>
                </a:cubicBezTo>
                <a:cubicBezTo>
                  <a:pt x="0" y="24"/>
                  <a:pt x="3" y="11"/>
                  <a:pt x="13" y="6"/>
                </a:cubicBezTo>
              </a:path>
            </a:pathLst>
          </a:custGeom>
          <a:solidFill>
            <a:srgbClr val="40455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5" name="Freeform 193"/>
          <p:cNvSpPr/>
          <p:nvPr/>
        </p:nvSpPr>
        <p:spPr bwMode="auto">
          <a:xfrm>
            <a:off x="3857625" y="2551113"/>
            <a:ext cx="992188" cy="1000125"/>
          </a:xfrm>
          <a:custGeom>
            <a:avLst/>
            <a:gdLst>
              <a:gd name="T0" fmla="*/ 59 w 211"/>
              <a:gd name="T1" fmla="*/ 186 h 212"/>
              <a:gd name="T2" fmla="*/ 25 w 211"/>
              <a:gd name="T3" fmla="*/ 59 h 212"/>
              <a:gd name="T4" fmla="*/ 152 w 211"/>
              <a:gd name="T5" fmla="*/ 26 h 212"/>
              <a:gd name="T6" fmla="*/ 186 w 211"/>
              <a:gd name="T7" fmla="*/ 152 h 212"/>
              <a:gd name="T8" fmla="*/ 59 w 211"/>
              <a:gd name="T9" fmla="*/ 186 h 212"/>
            </a:gdLst>
            <a:ahLst/>
            <a:cxnLst>
              <a:cxn ang="0">
                <a:pos x="T0" y="T1"/>
              </a:cxn>
              <a:cxn ang="0">
                <a:pos x="T2" y="T3"/>
              </a:cxn>
              <a:cxn ang="0">
                <a:pos x="T4" y="T5"/>
              </a:cxn>
              <a:cxn ang="0">
                <a:pos x="T6" y="T7"/>
              </a:cxn>
              <a:cxn ang="0">
                <a:pos x="T8" y="T9"/>
              </a:cxn>
            </a:cxnLst>
            <a:rect l="0" t="0" r="r" b="b"/>
            <a:pathLst>
              <a:path w="211" h="212">
                <a:moveTo>
                  <a:pt x="59" y="186"/>
                </a:moveTo>
                <a:cubicBezTo>
                  <a:pt x="15" y="160"/>
                  <a:pt x="0" y="104"/>
                  <a:pt x="25" y="59"/>
                </a:cubicBezTo>
                <a:cubicBezTo>
                  <a:pt x="51" y="15"/>
                  <a:pt x="108" y="0"/>
                  <a:pt x="152" y="26"/>
                </a:cubicBezTo>
                <a:cubicBezTo>
                  <a:pt x="196" y="51"/>
                  <a:pt x="211" y="108"/>
                  <a:pt x="186" y="152"/>
                </a:cubicBezTo>
                <a:cubicBezTo>
                  <a:pt x="160" y="196"/>
                  <a:pt x="104" y="212"/>
                  <a:pt x="59" y="186"/>
                </a:cubicBezTo>
                <a:close/>
              </a:path>
            </a:pathLst>
          </a:cu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7" name="Freeform 29"/>
          <p:cNvSpPr/>
          <p:nvPr/>
        </p:nvSpPr>
        <p:spPr bwMode="auto">
          <a:xfrm>
            <a:off x="4133850" y="2952750"/>
            <a:ext cx="288925" cy="296863"/>
          </a:xfrm>
          <a:custGeom>
            <a:avLst/>
            <a:gdLst>
              <a:gd name="T0" fmla="*/ 190 w 239"/>
              <a:gd name="T1" fmla="*/ 0 h 246"/>
              <a:gd name="T2" fmla="*/ 49 w 239"/>
              <a:gd name="T3" fmla="*/ 0 h 246"/>
              <a:gd name="T4" fmla="*/ 0 w 239"/>
              <a:gd name="T5" fmla="*/ 49 h 246"/>
              <a:gd name="T6" fmla="*/ 0 w 239"/>
              <a:gd name="T7" fmla="*/ 128 h 246"/>
              <a:gd name="T8" fmla="*/ 49 w 239"/>
              <a:gd name="T9" fmla="*/ 177 h 246"/>
              <a:gd name="T10" fmla="*/ 56 w 239"/>
              <a:gd name="T11" fmla="*/ 177 h 246"/>
              <a:gd name="T12" fmla="*/ 31 w 239"/>
              <a:gd name="T13" fmla="*/ 245 h 246"/>
              <a:gd name="T14" fmla="*/ 120 w 239"/>
              <a:gd name="T15" fmla="*/ 177 h 246"/>
              <a:gd name="T16" fmla="*/ 190 w 239"/>
              <a:gd name="T17" fmla="*/ 177 h 246"/>
              <a:gd name="T18" fmla="*/ 239 w 239"/>
              <a:gd name="T19" fmla="*/ 128 h 246"/>
              <a:gd name="T20" fmla="*/ 239 w 239"/>
              <a:gd name="T21" fmla="*/ 49 h 246"/>
              <a:gd name="T22" fmla="*/ 190 w 239"/>
              <a:gd name="T23"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9" h="246">
                <a:moveTo>
                  <a:pt x="190" y="0"/>
                </a:moveTo>
                <a:cubicBezTo>
                  <a:pt x="49" y="0"/>
                  <a:pt x="49" y="0"/>
                  <a:pt x="49" y="0"/>
                </a:cubicBezTo>
                <a:cubicBezTo>
                  <a:pt x="22" y="0"/>
                  <a:pt x="0" y="22"/>
                  <a:pt x="0" y="49"/>
                </a:cubicBezTo>
                <a:cubicBezTo>
                  <a:pt x="0" y="128"/>
                  <a:pt x="0" y="128"/>
                  <a:pt x="0" y="128"/>
                </a:cubicBezTo>
                <a:cubicBezTo>
                  <a:pt x="0" y="155"/>
                  <a:pt x="22" y="177"/>
                  <a:pt x="49" y="177"/>
                </a:cubicBezTo>
                <a:cubicBezTo>
                  <a:pt x="56" y="177"/>
                  <a:pt x="56" y="177"/>
                  <a:pt x="56" y="177"/>
                </a:cubicBezTo>
                <a:cubicBezTo>
                  <a:pt x="49" y="198"/>
                  <a:pt x="31" y="246"/>
                  <a:pt x="31" y="245"/>
                </a:cubicBezTo>
                <a:cubicBezTo>
                  <a:pt x="32" y="244"/>
                  <a:pt x="96" y="195"/>
                  <a:pt x="120" y="177"/>
                </a:cubicBezTo>
                <a:cubicBezTo>
                  <a:pt x="190" y="177"/>
                  <a:pt x="190" y="177"/>
                  <a:pt x="190" y="177"/>
                </a:cubicBezTo>
                <a:cubicBezTo>
                  <a:pt x="217" y="177"/>
                  <a:pt x="239" y="155"/>
                  <a:pt x="239" y="128"/>
                </a:cubicBezTo>
                <a:cubicBezTo>
                  <a:pt x="239" y="49"/>
                  <a:pt x="239" y="49"/>
                  <a:pt x="239" y="49"/>
                </a:cubicBezTo>
                <a:cubicBezTo>
                  <a:pt x="239" y="22"/>
                  <a:pt x="217" y="0"/>
                  <a:pt x="19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58" name="Freeform 30"/>
          <p:cNvSpPr/>
          <p:nvPr/>
        </p:nvSpPr>
        <p:spPr bwMode="auto">
          <a:xfrm>
            <a:off x="4335463" y="2927350"/>
            <a:ext cx="209550" cy="242888"/>
          </a:xfrm>
          <a:custGeom>
            <a:avLst/>
            <a:gdLst>
              <a:gd name="T0" fmla="*/ 134 w 174"/>
              <a:gd name="T1" fmla="*/ 0 h 202"/>
              <a:gd name="T2" fmla="*/ 18 w 174"/>
              <a:gd name="T3" fmla="*/ 0 h 202"/>
              <a:gd name="T4" fmla="*/ 0 w 174"/>
              <a:gd name="T5" fmla="*/ 5 h 202"/>
              <a:gd name="T6" fmla="*/ 34 w 174"/>
              <a:gd name="T7" fmla="*/ 5 h 202"/>
              <a:gd name="T8" fmla="*/ 90 w 174"/>
              <a:gd name="T9" fmla="*/ 61 h 202"/>
              <a:gd name="T10" fmla="*/ 90 w 174"/>
              <a:gd name="T11" fmla="*/ 151 h 202"/>
              <a:gd name="T12" fmla="*/ 89 w 174"/>
              <a:gd name="T13" fmla="*/ 156 h 202"/>
              <a:gd name="T14" fmla="*/ 148 w 174"/>
              <a:gd name="T15" fmla="*/ 201 h 202"/>
              <a:gd name="T16" fmla="*/ 128 w 174"/>
              <a:gd name="T17" fmla="*/ 145 h 202"/>
              <a:gd name="T18" fmla="*/ 134 w 174"/>
              <a:gd name="T19" fmla="*/ 145 h 202"/>
              <a:gd name="T20" fmla="*/ 174 w 174"/>
              <a:gd name="T21" fmla="*/ 105 h 202"/>
              <a:gd name="T22" fmla="*/ 174 w 174"/>
              <a:gd name="T23" fmla="*/ 40 h 202"/>
              <a:gd name="T24" fmla="*/ 134 w 174"/>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202">
                <a:moveTo>
                  <a:pt x="134" y="0"/>
                </a:moveTo>
                <a:cubicBezTo>
                  <a:pt x="18" y="0"/>
                  <a:pt x="18" y="0"/>
                  <a:pt x="18" y="0"/>
                </a:cubicBezTo>
                <a:cubicBezTo>
                  <a:pt x="12" y="0"/>
                  <a:pt x="6" y="2"/>
                  <a:pt x="0" y="5"/>
                </a:cubicBezTo>
                <a:cubicBezTo>
                  <a:pt x="34" y="5"/>
                  <a:pt x="34" y="5"/>
                  <a:pt x="34" y="5"/>
                </a:cubicBezTo>
                <a:cubicBezTo>
                  <a:pt x="65" y="5"/>
                  <a:pt x="90" y="30"/>
                  <a:pt x="90" y="61"/>
                </a:cubicBezTo>
                <a:cubicBezTo>
                  <a:pt x="90" y="151"/>
                  <a:pt x="90" y="151"/>
                  <a:pt x="90" y="151"/>
                </a:cubicBezTo>
                <a:cubicBezTo>
                  <a:pt x="90" y="153"/>
                  <a:pt x="90" y="154"/>
                  <a:pt x="89" y="156"/>
                </a:cubicBezTo>
                <a:cubicBezTo>
                  <a:pt x="113" y="173"/>
                  <a:pt x="148" y="200"/>
                  <a:pt x="148" y="201"/>
                </a:cubicBezTo>
                <a:cubicBezTo>
                  <a:pt x="149" y="202"/>
                  <a:pt x="134" y="162"/>
                  <a:pt x="128" y="145"/>
                </a:cubicBezTo>
                <a:cubicBezTo>
                  <a:pt x="134" y="145"/>
                  <a:pt x="134" y="145"/>
                  <a:pt x="134" y="145"/>
                </a:cubicBezTo>
                <a:cubicBezTo>
                  <a:pt x="156" y="145"/>
                  <a:pt x="174" y="127"/>
                  <a:pt x="174" y="105"/>
                </a:cubicBezTo>
                <a:cubicBezTo>
                  <a:pt x="174" y="40"/>
                  <a:pt x="174" y="40"/>
                  <a:pt x="174" y="40"/>
                </a:cubicBezTo>
                <a:cubicBezTo>
                  <a:pt x="174" y="18"/>
                  <a:pt x="156" y="0"/>
                  <a:pt x="13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66" name="Oval 296"/>
          <p:cNvSpPr>
            <a:spLocks noChangeArrowheads="1"/>
          </p:cNvSpPr>
          <p:nvPr/>
        </p:nvSpPr>
        <p:spPr bwMode="auto">
          <a:xfrm>
            <a:off x="5616575" y="4032250"/>
            <a:ext cx="638175" cy="6365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7" name="Oval 297"/>
          <p:cNvSpPr>
            <a:spLocks noChangeArrowheads="1"/>
          </p:cNvSpPr>
          <p:nvPr/>
        </p:nvSpPr>
        <p:spPr bwMode="auto">
          <a:xfrm>
            <a:off x="5638800" y="4056063"/>
            <a:ext cx="592138" cy="588963"/>
          </a:xfrm>
          <a:prstGeom prst="ellipse">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2" name="Freeform 73"/>
          <p:cNvSpPr/>
          <p:nvPr/>
        </p:nvSpPr>
        <p:spPr bwMode="auto">
          <a:xfrm>
            <a:off x="5791200" y="4311650"/>
            <a:ext cx="215900" cy="161925"/>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63" name="Freeform 74"/>
          <p:cNvSpPr/>
          <p:nvPr/>
        </p:nvSpPr>
        <p:spPr bwMode="auto">
          <a:xfrm>
            <a:off x="5942013" y="4287838"/>
            <a:ext cx="165100" cy="147638"/>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64" name="Freeform 75"/>
          <p:cNvSpPr/>
          <p:nvPr/>
        </p:nvSpPr>
        <p:spPr bwMode="auto">
          <a:xfrm>
            <a:off x="5843588" y="4235450"/>
            <a:ext cx="103188" cy="84138"/>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65" name="Freeform 76"/>
          <p:cNvSpPr/>
          <p:nvPr/>
        </p:nvSpPr>
        <p:spPr bwMode="auto">
          <a:xfrm>
            <a:off x="5949950" y="4211638"/>
            <a:ext cx="103188" cy="84138"/>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73" name="Oval 6"/>
          <p:cNvSpPr>
            <a:spLocks noChangeArrowheads="1"/>
          </p:cNvSpPr>
          <p:nvPr/>
        </p:nvSpPr>
        <p:spPr bwMode="auto">
          <a:xfrm>
            <a:off x="2951163" y="2989263"/>
            <a:ext cx="681038" cy="6889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 name="Oval 7"/>
          <p:cNvSpPr>
            <a:spLocks noChangeArrowheads="1"/>
          </p:cNvSpPr>
          <p:nvPr/>
        </p:nvSpPr>
        <p:spPr bwMode="auto">
          <a:xfrm>
            <a:off x="2974975" y="3017838"/>
            <a:ext cx="635000" cy="6365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5" name="Freeform 8"/>
          <p:cNvSpPr>
            <a:spLocks noEditPoints="1"/>
          </p:cNvSpPr>
          <p:nvPr/>
        </p:nvSpPr>
        <p:spPr bwMode="auto">
          <a:xfrm>
            <a:off x="3148013" y="3017838"/>
            <a:ext cx="352425" cy="79375"/>
          </a:xfrm>
          <a:custGeom>
            <a:avLst/>
            <a:gdLst>
              <a:gd name="T0" fmla="*/ 74 w 75"/>
              <a:gd name="T1" fmla="*/ 17 h 17"/>
              <a:gd name="T2" fmla="*/ 74 w 75"/>
              <a:gd name="T3" fmla="*/ 16 h 17"/>
              <a:gd name="T4" fmla="*/ 0 w 75"/>
              <a:gd name="T5" fmla="*/ 7 h 17"/>
              <a:gd name="T6" fmla="*/ 0 w 75"/>
              <a:gd name="T7" fmla="*/ 7 h 17"/>
              <a:gd name="T8" fmla="*/ 1 w 75"/>
              <a:gd name="T9" fmla="*/ 7 h 17"/>
              <a:gd name="T10" fmla="*/ 1 w 75"/>
              <a:gd name="T11" fmla="*/ 7 h 17"/>
              <a:gd name="T12" fmla="*/ 2 w 75"/>
              <a:gd name="T13" fmla="*/ 7 h 17"/>
              <a:gd name="T14" fmla="*/ 2 w 75"/>
              <a:gd name="T15" fmla="*/ 6 h 17"/>
              <a:gd name="T16" fmla="*/ 2 w 75"/>
              <a:gd name="T17" fmla="*/ 6 h 17"/>
              <a:gd name="T18" fmla="*/ 2 w 75"/>
              <a:gd name="T19" fmla="*/ 6 h 17"/>
              <a:gd name="T20" fmla="*/ 2 w 75"/>
              <a:gd name="T21" fmla="*/ 6 h 17"/>
              <a:gd name="T22" fmla="*/ 3 w 75"/>
              <a:gd name="T23" fmla="*/ 6 h 17"/>
              <a:gd name="T24" fmla="*/ 4 w 75"/>
              <a:gd name="T25" fmla="*/ 6 h 17"/>
              <a:gd name="T26" fmla="*/ 4 w 75"/>
              <a:gd name="T27" fmla="*/ 6 h 17"/>
              <a:gd name="T28" fmla="*/ 4 w 75"/>
              <a:gd name="T29" fmla="*/ 5 h 17"/>
              <a:gd name="T30" fmla="*/ 20 w 75"/>
              <a:gd name="T31" fmla="*/ 1 h 17"/>
              <a:gd name="T32" fmla="*/ 22 w 75"/>
              <a:gd name="T33" fmla="*/ 1 h 17"/>
              <a:gd name="T34" fmla="*/ 22 w 75"/>
              <a:gd name="T35" fmla="*/ 1 h 17"/>
              <a:gd name="T36" fmla="*/ 22 w 75"/>
              <a:gd name="T37" fmla="*/ 1 h 17"/>
              <a:gd name="T38" fmla="*/ 22 w 75"/>
              <a:gd name="T39" fmla="*/ 1 h 17"/>
              <a:gd name="T40" fmla="*/ 23 w 75"/>
              <a:gd name="T41" fmla="*/ 1 h 17"/>
              <a:gd name="T42" fmla="*/ 24 w 75"/>
              <a:gd name="T43" fmla="*/ 0 h 17"/>
              <a:gd name="T44" fmla="*/ 24 w 75"/>
              <a:gd name="T45" fmla="*/ 0 h 17"/>
              <a:gd name="T46" fmla="*/ 24 w 75"/>
              <a:gd name="T47" fmla="*/ 0 h 17"/>
              <a:gd name="T48" fmla="*/ 24 w 75"/>
              <a:gd name="T49" fmla="*/ 0 h 17"/>
              <a:gd name="T50" fmla="*/ 24 w 75"/>
              <a:gd name="T51" fmla="*/ 0 h 17"/>
              <a:gd name="T52" fmla="*/ 25 w 75"/>
              <a:gd name="T53" fmla="*/ 0 h 17"/>
              <a:gd name="T54" fmla="*/ 25 w 75"/>
              <a:gd name="T55" fmla="*/ 0 h 17"/>
              <a:gd name="T56" fmla="*/ 25 w 75"/>
              <a:gd name="T57" fmla="*/ 0 h 17"/>
              <a:gd name="T58" fmla="*/ 26 w 75"/>
              <a:gd name="T59" fmla="*/ 0 h 17"/>
              <a:gd name="T60" fmla="*/ 26 w 75"/>
              <a:gd name="T61" fmla="*/ 0 h 17"/>
              <a:gd name="T62" fmla="*/ 74 w 75"/>
              <a:gd name="T63" fmla="*/ 16 h 17"/>
              <a:gd name="T64" fmla="*/ 34 w 75"/>
              <a:gd name="T65" fmla="*/ 0 h 17"/>
              <a:gd name="T66" fmla="*/ 27 w 75"/>
              <a:gd name="T67" fmla="*/ 0 h 17"/>
              <a:gd name="T68" fmla="*/ 27 w 75"/>
              <a:gd name="T69" fmla="*/ 0 h 17"/>
              <a:gd name="T70" fmla="*/ 27 w 75"/>
              <a:gd name="T71" fmla="*/ 0 h 17"/>
              <a:gd name="T72" fmla="*/ 34 w 75"/>
              <a:gd name="T73" fmla="*/ 0 h 17"/>
              <a:gd name="T74" fmla="*/ 34 w 75"/>
              <a:gd name="T75" fmla="*/ 0 h 17"/>
              <a:gd name="T76" fmla="*/ 34 w 75"/>
              <a:gd name="T77" fmla="*/ 0 h 17"/>
              <a:gd name="T78" fmla="*/ 27 w 75"/>
              <a:gd name="T79" fmla="*/ 0 h 17"/>
              <a:gd name="T80" fmla="*/ 27 w 75"/>
              <a:gd name="T81" fmla="*/ 0 h 17"/>
              <a:gd name="T82" fmla="*/ 28 w 75"/>
              <a:gd name="T83" fmla="*/ 0 h 17"/>
              <a:gd name="T84" fmla="*/ 33 w 75"/>
              <a:gd name="T85" fmla="*/ 0 h 17"/>
              <a:gd name="T86" fmla="*/ 28 w 75"/>
              <a:gd name="T87" fmla="*/ 0 h 17"/>
              <a:gd name="T88" fmla="*/ 28 w 75"/>
              <a:gd name="T89" fmla="*/ 0 h 17"/>
              <a:gd name="T90" fmla="*/ 33 w 75"/>
              <a:gd name="T91" fmla="*/ 0 h 17"/>
              <a:gd name="T92" fmla="*/ 33 w 75"/>
              <a:gd name="T93" fmla="*/ 0 h 17"/>
              <a:gd name="T94" fmla="*/ 32 w 75"/>
              <a:gd name="T95" fmla="*/ 0 h 17"/>
              <a:gd name="T96" fmla="*/ 29 w 75"/>
              <a:gd name="T97" fmla="*/ 0 h 17"/>
              <a:gd name="T98" fmla="*/ 29 w 75"/>
              <a:gd name="T99" fmla="*/ 0 h 17"/>
              <a:gd name="T100" fmla="*/ 29 w 75"/>
              <a:gd name="T101" fmla="*/ 0 h 17"/>
              <a:gd name="T102" fmla="*/ 32 w 75"/>
              <a:gd name="T103" fmla="*/ 0 h 17"/>
              <a:gd name="T104" fmla="*/ 32 w 75"/>
              <a:gd name="T105" fmla="*/ 0 h 17"/>
              <a:gd name="T106" fmla="*/ 32 w 75"/>
              <a:gd name="T107" fmla="*/ 0 h 17"/>
              <a:gd name="T108" fmla="*/ 29 w 75"/>
              <a:gd name="T109" fmla="*/ 0 h 17"/>
              <a:gd name="T110" fmla="*/ 29 w 75"/>
              <a:gd name="T111" fmla="*/ 0 h 17"/>
              <a:gd name="T112" fmla="*/ 30 w 75"/>
              <a:gd name="T113" fmla="*/ 0 h 17"/>
              <a:gd name="T114" fmla="*/ 31 w 75"/>
              <a:gd name="T115" fmla="*/ 0 h 17"/>
              <a:gd name="T116" fmla="*/ 31 w 75"/>
              <a:gd name="T117" fmla="*/ 0 h 17"/>
              <a:gd name="T118" fmla="*/ 31 w 75"/>
              <a:gd name="T119" fmla="*/ 0 h 17"/>
              <a:gd name="T120" fmla="*/ 30 w 75"/>
              <a:gd name="T121" fmla="*/ 0 h 17"/>
              <a:gd name="T122" fmla="*/ 30 w 75"/>
              <a:gd name="T123" fmla="*/ 0 h 17"/>
              <a:gd name="T124" fmla="*/ 30 w 75"/>
              <a:gd name="T1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 h="17">
                <a:moveTo>
                  <a:pt x="75" y="17"/>
                </a:moveTo>
                <a:cubicBezTo>
                  <a:pt x="75" y="17"/>
                  <a:pt x="75" y="17"/>
                  <a:pt x="75" y="17"/>
                </a:cubicBezTo>
                <a:cubicBezTo>
                  <a:pt x="75" y="17"/>
                  <a:pt x="75" y="17"/>
                  <a:pt x="75" y="17"/>
                </a:cubicBezTo>
                <a:moveTo>
                  <a:pt x="75" y="17"/>
                </a:moveTo>
                <a:cubicBezTo>
                  <a:pt x="75" y="17"/>
                  <a:pt x="75" y="17"/>
                  <a:pt x="75" y="17"/>
                </a:cubicBezTo>
                <a:cubicBezTo>
                  <a:pt x="75" y="17"/>
                  <a:pt x="75" y="17"/>
                  <a:pt x="75" y="17"/>
                </a:cubicBezTo>
                <a:moveTo>
                  <a:pt x="74" y="17"/>
                </a:moveTo>
                <a:cubicBezTo>
                  <a:pt x="74" y="17"/>
                  <a:pt x="74" y="17"/>
                  <a:pt x="74" y="17"/>
                </a:cubicBezTo>
                <a:cubicBezTo>
                  <a:pt x="74" y="17"/>
                  <a:pt x="74" y="17"/>
                  <a:pt x="74" y="17"/>
                </a:cubicBezTo>
                <a:moveTo>
                  <a:pt x="74" y="16"/>
                </a:moveTo>
                <a:cubicBezTo>
                  <a:pt x="74" y="16"/>
                  <a:pt x="74" y="16"/>
                  <a:pt x="74" y="16"/>
                </a:cubicBezTo>
                <a:cubicBezTo>
                  <a:pt x="74" y="16"/>
                  <a:pt x="74" y="16"/>
                  <a:pt x="74" y="16"/>
                </a:cubicBezTo>
                <a:moveTo>
                  <a:pt x="74" y="16"/>
                </a:moveTo>
                <a:cubicBezTo>
                  <a:pt x="74" y="16"/>
                  <a:pt x="74" y="16"/>
                  <a:pt x="74" y="16"/>
                </a:cubicBezTo>
                <a:cubicBezTo>
                  <a:pt x="74" y="16"/>
                  <a:pt x="74" y="16"/>
                  <a:pt x="74" y="16"/>
                </a:cubicBezTo>
                <a:moveTo>
                  <a:pt x="74" y="16"/>
                </a:moveTo>
                <a:cubicBezTo>
                  <a:pt x="74" y="16"/>
                  <a:pt x="74" y="16"/>
                  <a:pt x="74" y="16"/>
                </a:cubicBezTo>
                <a:cubicBezTo>
                  <a:pt x="74" y="16"/>
                  <a:pt x="74" y="16"/>
                  <a:pt x="74" y="16"/>
                </a:cubicBezTo>
                <a:moveTo>
                  <a:pt x="0" y="7"/>
                </a:moveTo>
                <a:cubicBezTo>
                  <a:pt x="0" y="7"/>
                  <a:pt x="0" y="7"/>
                  <a:pt x="0" y="7"/>
                </a:cubicBezTo>
                <a:cubicBezTo>
                  <a:pt x="0" y="7"/>
                  <a:pt x="0" y="7"/>
                  <a:pt x="0" y="7"/>
                </a:cubicBezTo>
                <a:moveTo>
                  <a:pt x="0" y="7"/>
                </a:moveTo>
                <a:cubicBezTo>
                  <a:pt x="0" y="7"/>
                  <a:pt x="0" y="7"/>
                  <a:pt x="0" y="7"/>
                </a:cubicBezTo>
                <a:cubicBezTo>
                  <a:pt x="0" y="7"/>
                  <a:pt x="0" y="7"/>
                  <a:pt x="0" y="7"/>
                </a:cubicBezTo>
                <a:moveTo>
                  <a:pt x="0" y="7"/>
                </a:moveTo>
                <a:cubicBezTo>
                  <a:pt x="0" y="7"/>
                  <a:pt x="0" y="7"/>
                  <a:pt x="0" y="7"/>
                </a:cubicBezTo>
                <a:cubicBezTo>
                  <a:pt x="0" y="7"/>
                  <a:pt x="0" y="7"/>
                  <a:pt x="0" y="7"/>
                </a:cubicBezTo>
                <a:moveTo>
                  <a:pt x="0" y="7"/>
                </a:moveTo>
                <a:cubicBezTo>
                  <a:pt x="0" y="7"/>
                  <a:pt x="0" y="7"/>
                  <a:pt x="0" y="7"/>
                </a:cubicBezTo>
                <a:cubicBezTo>
                  <a:pt x="0" y="7"/>
                  <a:pt x="0" y="7"/>
                  <a:pt x="0" y="7"/>
                </a:cubicBezTo>
                <a:moveTo>
                  <a:pt x="0" y="7"/>
                </a:moveTo>
                <a:cubicBezTo>
                  <a:pt x="0" y="7"/>
                  <a:pt x="0" y="7"/>
                  <a:pt x="0" y="7"/>
                </a:cubicBezTo>
                <a:cubicBezTo>
                  <a:pt x="0" y="7"/>
                  <a:pt x="0" y="7"/>
                  <a:pt x="0" y="7"/>
                </a:cubicBezTo>
                <a:moveTo>
                  <a:pt x="1" y="7"/>
                </a:moveTo>
                <a:cubicBezTo>
                  <a:pt x="1" y="7"/>
                  <a:pt x="1" y="7"/>
                  <a:pt x="1" y="7"/>
                </a:cubicBezTo>
                <a:cubicBezTo>
                  <a:pt x="1" y="7"/>
                  <a:pt x="1" y="7"/>
                  <a:pt x="1" y="7"/>
                </a:cubicBezTo>
                <a:moveTo>
                  <a:pt x="1" y="7"/>
                </a:moveTo>
                <a:cubicBezTo>
                  <a:pt x="1" y="7"/>
                  <a:pt x="1" y="7"/>
                  <a:pt x="1" y="7"/>
                </a:cubicBezTo>
                <a:cubicBezTo>
                  <a:pt x="1" y="7"/>
                  <a:pt x="1" y="7"/>
                  <a:pt x="1" y="7"/>
                </a:cubicBezTo>
                <a:moveTo>
                  <a:pt x="1" y="7"/>
                </a:moveTo>
                <a:cubicBezTo>
                  <a:pt x="1" y="7"/>
                  <a:pt x="1" y="7"/>
                  <a:pt x="1" y="7"/>
                </a:cubicBezTo>
                <a:cubicBezTo>
                  <a:pt x="1" y="7"/>
                  <a:pt x="1" y="7"/>
                  <a:pt x="1" y="7"/>
                </a:cubicBezTo>
                <a:moveTo>
                  <a:pt x="1" y="7"/>
                </a:moveTo>
                <a:cubicBezTo>
                  <a:pt x="1" y="7"/>
                  <a:pt x="1" y="7"/>
                  <a:pt x="1" y="7"/>
                </a:cubicBezTo>
                <a:cubicBezTo>
                  <a:pt x="1" y="7"/>
                  <a:pt x="1" y="7"/>
                  <a:pt x="1" y="7"/>
                </a:cubicBezTo>
                <a:moveTo>
                  <a:pt x="2" y="7"/>
                </a:moveTo>
                <a:cubicBezTo>
                  <a:pt x="2" y="7"/>
                  <a:pt x="2" y="7"/>
                  <a:pt x="2" y="7"/>
                </a:cubicBezTo>
                <a:cubicBezTo>
                  <a:pt x="2" y="7"/>
                  <a:pt x="2" y="7"/>
                  <a:pt x="2" y="7"/>
                </a:cubicBezTo>
                <a:moveTo>
                  <a:pt x="2" y="7"/>
                </a:moveTo>
                <a:cubicBezTo>
                  <a:pt x="2" y="7"/>
                  <a:pt x="2" y="7"/>
                  <a:pt x="2" y="7"/>
                </a:cubicBezTo>
                <a:cubicBezTo>
                  <a:pt x="2" y="7"/>
                  <a:pt x="2" y="7"/>
                  <a:pt x="2" y="7"/>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2" y="6"/>
                </a:moveTo>
                <a:cubicBezTo>
                  <a:pt x="2" y="6"/>
                  <a:pt x="2" y="6"/>
                  <a:pt x="2" y="6"/>
                </a:cubicBezTo>
                <a:cubicBezTo>
                  <a:pt x="2" y="6"/>
                  <a:pt x="2" y="6"/>
                  <a:pt x="2" y="6"/>
                </a:cubicBezTo>
                <a:moveTo>
                  <a:pt x="3" y="6"/>
                </a:moveTo>
                <a:cubicBezTo>
                  <a:pt x="2" y="6"/>
                  <a:pt x="2" y="6"/>
                  <a:pt x="2" y="6"/>
                </a:cubicBezTo>
                <a:cubicBezTo>
                  <a:pt x="2" y="6"/>
                  <a:pt x="2" y="6"/>
                  <a:pt x="3" y="6"/>
                </a:cubicBezTo>
                <a:moveTo>
                  <a:pt x="3" y="6"/>
                </a:moveTo>
                <a:cubicBezTo>
                  <a:pt x="3" y="6"/>
                  <a:pt x="3" y="6"/>
                  <a:pt x="3" y="6"/>
                </a:cubicBezTo>
                <a:cubicBezTo>
                  <a:pt x="3" y="6"/>
                  <a:pt x="3" y="6"/>
                  <a:pt x="3" y="6"/>
                </a:cubicBezTo>
                <a:moveTo>
                  <a:pt x="3" y="6"/>
                </a:moveTo>
                <a:cubicBezTo>
                  <a:pt x="3" y="6"/>
                  <a:pt x="3" y="6"/>
                  <a:pt x="3" y="6"/>
                </a:cubicBezTo>
                <a:cubicBezTo>
                  <a:pt x="3" y="6"/>
                  <a:pt x="3" y="6"/>
                  <a:pt x="3" y="6"/>
                </a:cubicBezTo>
                <a:moveTo>
                  <a:pt x="3" y="6"/>
                </a:moveTo>
                <a:cubicBezTo>
                  <a:pt x="3" y="6"/>
                  <a:pt x="3" y="6"/>
                  <a:pt x="3" y="6"/>
                </a:cubicBezTo>
                <a:cubicBezTo>
                  <a:pt x="3" y="6"/>
                  <a:pt x="3" y="6"/>
                  <a:pt x="3" y="6"/>
                </a:cubicBezTo>
                <a:moveTo>
                  <a:pt x="4" y="6"/>
                </a:moveTo>
                <a:cubicBezTo>
                  <a:pt x="3" y="6"/>
                  <a:pt x="3" y="6"/>
                  <a:pt x="3" y="6"/>
                </a:cubicBezTo>
                <a:cubicBezTo>
                  <a:pt x="3" y="6"/>
                  <a:pt x="3" y="6"/>
                  <a:pt x="4" y="6"/>
                </a:cubicBezTo>
                <a:moveTo>
                  <a:pt x="4" y="6"/>
                </a:moveTo>
                <a:cubicBezTo>
                  <a:pt x="4" y="6"/>
                  <a:pt x="4" y="6"/>
                  <a:pt x="4" y="6"/>
                </a:cubicBezTo>
                <a:cubicBezTo>
                  <a:pt x="4" y="6"/>
                  <a:pt x="4" y="6"/>
                  <a:pt x="4" y="6"/>
                </a:cubicBezTo>
                <a:moveTo>
                  <a:pt x="4" y="6"/>
                </a:moveTo>
                <a:cubicBezTo>
                  <a:pt x="4" y="6"/>
                  <a:pt x="4" y="6"/>
                  <a:pt x="4" y="6"/>
                </a:cubicBezTo>
                <a:cubicBezTo>
                  <a:pt x="4" y="6"/>
                  <a:pt x="4" y="6"/>
                  <a:pt x="4" y="6"/>
                </a:cubicBezTo>
                <a:moveTo>
                  <a:pt x="4" y="6"/>
                </a:moveTo>
                <a:cubicBezTo>
                  <a:pt x="4" y="6"/>
                  <a:pt x="4" y="6"/>
                  <a:pt x="4" y="6"/>
                </a:cubicBezTo>
                <a:cubicBezTo>
                  <a:pt x="4" y="6"/>
                  <a:pt x="4" y="6"/>
                  <a:pt x="4" y="6"/>
                </a:cubicBezTo>
                <a:moveTo>
                  <a:pt x="4" y="5"/>
                </a:moveTo>
                <a:cubicBezTo>
                  <a:pt x="4" y="6"/>
                  <a:pt x="4" y="6"/>
                  <a:pt x="4" y="6"/>
                </a:cubicBezTo>
                <a:cubicBezTo>
                  <a:pt x="4" y="6"/>
                  <a:pt x="4" y="6"/>
                  <a:pt x="4" y="5"/>
                </a:cubicBezTo>
                <a:moveTo>
                  <a:pt x="4" y="5"/>
                </a:moveTo>
                <a:cubicBezTo>
                  <a:pt x="4" y="5"/>
                  <a:pt x="4" y="5"/>
                  <a:pt x="4" y="5"/>
                </a:cubicBezTo>
                <a:cubicBezTo>
                  <a:pt x="4" y="5"/>
                  <a:pt x="4" y="5"/>
                  <a:pt x="4" y="5"/>
                </a:cubicBezTo>
                <a:moveTo>
                  <a:pt x="4" y="5"/>
                </a:moveTo>
                <a:cubicBezTo>
                  <a:pt x="4" y="5"/>
                  <a:pt x="4" y="5"/>
                  <a:pt x="4" y="5"/>
                </a:cubicBezTo>
                <a:cubicBezTo>
                  <a:pt x="4" y="5"/>
                  <a:pt x="4" y="5"/>
                  <a:pt x="4" y="5"/>
                </a:cubicBezTo>
                <a:moveTo>
                  <a:pt x="20" y="1"/>
                </a:moveTo>
                <a:cubicBezTo>
                  <a:pt x="14" y="2"/>
                  <a:pt x="9" y="3"/>
                  <a:pt x="4" y="5"/>
                </a:cubicBezTo>
                <a:cubicBezTo>
                  <a:pt x="9" y="3"/>
                  <a:pt x="14" y="2"/>
                  <a:pt x="20" y="1"/>
                </a:cubicBezTo>
                <a:moveTo>
                  <a:pt x="20" y="1"/>
                </a:moveTo>
                <a:cubicBezTo>
                  <a:pt x="20" y="1"/>
                  <a:pt x="20" y="1"/>
                  <a:pt x="20" y="1"/>
                </a:cubicBezTo>
                <a:cubicBezTo>
                  <a:pt x="20" y="1"/>
                  <a:pt x="20" y="1"/>
                  <a:pt x="20" y="1"/>
                </a:cubicBezTo>
                <a:moveTo>
                  <a:pt x="22" y="1"/>
                </a:moveTo>
                <a:cubicBezTo>
                  <a:pt x="21" y="1"/>
                  <a:pt x="20" y="1"/>
                  <a:pt x="20" y="1"/>
                </a:cubicBezTo>
                <a:cubicBezTo>
                  <a:pt x="20" y="1"/>
                  <a:pt x="21"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2" y="1"/>
                </a:moveTo>
                <a:cubicBezTo>
                  <a:pt x="22" y="1"/>
                  <a:pt x="22" y="1"/>
                  <a:pt x="22" y="1"/>
                </a:cubicBezTo>
                <a:cubicBezTo>
                  <a:pt x="22" y="1"/>
                  <a:pt x="22" y="1"/>
                  <a:pt x="22" y="1"/>
                </a:cubicBezTo>
                <a:moveTo>
                  <a:pt x="23" y="1"/>
                </a:moveTo>
                <a:cubicBezTo>
                  <a:pt x="23" y="1"/>
                  <a:pt x="22" y="1"/>
                  <a:pt x="22" y="1"/>
                </a:cubicBezTo>
                <a:cubicBezTo>
                  <a:pt x="22" y="1"/>
                  <a:pt x="23" y="1"/>
                  <a:pt x="23" y="1"/>
                </a:cubicBezTo>
                <a:moveTo>
                  <a:pt x="23" y="1"/>
                </a:moveTo>
                <a:cubicBezTo>
                  <a:pt x="23" y="1"/>
                  <a:pt x="23" y="1"/>
                  <a:pt x="23" y="1"/>
                </a:cubicBezTo>
                <a:cubicBezTo>
                  <a:pt x="23" y="1"/>
                  <a:pt x="23" y="1"/>
                  <a:pt x="23" y="1"/>
                </a:cubicBezTo>
                <a:moveTo>
                  <a:pt x="23" y="1"/>
                </a:moveTo>
                <a:cubicBezTo>
                  <a:pt x="23" y="1"/>
                  <a:pt x="23" y="1"/>
                  <a:pt x="23" y="1"/>
                </a:cubicBezTo>
                <a:cubicBezTo>
                  <a:pt x="23" y="1"/>
                  <a:pt x="23" y="1"/>
                  <a:pt x="23" y="1"/>
                </a:cubicBezTo>
                <a:moveTo>
                  <a:pt x="24" y="0"/>
                </a:moveTo>
                <a:cubicBezTo>
                  <a:pt x="23" y="0"/>
                  <a:pt x="23" y="0"/>
                  <a:pt x="23" y="1"/>
                </a:cubicBezTo>
                <a:cubicBezTo>
                  <a:pt x="23" y="0"/>
                  <a:pt x="23"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4" y="0"/>
                </a:moveTo>
                <a:cubicBezTo>
                  <a:pt x="24" y="0"/>
                  <a:pt x="24" y="0"/>
                  <a:pt x="24" y="0"/>
                </a:cubicBezTo>
                <a:cubicBezTo>
                  <a:pt x="24" y="0"/>
                  <a:pt x="24" y="0"/>
                  <a:pt x="24" y="0"/>
                </a:cubicBezTo>
                <a:moveTo>
                  <a:pt x="25" y="0"/>
                </a:moveTo>
                <a:cubicBezTo>
                  <a:pt x="25" y="0"/>
                  <a:pt x="25" y="0"/>
                  <a:pt x="24"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5" y="0"/>
                </a:moveTo>
                <a:cubicBezTo>
                  <a:pt x="25" y="0"/>
                  <a:pt x="25" y="0"/>
                  <a:pt x="25" y="0"/>
                </a:cubicBezTo>
                <a:cubicBezTo>
                  <a:pt x="25" y="0"/>
                  <a:pt x="25" y="0"/>
                  <a:pt x="25" y="0"/>
                </a:cubicBezTo>
                <a:moveTo>
                  <a:pt x="26" y="0"/>
                </a:moveTo>
                <a:cubicBezTo>
                  <a:pt x="26" y="0"/>
                  <a:pt x="25" y="0"/>
                  <a:pt x="25" y="0"/>
                </a:cubicBezTo>
                <a:cubicBezTo>
                  <a:pt x="25"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26" y="0"/>
                </a:moveTo>
                <a:cubicBezTo>
                  <a:pt x="26" y="0"/>
                  <a:pt x="26" y="0"/>
                  <a:pt x="26" y="0"/>
                </a:cubicBezTo>
                <a:cubicBezTo>
                  <a:pt x="26" y="0"/>
                  <a:pt x="26" y="0"/>
                  <a:pt x="26" y="0"/>
                </a:cubicBezTo>
                <a:moveTo>
                  <a:pt x="35" y="0"/>
                </a:moveTo>
                <a:cubicBezTo>
                  <a:pt x="50" y="1"/>
                  <a:pt x="63" y="7"/>
                  <a:pt x="74" y="16"/>
                </a:cubicBezTo>
                <a:cubicBezTo>
                  <a:pt x="63" y="7"/>
                  <a:pt x="50" y="1"/>
                  <a:pt x="35" y="0"/>
                </a:cubicBezTo>
                <a:moveTo>
                  <a:pt x="26" y="0"/>
                </a:moveTo>
                <a:cubicBezTo>
                  <a:pt x="26" y="0"/>
                  <a:pt x="26" y="0"/>
                  <a:pt x="26" y="0"/>
                </a:cubicBezTo>
                <a:cubicBezTo>
                  <a:pt x="26" y="0"/>
                  <a:pt x="26" y="0"/>
                  <a:pt x="26" y="0"/>
                </a:cubicBezTo>
                <a:moveTo>
                  <a:pt x="34" y="0"/>
                </a:moveTo>
                <a:cubicBezTo>
                  <a:pt x="34" y="0"/>
                  <a:pt x="34" y="0"/>
                  <a:pt x="34" y="0"/>
                </a:cubicBezTo>
                <a:cubicBezTo>
                  <a:pt x="34" y="0"/>
                  <a:pt x="34" y="0"/>
                  <a:pt x="34" y="0"/>
                </a:cubicBezTo>
                <a:moveTo>
                  <a:pt x="26" y="0"/>
                </a:moveTo>
                <a:cubicBezTo>
                  <a:pt x="26" y="0"/>
                  <a:pt x="26" y="0"/>
                  <a:pt x="26" y="0"/>
                </a:cubicBezTo>
                <a:cubicBezTo>
                  <a:pt x="26" y="0"/>
                  <a:pt x="26" y="0"/>
                  <a:pt x="26"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4" y="0"/>
                </a:moveTo>
                <a:cubicBezTo>
                  <a:pt x="34" y="0"/>
                  <a:pt x="34" y="0"/>
                  <a:pt x="34" y="0"/>
                </a:cubicBezTo>
                <a:cubicBezTo>
                  <a:pt x="34" y="0"/>
                  <a:pt x="34" y="0"/>
                  <a:pt x="34" y="0"/>
                </a:cubicBezTo>
                <a:moveTo>
                  <a:pt x="27" y="0"/>
                </a:moveTo>
                <a:cubicBezTo>
                  <a:pt x="27" y="0"/>
                  <a:pt x="27" y="0"/>
                  <a:pt x="27" y="0"/>
                </a:cubicBezTo>
                <a:cubicBezTo>
                  <a:pt x="27" y="0"/>
                  <a:pt x="27" y="0"/>
                  <a:pt x="27" y="0"/>
                </a:cubicBezTo>
                <a:moveTo>
                  <a:pt x="33" y="0"/>
                </a:moveTo>
                <a:cubicBezTo>
                  <a:pt x="33" y="0"/>
                  <a:pt x="33" y="0"/>
                  <a:pt x="34" y="0"/>
                </a:cubicBezTo>
                <a:cubicBezTo>
                  <a:pt x="33" y="0"/>
                  <a:pt x="33" y="0"/>
                  <a:pt x="33" y="0"/>
                </a:cubicBezTo>
                <a:moveTo>
                  <a:pt x="27" y="0"/>
                </a:moveTo>
                <a:cubicBezTo>
                  <a:pt x="27" y="0"/>
                  <a:pt x="27" y="0"/>
                  <a:pt x="27" y="0"/>
                </a:cubicBezTo>
                <a:cubicBezTo>
                  <a:pt x="27" y="0"/>
                  <a:pt x="27" y="0"/>
                  <a:pt x="27" y="0"/>
                </a:cubicBezTo>
                <a:moveTo>
                  <a:pt x="33" y="0"/>
                </a:moveTo>
                <a:cubicBezTo>
                  <a:pt x="33" y="0"/>
                  <a:pt x="33" y="0"/>
                  <a:pt x="33" y="0"/>
                </a:cubicBezTo>
                <a:cubicBezTo>
                  <a:pt x="33" y="0"/>
                  <a:pt x="33" y="0"/>
                  <a:pt x="33" y="0"/>
                </a:cubicBezTo>
                <a:moveTo>
                  <a:pt x="28" y="0"/>
                </a:moveTo>
                <a:cubicBezTo>
                  <a:pt x="28" y="0"/>
                  <a:pt x="28" y="0"/>
                  <a:pt x="27" y="0"/>
                </a:cubicBezTo>
                <a:cubicBezTo>
                  <a:pt x="28" y="0"/>
                  <a:pt x="28" y="0"/>
                  <a:pt x="28" y="0"/>
                </a:cubicBezTo>
                <a:moveTo>
                  <a:pt x="33" y="0"/>
                </a:moveTo>
                <a:cubicBezTo>
                  <a:pt x="33" y="0"/>
                  <a:pt x="33" y="0"/>
                  <a:pt x="33" y="0"/>
                </a:cubicBezTo>
                <a:cubicBezTo>
                  <a:pt x="33" y="0"/>
                  <a:pt x="33" y="0"/>
                  <a:pt x="33" y="0"/>
                </a:cubicBezTo>
                <a:moveTo>
                  <a:pt x="28" y="0"/>
                </a:moveTo>
                <a:cubicBezTo>
                  <a:pt x="28" y="0"/>
                  <a:pt x="28" y="0"/>
                  <a:pt x="28" y="0"/>
                </a:cubicBezTo>
                <a:cubicBezTo>
                  <a:pt x="28" y="0"/>
                  <a:pt x="28" y="0"/>
                  <a:pt x="28" y="0"/>
                </a:cubicBezTo>
                <a:moveTo>
                  <a:pt x="33" y="0"/>
                </a:moveTo>
                <a:cubicBezTo>
                  <a:pt x="33" y="0"/>
                  <a:pt x="33" y="0"/>
                  <a:pt x="33" y="0"/>
                </a:cubicBezTo>
                <a:cubicBezTo>
                  <a:pt x="33" y="0"/>
                  <a:pt x="33" y="0"/>
                  <a:pt x="33"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28" y="0"/>
                </a:moveTo>
                <a:cubicBezTo>
                  <a:pt x="28" y="0"/>
                  <a:pt x="28" y="0"/>
                  <a:pt x="28" y="0"/>
                </a:cubicBezTo>
                <a:cubicBezTo>
                  <a:pt x="28" y="0"/>
                  <a:pt x="28" y="0"/>
                  <a:pt x="28" y="0"/>
                </a:cubicBezTo>
                <a:moveTo>
                  <a:pt x="33" y="0"/>
                </a:moveTo>
                <a:cubicBezTo>
                  <a:pt x="33" y="0"/>
                  <a:pt x="33" y="0"/>
                  <a:pt x="33" y="0"/>
                </a:cubicBezTo>
                <a:cubicBezTo>
                  <a:pt x="33" y="0"/>
                  <a:pt x="33" y="0"/>
                  <a:pt x="33" y="0"/>
                </a:cubicBezTo>
                <a:moveTo>
                  <a:pt x="28" y="0"/>
                </a:moveTo>
                <a:cubicBezTo>
                  <a:pt x="28" y="0"/>
                  <a:pt x="28" y="0"/>
                  <a:pt x="28" y="0"/>
                </a:cubicBezTo>
                <a:cubicBezTo>
                  <a:pt x="28" y="0"/>
                  <a:pt x="28" y="0"/>
                  <a:pt x="28" y="0"/>
                </a:cubicBezTo>
                <a:moveTo>
                  <a:pt x="33" y="0"/>
                </a:moveTo>
                <a:cubicBezTo>
                  <a:pt x="33" y="0"/>
                  <a:pt x="33" y="0"/>
                  <a:pt x="33" y="0"/>
                </a:cubicBezTo>
                <a:cubicBezTo>
                  <a:pt x="33" y="0"/>
                  <a:pt x="33" y="0"/>
                  <a:pt x="33" y="0"/>
                </a:cubicBezTo>
                <a:moveTo>
                  <a:pt x="28" y="0"/>
                </a:moveTo>
                <a:cubicBezTo>
                  <a:pt x="28" y="0"/>
                  <a:pt x="28" y="0"/>
                  <a:pt x="28" y="0"/>
                </a:cubicBezTo>
                <a:cubicBezTo>
                  <a:pt x="28" y="0"/>
                  <a:pt x="28" y="0"/>
                  <a:pt x="28" y="0"/>
                </a:cubicBezTo>
                <a:moveTo>
                  <a:pt x="32" y="0"/>
                </a:moveTo>
                <a:cubicBezTo>
                  <a:pt x="32" y="0"/>
                  <a:pt x="33" y="0"/>
                  <a:pt x="33" y="0"/>
                </a:cubicBezTo>
                <a:cubicBezTo>
                  <a:pt x="33" y="0"/>
                  <a:pt x="32" y="0"/>
                  <a:pt x="32" y="0"/>
                </a:cubicBezTo>
                <a:moveTo>
                  <a:pt x="28" y="0"/>
                </a:moveTo>
                <a:cubicBezTo>
                  <a:pt x="28" y="0"/>
                  <a:pt x="28" y="0"/>
                  <a:pt x="28" y="0"/>
                </a:cubicBezTo>
                <a:cubicBezTo>
                  <a:pt x="28" y="0"/>
                  <a:pt x="28" y="0"/>
                  <a:pt x="28" y="0"/>
                </a:cubicBezTo>
                <a:moveTo>
                  <a:pt x="32" y="0"/>
                </a:moveTo>
                <a:cubicBezTo>
                  <a:pt x="32" y="0"/>
                  <a:pt x="32" y="0"/>
                  <a:pt x="32" y="0"/>
                </a:cubicBezTo>
                <a:cubicBezTo>
                  <a:pt x="32" y="0"/>
                  <a:pt x="32" y="0"/>
                  <a:pt x="32" y="0"/>
                </a:cubicBezTo>
                <a:moveTo>
                  <a:pt x="29" y="0"/>
                </a:moveTo>
                <a:cubicBezTo>
                  <a:pt x="29" y="0"/>
                  <a:pt x="28" y="0"/>
                  <a:pt x="28" y="0"/>
                </a:cubicBezTo>
                <a:cubicBezTo>
                  <a:pt x="28"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2" y="0"/>
                </a:moveTo>
                <a:cubicBezTo>
                  <a:pt x="32" y="0"/>
                  <a:pt x="32" y="0"/>
                  <a:pt x="32" y="0"/>
                </a:cubicBezTo>
                <a:cubicBezTo>
                  <a:pt x="32" y="0"/>
                  <a:pt x="32" y="0"/>
                  <a:pt x="32" y="0"/>
                </a:cubicBezTo>
                <a:moveTo>
                  <a:pt x="29" y="0"/>
                </a:moveTo>
                <a:cubicBezTo>
                  <a:pt x="29" y="0"/>
                  <a:pt x="29" y="0"/>
                  <a:pt x="29" y="0"/>
                </a:cubicBezTo>
                <a:cubicBezTo>
                  <a:pt x="29" y="0"/>
                  <a:pt x="29" y="0"/>
                  <a:pt x="29" y="0"/>
                </a:cubicBezTo>
                <a:moveTo>
                  <a:pt x="31" y="0"/>
                </a:moveTo>
                <a:cubicBezTo>
                  <a:pt x="31" y="0"/>
                  <a:pt x="31" y="0"/>
                  <a:pt x="31" y="0"/>
                </a:cubicBezTo>
                <a:cubicBezTo>
                  <a:pt x="31" y="0"/>
                  <a:pt x="31" y="0"/>
                  <a:pt x="31" y="0"/>
                </a:cubicBezTo>
                <a:moveTo>
                  <a:pt x="29" y="0"/>
                </a:moveTo>
                <a:cubicBezTo>
                  <a:pt x="29" y="0"/>
                  <a:pt x="29" y="0"/>
                  <a:pt x="29" y="0"/>
                </a:cubicBezTo>
                <a:cubicBezTo>
                  <a:pt x="29" y="0"/>
                  <a:pt x="29" y="0"/>
                  <a:pt x="29"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moveTo>
                  <a:pt x="31" y="0"/>
                </a:moveTo>
                <a:cubicBezTo>
                  <a:pt x="31" y="0"/>
                  <a:pt x="31" y="0"/>
                  <a:pt x="31" y="0"/>
                </a:cubicBezTo>
                <a:cubicBezTo>
                  <a:pt x="31" y="0"/>
                  <a:pt x="31" y="0"/>
                  <a:pt x="31" y="0"/>
                </a:cubicBezTo>
                <a:moveTo>
                  <a:pt x="30" y="0"/>
                </a:moveTo>
                <a:cubicBezTo>
                  <a:pt x="30" y="0"/>
                  <a:pt x="30" y="0"/>
                  <a:pt x="30" y="0"/>
                </a:cubicBezTo>
                <a:cubicBezTo>
                  <a:pt x="30" y="0"/>
                  <a:pt x="30" y="0"/>
                  <a:pt x="30" y="0"/>
                </a:cubicBezTo>
                <a:cubicBezTo>
                  <a:pt x="30" y="0"/>
                  <a:pt x="30" y="0"/>
                  <a:pt x="31" y="0"/>
                </a:cubicBezTo>
                <a:cubicBezTo>
                  <a:pt x="30" y="0"/>
                  <a:pt x="30" y="0"/>
                  <a:pt x="3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6" name="Freeform 9"/>
          <p:cNvSpPr/>
          <p:nvPr/>
        </p:nvSpPr>
        <p:spPr bwMode="auto">
          <a:xfrm>
            <a:off x="2974975" y="3017838"/>
            <a:ext cx="635000" cy="315913"/>
          </a:xfrm>
          <a:custGeom>
            <a:avLst/>
            <a:gdLst>
              <a:gd name="T0" fmla="*/ 67 w 135"/>
              <a:gd name="T1" fmla="*/ 0 h 67"/>
              <a:gd name="T2" fmla="*/ 67 w 135"/>
              <a:gd name="T3" fmla="*/ 0 h 67"/>
              <a:gd name="T4" fmla="*/ 67 w 135"/>
              <a:gd name="T5" fmla="*/ 0 h 67"/>
              <a:gd name="T6" fmla="*/ 66 w 135"/>
              <a:gd name="T7" fmla="*/ 0 h 67"/>
              <a:gd name="T8" fmla="*/ 66 w 135"/>
              <a:gd name="T9" fmla="*/ 0 h 67"/>
              <a:gd name="T10" fmla="*/ 66 w 135"/>
              <a:gd name="T11" fmla="*/ 0 h 67"/>
              <a:gd name="T12" fmla="*/ 66 w 135"/>
              <a:gd name="T13" fmla="*/ 0 h 67"/>
              <a:gd name="T14" fmla="*/ 65 w 135"/>
              <a:gd name="T15" fmla="*/ 0 h 67"/>
              <a:gd name="T16" fmla="*/ 65 w 135"/>
              <a:gd name="T17" fmla="*/ 0 h 67"/>
              <a:gd name="T18" fmla="*/ 65 w 135"/>
              <a:gd name="T19" fmla="*/ 0 h 67"/>
              <a:gd name="T20" fmla="*/ 64 w 135"/>
              <a:gd name="T21" fmla="*/ 0 h 67"/>
              <a:gd name="T22" fmla="*/ 64 w 135"/>
              <a:gd name="T23" fmla="*/ 0 h 67"/>
              <a:gd name="T24" fmla="*/ 64 w 135"/>
              <a:gd name="T25" fmla="*/ 0 h 67"/>
              <a:gd name="T26" fmla="*/ 64 w 135"/>
              <a:gd name="T27" fmla="*/ 0 h 67"/>
              <a:gd name="T28" fmla="*/ 63 w 135"/>
              <a:gd name="T29" fmla="*/ 0 h 67"/>
              <a:gd name="T30" fmla="*/ 63 w 135"/>
              <a:gd name="T31" fmla="*/ 0 h 67"/>
              <a:gd name="T32" fmla="*/ 63 w 135"/>
              <a:gd name="T33" fmla="*/ 0 h 67"/>
              <a:gd name="T34" fmla="*/ 62 w 135"/>
              <a:gd name="T35" fmla="*/ 0 h 67"/>
              <a:gd name="T36" fmla="*/ 62 w 135"/>
              <a:gd name="T37" fmla="*/ 0 h 67"/>
              <a:gd name="T38" fmla="*/ 62 w 135"/>
              <a:gd name="T39" fmla="*/ 0 h 67"/>
              <a:gd name="T40" fmla="*/ 61 w 135"/>
              <a:gd name="T41" fmla="*/ 0 h 67"/>
              <a:gd name="T42" fmla="*/ 61 w 135"/>
              <a:gd name="T43" fmla="*/ 0 h 67"/>
              <a:gd name="T44" fmla="*/ 61 w 135"/>
              <a:gd name="T45" fmla="*/ 0 h 67"/>
              <a:gd name="T46" fmla="*/ 61 w 135"/>
              <a:gd name="T47" fmla="*/ 0 h 67"/>
              <a:gd name="T48" fmla="*/ 60 w 135"/>
              <a:gd name="T49" fmla="*/ 1 h 67"/>
              <a:gd name="T50" fmla="*/ 59 w 135"/>
              <a:gd name="T51" fmla="*/ 1 h 67"/>
              <a:gd name="T52" fmla="*/ 59 w 135"/>
              <a:gd name="T53" fmla="*/ 1 h 67"/>
              <a:gd name="T54" fmla="*/ 59 w 135"/>
              <a:gd name="T55" fmla="*/ 1 h 67"/>
              <a:gd name="T56" fmla="*/ 59 w 135"/>
              <a:gd name="T57" fmla="*/ 1 h 67"/>
              <a:gd name="T58" fmla="*/ 57 w 135"/>
              <a:gd name="T59" fmla="*/ 1 h 67"/>
              <a:gd name="T60" fmla="*/ 41 w 135"/>
              <a:gd name="T61" fmla="*/ 5 h 67"/>
              <a:gd name="T62" fmla="*/ 41 w 135"/>
              <a:gd name="T63" fmla="*/ 6 h 67"/>
              <a:gd name="T64" fmla="*/ 41 w 135"/>
              <a:gd name="T65" fmla="*/ 6 h 67"/>
              <a:gd name="T66" fmla="*/ 40 w 135"/>
              <a:gd name="T67" fmla="*/ 6 h 67"/>
              <a:gd name="T68" fmla="*/ 39 w 135"/>
              <a:gd name="T69" fmla="*/ 6 h 67"/>
              <a:gd name="T70" fmla="*/ 39 w 135"/>
              <a:gd name="T71" fmla="*/ 6 h 67"/>
              <a:gd name="T72" fmla="*/ 39 w 135"/>
              <a:gd name="T73" fmla="*/ 6 h 67"/>
              <a:gd name="T74" fmla="*/ 39 w 135"/>
              <a:gd name="T75" fmla="*/ 6 h 67"/>
              <a:gd name="T76" fmla="*/ 38 w 135"/>
              <a:gd name="T77" fmla="*/ 7 h 67"/>
              <a:gd name="T78" fmla="*/ 38 w 135"/>
              <a:gd name="T79" fmla="*/ 7 h 67"/>
              <a:gd name="T80" fmla="*/ 37 w 135"/>
              <a:gd name="T81" fmla="*/ 7 h 67"/>
              <a:gd name="T82" fmla="*/ 37 w 135"/>
              <a:gd name="T83" fmla="*/ 7 h 67"/>
              <a:gd name="T84" fmla="*/ 135 w 135"/>
              <a:gd name="T85" fmla="*/ 63 h 67"/>
              <a:gd name="T86" fmla="*/ 111 w 135"/>
              <a:gd name="T87" fmla="*/ 17 h 67"/>
              <a:gd name="T88" fmla="*/ 111 w 135"/>
              <a:gd name="T89" fmla="*/ 16 h 67"/>
              <a:gd name="T90" fmla="*/ 71 w 135"/>
              <a:gd name="T91" fmla="*/ 0 h 67"/>
              <a:gd name="T92" fmla="*/ 71 w 135"/>
              <a:gd name="T93" fmla="*/ 0 h 67"/>
              <a:gd name="T94" fmla="*/ 71 w 135"/>
              <a:gd name="T95" fmla="*/ 0 h 67"/>
              <a:gd name="T96" fmla="*/ 71 w 135"/>
              <a:gd name="T97" fmla="*/ 0 h 67"/>
              <a:gd name="T98" fmla="*/ 70 w 135"/>
              <a:gd name="T99" fmla="*/ 0 h 67"/>
              <a:gd name="T100" fmla="*/ 70 w 135"/>
              <a:gd name="T101" fmla="*/ 0 h 67"/>
              <a:gd name="T102" fmla="*/ 70 w 135"/>
              <a:gd name="T103" fmla="*/ 0 h 67"/>
              <a:gd name="T104" fmla="*/ 69 w 135"/>
              <a:gd name="T105" fmla="*/ 0 h 67"/>
              <a:gd name="T106" fmla="*/ 69 w 135"/>
              <a:gd name="T107" fmla="*/ 0 h 67"/>
              <a:gd name="T108" fmla="*/ 69 w 135"/>
              <a:gd name="T109" fmla="*/ 0 h 67"/>
              <a:gd name="T110" fmla="*/ 68 w 135"/>
              <a:gd name="T111" fmla="*/ 0 h 67"/>
              <a:gd name="T112" fmla="*/ 68 w 135"/>
              <a:gd name="T113" fmla="*/ 0 h 67"/>
              <a:gd name="T114" fmla="*/ 68 w 135"/>
              <a:gd name="T115" fmla="*/ 0 h 67"/>
              <a:gd name="T116" fmla="*/ 68 w 135"/>
              <a:gd name="T11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67">
                <a:moveTo>
                  <a:pt x="67" y="0"/>
                </a:move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7" y="0"/>
                </a:cubicBezTo>
                <a:cubicBezTo>
                  <a:pt x="67" y="0"/>
                  <a:pt x="67"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5" y="0"/>
                </a:cubicBezTo>
                <a:cubicBezTo>
                  <a:pt x="65" y="0"/>
                  <a:pt x="65"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4" y="0"/>
                  <a:pt x="64"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2" y="0"/>
                </a:cubicBezTo>
                <a:cubicBezTo>
                  <a:pt x="62" y="0"/>
                  <a:pt x="62"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1" y="0"/>
                  <a:pt x="61" y="0"/>
                  <a:pt x="61" y="0"/>
                </a:cubicBezTo>
                <a:cubicBezTo>
                  <a:pt x="60" y="0"/>
                  <a:pt x="60" y="0"/>
                  <a:pt x="60" y="1"/>
                </a:cubicBezTo>
                <a:cubicBezTo>
                  <a:pt x="60" y="1"/>
                  <a:pt x="60" y="1"/>
                  <a:pt x="60" y="1"/>
                </a:cubicBezTo>
                <a:cubicBezTo>
                  <a:pt x="60" y="1"/>
                  <a:pt x="60" y="1"/>
                  <a:pt x="60" y="1"/>
                </a:cubicBezTo>
                <a:cubicBezTo>
                  <a:pt x="60" y="1"/>
                  <a:pt x="60" y="1"/>
                  <a:pt x="60" y="1"/>
                </a:cubicBezTo>
                <a:cubicBezTo>
                  <a:pt x="60" y="1"/>
                  <a:pt x="60" y="1"/>
                  <a:pt x="60" y="1"/>
                </a:cubicBezTo>
                <a:cubicBezTo>
                  <a:pt x="60" y="1"/>
                  <a:pt x="60" y="1"/>
                  <a:pt x="60" y="1"/>
                </a:cubicBezTo>
                <a:cubicBezTo>
                  <a:pt x="60"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9" y="1"/>
                  <a:pt x="59" y="1"/>
                  <a:pt x="59" y="1"/>
                </a:cubicBezTo>
                <a:cubicBezTo>
                  <a:pt x="58" y="1"/>
                  <a:pt x="57" y="1"/>
                  <a:pt x="57" y="1"/>
                </a:cubicBezTo>
                <a:cubicBezTo>
                  <a:pt x="57" y="1"/>
                  <a:pt x="57" y="1"/>
                  <a:pt x="57" y="1"/>
                </a:cubicBezTo>
                <a:cubicBezTo>
                  <a:pt x="57" y="1"/>
                  <a:pt x="57" y="1"/>
                  <a:pt x="57" y="1"/>
                </a:cubicBezTo>
                <a:cubicBezTo>
                  <a:pt x="57" y="1"/>
                  <a:pt x="57" y="1"/>
                  <a:pt x="57" y="1"/>
                </a:cubicBezTo>
                <a:cubicBezTo>
                  <a:pt x="51" y="2"/>
                  <a:pt x="46" y="3"/>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6"/>
                  <a:pt x="41" y="6"/>
                  <a:pt x="41" y="6"/>
                </a:cubicBezTo>
                <a:cubicBezTo>
                  <a:pt x="41" y="6"/>
                  <a:pt x="41" y="6"/>
                  <a:pt x="41" y="6"/>
                </a:cubicBezTo>
                <a:cubicBezTo>
                  <a:pt x="41" y="6"/>
                  <a:pt x="41" y="6"/>
                  <a:pt x="41" y="6"/>
                </a:cubicBezTo>
                <a:cubicBezTo>
                  <a:pt x="41" y="6"/>
                  <a:pt x="41" y="6"/>
                  <a:pt x="41" y="6"/>
                </a:cubicBezTo>
                <a:cubicBezTo>
                  <a:pt x="41" y="6"/>
                  <a:pt x="41" y="6"/>
                  <a:pt x="41" y="6"/>
                </a:cubicBezTo>
                <a:cubicBezTo>
                  <a:pt x="41" y="6"/>
                  <a:pt x="41" y="6"/>
                  <a:pt x="41" y="6"/>
                </a:cubicBezTo>
                <a:cubicBezTo>
                  <a:pt x="41" y="6"/>
                  <a:pt x="41" y="6"/>
                  <a:pt x="41" y="6"/>
                </a:cubicBezTo>
                <a:cubicBezTo>
                  <a:pt x="41" y="6"/>
                  <a:pt x="41" y="6"/>
                  <a:pt x="41" y="6"/>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7"/>
                  <a:pt x="39" y="7"/>
                </a:cubicBezTo>
                <a:cubicBezTo>
                  <a:pt x="39" y="7"/>
                  <a:pt x="39" y="7"/>
                  <a:pt x="39" y="7"/>
                </a:cubicBezTo>
                <a:cubicBezTo>
                  <a:pt x="39" y="7"/>
                  <a:pt x="39" y="7"/>
                  <a:pt x="39" y="7"/>
                </a:cubicBezTo>
                <a:cubicBezTo>
                  <a:pt x="39" y="7"/>
                  <a:pt x="39" y="7"/>
                  <a:pt x="39" y="7"/>
                </a:cubicBezTo>
                <a:cubicBezTo>
                  <a:pt x="39" y="7"/>
                  <a:pt x="39" y="7"/>
                  <a:pt x="38" y="7"/>
                </a:cubicBezTo>
                <a:cubicBezTo>
                  <a:pt x="38" y="7"/>
                  <a:pt x="38" y="7"/>
                  <a:pt x="38" y="7"/>
                </a:cubicBezTo>
                <a:cubicBezTo>
                  <a:pt x="38" y="7"/>
                  <a:pt x="38" y="7"/>
                  <a:pt x="38" y="7"/>
                </a:cubicBezTo>
                <a:cubicBezTo>
                  <a:pt x="38" y="7"/>
                  <a:pt x="38" y="7"/>
                  <a:pt x="38" y="7"/>
                </a:cubicBezTo>
                <a:cubicBezTo>
                  <a:pt x="38" y="7"/>
                  <a:pt x="38" y="7"/>
                  <a:pt x="38" y="7"/>
                </a:cubicBezTo>
                <a:cubicBezTo>
                  <a:pt x="38" y="7"/>
                  <a:pt x="38" y="7"/>
                  <a:pt x="38" y="7"/>
                </a:cubicBezTo>
                <a:cubicBezTo>
                  <a:pt x="38" y="7"/>
                  <a:pt x="38" y="7"/>
                  <a:pt x="38" y="7"/>
                </a:cubicBezTo>
                <a:cubicBezTo>
                  <a:pt x="38" y="7"/>
                  <a:pt x="38" y="7"/>
                  <a:pt x="38" y="7"/>
                </a:cubicBezTo>
                <a:cubicBezTo>
                  <a:pt x="38" y="7"/>
                  <a:pt x="38"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16" y="18"/>
                  <a:pt x="2" y="38"/>
                  <a:pt x="0" y="63"/>
                </a:cubicBezTo>
                <a:cubicBezTo>
                  <a:pt x="20" y="66"/>
                  <a:pt x="43" y="67"/>
                  <a:pt x="67" y="67"/>
                </a:cubicBezTo>
                <a:cubicBezTo>
                  <a:pt x="92" y="67"/>
                  <a:pt x="114" y="66"/>
                  <a:pt x="135" y="63"/>
                </a:cubicBezTo>
                <a:cubicBezTo>
                  <a:pt x="133" y="44"/>
                  <a:pt x="125" y="28"/>
                  <a:pt x="112" y="17"/>
                </a:cubicBezTo>
                <a:cubicBezTo>
                  <a:pt x="112" y="17"/>
                  <a:pt x="112" y="17"/>
                  <a:pt x="112" y="17"/>
                </a:cubicBezTo>
                <a:cubicBezTo>
                  <a:pt x="112" y="17"/>
                  <a:pt x="112" y="17"/>
                  <a:pt x="112" y="17"/>
                </a:cubicBezTo>
                <a:cubicBezTo>
                  <a:pt x="112" y="17"/>
                  <a:pt x="112" y="17"/>
                  <a:pt x="112" y="17"/>
                </a:cubicBezTo>
                <a:cubicBezTo>
                  <a:pt x="111" y="17"/>
                  <a:pt x="111" y="17"/>
                  <a:pt x="111" y="17"/>
                </a:cubicBezTo>
                <a:cubicBezTo>
                  <a:pt x="111" y="17"/>
                  <a:pt x="111" y="17"/>
                  <a:pt x="111" y="17"/>
                </a:cubicBezTo>
                <a:cubicBezTo>
                  <a:pt x="111" y="16"/>
                  <a:pt x="111" y="16"/>
                  <a:pt x="111" y="16"/>
                </a:cubicBezTo>
                <a:cubicBezTo>
                  <a:pt x="111" y="16"/>
                  <a:pt x="111" y="16"/>
                  <a:pt x="111" y="16"/>
                </a:cubicBezTo>
                <a:cubicBezTo>
                  <a:pt x="111" y="16"/>
                  <a:pt x="111" y="16"/>
                  <a:pt x="111" y="16"/>
                </a:cubicBezTo>
                <a:cubicBezTo>
                  <a:pt x="111" y="16"/>
                  <a:pt x="111" y="16"/>
                  <a:pt x="111" y="16"/>
                </a:cubicBezTo>
                <a:cubicBezTo>
                  <a:pt x="111" y="16"/>
                  <a:pt x="111" y="16"/>
                  <a:pt x="111" y="16"/>
                </a:cubicBezTo>
                <a:cubicBezTo>
                  <a:pt x="111" y="16"/>
                  <a:pt x="111" y="16"/>
                  <a:pt x="111" y="16"/>
                </a:cubicBezTo>
                <a:cubicBezTo>
                  <a:pt x="111" y="16"/>
                  <a:pt x="111" y="16"/>
                  <a:pt x="111" y="16"/>
                </a:cubicBezTo>
                <a:cubicBezTo>
                  <a:pt x="100" y="7"/>
                  <a:pt x="87" y="1"/>
                  <a:pt x="72" y="0"/>
                </a:cubicBezTo>
                <a:cubicBezTo>
                  <a:pt x="72"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1" y="0"/>
                  <a:pt x="71" y="0"/>
                  <a:pt x="71"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9" y="0"/>
                  <a:pt x="69" y="0"/>
                  <a:pt x="69"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8" y="0"/>
                  <a:pt x="68" y="0"/>
                  <a:pt x="68" y="0"/>
                </a:cubicBezTo>
                <a:cubicBezTo>
                  <a:pt x="67" y="0"/>
                  <a:pt x="67" y="0"/>
                  <a:pt x="67"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7" name="Oval 10"/>
          <p:cNvSpPr>
            <a:spLocks noChangeArrowheads="1"/>
          </p:cNvSpPr>
          <p:nvPr/>
        </p:nvSpPr>
        <p:spPr bwMode="auto">
          <a:xfrm>
            <a:off x="2951163" y="2989263"/>
            <a:ext cx="681038" cy="6889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8" name="Oval 11"/>
          <p:cNvSpPr>
            <a:spLocks noChangeArrowheads="1"/>
          </p:cNvSpPr>
          <p:nvPr/>
        </p:nvSpPr>
        <p:spPr bwMode="auto">
          <a:xfrm>
            <a:off x="2974975" y="3017838"/>
            <a:ext cx="635000" cy="636588"/>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1" name="Freeform 51"/>
          <p:cNvSpPr/>
          <p:nvPr/>
        </p:nvSpPr>
        <p:spPr bwMode="auto">
          <a:xfrm>
            <a:off x="3186113" y="3363913"/>
            <a:ext cx="139700" cy="106363"/>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72" name="Freeform 52"/>
          <p:cNvSpPr/>
          <p:nvPr/>
        </p:nvSpPr>
        <p:spPr bwMode="auto">
          <a:xfrm>
            <a:off x="3305175" y="3197225"/>
            <a:ext cx="74613" cy="209550"/>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84" name="Freeform 23"/>
          <p:cNvSpPr>
            <a:spLocks noEditPoints="1"/>
          </p:cNvSpPr>
          <p:nvPr/>
        </p:nvSpPr>
        <p:spPr bwMode="auto">
          <a:xfrm>
            <a:off x="5276850" y="2933700"/>
            <a:ext cx="28575" cy="0"/>
          </a:xfrm>
          <a:custGeom>
            <a:avLst/>
            <a:gdLst>
              <a:gd name="T0" fmla="*/ 0 w 6"/>
              <a:gd name="T1" fmla="*/ 6 w 6"/>
              <a:gd name="T2" fmla="*/ 0 w 6"/>
              <a:gd name="T3" fmla="*/ 0 w 6"/>
              <a:gd name="T4" fmla="*/ 6 w 6"/>
              <a:gd name="T5" fmla="*/ 0 w 6"/>
              <a:gd name="T6" fmla="*/ 0 w 6"/>
              <a:gd name="T7" fmla="*/ 6 w 6"/>
              <a:gd name="T8" fmla="*/ 1 w 6"/>
              <a:gd name="T9" fmla="*/ 1 w 6"/>
              <a:gd name="T10" fmla="*/ 6 w 6"/>
              <a:gd name="T11" fmla="*/ 1 w 6"/>
              <a:gd name="T12" fmla="*/ 1 w 6"/>
              <a:gd name="T13" fmla="*/ 6 w 6"/>
              <a:gd name="T14" fmla="*/ 1 w 6"/>
              <a:gd name="T15" fmla="*/ 1 w 6"/>
              <a:gd name="T16" fmla="*/ 6 w 6"/>
              <a:gd name="T17" fmla="*/ 1 w 6"/>
              <a:gd name="T18" fmla="*/ 1 w 6"/>
              <a:gd name="T19" fmla="*/ 5 w 6"/>
              <a:gd name="T20" fmla="*/ 1 w 6"/>
              <a:gd name="T21" fmla="*/ 1 w 6"/>
              <a:gd name="T22" fmla="*/ 5 w 6"/>
              <a:gd name="T23" fmla="*/ 1 w 6"/>
              <a:gd name="T24" fmla="*/ 1 w 6"/>
              <a:gd name="T25" fmla="*/ 5 w 6"/>
              <a:gd name="T26" fmla="*/ 1 w 6"/>
              <a:gd name="T27" fmla="*/ 2 w 6"/>
              <a:gd name="T28" fmla="*/ 5 w 6"/>
              <a:gd name="T29" fmla="*/ 2 w 6"/>
              <a:gd name="T30" fmla="*/ 2 w 6"/>
              <a:gd name="T31" fmla="*/ 5 w 6"/>
              <a:gd name="T32" fmla="*/ 2 w 6"/>
              <a:gd name="T33" fmla="*/ 2 w 6"/>
              <a:gd name="T34" fmla="*/ 5 w 6"/>
              <a:gd name="T35" fmla="*/ 2 w 6"/>
              <a:gd name="T36" fmla="*/ 2 w 6"/>
              <a:gd name="T37" fmla="*/ 4 w 6"/>
              <a:gd name="T38" fmla="*/ 2 w 6"/>
              <a:gd name="T39" fmla="*/ 2 w 6"/>
              <a:gd name="T40" fmla="*/ 4 w 6"/>
              <a:gd name="T41" fmla="*/ 2 w 6"/>
              <a:gd name="T42" fmla="*/ 2 w 6"/>
              <a:gd name="T43" fmla="*/ 4 w 6"/>
              <a:gd name="T44" fmla="*/ 2 w 6"/>
              <a:gd name="T45" fmla="*/ 3 w 6"/>
              <a:gd name="T46" fmla="*/ 4 w 6"/>
              <a:gd name="T47" fmla="*/ 3 w 6"/>
              <a:gd name="T48" fmla="*/ 3 w 6"/>
              <a:gd name="T49" fmla="*/ 4 w 6"/>
              <a:gd name="T50" fmla="*/ 3 w 6"/>
              <a:gd name="T51" fmla="*/ 3 w 6"/>
              <a:gd name="T52" fmla="*/ 4 w 6"/>
              <a:gd name="T53" fmla="*/ 3 w 6"/>
              <a:gd name="T54" fmla="*/ 3 w 6"/>
              <a:gd name="T55" fmla="*/ 3 w 6"/>
              <a:gd name="T56" fmla="*/ 3 w 6"/>
              <a:gd name="T57" fmla="*/ 3 w 6"/>
              <a:gd name="T58" fmla="*/ 3 w 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Lst>
            <a:rect l="0" t="0" r="r" b="b"/>
            <a:pathLst>
              <a:path w="6">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6" y="0"/>
                </a:moveTo>
                <a:cubicBezTo>
                  <a:pt x="6" y="0"/>
                  <a:pt x="6" y="0"/>
                  <a:pt x="6" y="0"/>
                </a:cubicBezTo>
                <a:cubicBezTo>
                  <a:pt x="6" y="0"/>
                  <a:pt x="6" y="0"/>
                  <a:pt x="6" y="0"/>
                </a:cubicBezTo>
                <a:moveTo>
                  <a:pt x="0" y="0"/>
                </a:moveTo>
                <a:cubicBezTo>
                  <a:pt x="0" y="0"/>
                  <a:pt x="0" y="0"/>
                  <a:pt x="0" y="0"/>
                </a:cubicBezTo>
                <a:cubicBezTo>
                  <a:pt x="0" y="0"/>
                  <a:pt x="0" y="0"/>
                  <a:pt x="0" y="0"/>
                </a:cubicBezTo>
                <a:moveTo>
                  <a:pt x="6" y="0"/>
                </a:moveTo>
                <a:cubicBezTo>
                  <a:pt x="6" y="0"/>
                  <a:pt x="6" y="0"/>
                  <a:pt x="6" y="0"/>
                </a:cubicBezTo>
                <a:cubicBezTo>
                  <a:pt x="6" y="0"/>
                  <a:pt x="6" y="0"/>
                  <a:pt x="6" y="0"/>
                </a:cubicBezTo>
                <a:moveTo>
                  <a:pt x="0" y="0"/>
                </a:moveTo>
                <a:cubicBezTo>
                  <a:pt x="0" y="0"/>
                  <a:pt x="0" y="0"/>
                  <a:pt x="0" y="0"/>
                </a:cubicBezTo>
                <a:cubicBezTo>
                  <a:pt x="0" y="0"/>
                  <a:pt x="0" y="0"/>
                  <a:pt x="0" y="0"/>
                </a:cubicBezTo>
                <a:moveTo>
                  <a:pt x="6" y="0"/>
                </a:moveTo>
                <a:cubicBezTo>
                  <a:pt x="6" y="0"/>
                  <a:pt x="6" y="0"/>
                  <a:pt x="6" y="0"/>
                </a:cubicBezTo>
                <a:cubicBezTo>
                  <a:pt x="6" y="0"/>
                  <a:pt x="6" y="0"/>
                  <a:pt x="6" y="0"/>
                </a:cubicBezTo>
                <a:moveTo>
                  <a:pt x="0" y="0"/>
                </a:moveTo>
                <a:cubicBezTo>
                  <a:pt x="0" y="0"/>
                  <a:pt x="0" y="0"/>
                  <a:pt x="0" y="0"/>
                </a:cubicBezTo>
                <a:cubicBezTo>
                  <a:pt x="0" y="0"/>
                  <a:pt x="0" y="0"/>
                  <a:pt x="0" y="0"/>
                </a:cubicBezTo>
                <a:moveTo>
                  <a:pt x="6" y="0"/>
                </a:moveTo>
                <a:cubicBezTo>
                  <a:pt x="6" y="0"/>
                  <a:pt x="6" y="0"/>
                  <a:pt x="6" y="0"/>
                </a:cubicBezTo>
                <a:cubicBezTo>
                  <a:pt x="6" y="0"/>
                  <a:pt x="6" y="0"/>
                  <a:pt x="6" y="0"/>
                </a:cubicBezTo>
                <a:moveTo>
                  <a:pt x="0" y="0"/>
                </a:moveTo>
                <a:cubicBezTo>
                  <a:pt x="0" y="0"/>
                  <a:pt x="0" y="0"/>
                  <a:pt x="0" y="0"/>
                </a:cubicBezTo>
                <a:cubicBezTo>
                  <a:pt x="0" y="0"/>
                  <a:pt x="0" y="0"/>
                  <a:pt x="0"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6" y="0"/>
                </a:moveTo>
                <a:cubicBezTo>
                  <a:pt x="6" y="0"/>
                  <a:pt x="6" y="0"/>
                  <a:pt x="6" y="0"/>
                </a:cubicBezTo>
                <a:cubicBezTo>
                  <a:pt x="6" y="0"/>
                  <a:pt x="6" y="0"/>
                  <a:pt x="6" y="0"/>
                </a:cubicBezTo>
                <a:moveTo>
                  <a:pt x="1" y="0"/>
                </a:moveTo>
                <a:cubicBezTo>
                  <a:pt x="1" y="0"/>
                  <a:pt x="1" y="0"/>
                  <a:pt x="1" y="0"/>
                </a:cubicBezTo>
                <a:cubicBezTo>
                  <a:pt x="1" y="0"/>
                  <a:pt x="1" y="0"/>
                  <a:pt x="1" y="0"/>
                </a:cubicBezTo>
                <a:moveTo>
                  <a:pt x="5" y="0"/>
                </a:moveTo>
                <a:cubicBezTo>
                  <a:pt x="6" y="0"/>
                  <a:pt x="6" y="0"/>
                  <a:pt x="6" y="0"/>
                </a:cubicBezTo>
                <a:cubicBezTo>
                  <a:pt x="6" y="0"/>
                  <a:pt x="6"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1" y="0"/>
                </a:moveTo>
                <a:cubicBezTo>
                  <a:pt x="1" y="0"/>
                  <a:pt x="1" y="0"/>
                  <a:pt x="1" y="0"/>
                </a:cubicBezTo>
                <a:cubicBezTo>
                  <a:pt x="1" y="0"/>
                  <a:pt x="1" y="0"/>
                  <a:pt x="1" y="0"/>
                </a:cubicBezTo>
                <a:moveTo>
                  <a:pt x="5" y="0"/>
                </a:moveTo>
                <a:cubicBezTo>
                  <a:pt x="5" y="0"/>
                  <a:pt x="5" y="0"/>
                  <a:pt x="5" y="0"/>
                </a:cubicBezTo>
                <a:cubicBezTo>
                  <a:pt x="5" y="0"/>
                  <a:pt x="5" y="0"/>
                  <a:pt x="5" y="0"/>
                </a:cubicBezTo>
                <a:moveTo>
                  <a:pt x="2" y="0"/>
                </a:moveTo>
                <a:cubicBezTo>
                  <a:pt x="2" y="0"/>
                  <a:pt x="2" y="0"/>
                  <a:pt x="2" y="0"/>
                </a:cubicBezTo>
                <a:cubicBezTo>
                  <a:pt x="2" y="0"/>
                  <a:pt x="2" y="0"/>
                  <a:pt x="2" y="0"/>
                </a:cubicBezTo>
                <a:moveTo>
                  <a:pt x="5" y="0"/>
                </a:moveTo>
                <a:cubicBezTo>
                  <a:pt x="5" y="0"/>
                  <a:pt x="5" y="0"/>
                  <a:pt x="5" y="0"/>
                </a:cubicBezTo>
                <a:cubicBezTo>
                  <a:pt x="5" y="0"/>
                  <a:pt x="5" y="0"/>
                  <a:pt x="5" y="0"/>
                </a:cubicBezTo>
                <a:moveTo>
                  <a:pt x="2" y="0"/>
                </a:moveTo>
                <a:cubicBezTo>
                  <a:pt x="2" y="0"/>
                  <a:pt x="2" y="0"/>
                  <a:pt x="2" y="0"/>
                </a:cubicBezTo>
                <a:cubicBezTo>
                  <a:pt x="2" y="0"/>
                  <a:pt x="2" y="0"/>
                  <a:pt x="2" y="0"/>
                </a:cubicBezTo>
                <a:moveTo>
                  <a:pt x="5" y="0"/>
                </a:moveTo>
                <a:cubicBezTo>
                  <a:pt x="5" y="0"/>
                  <a:pt x="5" y="0"/>
                  <a:pt x="5" y="0"/>
                </a:cubicBezTo>
                <a:cubicBezTo>
                  <a:pt x="5" y="0"/>
                  <a:pt x="5" y="0"/>
                  <a:pt x="5" y="0"/>
                </a:cubicBezTo>
                <a:moveTo>
                  <a:pt x="2" y="0"/>
                </a:moveTo>
                <a:cubicBezTo>
                  <a:pt x="2" y="0"/>
                  <a:pt x="2" y="0"/>
                  <a:pt x="2" y="0"/>
                </a:cubicBezTo>
                <a:cubicBezTo>
                  <a:pt x="2" y="0"/>
                  <a:pt x="2" y="0"/>
                  <a:pt x="2" y="0"/>
                </a:cubicBezTo>
                <a:moveTo>
                  <a:pt x="5" y="0"/>
                </a:moveTo>
                <a:cubicBezTo>
                  <a:pt x="5" y="0"/>
                  <a:pt x="5" y="0"/>
                  <a:pt x="5" y="0"/>
                </a:cubicBezTo>
                <a:cubicBezTo>
                  <a:pt x="5" y="0"/>
                  <a:pt x="5" y="0"/>
                  <a:pt x="5" y="0"/>
                </a:cubicBezTo>
                <a:moveTo>
                  <a:pt x="2" y="0"/>
                </a:moveTo>
                <a:cubicBezTo>
                  <a:pt x="2" y="0"/>
                  <a:pt x="2" y="0"/>
                  <a:pt x="2" y="0"/>
                </a:cubicBezTo>
                <a:cubicBezTo>
                  <a:pt x="2" y="0"/>
                  <a:pt x="2" y="0"/>
                  <a:pt x="2" y="0"/>
                </a:cubicBezTo>
                <a:moveTo>
                  <a:pt x="5" y="0"/>
                </a:moveTo>
                <a:cubicBezTo>
                  <a:pt x="5" y="0"/>
                  <a:pt x="5" y="0"/>
                  <a:pt x="5" y="0"/>
                </a:cubicBezTo>
                <a:cubicBezTo>
                  <a:pt x="5" y="0"/>
                  <a:pt x="5" y="0"/>
                  <a:pt x="5" y="0"/>
                </a:cubicBezTo>
                <a:moveTo>
                  <a:pt x="2" y="0"/>
                </a:moveTo>
                <a:cubicBezTo>
                  <a:pt x="2" y="0"/>
                  <a:pt x="2" y="0"/>
                  <a:pt x="2" y="0"/>
                </a:cubicBezTo>
                <a:cubicBezTo>
                  <a:pt x="2" y="0"/>
                  <a:pt x="2" y="0"/>
                  <a:pt x="2" y="0"/>
                </a:cubicBezTo>
                <a:moveTo>
                  <a:pt x="4" y="0"/>
                </a:moveTo>
                <a:cubicBezTo>
                  <a:pt x="4" y="0"/>
                  <a:pt x="5" y="0"/>
                  <a:pt x="5" y="0"/>
                </a:cubicBezTo>
                <a:cubicBezTo>
                  <a:pt x="5"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2" y="0"/>
                </a:moveTo>
                <a:cubicBezTo>
                  <a:pt x="2" y="0"/>
                  <a:pt x="2" y="0"/>
                  <a:pt x="2" y="0"/>
                </a:cubicBezTo>
                <a:cubicBezTo>
                  <a:pt x="2" y="0"/>
                  <a:pt x="2" y="0"/>
                  <a:pt x="2" y="0"/>
                </a:cubicBezTo>
                <a:moveTo>
                  <a:pt x="4" y="0"/>
                </a:moveTo>
                <a:cubicBezTo>
                  <a:pt x="4" y="0"/>
                  <a:pt x="4" y="0"/>
                  <a:pt x="4" y="0"/>
                </a:cubicBezTo>
                <a:cubicBezTo>
                  <a:pt x="4" y="0"/>
                  <a:pt x="4" y="0"/>
                  <a:pt x="4" y="0"/>
                </a:cubicBezTo>
                <a:moveTo>
                  <a:pt x="3" y="0"/>
                </a:moveTo>
                <a:cubicBezTo>
                  <a:pt x="3" y="0"/>
                  <a:pt x="2" y="0"/>
                  <a:pt x="2" y="0"/>
                </a:cubicBezTo>
                <a:cubicBezTo>
                  <a:pt x="2" y="0"/>
                  <a:pt x="3" y="0"/>
                  <a:pt x="3"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3" y="0"/>
                </a:moveTo>
                <a:cubicBezTo>
                  <a:pt x="3" y="0"/>
                  <a:pt x="3" y="0"/>
                  <a:pt x="3" y="0"/>
                </a:cubicBezTo>
                <a:cubicBezTo>
                  <a:pt x="3" y="0"/>
                  <a:pt x="3" y="0"/>
                  <a:pt x="3" y="0"/>
                </a:cubicBezTo>
                <a:moveTo>
                  <a:pt x="3" y="0"/>
                </a:moveTo>
                <a:cubicBezTo>
                  <a:pt x="4" y="0"/>
                  <a:pt x="4" y="0"/>
                  <a:pt x="4" y="0"/>
                </a:cubicBezTo>
                <a:cubicBezTo>
                  <a:pt x="4" y="0"/>
                  <a:pt x="4"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cubicBezTo>
                  <a:pt x="3" y="0"/>
                  <a:pt x="3" y="0"/>
                  <a:pt x="3" y="0"/>
                </a:cubicBezTo>
                <a:cubicBezTo>
                  <a:pt x="3" y="0"/>
                  <a:pt x="3" y="0"/>
                  <a:pt x="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5" name="Freeform 89"/>
          <p:cNvSpPr/>
          <p:nvPr/>
        </p:nvSpPr>
        <p:spPr bwMode="auto">
          <a:xfrm>
            <a:off x="4765675" y="2238375"/>
            <a:ext cx="695325" cy="700088"/>
          </a:xfrm>
          <a:custGeom>
            <a:avLst/>
            <a:gdLst>
              <a:gd name="T0" fmla="*/ 106 w 148"/>
              <a:gd name="T1" fmla="*/ 130 h 148"/>
              <a:gd name="T2" fmla="*/ 18 w 148"/>
              <a:gd name="T3" fmla="*/ 106 h 148"/>
              <a:gd name="T4" fmla="*/ 42 w 148"/>
              <a:gd name="T5" fmla="*/ 18 h 148"/>
              <a:gd name="T6" fmla="*/ 130 w 148"/>
              <a:gd name="T7" fmla="*/ 42 h 148"/>
              <a:gd name="T8" fmla="*/ 106 w 148"/>
              <a:gd name="T9" fmla="*/ 130 h 148"/>
            </a:gdLst>
            <a:ahLst/>
            <a:cxnLst>
              <a:cxn ang="0">
                <a:pos x="T0" y="T1"/>
              </a:cxn>
              <a:cxn ang="0">
                <a:pos x="T2" y="T3"/>
              </a:cxn>
              <a:cxn ang="0">
                <a:pos x="T4" y="T5"/>
              </a:cxn>
              <a:cxn ang="0">
                <a:pos x="T6" y="T7"/>
              </a:cxn>
              <a:cxn ang="0">
                <a:pos x="T8" y="T9"/>
              </a:cxn>
            </a:cxnLst>
            <a:rect l="0" t="0" r="r" b="b"/>
            <a:pathLst>
              <a:path w="148" h="148">
                <a:moveTo>
                  <a:pt x="106" y="130"/>
                </a:moveTo>
                <a:cubicBezTo>
                  <a:pt x="75" y="148"/>
                  <a:pt x="36" y="137"/>
                  <a:pt x="18" y="106"/>
                </a:cubicBezTo>
                <a:cubicBezTo>
                  <a:pt x="0" y="75"/>
                  <a:pt x="11" y="36"/>
                  <a:pt x="42" y="18"/>
                </a:cubicBezTo>
                <a:cubicBezTo>
                  <a:pt x="73" y="0"/>
                  <a:pt x="112" y="11"/>
                  <a:pt x="130" y="42"/>
                </a:cubicBezTo>
                <a:cubicBezTo>
                  <a:pt x="148" y="72"/>
                  <a:pt x="137" y="112"/>
                  <a:pt x="106" y="13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6" name="Freeform 90"/>
          <p:cNvSpPr/>
          <p:nvPr/>
        </p:nvSpPr>
        <p:spPr bwMode="auto">
          <a:xfrm>
            <a:off x="4792663" y="2266950"/>
            <a:ext cx="639763" cy="641350"/>
          </a:xfrm>
          <a:custGeom>
            <a:avLst/>
            <a:gdLst>
              <a:gd name="T0" fmla="*/ 98 w 136"/>
              <a:gd name="T1" fmla="*/ 120 h 136"/>
              <a:gd name="T2" fmla="*/ 16 w 136"/>
              <a:gd name="T3" fmla="*/ 98 h 136"/>
              <a:gd name="T4" fmla="*/ 38 w 136"/>
              <a:gd name="T5" fmla="*/ 16 h 136"/>
              <a:gd name="T6" fmla="*/ 120 w 136"/>
              <a:gd name="T7" fmla="*/ 38 h 136"/>
              <a:gd name="T8" fmla="*/ 98 w 136"/>
              <a:gd name="T9" fmla="*/ 120 h 136"/>
            </a:gdLst>
            <a:ahLst/>
            <a:cxnLst>
              <a:cxn ang="0">
                <a:pos x="T0" y="T1"/>
              </a:cxn>
              <a:cxn ang="0">
                <a:pos x="T2" y="T3"/>
              </a:cxn>
              <a:cxn ang="0">
                <a:pos x="T4" y="T5"/>
              </a:cxn>
              <a:cxn ang="0">
                <a:pos x="T6" y="T7"/>
              </a:cxn>
              <a:cxn ang="0">
                <a:pos x="T8" y="T9"/>
              </a:cxn>
            </a:cxnLst>
            <a:rect l="0" t="0" r="r" b="b"/>
            <a:pathLst>
              <a:path w="136" h="136">
                <a:moveTo>
                  <a:pt x="98" y="120"/>
                </a:moveTo>
                <a:cubicBezTo>
                  <a:pt x="69" y="136"/>
                  <a:pt x="33" y="126"/>
                  <a:pt x="16" y="98"/>
                </a:cubicBezTo>
                <a:cubicBezTo>
                  <a:pt x="0" y="69"/>
                  <a:pt x="10" y="33"/>
                  <a:pt x="38" y="16"/>
                </a:cubicBezTo>
                <a:cubicBezTo>
                  <a:pt x="67" y="0"/>
                  <a:pt x="103" y="9"/>
                  <a:pt x="120" y="38"/>
                </a:cubicBezTo>
                <a:cubicBezTo>
                  <a:pt x="136" y="67"/>
                  <a:pt x="126" y="103"/>
                  <a:pt x="98" y="120"/>
                </a:cubicBezTo>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2" name="Freeform 77"/>
          <p:cNvSpPr/>
          <p:nvPr/>
        </p:nvSpPr>
        <p:spPr bwMode="auto">
          <a:xfrm>
            <a:off x="5005388" y="2551113"/>
            <a:ext cx="225425" cy="150813"/>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83" name="Oval 78"/>
          <p:cNvSpPr>
            <a:spLocks noChangeArrowheads="1"/>
          </p:cNvSpPr>
          <p:nvPr/>
        </p:nvSpPr>
        <p:spPr bwMode="auto">
          <a:xfrm>
            <a:off x="5049838" y="2408238"/>
            <a:ext cx="133350" cy="13335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4" name="Freeform 530"/>
          <p:cNvSpPr/>
          <p:nvPr/>
        </p:nvSpPr>
        <p:spPr bwMode="auto">
          <a:xfrm>
            <a:off x="5389563" y="2735263"/>
            <a:ext cx="728663" cy="730250"/>
          </a:xfrm>
          <a:custGeom>
            <a:avLst/>
            <a:gdLst>
              <a:gd name="T0" fmla="*/ 111 w 155"/>
              <a:gd name="T1" fmla="*/ 18 h 155"/>
              <a:gd name="T2" fmla="*/ 136 w 155"/>
              <a:gd name="T3" fmla="*/ 111 h 155"/>
              <a:gd name="T4" fmla="*/ 43 w 155"/>
              <a:gd name="T5" fmla="*/ 136 h 155"/>
              <a:gd name="T6" fmla="*/ 19 w 155"/>
              <a:gd name="T7" fmla="*/ 43 h 155"/>
              <a:gd name="T8" fmla="*/ 111 w 155"/>
              <a:gd name="T9" fmla="*/ 18 h 155"/>
            </a:gdLst>
            <a:ahLst/>
            <a:cxnLst>
              <a:cxn ang="0">
                <a:pos x="T0" y="T1"/>
              </a:cxn>
              <a:cxn ang="0">
                <a:pos x="T2" y="T3"/>
              </a:cxn>
              <a:cxn ang="0">
                <a:pos x="T4" y="T5"/>
              </a:cxn>
              <a:cxn ang="0">
                <a:pos x="T6" y="T7"/>
              </a:cxn>
              <a:cxn ang="0">
                <a:pos x="T8" y="T9"/>
              </a:cxn>
            </a:cxnLst>
            <a:rect l="0" t="0" r="r" b="b"/>
            <a:pathLst>
              <a:path w="155" h="155">
                <a:moveTo>
                  <a:pt x="111" y="18"/>
                </a:moveTo>
                <a:cubicBezTo>
                  <a:pt x="144" y="37"/>
                  <a:pt x="155" y="79"/>
                  <a:pt x="136" y="111"/>
                </a:cubicBezTo>
                <a:cubicBezTo>
                  <a:pt x="118" y="144"/>
                  <a:pt x="76" y="155"/>
                  <a:pt x="43" y="136"/>
                </a:cubicBezTo>
                <a:cubicBezTo>
                  <a:pt x="11" y="117"/>
                  <a:pt x="0" y="76"/>
                  <a:pt x="19" y="43"/>
                </a:cubicBezTo>
                <a:cubicBezTo>
                  <a:pt x="37" y="11"/>
                  <a:pt x="79" y="0"/>
                  <a:pt x="111" y="18"/>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5" name="Freeform 531"/>
          <p:cNvSpPr/>
          <p:nvPr/>
        </p:nvSpPr>
        <p:spPr bwMode="auto">
          <a:xfrm>
            <a:off x="5418138" y="2759075"/>
            <a:ext cx="673100" cy="677863"/>
          </a:xfrm>
          <a:custGeom>
            <a:avLst/>
            <a:gdLst>
              <a:gd name="T0" fmla="*/ 103 w 143"/>
              <a:gd name="T1" fmla="*/ 18 h 144"/>
              <a:gd name="T2" fmla="*/ 126 w 143"/>
              <a:gd name="T3" fmla="*/ 103 h 144"/>
              <a:gd name="T4" fmla="*/ 40 w 143"/>
              <a:gd name="T5" fmla="*/ 126 h 144"/>
              <a:gd name="T6" fmla="*/ 17 w 143"/>
              <a:gd name="T7" fmla="*/ 41 h 144"/>
              <a:gd name="T8" fmla="*/ 103 w 143"/>
              <a:gd name="T9" fmla="*/ 18 h 144"/>
            </a:gdLst>
            <a:ahLst/>
            <a:cxnLst>
              <a:cxn ang="0">
                <a:pos x="T0" y="T1"/>
              </a:cxn>
              <a:cxn ang="0">
                <a:pos x="T2" y="T3"/>
              </a:cxn>
              <a:cxn ang="0">
                <a:pos x="T4" y="T5"/>
              </a:cxn>
              <a:cxn ang="0">
                <a:pos x="T6" y="T7"/>
              </a:cxn>
              <a:cxn ang="0">
                <a:pos x="T8" y="T9"/>
              </a:cxn>
            </a:cxnLst>
            <a:rect l="0" t="0" r="r" b="b"/>
            <a:pathLst>
              <a:path w="143" h="144">
                <a:moveTo>
                  <a:pt x="103" y="18"/>
                </a:moveTo>
                <a:cubicBezTo>
                  <a:pt x="133" y="35"/>
                  <a:pt x="143" y="73"/>
                  <a:pt x="126" y="103"/>
                </a:cubicBezTo>
                <a:cubicBezTo>
                  <a:pt x="108" y="133"/>
                  <a:pt x="70" y="144"/>
                  <a:pt x="40" y="126"/>
                </a:cubicBezTo>
                <a:cubicBezTo>
                  <a:pt x="10" y="109"/>
                  <a:pt x="0" y="71"/>
                  <a:pt x="17" y="41"/>
                </a:cubicBezTo>
                <a:cubicBezTo>
                  <a:pt x="34" y="11"/>
                  <a:pt x="73" y="0"/>
                  <a:pt x="103" y="18"/>
                </a:cubicBezTo>
              </a:path>
            </a:pathLst>
          </a:cu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6" name="Freeform 532"/>
          <p:cNvSpPr>
            <a:spLocks noEditPoints="1"/>
          </p:cNvSpPr>
          <p:nvPr/>
        </p:nvSpPr>
        <p:spPr bwMode="auto">
          <a:xfrm>
            <a:off x="5465763" y="2952750"/>
            <a:ext cx="31750" cy="88900"/>
          </a:xfrm>
          <a:custGeom>
            <a:avLst/>
            <a:gdLst>
              <a:gd name="T0" fmla="*/ 0 w 7"/>
              <a:gd name="T1" fmla="*/ 19 h 19"/>
              <a:gd name="T2" fmla="*/ 0 w 7"/>
              <a:gd name="T3" fmla="*/ 19 h 19"/>
              <a:gd name="T4" fmla="*/ 0 w 7"/>
              <a:gd name="T5" fmla="*/ 19 h 19"/>
              <a:gd name="T6" fmla="*/ 0 w 7"/>
              <a:gd name="T7" fmla="*/ 19 h 19"/>
              <a:gd name="T8" fmla="*/ 0 w 7"/>
              <a:gd name="T9" fmla="*/ 19 h 19"/>
              <a:gd name="T10" fmla="*/ 0 w 7"/>
              <a:gd name="T11" fmla="*/ 19 h 19"/>
              <a:gd name="T12" fmla="*/ 0 w 7"/>
              <a:gd name="T13" fmla="*/ 19 h 19"/>
              <a:gd name="T14" fmla="*/ 0 w 7"/>
              <a:gd name="T15" fmla="*/ 19 h 19"/>
              <a:gd name="T16" fmla="*/ 0 w 7"/>
              <a:gd name="T17" fmla="*/ 19 h 19"/>
              <a:gd name="T18" fmla="*/ 7 w 7"/>
              <a:gd name="T19" fmla="*/ 0 h 19"/>
              <a:gd name="T20" fmla="*/ 7 w 7"/>
              <a:gd name="T21" fmla="*/ 0 h 19"/>
              <a:gd name="T22" fmla="*/ 0 w 7"/>
              <a:gd name="T23" fmla="*/ 19 h 19"/>
              <a:gd name="T24" fmla="*/ 7 w 7"/>
              <a:gd name="T25" fmla="*/ 0 h 19"/>
              <a:gd name="T26" fmla="*/ 7 w 7"/>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9">
                <a:moveTo>
                  <a:pt x="0" y="19"/>
                </a:moveTo>
                <a:cubicBezTo>
                  <a:pt x="0" y="19"/>
                  <a:pt x="0" y="19"/>
                  <a:pt x="0" y="19"/>
                </a:cubicBezTo>
                <a:cubicBezTo>
                  <a:pt x="0" y="19"/>
                  <a:pt x="0" y="19"/>
                  <a:pt x="0" y="19"/>
                </a:cubicBezTo>
                <a:moveTo>
                  <a:pt x="0" y="19"/>
                </a:moveTo>
                <a:cubicBezTo>
                  <a:pt x="0" y="19"/>
                  <a:pt x="0" y="19"/>
                  <a:pt x="0" y="19"/>
                </a:cubicBezTo>
                <a:cubicBezTo>
                  <a:pt x="0" y="19"/>
                  <a:pt x="0" y="19"/>
                  <a:pt x="0" y="19"/>
                </a:cubicBezTo>
                <a:moveTo>
                  <a:pt x="0" y="19"/>
                </a:moveTo>
                <a:cubicBezTo>
                  <a:pt x="0" y="19"/>
                  <a:pt x="0" y="19"/>
                  <a:pt x="0" y="19"/>
                </a:cubicBezTo>
                <a:cubicBezTo>
                  <a:pt x="0" y="19"/>
                  <a:pt x="0" y="19"/>
                  <a:pt x="0" y="19"/>
                </a:cubicBezTo>
                <a:moveTo>
                  <a:pt x="7" y="0"/>
                </a:moveTo>
                <a:cubicBezTo>
                  <a:pt x="7" y="0"/>
                  <a:pt x="7" y="0"/>
                  <a:pt x="7" y="0"/>
                </a:cubicBezTo>
                <a:cubicBezTo>
                  <a:pt x="4" y="6"/>
                  <a:pt x="1" y="12"/>
                  <a:pt x="0" y="19"/>
                </a:cubicBezTo>
                <a:cubicBezTo>
                  <a:pt x="1" y="12"/>
                  <a:pt x="4" y="6"/>
                  <a:pt x="7" y="0"/>
                </a:cubicBezTo>
                <a:cubicBezTo>
                  <a:pt x="7" y="0"/>
                  <a:pt x="7" y="0"/>
                  <a:pt x="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0" name="Freeform 57"/>
          <p:cNvSpPr/>
          <p:nvPr/>
        </p:nvSpPr>
        <p:spPr bwMode="auto">
          <a:xfrm>
            <a:off x="5791200" y="2959100"/>
            <a:ext cx="146050" cy="174625"/>
          </a:xfrm>
          <a:custGeom>
            <a:avLst/>
            <a:gdLst>
              <a:gd name="T0" fmla="*/ 115 w 115"/>
              <a:gd name="T1" fmla="*/ 137 h 137"/>
              <a:gd name="T2" fmla="*/ 82 w 115"/>
              <a:gd name="T3" fmla="*/ 8 h 137"/>
              <a:gd name="T4" fmla="*/ 78 w 115"/>
              <a:gd name="T5" fmla="*/ 0 h 137"/>
              <a:gd name="T6" fmla="*/ 0 w 115"/>
              <a:gd name="T7" fmla="*/ 92 h 137"/>
              <a:gd name="T8" fmla="*/ 115 w 115"/>
              <a:gd name="T9" fmla="*/ 137 h 137"/>
            </a:gdLst>
            <a:ahLst/>
            <a:cxnLst>
              <a:cxn ang="0">
                <a:pos x="T0" y="T1"/>
              </a:cxn>
              <a:cxn ang="0">
                <a:pos x="T2" y="T3"/>
              </a:cxn>
              <a:cxn ang="0">
                <a:pos x="T4" y="T5"/>
              </a:cxn>
              <a:cxn ang="0">
                <a:pos x="T6" y="T7"/>
              </a:cxn>
              <a:cxn ang="0">
                <a:pos x="T8" y="T9"/>
              </a:cxn>
            </a:cxnLst>
            <a:rect l="0" t="0" r="r" b="b"/>
            <a:pathLst>
              <a:path w="115" h="137">
                <a:moveTo>
                  <a:pt x="115" y="137"/>
                </a:moveTo>
                <a:cubicBezTo>
                  <a:pt x="82" y="8"/>
                  <a:pt x="82" y="8"/>
                  <a:pt x="82" y="8"/>
                </a:cubicBezTo>
                <a:cubicBezTo>
                  <a:pt x="81" y="5"/>
                  <a:pt x="80" y="2"/>
                  <a:pt x="78" y="0"/>
                </a:cubicBezTo>
                <a:cubicBezTo>
                  <a:pt x="0" y="92"/>
                  <a:pt x="0" y="92"/>
                  <a:pt x="0" y="92"/>
                </a:cubicBezTo>
                <a:lnTo>
                  <a:pt x="115" y="13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1" name="Freeform 58"/>
          <p:cNvSpPr/>
          <p:nvPr/>
        </p:nvSpPr>
        <p:spPr bwMode="auto">
          <a:xfrm>
            <a:off x="5594350" y="3035300"/>
            <a:ext cx="144463" cy="174625"/>
          </a:xfrm>
          <a:custGeom>
            <a:avLst/>
            <a:gdLst>
              <a:gd name="T0" fmla="*/ 1 w 114"/>
              <a:gd name="T1" fmla="*/ 0 h 138"/>
              <a:gd name="T2" fmla="*/ 1 w 114"/>
              <a:gd name="T3" fmla="*/ 9 h 138"/>
              <a:gd name="T4" fmla="*/ 34 w 114"/>
              <a:gd name="T5" fmla="*/ 138 h 138"/>
              <a:gd name="T6" fmla="*/ 114 w 114"/>
              <a:gd name="T7" fmla="*/ 44 h 138"/>
              <a:gd name="T8" fmla="*/ 1 w 114"/>
              <a:gd name="T9" fmla="*/ 0 h 138"/>
            </a:gdLst>
            <a:ahLst/>
            <a:cxnLst>
              <a:cxn ang="0">
                <a:pos x="T0" y="T1"/>
              </a:cxn>
              <a:cxn ang="0">
                <a:pos x="T2" y="T3"/>
              </a:cxn>
              <a:cxn ang="0">
                <a:pos x="T4" y="T5"/>
              </a:cxn>
              <a:cxn ang="0">
                <a:pos x="T6" y="T7"/>
              </a:cxn>
              <a:cxn ang="0">
                <a:pos x="T8" y="T9"/>
              </a:cxn>
            </a:cxnLst>
            <a:rect l="0" t="0" r="r" b="b"/>
            <a:pathLst>
              <a:path w="114" h="138">
                <a:moveTo>
                  <a:pt x="1" y="0"/>
                </a:moveTo>
                <a:cubicBezTo>
                  <a:pt x="1" y="3"/>
                  <a:pt x="0" y="6"/>
                  <a:pt x="1" y="9"/>
                </a:cubicBezTo>
                <a:cubicBezTo>
                  <a:pt x="34" y="138"/>
                  <a:pt x="34" y="138"/>
                  <a:pt x="34" y="138"/>
                </a:cubicBezTo>
                <a:cubicBezTo>
                  <a:pt x="114" y="44"/>
                  <a:pt x="114" y="44"/>
                  <a:pt x="114" y="44"/>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2" name="Freeform 59"/>
          <p:cNvSpPr/>
          <p:nvPr/>
        </p:nvSpPr>
        <p:spPr bwMode="auto">
          <a:xfrm>
            <a:off x="5607050" y="2952750"/>
            <a:ext cx="268288" cy="130175"/>
          </a:xfrm>
          <a:custGeom>
            <a:avLst/>
            <a:gdLst>
              <a:gd name="T0" fmla="*/ 211 w 211"/>
              <a:gd name="T1" fmla="*/ 0 h 102"/>
              <a:gd name="T2" fmla="*/ 207 w 211"/>
              <a:gd name="T3" fmla="*/ 1 h 102"/>
              <a:gd name="T4" fmla="*/ 3 w 211"/>
              <a:gd name="T5" fmla="*/ 53 h 102"/>
              <a:gd name="T6" fmla="*/ 0 w 211"/>
              <a:gd name="T7" fmla="*/ 54 h 102"/>
              <a:gd name="T8" fmla="*/ 124 w 211"/>
              <a:gd name="T9" fmla="*/ 102 h 102"/>
              <a:gd name="T10" fmla="*/ 211 w 211"/>
              <a:gd name="T11" fmla="*/ 0 h 102"/>
            </a:gdLst>
            <a:ahLst/>
            <a:cxnLst>
              <a:cxn ang="0">
                <a:pos x="T0" y="T1"/>
              </a:cxn>
              <a:cxn ang="0">
                <a:pos x="T2" y="T3"/>
              </a:cxn>
              <a:cxn ang="0">
                <a:pos x="T4" y="T5"/>
              </a:cxn>
              <a:cxn ang="0">
                <a:pos x="T6" y="T7"/>
              </a:cxn>
              <a:cxn ang="0">
                <a:pos x="T8" y="T9"/>
              </a:cxn>
              <a:cxn ang="0">
                <a:pos x="T10" y="T11"/>
              </a:cxn>
            </a:cxnLst>
            <a:rect l="0" t="0" r="r" b="b"/>
            <a:pathLst>
              <a:path w="211" h="102">
                <a:moveTo>
                  <a:pt x="211" y="0"/>
                </a:moveTo>
                <a:cubicBezTo>
                  <a:pt x="209" y="0"/>
                  <a:pt x="208" y="0"/>
                  <a:pt x="207" y="1"/>
                </a:cubicBezTo>
                <a:cubicBezTo>
                  <a:pt x="3" y="53"/>
                  <a:pt x="3" y="53"/>
                  <a:pt x="3" y="53"/>
                </a:cubicBezTo>
                <a:cubicBezTo>
                  <a:pt x="2" y="53"/>
                  <a:pt x="1" y="53"/>
                  <a:pt x="0" y="54"/>
                </a:cubicBezTo>
                <a:cubicBezTo>
                  <a:pt x="124" y="102"/>
                  <a:pt x="124" y="102"/>
                  <a:pt x="124" y="102"/>
                </a:cubicBezTo>
                <a:lnTo>
                  <a:pt x="21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3" name="Freeform 60"/>
          <p:cNvSpPr/>
          <p:nvPr/>
        </p:nvSpPr>
        <p:spPr bwMode="auto">
          <a:xfrm>
            <a:off x="5645150" y="3089275"/>
            <a:ext cx="293688" cy="144463"/>
          </a:xfrm>
          <a:custGeom>
            <a:avLst/>
            <a:gdLst>
              <a:gd name="T0" fmla="*/ 102 w 231"/>
              <a:gd name="T1" fmla="*/ 6 h 113"/>
              <a:gd name="T2" fmla="*/ 100 w 231"/>
              <a:gd name="T3" fmla="*/ 8 h 113"/>
              <a:gd name="T4" fmla="*/ 99 w 231"/>
              <a:gd name="T5" fmla="*/ 9 h 113"/>
              <a:gd name="T6" fmla="*/ 98 w 231"/>
              <a:gd name="T7" fmla="*/ 9 h 113"/>
              <a:gd name="T8" fmla="*/ 98 w 231"/>
              <a:gd name="T9" fmla="*/ 9 h 113"/>
              <a:gd name="T10" fmla="*/ 98 w 231"/>
              <a:gd name="T11" fmla="*/ 9 h 113"/>
              <a:gd name="T12" fmla="*/ 97 w 231"/>
              <a:gd name="T13" fmla="*/ 9 h 113"/>
              <a:gd name="T14" fmla="*/ 96 w 231"/>
              <a:gd name="T15" fmla="*/ 9 h 113"/>
              <a:gd name="T16" fmla="*/ 94 w 231"/>
              <a:gd name="T17" fmla="*/ 8 h 113"/>
              <a:gd name="T18" fmla="*/ 87 w 231"/>
              <a:gd name="T19" fmla="*/ 6 h 113"/>
              <a:gd name="T20" fmla="*/ 0 w 231"/>
              <a:gd name="T21" fmla="*/ 108 h 113"/>
              <a:gd name="T22" fmla="*/ 15 w 231"/>
              <a:gd name="T23" fmla="*/ 112 h 113"/>
              <a:gd name="T24" fmla="*/ 219 w 231"/>
              <a:gd name="T25" fmla="*/ 60 h 113"/>
              <a:gd name="T26" fmla="*/ 231 w 231"/>
              <a:gd name="T27" fmla="*/ 49 h 113"/>
              <a:gd name="T28" fmla="*/ 107 w 231"/>
              <a:gd name="T29" fmla="*/ 0 h 113"/>
              <a:gd name="T30" fmla="*/ 102 w 231"/>
              <a:gd name="T31"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113">
                <a:moveTo>
                  <a:pt x="102" y="6"/>
                </a:moveTo>
                <a:cubicBezTo>
                  <a:pt x="101" y="7"/>
                  <a:pt x="100" y="8"/>
                  <a:pt x="100" y="8"/>
                </a:cubicBezTo>
                <a:cubicBezTo>
                  <a:pt x="99" y="8"/>
                  <a:pt x="99" y="8"/>
                  <a:pt x="99" y="9"/>
                </a:cubicBezTo>
                <a:cubicBezTo>
                  <a:pt x="98" y="9"/>
                  <a:pt x="98" y="9"/>
                  <a:pt x="98" y="9"/>
                </a:cubicBezTo>
                <a:cubicBezTo>
                  <a:pt x="98" y="9"/>
                  <a:pt x="98" y="9"/>
                  <a:pt x="98" y="9"/>
                </a:cubicBezTo>
                <a:cubicBezTo>
                  <a:pt x="98" y="9"/>
                  <a:pt x="98" y="9"/>
                  <a:pt x="98" y="9"/>
                </a:cubicBezTo>
                <a:cubicBezTo>
                  <a:pt x="98" y="9"/>
                  <a:pt x="97" y="9"/>
                  <a:pt x="97" y="9"/>
                </a:cubicBezTo>
                <a:cubicBezTo>
                  <a:pt x="97" y="9"/>
                  <a:pt x="96" y="9"/>
                  <a:pt x="96" y="9"/>
                </a:cubicBezTo>
                <a:cubicBezTo>
                  <a:pt x="95" y="9"/>
                  <a:pt x="94" y="9"/>
                  <a:pt x="94" y="8"/>
                </a:cubicBezTo>
                <a:cubicBezTo>
                  <a:pt x="87" y="6"/>
                  <a:pt x="87" y="6"/>
                  <a:pt x="87" y="6"/>
                </a:cubicBezTo>
                <a:cubicBezTo>
                  <a:pt x="0" y="108"/>
                  <a:pt x="0" y="108"/>
                  <a:pt x="0" y="108"/>
                </a:cubicBezTo>
                <a:cubicBezTo>
                  <a:pt x="4" y="112"/>
                  <a:pt x="10" y="113"/>
                  <a:pt x="15" y="112"/>
                </a:cubicBezTo>
                <a:cubicBezTo>
                  <a:pt x="219" y="60"/>
                  <a:pt x="219" y="60"/>
                  <a:pt x="219" y="60"/>
                </a:cubicBezTo>
                <a:cubicBezTo>
                  <a:pt x="225" y="59"/>
                  <a:pt x="229" y="54"/>
                  <a:pt x="231" y="49"/>
                </a:cubicBezTo>
                <a:cubicBezTo>
                  <a:pt x="107" y="0"/>
                  <a:pt x="107" y="0"/>
                  <a:pt x="107" y="0"/>
                </a:cubicBezTo>
                <a:lnTo>
                  <a:pt x="102"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8" name="Oval 35"/>
          <p:cNvSpPr>
            <a:spLocks noChangeArrowheads="1"/>
          </p:cNvSpPr>
          <p:nvPr/>
        </p:nvSpPr>
        <p:spPr bwMode="auto">
          <a:xfrm>
            <a:off x="4146550" y="3970338"/>
            <a:ext cx="61913" cy="619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199" name="Freeform 36"/>
          <p:cNvSpPr/>
          <p:nvPr/>
        </p:nvSpPr>
        <p:spPr bwMode="auto">
          <a:xfrm>
            <a:off x="4102100" y="3911600"/>
            <a:ext cx="153988" cy="63500"/>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00" name="Freeform 37"/>
          <p:cNvSpPr/>
          <p:nvPr/>
        </p:nvSpPr>
        <p:spPr bwMode="auto">
          <a:xfrm>
            <a:off x="4075113" y="3868738"/>
            <a:ext cx="207963" cy="74613"/>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01" name="Freeform 38"/>
          <p:cNvSpPr/>
          <p:nvPr/>
        </p:nvSpPr>
        <p:spPr bwMode="auto">
          <a:xfrm>
            <a:off x="4041775" y="3824288"/>
            <a:ext cx="274638" cy="87313"/>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05" name="Freeform 400"/>
          <p:cNvSpPr/>
          <p:nvPr/>
        </p:nvSpPr>
        <p:spPr bwMode="auto">
          <a:xfrm>
            <a:off x="3157538" y="4273550"/>
            <a:ext cx="747713" cy="749300"/>
          </a:xfrm>
          <a:custGeom>
            <a:avLst/>
            <a:gdLst>
              <a:gd name="T0" fmla="*/ 45 w 159"/>
              <a:gd name="T1" fmla="*/ 19 h 159"/>
              <a:gd name="T2" fmla="*/ 140 w 159"/>
              <a:gd name="T3" fmla="*/ 45 h 159"/>
              <a:gd name="T4" fmla="*/ 115 w 159"/>
              <a:gd name="T5" fmla="*/ 140 h 159"/>
              <a:gd name="T6" fmla="*/ 19 w 159"/>
              <a:gd name="T7" fmla="*/ 114 h 159"/>
              <a:gd name="T8" fmla="*/ 45 w 159"/>
              <a:gd name="T9" fmla="*/ 19 h 159"/>
            </a:gdLst>
            <a:ahLst/>
            <a:cxnLst>
              <a:cxn ang="0">
                <a:pos x="T0" y="T1"/>
              </a:cxn>
              <a:cxn ang="0">
                <a:pos x="T2" y="T3"/>
              </a:cxn>
              <a:cxn ang="0">
                <a:pos x="T4" y="T5"/>
              </a:cxn>
              <a:cxn ang="0">
                <a:pos x="T6" y="T7"/>
              </a:cxn>
              <a:cxn ang="0">
                <a:pos x="T8" y="T9"/>
              </a:cxn>
            </a:cxnLst>
            <a:rect l="0" t="0" r="r" b="b"/>
            <a:pathLst>
              <a:path w="159" h="159">
                <a:moveTo>
                  <a:pt x="45" y="19"/>
                </a:moveTo>
                <a:cubicBezTo>
                  <a:pt x="78" y="0"/>
                  <a:pt x="121" y="12"/>
                  <a:pt x="140" y="45"/>
                </a:cubicBezTo>
                <a:cubicBezTo>
                  <a:pt x="159" y="78"/>
                  <a:pt x="148" y="121"/>
                  <a:pt x="115" y="140"/>
                </a:cubicBezTo>
                <a:cubicBezTo>
                  <a:pt x="81" y="159"/>
                  <a:pt x="39" y="148"/>
                  <a:pt x="19" y="114"/>
                </a:cubicBezTo>
                <a:cubicBezTo>
                  <a:pt x="0" y="81"/>
                  <a:pt x="12" y="39"/>
                  <a:pt x="45"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6" name="Freeform 401"/>
          <p:cNvSpPr/>
          <p:nvPr/>
        </p:nvSpPr>
        <p:spPr bwMode="auto">
          <a:xfrm>
            <a:off x="3186113" y="4302125"/>
            <a:ext cx="690563" cy="693738"/>
          </a:xfrm>
          <a:custGeom>
            <a:avLst/>
            <a:gdLst>
              <a:gd name="T0" fmla="*/ 42 w 147"/>
              <a:gd name="T1" fmla="*/ 18 h 147"/>
              <a:gd name="T2" fmla="*/ 129 w 147"/>
              <a:gd name="T3" fmla="*/ 42 h 147"/>
              <a:gd name="T4" fmla="*/ 106 w 147"/>
              <a:gd name="T5" fmla="*/ 129 h 147"/>
              <a:gd name="T6" fmla="*/ 18 w 147"/>
              <a:gd name="T7" fmla="*/ 106 h 147"/>
              <a:gd name="T8" fmla="*/ 42 w 147"/>
              <a:gd name="T9" fmla="*/ 18 h 147"/>
            </a:gdLst>
            <a:ahLst/>
            <a:cxnLst>
              <a:cxn ang="0">
                <a:pos x="T0" y="T1"/>
              </a:cxn>
              <a:cxn ang="0">
                <a:pos x="T2" y="T3"/>
              </a:cxn>
              <a:cxn ang="0">
                <a:pos x="T4" y="T5"/>
              </a:cxn>
              <a:cxn ang="0">
                <a:pos x="T6" y="T7"/>
              </a:cxn>
              <a:cxn ang="0">
                <a:pos x="T8" y="T9"/>
              </a:cxn>
            </a:cxnLst>
            <a:rect l="0" t="0" r="r" b="b"/>
            <a:pathLst>
              <a:path w="147" h="147">
                <a:moveTo>
                  <a:pt x="42" y="18"/>
                </a:moveTo>
                <a:cubicBezTo>
                  <a:pt x="72" y="0"/>
                  <a:pt x="112" y="11"/>
                  <a:pt x="129" y="42"/>
                </a:cubicBezTo>
                <a:cubicBezTo>
                  <a:pt x="147" y="72"/>
                  <a:pt x="137" y="112"/>
                  <a:pt x="106" y="129"/>
                </a:cubicBezTo>
                <a:cubicBezTo>
                  <a:pt x="75" y="147"/>
                  <a:pt x="36" y="137"/>
                  <a:pt x="18" y="106"/>
                </a:cubicBezTo>
                <a:cubicBezTo>
                  <a:pt x="0" y="75"/>
                  <a:pt x="11" y="36"/>
                  <a:pt x="42" y="18"/>
                </a:cubicBezTo>
                <a:close/>
              </a:path>
            </a:pathLst>
          </a:cu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4" name="Freeform 81"/>
          <p:cNvSpPr>
            <a:spLocks noEditPoints="1"/>
          </p:cNvSpPr>
          <p:nvPr/>
        </p:nvSpPr>
        <p:spPr bwMode="auto">
          <a:xfrm>
            <a:off x="3384550" y="4486275"/>
            <a:ext cx="293688" cy="292100"/>
          </a:xfrm>
          <a:custGeom>
            <a:avLst/>
            <a:gdLst>
              <a:gd name="T0" fmla="*/ 210 w 247"/>
              <a:gd name="T1" fmla="*/ 176 h 239"/>
              <a:gd name="T2" fmla="*/ 157 w 247"/>
              <a:gd name="T3" fmla="*/ 196 h 239"/>
              <a:gd name="T4" fmla="*/ 142 w 247"/>
              <a:gd name="T5" fmla="*/ 187 h 239"/>
              <a:gd name="T6" fmla="*/ 120 w 247"/>
              <a:gd name="T7" fmla="*/ 189 h 239"/>
              <a:gd name="T8" fmla="*/ 97 w 247"/>
              <a:gd name="T9" fmla="*/ 194 h 239"/>
              <a:gd name="T10" fmla="*/ 65 w 247"/>
              <a:gd name="T11" fmla="*/ 176 h 239"/>
              <a:gd name="T12" fmla="*/ 62 w 247"/>
              <a:gd name="T13" fmla="*/ 129 h 239"/>
              <a:gd name="T14" fmla="*/ 100 w 247"/>
              <a:gd name="T15" fmla="*/ 68 h 239"/>
              <a:gd name="T16" fmla="*/ 146 w 247"/>
              <a:gd name="T17" fmla="*/ 52 h 239"/>
              <a:gd name="T18" fmla="*/ 165 w 247"/>
              <a:gd name="T19" fmla="*/ 62 h 239"/>
              <a:gd name="T20" fmla="*/ 181 w 247"/>
              <a:gd name="T21" fmla="*/ 58 h 239"/>
              <a:gd name="T22" fmla="*/ 168 w 247"/>
              <a:gd name="T23" fmla="*/ 154 h 239"/>
              <a:gd name="T24" fmla="*/ 163 w 247"/>
              <a:gd name="T25" fmla="*/ 172 h 239"/>
              <a:gd name="T26" fmla="*/ 170 w 247"/>
              <a:gd name="T27" fmla="*/ 179 h 239"/>
              <a:gd name="T28" fmla="*/ 213 w 247"/>
              <a:gd name="T29" fmla="*/ 153 h 239"/>
              <a:gd name="T30" fmla="*/ 206 w 247"/>
              <a:gd name="T31" fmla="*/ 40 h 239"/>
              <a:gd name="T32" fmla="*/ 143 w 247"/>
              <a:gd name="T33" fmla="*/ 17 h 239"/>
              <a:gd name="T34" fmla="*/ 133 w 247"/>
              <a:gd name="T35" fmla="*/ 17 h 239"/>
              <a:gd name="T36" fmla="*/ 21 w 247"/>
              <a:gd name="T37" fmla="*/ 133 h 239"/>
              <a:gd name="T38" fmla="*/ 125 w 247"/>
              <a:gd name="T39" fmla="*/ 223 h 239"/>
              <a:gd name="T40" fmla="*/ 216 w 247"/>
              <a:gd name="T41" fmla="*/ 193 h 239"/>
              <a:gd name="T42" fmla="*/ 180 w 247"/>
              <a:gd name="T43" fmla="*/ 228 h 239"/>
              <a:gd name="T44" fmla="*/ 38 w 247"/>
              <a:gd name="T45" fmla="*/ 211 h 239"/>
              <a:gd name="T46" fmla="*/ 37 w 247"/>
              <a:gd name="T47" fmla="*/ 45 h 239"/>
              <a:gd name="T48" fmla="*/ 215 w 247"/>
              <a:gd name="T49" fmla="*/ 27 h 239"/>
              <a:gd name="T50" fmla="*/ 242 w 247"/>
              <a:gd name="T51" fmla="*/ 130 h 239"/>
              <a:gd name="T52" fmla="*/ 145 w 247"/>
              <a:gd name="T53" fmla="*/ 65 h 239"/>
              <a:gd name="T54" fmla="*/ 95 w 247"/>
              <a:gd name="T55" fmla="*/ 116 h 239"/>
              <a:gd name="T56" fmla="*/ 83 w 247"/>
              <a:gd name="T57" fmla="*/ 161 h 239"/>
              <a:gd name="T58" fmla="*/ 93 w 247"/>
              <a:gd name="T59" fmla="*/ 179 h 239"/>
              <a:gd name="T60" fmla="*/ 136 w 247"/>
              <a:gd name="T61" fmla="*/ 158 h 239"/>
              <a:gd name="T62" fmla="*/ 149 w 247"/>
              <a:gd name="T63" fmla="*/ 132 h 239"/>
              <a:gd name="T64" fmla="*/ 164 w 247"/>
              <a:gd name="T65" fmla="*/ 85 h 239"/>
              <a:gd name="T66" fmla="*/ 153 w 247"/>
              <a:gd name="T67" fmla="*/ 6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7" h="239">
                <a:moveTo>
                  <a:pt x="242" y="130"/>
                </a:moveTo>
                <a:cubicBezTo>
                  <a:pt x="236" y="148"/>
                  <a:pt x="226" y="163"/>
                  <a:pt x="210" y="176"/>
                </a:cubicBezTo>
                <a:cubicBezTo>
                  <a:pt x="195" y="190"/>
                  <a:pt x="179" y="197"/>
                  <a:pt x="163" y="197"/>
                </a:cubicBezTo>
                <a:cubicBezTo>
                  <a:pt x="157" y="196"/>
                  <a:pt x="157" y="196"/>
                  <a:pt x="157" y="196"/>
                </a:cubicBezTo>
                <a:cubicBezTo>
                  <a:pt x="156" y="196"/>
                  <a:pt x="153" y="196"/>
                  <a:pt x="150" y="195"/>
                </a:cubicBezTo>
                <a:cubicBezTo>
                  <a:pt x="147" y="194"/>
                  <a:pt x="144" y="191"/>
                  <a:pt x="142" y="187"/>
                </a:cubicBezTo>
                <a:cubicBezTo>
                  <a:pt x="139" y="176"/>
                  <a:pt x="139" y="176"/>
                  <a:pt x="139" y="176"/>
                </a:cubicBezTo>
                <a:cubicBezTo>
                  <a:pt x="133" y="181"/>
                  <a:pt x="126" y="186"/>
                  <a:pt x="120" y="189"/>
                </a:cubicBezTo>
                <a:cubicBezTo>
                  <a:pt x="116" y="190"/>
                  <a:pt x="113" y="191"/>
                  <a:pt x="109" y="192"/>
                </a:cubicBezTo>
                <a:cubicBezTo>
                  <a:pt x="105" y="193"/>
                  <a:pt x="101" y="194"/>
                  <a:pt x="97" y="194"/>
                </a:cubicBezTo>
                <a:cubicBezTo>
                  <a:pt x="92" y="194"/>
                  <a:pt x="86" y="193"/>
                  <a:pt x="81" y="191"/>
                </a:cubicBezTo>
                <a:cubicBezTo>
                  <a:pt x="73" y="188"/>
                  <a:pt x="68" y="183"/>
                  <a:pt x="65" y="176"/>
                </a:cubicBezTo>
                <a:cubicBezTo>
                  <a:pt x="61" y="169"/>
                  <a:pt x="59" y="161"/>
                  <a:pt x="59" y="151"/>
                </a:cubicBezTo>
                <a:cubicBezTo>
                  <a:pt x="59" y="143"/>
                  <a:pt x="60" y="136"/>
                  <a:pt x="62" y="129"/>
                </a:cubicBezTo>
                <a:cubicBezTo>
                  <a:pt x="64" y="122"/>
                  <a:pt x="67" y="115"/>
                  <a:pt x="70" y="109"/>
                </a:cubicBezTo>
                <a:cubicBezTo>
                  <a:pt x="79" y="92"/>
                  <a:pt x="89" y="78"/>
                  <a:pt x="100" y="68"/>
                </a:cubicBezTo>
                <a:cubicBezTo>
                  <a:pt x="113" y="58"/>
                  <a:pt x="126" y="52"/>
                  <a:pt x="139" y="52"/>
                </a:cubicBezTo>
                <a:cubicBezTo>
                  <a:pt x="146" y="52"/>
                  <a:pt x="146" y="52"/>
                  <a:pt x="146" y="52"/>
                </a:cubicBezTo>
                <a:cubicBezTo>
                  <a:pt x="150" y="53"/>
                  <a:pt x="150" y="53"/>
                  <a:pt x="150" y="53"/>
                </a:cubicBezTo>
                <a:cubicBezTo>
                  <a:pt x="156" y="55"/>
                  <a:pt x="160" y="57"/>
                  <a:pt x="165" y="62"/>
                </a:cubicBezTo>
                <a:cubicBezTo>
                  <a:pt x="174" y="73"/>
                  <a:pt x="174" y="73"/>
                  <a:pt x="174" y="73"/>
                </a:cubicBezTo>
                <a:cubicBezTo>
                  <a:pt x="181" y="58"/>
                  <a:pt x="181" y="58"/>
                  <a:pt x="181" y="58"/>
                </a:cubicBezTo>
                <a:cubicBezTo>
                  <a:pt x="207" y="58"/>
                  <a:pt x="207" y="58"/>
                  <a:pt x="207" y="58"/>
                </a:cubicBezTo>
                <a:cubicBezTo>
                  <a:pt x="168" y="154"/>
                  <a:pt x="168" y="154"/>
                  <a:pt x="168" y="154"/>
                </a:cubicBezTo>
                <a:cubicBezTo>
                  <a:pt x="164" y="164"/>
                  <a:pt x="164" y="164"/>
                  <a:pt x="164" y="164"/>
                </a:cubicBezTo>
                <a:cubicBezTo>
                  <a:pt x="163" y="167"/>
                  <a:pt x="163" y="170"/>
                  <a:pt x="163" y="172"/>
                </a:cubicBezTo>
                <a:cubicBezTo>
                  <a:pt x="163" y="175"/>
                  <a:pt x="164" y="177"/>
                  <a:pt x="166" y="178"/>
                </a:cubicBezTo>
                <a:cubicBezTo>
                  <a:pt x="170" y="179"/>
                  <a:pt x="170" y="179"/>
                  <a:pt x="170" y="179"/>
                </a:cubicBezTo>
                <a:cubicBezTo>
                  <a:pt x="173" y="179"/>
                  <a:pt x="173" y="179"/>
                  <a:pt x="173" y="179"/>
                </a:cubicBezTo>
                <a:cubicBezTo>
                  <a:pt x="186" y="179"/>
                  <a:pt x="200" y="170"/>
                  <a:pt x="213" y="153"/>
                </a:cubicBezTo>
                <a:cubicBezTo>
                  <a:pt x="226" y="135"/>
                  <a:pt x="233" y="116"/>
                  <a:pt x="233" y="96"/>
                </a:cubicBezTo>
                <a:cubicBezTo>
                  <a:pt x="233" y="74"/>
                  <a:pt x="224" y="55"/>
                  <a:pt x="206" y="40"/>
                </a:cubicBezTo>
                <a:cubicBezTo>
                  <a:pt x="197" y="32"/>
                  <a:pt x="187" y="26"/>
                  <a:pt x="177" y="22"/>
                </a:cubicBezTo>
                <a:cubicBezTo>
                  <a:pt x="166" y="19"/>
                  <a:pt x="155" y="17"/>
                  <a:pt x="143" y="17"/>
                </a:cubicBezTo>
                <a:cubicBezTo>
                  <a:pt x="137" y="17"/>
                  <a:pt x="137" y="17"/>
                  <a:pt x="137" y="17"/>
                </a:cubicBezTo>
                <a:cubicBezTo>
                  <a:pt x="133" y="17"/>
                  <a:pt x="133" y="17"/>
                  <a:pt x="133" y="17"/>
                </a:cubicBezTo>
                <a:cubicBezTo>
                  <a:pt x="102" y="19"/>
                  <a:pt x="76" y="32"/>
                  <a:pt x="54" y="55"/>
                </a:cubicBezTo>
                <a:cubicBezTo>
                  <a:pt x="32" y="78"/>
                  <a:pt x="21" y="104"/>
                  <a:pt x="21" y="133"/>
                </a:cubicBezTo>
                <a:cubicBezTo>
                  <a:pt x="21" y="159"/>
                  <a:pt x="30" y="181"/>
                  <a:pt x="48" y="197"/>
                </a:cubicBezTo>
                <a:cubicBezTo>
                  <a:pt x="67" y="214"/>
                  <a:pt x="93" y="223"/>
                  <a:pt x="125" y="223"/>
                </a:cubicBezTo>
                <a:cubicBezTo>
                  <a:pt x="146" y="223"/>
                  <a:pt x="166" y="219"/>
                  <a:pt x="184" y="211"/>
                </a:cubicBezTo>
                <a:cubicBezTo>
                  <a:pt x="193" y="208"/>
                  <a:pt x="203" y="201"/>
                  <a:pt x="216" y="193"/>
                </a:cubicBezTo>
                <a:cubicBezTo>
                  <a:pt x="226" y="199"/>
                  <a:pt x="226" y="199"/>
                  <a:pt x="226" y="199"/>
                </a:cubicBezTo>
                <a:cubicBezTo>
                  <a:pt x="210" y="212"/>
                  <a:pt x="195" y="222"/>
                  <a:pt x="180" y="228"/>
                </a:cubicBezTo>
                <a:cubicBezTo>
                  <a:pt x="163" y="236"/>
                  <a:pt x="144" y="239"/>
                  <a:pt x="125" y="239"/>
                </a:cubicBezTo>
                <a:cubicBezTo>
                  <a:pt x="91" y="239"/>
                  <a:pt x="62" y="230"/>
                  <a:pt x="38" y="211"/>
                </a:cubicBezTo>
                <a:cubicBezTo>
                  <a:pt x="13" y="191"/>
                  <a:pt x="0" y="165"/>
                  <a:pt x="0" y="135"/>
                </a:cubicBezTo>
                <a:cubicBezTo>
                  <a:pt x="0" y="103"/>
                  <a:pt x="12" y="73"/>
                  <a:pt x="37" y="45"/>
                </a:cubicBezTo>
                <a:cubicBezTo>
                  <a:pt x="64" y="15"/>
                  <a:pt x="96" y="0"/>
                  <a:pt x="134" y="0"/>
                </a:cubicBezTo>
                <a:cubicBezTo>
                  <a:pt x="166" y="0"/>
                  <a:pt x="193" y="9"/>
                  <a:pt x="215" y="27"/>
                </a:cubicBezTo>
                <a:cubicBezTo>
                  <a:pt x="236" y="45"/>
                  <a:pt x="247" y="68"/>
                  <a:pt x="247" y="97"/>
                </a:cubicBezTo>
                <a:cubicBezTo>
                  <a:pt x="247" y="107"/>
                  <a:pt x="245" y="119"/>
                  <a:pt x="242" y="130"/>
                </a:cubicBezTo>
                <a:close/>
                <a:moveTo>
                  <a:pt x="153" y="66"/>
                </a:moveTo>
                <a:cubicBezTo>
                  <a:pt x="150" y="65"/>
                  <a:pt x="148" y="65"/>
                  <a:pt x="145" y="65"/>
                </a:cubicBezTo>
                <a:cubicBezTo>
                  <a:pt x="137" y="65"/>
                  <a:pt x="127" y="70"/>
                  <a:pt x="117" y="81"/>
                </a:cubicBezTo>
                <a:cubicBezTo>
                  <a:pt x="109" y="91"/>
                  <a:pt x="102" y="102"/>
                  <a:pt x="95" y="116"/>
                </a:cubicBezTo>
                <a:cubicBezTo>
                  <a:pt x="92" y="124"/>
                  <a:pt x="89" y="132"/>
                  <a:pt x="87" y="139"/>
                </a:cubicBezTo>
                <a:cubicBezTo>
                  <a:pt x="84" y="148"/>
                  <a:pt x="83" y="155"/>
                  <a:pt x="83" y="161"/>
                </a:cubicBezTo>
                <a:cubicBezTo>
                  <a:pt x="83" y="165"/>
                  <a:pt x="84" y="169"/>
                  <a:pt x="85" y="172"/>
                </a:cubicBezTo>
                <a:cubicBezTo>
                  <a:pt x="87" y="175"/>
                  <a:pt x="89" y="177"/>
                  <a:pt x="93" y="179"/>
                </a:cubicBezTo>
                <a:cubicBezTo>
                  <a:pt x="97" y="181"/>
                  <a:pt x="101" y="182"/>
                  <a:pt x="105" y="182"/>
                </a:cubicBezTo>
                <a:cubicBezTo>
                  <a:pt x="116" y="182"/>
                  <a:pt x="127" y="174"/>
                  <a:pt x="136" y="158"/>
                </a:cubicBezTo>
                <a:cubicBezTo>
                  <a:pt x="137" y="156"/>
                  <a:pt x="139" y="153"/>
                  <a:pt x="141" y="149"/>
                </a:cubicBezTo>
                <a:cubicBezTo>
                  <a:pt x="143" y="145"/>
                  <a:pt x="146" y="139"/>
                  <a:pt x="149" y="132"/>
                </a:cubicBezTo>
                <a:cubicBezTo>
                  <a:pt x="153" y="124"/>
                  <a:pt x="157" y="116"/>
                  <a:pt x="159" y="109"/>
                </a:cubicBezTo>
                <a:cubicBezTo>
                  <a:pt x="162" y="99"/>
                  <a:pt x="164" y="92"/>
                  <a:pt x="164" y="85"/>
                </a:cubicBezTo>
                <a:cubicBezTo>
                  <a:pt x="164" y="80"/>
                  <a:pt x="163" y="77"/>
                  <a:pt x="161" y="73"/>
                </a:cubicBezTo>
                <a:cubicBezTo>
                  <a:pt x="160" y="70"/>
                  <a:pt x="157" y="68"/>
                  <a:pt x="153" y="66"/>
                </a:cubicBezTo>
                <a:close/>
              </a:path>
            </a:pathLst>
          </a:custGeom>
          <a:solidFill>
            <a:schemeClr val="bg1"/>
          </a:solidFill>
          <a:ln>
            <a:noFill/>
          </a:ln>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14" name="Oval 13"/>
          <p:cNvSpPr>
            <a:spLocks noChangeArrowheads="1"/>
          </p:cNvSpPr>
          <p:nvPr/>
        </p:nvSpPr>
        <p:spPr bwMode="auto">
          <a:xfrm>
            <a:off x="4567238" y="3962400"/>
            <a:ext cx="565150" cy="5715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5" name="Oval 14"/>
          <p:cNvSpPr>
            <a:spLocks noChangeArrowheads="1"/>
          </p:cNvSpPr>
          <p:nvPr/>
        </p:nvSpPr>
        <p:spPr bwMode="auto">
          <a:xfrm>
            <a:off x="4586288" y="3986213"/>
            <a:ext cx="527050" cy="522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6" name="Freeform 15"/>
          <p:cNvSpPr>
            <a:spLocks noEditPoints="1"/>
          </p:cNvSpPr>
          <p:nvPr/>
        </p:nvSpPr>
        <p:spPr bwMode="auto">
          <a:xfrm>
            <a:off x="4802188" y="3986213"/>
            <a:ext cx="217488" cy="60325"/>
          </a:xfrm>
          <a:custGeom>
            <a:avLst/>
            <a:gdLst>
              <a:gd name="T0" fmla="*/ 1 w 46"/>
              <a:gd name="T1" fmla="*/ 1 h 13"/>
              <a:gd name="T2" fmla="*/ 1 w 46"/>
              <a:gd name="T3" fmla="*/ 1 h 13"/>
              <a:gd name="T4" fmla="*/ 1 w 46"/>
              <a:gd name="T5" fmla="*/ 1 h 13"/>
              <a:gd name="T6" fmla="*/ 1 w 46"/>
              <a:gd name="T7" fmla="*/ 1 h 13"/>
              <a:gd name="T8" fmla="*/ 1 w 46"/>
              <a:gd name="T9" fmla="*/ 1 h 13"/>
              <a:gd name="T10" fmla="*/ 1 w 46"/>
              <a:gd name="T11" fmla="*/ 1 h 13"/>
              <a:gd name="T12" fmla="*/ 2 w 46"/>
              <a:gd name="T13" fmla="*/ 1 h 13"/>
              <a:gd name="T14" fmla="*/ 2 w 46"/>
              <a:gd name="T15" fmla="*/ 1 h 13"/>
              <a:gd name="T16" fmla="*/ 2 w 46"/>
              <a:gd name="T17" fmla="*/ 1 h 13"/>
              <a:gd name="T18" fmla="*/ 2 w 46"/>
              <a:gd name="T19" fmla="*/ 1 h 13"/>
              <a:gd name="T20" fmla="*/ 2 w 46"/>
              <a:gd name="T21" fmla="*/ 0 h 13"/>
              <a:gd name="T22" fmla="*/ 3 w 46"/>
              <a:gd name="T23" fmla="*/ 0 h 13"/>
              <a:gd name="T24" fmla="*/ 3 w 46"/>
              <a:gd name="T25" fmla="*/ 0 h 13"/>
              <a:gd name="T26" fmla="*/ 3 w 46"/>
              <a:gd name="T27" fmla="*/ 0 h 13"/>
              <a:gd name="T28" fmla="*/ 3 w 46"/>
              <a:gd name="T29" fmla="*/ 0 h 13"/>
              <a:gd name="T30" fmla="*/ 4 w 46"/>
              <a:gd name="T31" fmla="*/ 0 h 13"/>
              <a:gd name="T32" fmla="*/ 4 w 46"/>
              <a:gd name="T33" fmla="*/ 0 h 13"/>
              <a:gd name="T34" fmla="*/ 4 w 46"/>
              <a:gd name="T35" fmla="*/ 0 h 13"/>
              <a:gd name="T36" fmla="*/ 4 w 46"/>
              <a:gd name="T37" fmla="*/ 0 h 13"/>
              <a:gd name="T38" fmla="*/ 5 w 46"/>
              <a:gd name="T39" fmla="*/ 0 h 13"/>
              <a:gd name="T40" fmla="*/ 5 w 46"/>
              <a:gd name="T41" fmla="*/ 0 h 13"/>
              <a:gd name="T42" fmla="*/ 5 w 46"/>
              <a:gd name="T43" fmla="*/ 0 h 13"/>
              <a:gd name="T44" fmla="*/ 5 w 46"/>
              <a:gd name="T45" fmla="*/ 0 h 13"/>
              <a:gd name="T46" fmla="*/ 5 w 46"/>
              <a:gd name="T47" fmla="*/ 0 h 13"/>
              <a:gd name="T48" fmla="*/ 6 w 46"/>
              <a:gd name="T49" fmla="*/ 0 h 13"/>
              <a:gd name="T50" fmla="*/ 6 w 46"/>
              <a:gd name="T51" fmla="*/ 0 h 13"/>
              <a:gd name="T52" fmla="*/ 6 w 46"/>
              <a:gd name="T53" fmla="*/ 0 h 13"/>
              <a:gd name="T54" fmla="*/ 6 w 46"/>
              <a:gd name="T55" fmla="*/ 0 h 13"/>
              <a:gd name="T56" fmla="*/ 7 w 46"/>
              <a:gd name="T57" fmla="*/ 0 h 13"/>
              <a:gd name="T58" fmla="*/ 7 w 46"/>
              <a:gd name="T59" fmla="*/ 0 h 13"/>
              <a:gd name="T60" fmla="*/ 13 w 46"/>
              <a:gd name="T61" fmla="*/ 0 h 13"/>
              <a:gd name="T62" fmla="*/ 13 w 46"/>
              <a:gd name="T63" fmla="*/ 0 h 13"/>
              <a:gd name="T64" fmla="*/ 13 w 46"/>
              <a:gd name="T65" fmla="*/ 0 h 13"/>
              <a:gd name="T66" fmla="*/ 7 w 46"/>
              <a:gd name="T67" fmla="*/ 0 h 13"/>
              <a:gd name="T68" fmla="*/ 7 w 46"/>
              <a:gd name="T69" fmla="*/ 0 h 13"/>
              <a:gd name="T70" fmla="*/ 7 w 46"/>
              <a:gd name="T71" fmla="*/ 0 h 13"/>
              <a:gd name="T72" fmla="*/ 13 w 46"/>
              <a:gd name="T73" fmla="*/ 0 h 13"/>
              <a:gd name="T74" fmla="*/ 13 w 46"/>
              <a:gd name="T75" fmla="*/ 0 h 13"/>
              <a:gd name="T76" fmla="*/ 12 w 46"/>
              <a:gd name="T77" fmla="*/ 0 h 13"/>
              <a:gd name="T78" fmla="*/ 8 w 46"/>
              <a:gd name="T79" fmla="*/ 0 h 13"/>
              <a:gd name="T80" fmla="*/ 8 w 46"/>
              <a:gd name="T81" fmla="*/ 0 h 13"/>
              <a:gd name="T82" fmla="*/ 8 w 46"/>
              <a:gd name="T83" fmla="*/ 0 h 13"/>
              <a:gd name="T84" fmla="*/ 12 w 46"/>
              <a:gd name="T85" fmla="*/ 0 h 13"/>
              <a:gd name="T86" fmla="*/ 12 w 46"/>
              <a:gd name="T87" fmla="*/ 0 h 13"/>
              <a:gd name="T88" fmla="*/ 12 w 46"/>
              <a:gd name="T89" fmla="*/ 0 h 13"/>
              <a:gd name="T90" fmla="*/ 9 w 46"/>
              <a:gd name="T91" fmla="*/ 0 h 13"/>
              <a:gd name="T92" fmla="*/ 9 w 46"/>
              <a:gd name="T93" fmla="*/ 0 h 13"/>
              <a:gd name="T94" fmla="*/ 9 w 46"/>
              <a:gd name="T95" fmla="*/ 0 h 13"/>
              <a:gd name="T96" fmla="*/ 11 w 46"/>
              <a:gd name="T97" fmla="*/ 0 h 13"/>
              <a:gd name="T98" fmla="*/ 11 w 46"/>
              <a:gd name="T99" fmla="*/ 0 h 13"/>
              <a:gd name="T100" fmla="*/ 11 w 46"/>
              <a:gd name="T101" fmla="*/ 0 h 13"/>
              <a:gd name="T102" fmla="*/ 9 w 46"/>
              <a:gd name="T103" fmla="*/ 0 h 13"/>
              <a:gd name="T104" fmla="*/ 9 w 46"/>
              <a:gd name="T105" fmla="*/ 0 h 13"/>
              <a:gd name="T106" fmla="*/ 9 w 46"/>
              <a:gd name="T107" fmla="*/ 0 h 13"/>
              <a:gd name="T108" fmla="*/ 11 w 46"/>
              <a:gd name="T109" fmla="*/ 0 h 13"/>
              <a:gd name="T110" fmla="*/ 10 w 46"/>
              <a:gd name="T111" fmla="*/ 0 h 13"/>
              <a:gd name="T112" fmla="*/ 10 w 46"/>
              <a:gd name="T113" fmla="*/ 0 h 13"/>
              <a:gd name="T114" fmla="*/ 10 w 46"/>
              <a:gd name="T115" fmla="*/ 0 h 13"/>
              <a:gd name="T116" fmla="*/ 10 w 46"/>
              <a:gd name="T117" fmla="*/ 0 h 13"/>
              <a:gd name="T118" fmla="*/ 10 w 46"/>
              <a:gd name="T1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 h="13">
                <a:moveTo>
                  <a:pt x="46" y="13"/>
                </a:moveTo>
                <a:cubicBezTo>
                  <a:pt x="46" y="13"/>
                  <a:pt x="46" y="13"/>
                  <a:pt x="46" y="13"/>
                </a:cubicBezTo>
                <a:cubicBezTo>
                  <a:pt x="46" y="13"/>
                  <a:pt x="46" y="13"/>
                  <a:pt x="46" y="13"/>
                </a:cubicBezTo>
                <a:moveTo>
                  <a:pt x="0" y="1"/>
                </a:moveTo>
                <a:cubicBezTo>
                  <a:pt x="0" y="1"/>
                  <a:pt x="0" y="1"/>
                  <a:pt x="0" y="1"/>
                </a:cubicBezTo>
                <a:cubicBezTo>
                  <a:pt x="0" y="1"/>
                  <a:pt x="0" y="1"/>
                  <a:pt x="0"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1"/>
                </a:moveTo>
                <a:cubicBezTo>
                  <a:pt x="2" y="1"/>
                  <a:pt x="2" y="1"/>
                  <a:pt x="2" y="1"/>
                </a:cubicBezTo>
                <a:cubicBezTo>
                  <a:pt x="2" y="1"/>
                  <a:pt x="2" y="1"/>
                  <a:pt x="2" y="1"/>
                </a:cubicBezTo>
                <a:moveTo>
                  <a:pt x="2" y="0"/>
                </a:moveTo>
                <a:cubicBezTo>
                  <a:pt x="2" y="1"/>
                  <a:pt x="2" y="1"/>
                  <a:pt x="2" y="1"/>
                </a:cubicBezTo>
                <a:cubicBezTo>
                  <a:pt x="2" y="1"/>
                  <a:pt x="2" y="1"/>
                  <a:pt x="2" y="0"/>
                </a:cubicBezTo>
                <a:moveTo>
                  <a:pt x="3" y="0"/>
                </a:moveTo>
                <a:cubicBezTo>
                  <a:pt x="3" y="0"/>
                  <a:pt x="3" y="0"/>
                  <a:pt x="2"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3" y="0"/>
                </a:moveTo>
                <a:cubicBezTo>
                  <a:pt x="3" y="0"/>
                  <a:pt x="3" y="0"/>
                  <a:pt x="3" y="0"/>
                </a:cubicBezTo>
                <a:cubicBezTo>
                  <a:pt x="3" y="0"/>
                  <a:pt x="3" y="0"/>
                  <a:pt x="3"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4" y="0"/>
                </a:moveTo>
                <a:cubicBezTo>
                  <a:pt x="4" y="0"/>
                  <a:pt x="4" y="0"/>
                  <a:pt x="4" y="0"/>
                </a:cubicBezTo>
                <a:cubicBezTo>
                  <a:pt x="4" y="0"/>
                  <a:pt x="4" y="0"/>
                  <a:pt x="4" y="0"/>
                </a:cubicBezTo>
                <a:moveTo>
                  <a:pt x="5" y="0"/>
                </a:moveTo>
                <a:cubicBezTo>
                  <a:pt x="5" y="0"/>
                  <a:pt x="5" y="0"/>
                  <a:pt x="4"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5" y="0"/>
                </a:moveTo>
                <a:cubicBezTo>
                  <a:pt x="5" y="0"/>
                  <a:pt x="5" y="0"/>
                  <a:pt x="5" y="0"/>
                </a:cubicBezTo>
                <a:cubicBezTo>
                  <a:pt x="5" y="0"/>
                  <a:pt x="5" y="0"/>
                  <a:pt x="5"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6" y="0"/>
                </a:moveTo>
                <a:cubicBezTo>
                  <a:pt x="6" y="0"/>
                  <a:pt x="6" y="0"/>
                  <a:pt x="6" y="0"/>
                </a:cubicBezTo>
                <a:cubicBezTo>
                  <a:pt x="6" y="0"/>
                  <a:pt x="6" y="0"/>
                  <a:pt x="6" y="0"/>
                </a:cubicBezTo>
                <a:moveTo>
                  <a:pt x="13" y="0"/>
                </a:moveTo>
                <a:cubicBezTo>
                  <a:pt x="26" y="1"/>
                  <a:pt x="37" y="5"/>
                  <a:pt x="45" y="13"/>
                </a:cubicBezTo>
                <a:cubicBezTo>
                  <a:pt x="37" y="5"/>
                  <a:pt x="26" y="1"/>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3" y="0"/>
                </a:moveTo>
                <a:cubicBezTo>
                  <a:pt x="13" y="0"/>
                  <a:pt x="13" y="0"/>
                  <a:pt x="13" y="0"/>
                </a:cubicBezTo>
                <a:cubicBezTo>
                  <a:pt x="13" y="0"/>
                  <a:pt x="13" y="0"/>
                  <a:pt x="13" y="0"/>
                </a:cubicBezTo>
                <a:moveTo>
                  <a:pt x="7" y="0"/>
                </a:moveTo>
                <a:cubicBezTo>
                  <a:pt x="7" y="0"/>
                  <a:pt x="7" y="0"/>
                  <a:pt x="7" y="0"/>
                </a:cubicBezTo>
                <a:cubicBezTo>
                  <a:pt x="7" y="0"/>
                  <a:pt x="7" y="0"/>
                  <a:pt x="7" y="0"/>
                </a:cubicBezTo>
                <a:moveTo>
                  <a:pt x="12" y="0"/>
                </a:moveTo>
                <a:cubicBezTo>
                  <a:pt x="13" y="0"/>
                  <a:pt x="13" y="0"/>
                  <a:pt x="13" y="0"/>
                </a:cubicBezTo>
                <a:cubicBezTo>
                  <a:pt x="13" y="0"/>
                  <a:pt x="13" y="0"/>
                  <a:pt x="12" y="0"/>
                </a:cubicBezTo>
                <a:moveTo>
                  <a:pt x="8" y="0"/>
                </a:moveTo>
                <a:cubicBezTo>
                  <a:pt x="8" y="0"/>
                  <a:pt x="7" y="0"/>
                  <a:pt x="7" y="0"/>
                </a:cubicBezTo>
                <a:cubicBezTo>
                  <a:pt x="7"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8" y="0"/>
                </a:moveTo>
                <a:cubicBezTo>
                  <a:pt x="8" y="0"/>
                  <a:pt x="8" y="0"/>
                  <a:pt x="8" y="0"/>
                </a:cubicBezTo>
                <a:cubicBezTo>
                  <a:pt x="8" y="0"/>
                  <a:pt x="8" y="0"/>
                  <a:pt x="8"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8" y="0"/>
                </a:moveTo>
                <a:cubicBezTo>
                  <a:pt x="8" y="0"/>
                  <a:pt x="8" y="0"/>
                  <a:pt x="8" y="0"/>
                </a:cubicBezTo>
                <a:cubicBezTo>
                  <a:pt x="8" y="0"/>
                  <a:pt x="8" y="0"/>
                  <a:pt x="8" y="0"/>
                </a:cubicBezTo>
                <a:moveTo>
                  <a:pt x="12" y="0"/>
                </a:moveTo>
                <a:cubicBezTo>
                  <a:pt x="12" y="0"/>
                  <a:pt x="12" y="0"/>
                  <a:pt x="12" y="0"/>
                </a:cubicBezTo>
                <a:cubicBezTo>
                  <a:pt x="12" y="0"/>
                  <a:pt x="12" y="0"/>
                  <a:pt x="12" y="0"/>
                </a:cubicBezTo>
                <a:moveTo>
                  <a:pt x="9" y="0"/>
                </a:moveTo>
                <a:cubicBezTo>
                  <a:pt x="9" y="0"/>
                  <a:pt x="8" y="0"/>
                  <a:pt x="8" y="0"/>
                </a:cubicBezTo>
                <a:cubicBezTo>
                  <a:pt x="8"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1" y="0"/>
                </a:moveTo>
                <a:cubicBezTo>
                  <a:pt x="11" y="0"/>
                  <a:pt x="11" y="0"/>
                  <a:pt x="11" y="0"/>
                </a:cubicBezTo>
                <a:cubicBezTo>
                  <a:pt x="11" y="0"/>
                  <a:pt x="11" y="0"/>
                  <a:pt x="11" y="0"/>
                </a:cubicBezTo>
                <a:moveTo>
                  <a:pt x="9" y="0"/>
                </a:moveTo>
                <a:cubicBezTo>
                  <a:pt x="9" y="0"/>
                  <a:pt x="9" y="0"/>
                  <a:pt x="9" y="0"/>
                </a:cubicBezTo>
                <a:cubicBezTo>
                  <a:pt x="9" y="0"/>
                  <a:pt x="9" y="0"/>
                  <a:pt x="9"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moveTo>
                  <a:pt x="10" y="0"/>
                </a:moveTo>
                <a:cubicBezTo>
                  <a:pt x="10" y="0"/>
                  <a:pt x="10" y="0"/>
                  <a:pt x="10" y="0"/>
                </a:cubicBezTo>
                <a:cubicBezTo>
                  <a:pt x="10" y="0"/>
                  <a:pt x="10" y="0"/>
                  <a:pt x="10" y="0"/>
                </a:cubicBezTo>
                <a:cubicBezTo>
                  <a:pt x="10" y="0"/>
                  <a:pt x="10" y="0"/>
                  <a:pt x="10" y="0"/>
                </a:cubicBezTo>
                <a:cubicBezTo>
                  <a:pt x="10" y="0"/>
                  <a:pt x="10" y="0"/>
                  <a:pt x="1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7" name="Freeform 16"/>
          <p:cNvSpPr/>
          <p:nvPr/>
        </p:nvSpPr>
        <p:spPr bwMode="auto">
          <a:xfrm>
            <a:off x="4591050" y="3986213"/>
            <a:ext cx="517525" cy="263525"/>
          </a:xfrm>
          <a:custGeom>
            <a:avLst/>
            <a:gdLst>
              <a:gd name="T0" fmla="*/ 55 w 110"/>
              <a:gd name="T1" fmla="*/ 0 h 56"/>
              <a:gd name="T2" fmla="*/ 55 w 110"/>
              <a:gd name="T3" fmla="*/ 0 h 56"/>
              <a:gd name="T4" fmla="*/ 54 w 110"/>
              <a:gd name="T5" fmla="*/ 0 h 56"/>
              <a:gd name="T6" fmla="*/ 54 w 110"/>
              <a:gd name="T7" fmla="*/ 0 h 56"/>
              <a:gd name="T8" fmla="*/ 54 w 110"/>
              <a:gd name="T9" fmla="*/ 0 h 56"/>
              <a:gd name="T10" fmla="*/ 54 w 110"/>
              <a:gd name="T11" fmla="*/ 0 h 56"/>
              <a:gd name="T12" fmla="*/ 53 w 110"/>
              <a:gd name="T13" fmla="*/ 0 h 56"/>
              <a:gd name="T14" fmla="*/ 53 w 110"/>
              <a:gd name="T15" fmla="*/ 0 h 56"/>
              <a:gd name="T16" fmla="*/ 53 w 110"/>
              <a:gd name="T17" fmla="*/ 0 h 56"/>
              <a:gd name="T18" fmla="*/ 53 w 110"/>
              <a:gd name="T19" fmla="*/ 0 h 56"/>
              <a:gd name="T20" fmla="*/ 52 w 110"/>
              <a:gd name="T21" fmla="*/ 0 h 56"/>
              <a:gd name="T22" fmla="*/ 52 w 110"/>
              <a:gd name="T23" fmla="*/ 0 h 56"/>
              <a:gd name="T24" fmla="*/ 52 w 110"/>
              <a:gd name="T25" fmla="*/ 0 h 56"/>
              <a:gd name="T26" fmla="*/ 52 w 110"/>
              <a:gd name="T27" fmla="*/ 0 h 56"/>
              <a:gd name="T28" fmla="*/ 52 w 110"/>
              <a:gd name="T29" fmla="*/ 0 h 56"/>
              <a:gd name="T30" fmla="*/ 51 w 110"/>
              <a:gd name="T31" fmla="*/ 0 h 56"/>
              <a:gd name="T32" fmla="*/ 51 w 110"/>
              <a:gd name="T33" fmla="*/ 0 h 56"/>
              <a:gd name="T34" fmla="*/ 51 w 110"/>
              <a:gd name="T35" fmla="*/ 0 h 56"/>
              <a:gd name="T36" fmla="*/ 50 w 110"/>
              <a:gd name="T37" fmla="*/ 0 h 56"/>
              <a:gd name="T38" fmla="*/ 50 w 110"/>
              <a:gd name="T39" fmla="*/ 0 h 56"/>
              <a:gd name="T40" fmla="*/ 50 w 110"/>
              <a:gd name="T41" fmla="*/ 0 h 56"/>
              <a:gd name="T42" fmla="*/ 50 w 110"/>
              <a:gd name="T43" fmla="*/ 0 h 56"/>
              <a:gd name="T44" fmla="*/ 50 w 110"/>
              <a:gd name="T45" fmla="*/ 0 h 56"/>
              <a:gd name="T46" fmla="*/ 49 w 110"/>
              <a:gd name="T47" fmla="*/ 0 h 56"/>
              <a:gd name="T48" fmla="*/ 49 w 110"/>
              <a:gd name="T49" fmla="*/ 0 h 56"/>
              <a:gd name="T50" fmla="*/ 49 w 110"/>
              <a:gd name="T51" fmla="*/ 0 h 56"/>
              <a:gd name="T52" fmla="*/ 48 w 110"/>
              <a:gd name="T53" fmla="*/ 0 h 56"/>
              <a:gd name="T54" fmla="*/ 48 w 110"/>
              <a:gd name="T55" fmla="*/ 0 h 56"/>
              <a:gd name="T56" fmla="*/ 48 w 110"/>
              <a:gd name="T57" fmla="*/ 0 h 56"/>
              <a:gd name="T58" fmla="*/ 48 w 110"/>
              <a:gd name="T59" fmla="*/ 0 h 56"/>
              <a:gd name="T60" fmla="*/ 48 w 110"/>
              <a:gd name="T61" fmla="*/ 0 h 56"/>
              <a:gd name="T62" fmla="*/ 47 w 110"/>
              <a:gd name="T63" fmla="*/ 1 h 56"/>
              <a:gd name="T64" fmla="*/ 47 w 110"/>
              <a:gd name="T65" fmla="*/ 1 h 56"/>
              <a:gd name="T66" fmla="*/ 47 w 110"/>
              <a:gd name="T67" fmla="*/ 1 h 56"/>
              <a:gd name="T68" fmla="*/ 47 w 110"/>
              <a:gd name="T69" fmla="*/ 1 h 56"/>
              <a:gd name="T70" fmla="*/ 47 w 110"/>
              <a:gd name="T71" fmla="*/ 1 h 56"/>
              <a:gd name="T72" fmla="*/ 46 w 110"/>
              <a:gd name="T73" fmla="*/ 1 h 56"/>
              <a:gd name="T74" fmla="*/ 46 w 110"/>
              <a:gd name="T75" fmla="*/ 1 h 56"/>
              <a:gd name="T76" fmla="*/ 46 w 110"/>
              <a:gd name="T77" fmla="*/ 1 h 56"/>
              <a:gd name="T78" fmla="*/ 46 w 110"/>
              <a:gd name="T79" fmla="*/ 1 h 56"/>
              <a:gd name="T80" fmla="*/ 45 w 110"/>
              <a:gd name="T81" fmla="*/ 1 h 56"/>
              <a:gd name="T82" fmla="*/ 91 w 110"/>
              <a:gd name="T83" fmla="*/ 13 h 56"/>
              <a:gd name="T84" fmla="*/ 58 w 110"/>
              <a:gd name="T85" fmla="*/ 0 h 56"/>
              <a:gd name="T86" fmla="*/ 58 w 110"/>
              <a:gd name="T87" fmla="*/ 0 h 56"/>
              <a:gd name="T88" fmla="*/ 58 w 110"/>
              <a:gd name="T89" fmla="*/ 0 h 56"/>
              <a:gd name="T90" fmla="*/ 58 w 110"/>
              <a:gd name="T91" fmla="*/ 0 h 56"/>
              <a:gd name="T92" fmla="*/ 57 w 110"/>
              <a:gd name="T93" fmla="*/ 0 h 56"/>
              <a:gd name="T94" fmla="*/ 57 w 110"/>
              <a:gd name="T95" fmla="*/ 0 h 56"/>
              <a:gd name="T96" fmla="*/ 57 w 110"/>
              <a:gd name="T97" fmla="*/ 0 h 56"/>
              <a:gd name="T98" fmla="*/ 57 w 110"/>
              <a:gd name="T99" fmla="*/ 0 h 56"/>
              <a:gd name="T100" fmla="*/ 56 w 110"/>
              <a:gd name="T101" fmla="*/ 0 h 56"/>
              <a:gd name="T102" fmla="*/ 56 w 110"/>
              <a:gd name="T103" fmla="*/ 0 h 56"/>
              <a:gd name="T104" fmla="*/ 56 w 110"/>
              <a:gd name="T105" fmla="*/ 0 h 56"/>
              <a:gd name="T106" fmla="*/ 56 w 110"/>
              <a:gd name="T107" fmla="*/ 0 h 56"/>
              <a:gd name="T108" fmla="*/ 55 w 110"/>
              <a:gd name="T109" fmla="*/ 0 h 56"/>
              <a:gd name="T110" fmla="*/ 55 w 110"/>
              <a:gd name="T111" fmla="*/ 0 h 56"/>
              <a:gd name="T112" fmla="*/ 55 w 110"/>
              <a:gd name="T11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56">
                <a:moveTo>
                  <a:pt x="55" y="0"/>
                </a:move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4" y="0"/>
                  <a:pt x="54" y="0"/>
                </a:cubicBezTo>
                <a:cubicBezTo>
                  <a:pt x="54"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2" y="0"/>
                  <a:pt x="52" y="0"/>
                </a:cubicBezTo>
                <a:cubicBezTo>
                  <a:pt x="52"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50" y="0"/>
                </a:cubicBezTo>
                <a:cubicBezTo>
                  <a:pt x="50" y="0"/>
                  <a:pt x="50"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7" y="0"/>
                </a:cubicBezTo>
                <a:cubicBezTo>
                  <a:pt x="47" y="0"/>
                  <a:pt x="47" y="0"/>
                  <a:pt x="47" y="0"/>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7" y="1"/>
                  <a:pt x="47" y="1"/>
                </a:cubicBezTo>
                <a:cubicBezTo>
                  <a:pt x="47"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6" y="1"/>
                  <a:pt x="46" y="1"/>
                </a:cubicBezTo>
                <a:cubicBezTo>
                  <a:pt x="46" y="1"/>
                  <a:pt x="45" y="1"/>
                  <a:pt x="45" y="1"/>
                </a:cubicBezTo>
                <a:cubicBezTo>
                  <a:pt x="45" y="1"/>
                  <a:pt x="45" y="1"/>
                  <a:pt x="45" y="1"/>
                </a:cubicBezTo>
                <a:cubicBezTo>
                  <a:pt x="21" y="5"/>
                  <a:pt x="1" y="26"/>
                  <a:pt x="0" y="52"/>
                </a:cubicBezTo>
                <a:cubicBezTo>
                  <a:pt x="16" y="54"/>
                  <a:pt x="35" y="56"/>
                  <a:pt x="55" y="56"/>
                </a:cubicBezTo>
                <a:cubicBezTo>
                  <a:pt x="75" y="56"/>
                  <a:pt x="94" y="54"/>
                  <a:pt x="110" y="52"/>
                </a:cubicBezTo>
                <a:cubicBezTo>
                  <a:pt x="109" y="36"/>
                  <a:pt x="102" y="22"/>
                  <a:pt x="91" y="13"/>
                </a:cubicBezTo>
                <a:cubicBezTo>
                  <a:pt x="91" y="13"/>
                  <a:pt x="91" y="13"/>
                  <a:pt x="91" y="13"/>
                </a:cubicBezTo>
                <a:cubicBezTo>
                  <a:pt x="91" y="13"/>
                  <a:pt x="90" y="13"/>
                  <a:pt x="90" y="13"/>
                </a:cubicBezTo>
                <a:cubicBezTo>
                  <a:pt x="82" y="5"/>
                  <a:pt x="71" y="1"/>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8" y="0"/>
                </a:cubicBezTo>
                <a:cubicBezTo>
                  <a:pt x="58" y="0"/>
                  <a:pt x="58"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7" y="0"/>
                  <a:pt x="57" y="0"/>
                  <a:pt x="57"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6" y="0"/>
                </a:cubicBezTo>
                <a:cubicBezTo>
                  <a:pt x="56" y="0"/>
                  <a:pt x="56"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cubicBezTo>
                  <a:pt x="55" y="0"/>
                  <a:pt x="55" y="0"/>
                  <a:pt x="55"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8" name="Oval 17"/>
          <p:cNvSpPr>
            <a:spLocks noChangeArrowheads="1"/>
          </p:cNvSpPr>
          <p:nvPr/>
        </p:nvSpPr>
        <p:spPr bwMode="auto">
          <a:xfrm>
            <a:off x="4567238" y="3962400"/>
            <a:ext cx="565150" cy="5715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9" name="Oval 18"/>
          <p:cNvSpPr>
            <a:spLocks noChangeArrowheads="1"/>
          </p:cNvSpPr>
          <p:nvPr/>
        </p:nvSpPr>
        <p:spPr bwMode="auto">
          <a:xfrm>
            <a:off x="4586288" y="3986213"/>
            <a:ext cx="527050" cy="522288"/>
          </a:xfrm>
          <a:prstGeom prst="ellipse">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0" name="Freeform 83"/>
          <p:cNvSpPr/>
          <p:nvPr/>
        </p:nvSpPr>
        <p:spPr bwMode="auto">
          <a:xfrm>
            <a:off x="4722813" y="4248150"/>
            <a:ext cx="158750" cy="104775"/>
          </a:xfrm>
          <a:custGeom>
            <a:avLst/>
            <a:gdLst>
              <a:gd name="T0" fmla="*/ 239 w 239"/>
              <a:gd name="T1" fmla="*/ 159 h 159"/>
              <a:gd name="T2" fmla="*/ 120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6" y="0"/>
                  <a:pt x="120" y="0"/>
                </a:cubicBezTo>
                <a:cubicBezTo>
                  <a:pt x="54" y="0"/>
                  <a:pt x="0" y="71"/>
                  <a:pt x="0" y="159"/>
                </a:cubicBezTo>
                <a:lnTo>
                  <a:pt x="239" y="1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11" name="Oval 84"/>
          <p:cNvSpPr>
            <a:spLocks noChangeArrowheads="1"/>
          </p:cNvSpPr>
          <p:nvPr/>
        </p:nvSpPr>
        <p:spPr bwMode="auto">
          <a:xfrm>
            <a:off x="4754563" y="4148138"/>
            <a:ext cx="92075" cy="9207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12" name="Freeform 85"/>
          <p:cNvSpPr/>
          <p:nvPr/>
        </p:nvSpPr>
        <p:spPr bwMode="auto">
          <a:xfrm>
            <a:off x="4857750" y="4248150"/>
            <a:ext cx="107950" cy="104775"/>
          </a:xfrm>
          <a:custGeom>
            <a:avLst/>
            <a:gdLst>
              <a:gd name="T0" fmla="*/ 45 w 164"/>
              <a:gd name="T1" fmla="*/ 0 h 159"/>
              <a:gd name="T2" fmla="*/ 0 w 164"/>
              <a:gd name="T3" fmla="*/ 11 h 159"/>
              <a:gd name="T4" fmla="*/ 76 w 164"/>
              <a:gd name="T5" fmla="*/ 159 h 159"/>
              <a:gd name="T6" fmla="*/ 164 w 164"/>
              <a:gd name="T7" fmla="*/ 159 h 159"/>
              <a:gd name="T8" fmla="*/ 45 w 164"/>
              <a:gd name="T9" fmla="*/ 0 h 159"/>
            </a:gdLst>
            <a:ahLst/>
            <a:cxnLst>
              <a:cxn ang="0">
                <a:pos x="T0" y="T1"/>
              </a:cxn>
              <a:cxn ang="0">
                <a:pos x="T2" y="T3"/>
              </a:cxn>
              <a:cxn ang="0">
                <a:pos x="T4" y="T5"/>
              </a:cxn>
              <a:cxn ang="0">
                <a:pos x="T6" y="T7"/>
              </a:cxn>
              <a:cxn ang="0">
                <a:pos x="T8" y="T9"/>
              </a:cxn>
            </a:cxnLst>
            <a:rect l="0" t="0" r="r" b="b"/>
            <a:pathLst>
              <a:path w="164" h="159">
                <a:moveTo>
                  <a:pt x="45" y="0"/>
                </a:moveTo>
                <a:cubicBezTo>
                  <a:pt x="29" y="0"/>
                  <a:pt x="14" y="4"/>
                  <a:pt x="0" y="11"/>
                </a:cubicBezTo>
                <a:cubicBezTo>
                  <a:pt x="45" y="35"/>
                  <a:pt x="76" y="92"/>
                  <a:pt x="76" y="159"/>
                </a:cubicBezTo>
                <a:cubicBezTo>
                  <a:pt x="164" y="159"/>
                  <a:pt x="164" y="159"/>
                  <a:pt x="164" y="159"/>
                </a:cubicBezTo>
                <a:cubicBezTo>
                  <a:pt x="164" y="71"/>
                  <a:pt x="111" y="0"/>
                  <a:pt x="4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13" name="Freeform 86"/>
          <p:cNvSpPr/>
          <p:nvPr/>
        </p:nvSpPr>
        <p:spPr bwMode="auto">
          <a:xfrm>
            <a:off x="4856163" y="4148138"/>
            <a:ext cx="76200" cy="92075"/>
          </a:xfrm>
          <a:custGeom>
            <a:avLst/>
            <a:gdLst>
              <a:gd name="T0" fmla="*/ 26 w 114"/>
              <a:gd name="T1" fmla="*/ 70 h 140"/>
              <a:gd name="T2" fmla="*/ 0 w 114"/>
              <a:gd name="T3" fmla="*/ 124 h 140"/>
              <a:gd name="T4" fmla="*/ 44 w 114"/>
              <a:gd name="T5" fmla="*/ 140 h 140"/>
              <a:gd name="T6" fmla="*/ 114 w 114"/>
              <a:gd name="T7" fmla="*/ 70 h 140"/>
              <a:gd name="T8" fmla="*/ 44 w 114"/>
              <a:gd name="T9" fmla="*/ 0 h 140"/>
              <a:gd name="T10" fmla="*/ 0 w 114"/>
              <a:gd name="T11" fmla="*/ 15 h 140"/>
              <a:gd name="T12" fmla="*/ 26 w 114"/>
              <a:gd name="T13" fmla="*/ 70 h 140"/>
            </a:gdLst>
            <a:ahLst/>
            <a:cxnLst>
              <a:cxn ang="0">
                <a:pos x="T0" y="T1"/>
              </a:cxn>
              <a:cxn ang="0">
                <a:pos x="T2" y="T3"/>
              </a:cxn>
              <a:cxn ang="0">
                <a:pos x="T4" y="T5"/>
              </a:cxn>
              <a:cxn ang="0">
                <a:pos x="T6" y="T7"/>
              </a:cxn>
              <a:cxn ang="0">
                <a:pos x="T8" y="T9"/>
              </a:cxn>
              <a:cxn ang="0">
                <a:pos x="T10" y="T11"/>
              </a:cxn>
              <a:cxn ang="0">
                <a:pos x="T12" y="T13"/>
              </a:cxn>
            </a:cxnLst>
            <a:rect l="0" t="0" r="r" b="b"/>
            <a:pathLst>
              <a:path w="114" h="140">
                <a:moveTo>
                  <a:pt x="26" y="70"/>
                </a:moveTo>
                <a:cubicBezTo>
                  <a:pt x="26" y="92"/>
                  <a:pt x="16" y="111"/>
                  <a:pt x="0" y="124"/>
                </a:cubicBezTo>
                <a:cubicBezTo>
                  <a:pt x="12" y="134"/>
                  <a:pt x="27" y="140"/>
                  <a:pt x="44" y="140"/>
                </a:cubicBezTo>
                <a:cubicBezTo>
                  <a:pt x="83" y="140"/>
                  <a:pt x="114" y="108"/>
                  <a:pt x="114" y="70"/>
                </a:cubicBezTo>
                <a:cubicBezTo>
                  <a:pt x="114" y="31"/>
                  <a:pt x="83" y="0"/>
                  <a:pt x="44" y="0"/>
                </a:cubicBezTo>
                <a:cubicBezTo>
                  <a:pt x="27" y="0"/>
                  <a:pt x="12" y="5"/>
                  <a:pt x="0" y="15"/>
                </a:cubicBezTo>
                <a:cubicBezTo>
                  <a:pt x="16" y="28"/>
                  <a:pt x="26" y="48"/>
                  <a:pt x="26" y="7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21" name="Freeform 55"/>
          <p:cNvSpPr/>
          <p:nvPr/>
        </p:nvSpPr>
        <p:spPr bwMode="auto">
          <a:xfrm>
            <a:off x="4945063" y="3403600"/>
            <a:ext cx="107950" cy="82550"/>
          </a:xfrm>
          <a:custGeom>
            <a:avLst/>
            <a:gdLst>
              <a:gd name="T0" fmla="*/ 64 w 68"/>
              <a:gd name="T1" fmla="*/ 14 h 52"/>
              <a:gd name="T2" fmla="*/ 42 w 68"/>
              <a:gd name="T3" fmla="*/ 45 h 52"/>
              <a:gd name="T4" fmla="*/ 4 w 68"/>
              <a:gd name="T5" fmla="*/ 38 h 52"/>
              <a:gd name="T6" fmla="*/ 26 w 68"/>
              <a:gd name="T7" fmla="*/ 7 h 52"/>
              <a:gd name="T8" fmla="*/ 64 w 68"/>
              <a:gd name="T9" fmla="*/ 14 h 52"/>
            </a:gdLst>
            <a:ahLst/>
            <a:cxnLst>
              <a:cxn ang="0">
                <a:pos x="T0" y="T1"/>
              </a:cxn>
              <a:cxn ang="0">
                <a:pos x="T2" y="T3"/>
              </a:cxn>
              <a:cxn ang="0">
                <a:pos x="T4" y="T5"/>
              </a:cxn>
              <a:cxn ang="0">
                <a:pos x="T6" y="T7"/>
              </a:cxn>
              <a:cxn ang="0">
                <a:pos x="T8" y="T9"/>
              </a:cxn>
            </a:cxnLst>
            <a:rect l="0" t="0" r="r" b="b"/>
            <a:pathLst>
              <a:path w="68" h="52">
                <a:moveTo>
                  <a:pt x="64" y="14"/>
                </a:moveTo>
                <a:cubicBezTo>
                  <a:pt x="68" y="24"/>
                  <a:pt x="58" y="38"/>
                  <a:pt x="42" y="45"/>
                </a:cubicBezTo>
                <a:cubicBezTo>
                  <a:pt x="25" y="52"/>
                  <a:pt x="9" y="49"/>
                  <a:pt x="4" y="38"/>
                </a:cubicBezTo>
                <a:cubicBezTo>
                  <a:pt x="0" y="28"/>
                  <a:pt x="10" y="14"/>
                  <a:pt x="26" y="7"/>
                </a:cubicBezTo>
                <a:cubicBezTo>
                  <a:pt x="43" y="0"/>
                  <a:pt x="59" y="3"/>
                  <a:pt x="64" y="1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22" name="Freeform 56"/>
          <p:cNvSpPr/>
          <p:nvPr/>
        </p:nvSpPr>
        <p:spPr bwMode="auto">
          <a:xfrm>
            <a:off x="5037138" y="3276600"/>
            <a:ext cx="57150" cy="160338"/>
          </a:xfrm>
          <a:custGeom>
            <a:avLst/>
            <a:gdLst>
              <a:gd name="T0" fmla="*/ 16 w 85"/>
              <a:gd name="T1" fmla="*/ 241 h 241"/>
              <a:gd name="T2" fmla="*/ 16 w 85"/>
              <a:gd name="T3" fmla="*/ 102 h 241"/>
              <a:gd name="T4" fmla="*/ 85 w 85"/>
              <a:gd name="T5" fmla="*/ 64 h 241"/>
              <a:gd name="T6" fmla="*/ 85 w 85"/>
              <a:gd name="T7" fmla="*/ 0 h 241"/>
              <a:gd name="T8" fmla="*/ 0 w 85"/>
              <a:gd name="T9" fmla="*/ 38 h 241"/>
              <a:gd name="T10" fmla="*/ 0 w 85"/>
              <a:gd name="T11" fmla="*/ 232 h 241"/>
              <a:gd name="T12" fmla="*/ 16 w 85"/>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85" h="241">
                <a:moveTo>
                  <a:pt x="16" y="241"/>
                </a:moveTo>
                <a:lnTo>
                  <a:pt x="16" y="102"/>
                </a:lnTo>
                <a:lnTo>
                  <a:pt x="85" y="64"/>
                </a:lnTo>
                <a:lnTo>
                  <a:pt x="85" y="0"/>
                </a:lnTo>
                <a:lnTo>
                  <a:pt x="0" y="38"/>
                </a:lnTo>
                <a:lnTo>
                  <a:pt x="0" y="232"/>
                </a:lnTo>
                <a:lnTo>
                  <a:pt x="16" y="2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24" name="Freeform 51"/>
          <p:cNvSpPr/>
          <p:nvPr/>
        </p:nvSpPr>
        <p:spPr bwMode="auto">
          <a:xfrm>
            <a:off x="4810125" y="4887913"/>
            <a:ext cx="141288" cy="106363"/>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25" name="Freeform 52"/>
          <p:cNvSpPr/>
          <p:nvPr/>
        </p:nvSpPr>
        <p:spPr bwMode="auto">
          <a:xfrm>
            <a:off x="4930775" y="4721225"/>
            <a:ext cx="74613" cy="209550"/>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cxnSp>
        <p:nvCxnSpPr>
          <p:cNvPr id="226" name="直接连接符 225"/>
          <p:cNvCxnSpPr/>
          <p:nvPr/>
        </p:nvCxnSpPr>
        <p:spPr>
          <a:xfrm flipH="1">
            <a:off x="1069975" y="4721225"/>
            <a:ext cx="202723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344" name="文本框 226"/>
          <p:cNvSpPr txBox="1"/>
          <p:nvPr/>
        </p:nvSpPr>
        <p:spPr>
          <a:xfrm>
            <a:off x="1060450" y="4394200"/>
            <a:ext cx="1009650" cy="369888"/>
          </a:xfrm>
          <a:prstGeom prst="rect">
            <a:avLst/>
          </a:prstGeom>
          <a:noFill/>
          <a:ln w="9525">
            <a:noFill/>
          </a:ln>
        </p:spPr>
        <p:txBody>
          <a:bodyPr>
            <a:spAutoFit/>
          </a:bodyPr>
          <a:lstStyle/>
          <a:p>
            <a:pPr lvl="0" eaLnBrk="1" hangingPunct="1"/>
            <a:r>
              <a:rPr lang="en-US" altLang="zh-CN" b="1" dirty="0">
                <a:solidFill>
                  <a:srgbClr val="000000"/>
                </a:solidFill>
                <a:latin typeface="微软雅黑" panose="020B0503020204020204" pitchFamily="34" charset="-122"/>
                <a:ea typeface="微软雅黑" panose="020B0503020204020204" pitchFamily="34" charset="-122"/>
              </a:rPr>
              <a:t>2014</a:t>
            </a:r>
            <a:r>
              <a:rPr lang="zh-CN" altLang="en-US" b="1" dirty="0">
                <a:solidFill>
                  <a:srgbClr val="000000"/>
                </a:solidFill>
                <a:latin typeface="微软雅黑" panose="020B0503020204020204" pitchFamily="34" charset="-122"/>
                <a:ea typeface="微软雅黑" panose="020B0503020204020204" pitchFamily="34" charset="-122"/>
              </a:rPr>
              <a:t>年</a:t>
            </a:r>
          </a:p>
        </p:txBody>
      </p:sp>
      <p:sp>
        <p:nvSpPr>
          <p:cNvPr id="52345" name="文本框 227"/>
          <p:cNvSpPr txBox="1"/>
          <p:nvPr/>
        </p:nvSpPr>
        <p:spPr>
          <a:xfrm>
            <a:off x="1030288" y="4759325"/>
            <a:ext cx="2103437" cy="277813"/>
          </a:xfrm>
          <a:prstGeom prst="rect">
            <a:avLst/>
          </a:prstGeom>
          <a:noFill/>
          <a:ln w="9525">
            <a:noFill/>
          </a:ln>
        </p:spPr>
        <p:txBody>
          <a:bodyPr>
            <a:spAutoFit/>
          </a:bodyPr>
          <a:lstStyle/>
          <a:p>
            <a:pPr lvl="0" eaLnBrk="1" hangingPunct="1"/>
            <a:r>
              <a:rPr lang="zh-CN" altLang="en-US" sz="1200" dirty="0">
                <a:solidFill>
                  <a:srgbClr val="262626"/>
                </a:solidFill>
                <a:latin typeface="微软雅黑" panose="020B0503020204020204" pitchFamily="34" charset="-122"/>
                <a:ea typeface="微软雅黑" panose="020B0503020204020204" pitchFamily="34" charset="-122"/>
              </a:rPr>
              <a:t>单击此处添加内容</a:t>
            </a:r>
          </a:p>
        </p:txBody>
      </p:sp>
      <p:cxnSp>
        <p:nvCxnSpPr>
          <p:cNvPr id="229" name="直接连接符 228"/>
          <p:cNvCxnSpPr/>
          <p:nvPr/>
        </p:nvCxnSpPr>
        <p:spPr>
          <a:xfrm flipH="1">
            <a:off x="1012825" y="3298825"/>
            <a:ext cx="202723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347" name="文本框 229"/>
          <p:cNvSpPr txBox="1"/>
          <p:nvPr/>
        </p:nvSpPr>
        <p:spPr>
          <a:xfrm>
            <a:off x="1004888" y="2979738"/>
            <a:ext cx="1008062" cy="369887"/>
          </a:xfrm>
          <a:prstGeom prst="rect">
            <a:avLst/>
          </a:prstGeom>
          <a:noFill/>
          <a:ln w="9525">
            <a:noFill/>
          </a:ln>
        </p:spPr>
        <p:txBody>
          <a:bodyPr>
            <a:spAutoFit/>
          </a:bodyPr>
          <a:lstStyle/>
          <a:p>
            <a:pPr lvl="0" eaLnBrk="1" hangingPunct="1"/>
            <a:r>
              <a:rPr lang="en-US" altLang="zh-CN" b="1" dirty="0">
                <a:solidFill>
                  <a:srgbClr val="000000"/>
                </a:solidFill>
                <a:latin typeface="微软雅黑" panose="020B0503020204020204" pitchFamily="34" charset="-122"/>
                <a:ea typeface="微软雅黑" panose="020B0503020204020204" pitchFamily="34" charset="-122"/>
              </a:rPr>
              <a:t>2014</a:t>
            </a:r>
            <a:r>
              <a:rPr lang="zh-CN" altLang="en-US" b="1" dirty="0">
                <a:solidFill>
                  <a:srgbClr val="000000"/>
                </a:solidFill>
                <a:latin typeface="微软雅黑" panose="020B0503020204020204" pitchFamily="34" charset="-122"/>
                <a:ea typeface="微软雅黑" panose="020B0503020204020204" pitchFamily="34" charset="-122"/>
              </a:rPr>
              <a:t>年</a:t>
            </a:r>
          </a:p>
        </p:txBody>
      </p:sp>
      <p:sp>
        <p:nvSpPr>
          <p:cNvPr id="52348" name="文本框 230"/>
          <p:cNvSpPr txBox="1"/>
          <p:nvPr/>
        </p:nvSpPr>
        <p:spPr>
          <a:xfrm>
            <a:off x="974725" y="3336925"/>
            <a:ext cx="2103438" cy="277813"/>
          </a:xfrm>
          <a:prstGeom prst="rect">
            <a:avLst/>
          </a:prstGeom>
          <a:noFill/>
          <a:ln w="9525">
            <a:noFill/>
          </a:ln>
        </p:spPr>
        <p:txBody>
          <a:bodyPr>
            <a:spAutoFit/>
          </a:bodyPr>
          <a:lstStyle/>
          <a:p>
            <a:pPr lvl="0" eaLnBrk="1" hangingPunct="1"/>
            <a:r>
              <a:rPr lang="zh-CN" altLang="en-US" sz="1200" dirty="0">
                <a:solidFill>
                  <a:srgbClr val="262626"/>
                </a:solidFill>
                <a:latin typeface="微软雅黑" panose="020B0503020204020204" pitchFamily="34" charset="-122"/>
                <a:ea typeface="微软雅黑" panose="020B0503020204020204" pitchFamily="34" charset="-122"/>
              </a:rPr>
              <a:t>单击此处添加内容</a:t>
            </a:r>
          </a:p>
        </p:txBody>
      </p:sp>
      <p:cxnSp>
        <p:nvCxnSpPr>
          <p:cNvPr id="232" name="直接连接符 231"/>
          <p:cNvCxnSpPr/>
          <p:nvPr/>
        </p:nvCxnSpPr>
        <p:spPr>
          <a:xfrm flipH="1">
            <a:off x="5761038" y="3589338"/>
            <a:ext cx="191611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350" name="文本框 232"/>
          <p:cNvSpPr txBox="1"/>
          <p:nvPr/>
        </p:nvSpPr>
        <p:spPr>
          <a:xfrm>
            <a:off x="6838950" y="3243263"/>
            <a:ext cx="1008063" cy="369887"/>
          </a:xfrm>
          <a:prstGeom prst="rect">
            <a:avLst/>
          </a:prstGeom>
          <a:noFill/>
          <a:ln w="9525">
            <a:noFill/>
          </a:ln>
        </p:spPr>
        <p:txBody>
          <a:bodyPr>
            <a:spAutoFit/>
          </a:bodyPr>
          <a:lstStyle/>
          <a:p>
            <a:pPr lvl="0" eaLnBrk="1" hangingPunct="1"/>
            <a:r>
              <a:rPr lang="en-US" altLang="zh-CN" b="1" dirty="0">
                <a:solidFill>
                  <a:srgbClr val="000000"/>
                </a:solidFill>
                <a:latin typeface="微软雅黑" panose="020B0503020204020204" pitchFamily="34" charset="-122"/>
                <a:ea typeface="微软雅黑" panose="020B0503020204020204" pitchFamily="34" charset="-122"/>
              </a:rPr>
              <a:t>2014</a:t>
            </a:r>
            <a:r>
              <a:rPr lang="zh-CN" altLang="en-US" b="1" dirty="0">
                <a:solidFill>
                  <a:srgbClr val="000000"/>
                </a:solidFill>
                <a:latin typeface="微软雅黑" panose="020B0503020204020204" pitchFamily="34" charset="-122"/>
                <a:ea typeface="微软雅黑" panose="020B0503020204020204" pitchFamily="34" charset="-122"/>
              </a:rPr>
              <a:t>年</a:t>
            </a:r>
          </a:p>
        </p:txBody>
      </p:sp>
      <p:sp>
        <p:nvSpPr>
          <p:cNvPr id="52351" name="文本框 233"/>
          <p:cNvSpPr txBox="1"/>
          <p:nvPr/>
        </p:nvSpPr>
        <p:spPr>
          <a:xfrm>
            <a:off x="6453188" y="3652838"/>
            <a:ext cx="1643062" cy="277812"/>
          </a:xfrm>
          <a:prstGeom prst="rect">
            <a:avLst/>
          </a:prstGeom>
          <a:noFill/>
          <a:ln w="9525">
            <a:noFill/>
          </a:ln>
        </p:spPr>
        <p:txBody>
          <a:bodyPr>
            <a:spAutoFit/>
          </a:bodyPr>
          <a:lstStyle/>
          <a:p>
            <a:pPr lvl="0" eaLnBrk="1" hangingPunct="1"/>
            <a:r>
              <a:rPr lang="zh-CN" altLang="en-US" sz="1200" dirty="0">
                <a:solidFill>
                  <a:srgbClr val="262626"/>
                </a:solidFill>
                <a:latin typeface="微软雅黑" panose="020B0503020204020204" pitchFamily="34" charset="-122"/>
                <a:ea typeface="微软雅黑" panose="020B0503020204020204" pitchFamily="34" charset="-122"/>
              </a:rPr>
              <a:t>单击此处添加内容</a:t>
            </a:r>
          </a:p>
        </p:txBody>
      </p:sp>
      <p:cxnSp>
        <p:nvCxnSpPr>
          <p:cNvPr id="235" name="直接连接符 234"/>
          <p:cNvCxnSpPr/>
          <p:nvPr/>
        </p:nvCxnSpPr>
        <p:spPr>
          <a:xfrm flipH="1">
            <a:off x="6343650" y="4389438"/>
            <a:ext cx="13335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353" name="文本框 235"/>
          <p:cNvSpPr txBox="1"/>
          <p:nvPr/>
        </p:nvSpPr>
        <p:spPr>
          <a:xfrm>
            <a:off x="6827838" y="4029075"/>
            <a:ext cx="1008062" cy="369888"/>
          </a:xfrm>
          <a:prstGeom prst="rect">
            <a:avLst/>
          </a:prstGeom>
          <a:noFill/>
          <a:ln w="9525">
            <a:noFill/>
          </a:ln>
        </p:spPr>
        <p:txBody>
          <a:bodyPr>
            <a:spAutoFit/>
          </a:bodyPr>
          <a:lstStyle/>
          <a:p>
            <a:pPr lvl="0" eaLnBrk="1" hangingPunct="1"/>
            <a:r>
              <a:rPr lang="en-US" altLang="zh-CN" b="1" dirty="0">
                <a:solidFill>
                  <a:srgbClr val="000000"/>
                </a:solidFill>
                <a:latin typeface="微软雅黑" panose="020B0503020204020204" pitchFamily="34" charset="-122"/>
                <a:ea typeface="微软雅黑" panose="020B0503020204020204" pitchFamily="34" charset="-122"/>
              </a:rPr>
              <a:t>2014</a:t>
            </a:r>
            <a:r>
              <a:rPr lang="zh-CN" altLang="en-US" b="1" dirty="0">
                <a:solidFill>
                  <a:srgbClr val="000000"/>
                </a:solidFill>
                <a:latin typeface="微软雅黑" panose="020B0503020204020204" pitchFamily="34" charset="-122"/>
                <a:ea typeface="微软雅黑" panose="020B0503020204020204" pitchFamily="34" charset="-122"/>
              </a:rPr>
              <a:t>年</a:t>
            </a:r>
          </a:p>
        </p:txBody>
      </p:sp>
      <p:sp>
        <p:nvSpPr>
          <p:cNvPr id="52354" name="文本框 236"/>
          <p:cNvSpPr txBox="1"/>
          <p:nvPr/>
        </p:nvSpPr>
        <p:spPr>
          <a:xfrm>
            <a:off x="6484938" y="4452938"/>
            <a:ext cx="1643062" cy="277812"/>
          </a:xfrm>
          <a:prstGeom prst="rect">
            <a:avLst/>
          </a:prstGeom>
          <a:noFill/>
          <a:ln w="9525">
            <a:noFill/>
          </a:ln>
        </p:spPr>
        <p:txBody>
          <a:bodyPr>
            <a:spAutoFit/>
          </a:bodyPr>
          <a:lstStyle/>
          <a:p>
            <a:pPr lvl="0" eaLnBrk="1" hangingPunct="1"/>
            <a:r>
              <a:rPr lang="zh-CN" altLang="en-US" sz="1200" dirty="0">
                <a:solidFill>
                  <a:srgbClr val="262626"/>
                </a:solidFill>
                <a:latin typeface="微软雅黑" panose="020B0503020204020204" pitchFamily="34" charset="-122"/>
                <a:ea typeface="微软雅黑" panose="020B0503020204020204" pitchFamily="34" charset="-122"/>
              </a:rPr>
              <a:t>单击此处添加内容</a:t>
            </a:r>
          </a:p>
        </p:txBody>
      </p:sp>
      <p:cxnSp>
        <p:nvCxnSpPr>
          <p:cNvPr id="238" name="直接连接符 237"/>
          <p:cNvCxnSpPr/>
          <p:nvPr/>
        </p:nvCxnSpPr>
        <p:spPr>
          <a:xfrm flipH="1">
            <a:off x="5465763" y="2501900"/>
            <a:ext cx="2211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356" name="文本框 238"/>
          <p:cNvSpPr txBox="1"/>
          <p:nvPr/>
        </p:nvSpPr>
        <p:spPr>
          <a:xfrm>
            <a:off x="6838950" y="2155825"/>
            <a:ext cx="1008063" cy="369888"/>
          </a:xfrm>
          <a:prstGeom prst="rect">
            <a:avLst/>
          </a:prstGeom>
          <a:noFill/>
          <a:ln w="9525">
            <a:noFill/>
          </a:ln>
        </p:spPr>
        <p:txBody>
          <a:bodyPr>
            <a:spAutoFit/>
          </a:bodyPr>
          <a:lstStyle/>
          <a:p>
            <a:pPr lvl="0" eaLnBrk="1" hangingPunct="1"/>
            <a:r>
              <a:rPr lang="en-US" altLang="zh-CN" b="1" dirty="0">
                <a:solidFill>
                  <a:srgbClr val="000000"/>
                </a:solidFill>
                <a:latin typeface="微软雅黑" panose="020B0503020204020204" pitchFamily="34" charset="-122"/>
                <a:ea typeface="微软雅黑" panose="020B0503020204020204" pitchFamily="34" charset="-122"/>
              </a:rPr>
              <a:t>2014</a:t>
            </a:r>
            <a:r>
              <a:rPr lang="zh-CN" altLang="en-US" b="1" dirty="0">
                <a:solidFill>
                  <a:srgbClr val="000000"/>
                </a:solidFill>
                <a:latin typeface="微软雅黑" panose="020B0503020204020204" pitchFamily="34" charset="-122"/>
                <a:ea typeface="微软雅黑" panose="020B0503020204020204" pitchFamily="34" charset="-122"/>
              </a:rPr>
              <a:t>年</a:t>
            </a:r>
          </a:p>
        </p:txBody>
      </p:sp>
      <p:sp>
        <p:nvSpPr>
          <p:cNvPr id="52357" name="文本框 239"/>
          <p:cNvSpPr txBox="1"/>
          <p:nvPr/>
        </p:nvSpPr>
        <p:spPr>
          <a:xfrm>
            <a:off x="6488113" y="2566988"/>
            <a:ext cx="1643062" cy="276225"/>
          </a:xfrm>
          <a:prstGeom prst="rect">
            <a:avLst/>
          </a:prstGeom>
          <a:noFill/>
          <a:ln w="9525">
            <a:noFill/>
          </a:ln>
        </p:spPr>
        <p:txBody>
          <a:bodyPr>
            <a:spAutoFit/>
          </a:bodyPr>
          <a:lstStyle/>
          <a:p>
            <a:pPr lvl="0" eaLnBrk="1" hangingPunct="1"/>
            <a:r>
              <a:rPr lang="zh-CN" altLang="en-US" sz="1200" dirty="0">
                <a:solidFill>
                  <a:srgbClr val="262626"/>
                </a:solidFill>
                <a:latin typeface="微软雅黑" panose="020B0503020204020204" pitchFamily="34" charset="-122"/>
                <a:ea typeface="微软雅黑" panose="020B0503020204020204" pitchFamily="34" charset="-122"/>
              </a:rPr>
              <a:t>单击此处添加内容</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54275" name="组合 1"/>
          <p:cNvGrpSpPr/>
          <p:nvPr/>
        </p:nvGrpSpPr>
        <p:grpSpPr>
          <a:xfrm>
            <a:off x="106363" y="95250"/>
            <a:ext cx="938212" cy="612775"/>
            <a:chOff x="449263" y="-463550"/>
            <a:chExt cx="4000500" cy="2379663"/>
          </a:xfrm>
        </p:grpSpPr>
        <p:sp>
          <p:nvSpPr>
            <p:cNvPr id="54296"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297"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54298"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54299"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54300"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54301"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54302"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54303"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04"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05"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06"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07"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08"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09"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0"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1"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2"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54313"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4"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5"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4316"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17"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18"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19"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0"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1"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2"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3"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4"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5"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6"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7"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8"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29"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54330"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54331"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54332"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54333"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54334"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35"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36"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37"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38"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39"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0"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1"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54342"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54343"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4"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5"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6"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7"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8"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49"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50"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4351"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54276"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任意多边形 60"/>
          <p:cNvSpPr/>
          <p:nvPr/>
        </p:nvSpPr>
        <p:spPr>
          <a:xfrm>
            <a:off x="0" y="4873625"/>
            <a:ext cx="9144000" cy="1984375"/>
          </a:xfrm>
          <a:custGeom>
            <a:avLst/>
            <a:gdLst>
              <a:gd name="connsiteX0" fmla="*/ 8360180 w 12192000"/>
              <a:gd name="connsiteY0" fmla="*/ 0 h 2644815"/>
              <a:gd name="connsiteX1" fmla="*/ 12192000 w 12192000"/>
              <a:gd name="connsiteY1" fmla="*/ 844952 h 2644815"/>
              <a:gd name="connsiteX2" fmla="*/ 12192000 w 12192000"/>
              <a:gd name="connsiteY2" fmla="*/ 2644815 h 2644815"/>
              <a:gd name="connsiteX3" fmla="*/ 0 w 12192000"/>
              <a:gd name="connsiteY3" fmla="*/ 2644815 h 2644815"/>
              <a:gd name="connsiteX4" fmla="*/ 0 w 12192000"/>
              <a:gd name="connsiteY4" fmla="*/ 1458411 h 2644815"/>
              <a:gd name="connsiteX5" fmla="*/ 144023 w 12192000"/>
              <a:gd name="connsiteY5" fmla="*/ 1451165 h 2644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644815">
                <a:moveTo>
                  <a:pt x="8360180" y="0"/>
                </a:moveTo>
                <a:lnTo>
                  <a:pt x="12192000" y="844952"/>
                </a:lnTo>
                <a:lnTo>
                  <a:pt x="12192000" y="2644815"/>
                </a:lnTo>
                <a:lnTo>
                  <a:pt x="0" y="2644815"/>
                </a:lnTo>
                <a:lnTo>
                  <a:pt x="0" y="1458411"/>
                </a:lnTo>
                <a:lnTo>
                  <a:pt x="144023" y="1451165"/>
                </a:ln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pic>
        <p:nvPicPr>
          <p:cNvPr id="54278" name="图片 62"/>
          <p:cNvPicPr>
            <a:picLocks noChangeAspect="1"/>
          </p:cNvPicPr>
          <p:nvPr/>
        </p:nvPicPr>
        <p:blipFill>
          <a:blip r:embed="rId3"/>
          <a:stretch>
            <a:fillRect/>
          </a:stretch>
        </p:blipFill>
        <p:spPr>
          <a:xfrm>
            <a:off x="215900" y="3333750"/>
            <a:ext cx="4837113" cy="2955925"/>
          </a:xfrm>
          <a:prstGeom prst="rect">
            <a:avLst/>
          </a:prstGeom>
          <a:noFill/>
          <a:ln w="9525">
            <a:noFill/>
          </a:ln>
        </p:spPr>
      </p:pic>
      <p:sp>
        <p:nvSpPr>
          <p:cNvPr id="54279" name="文本框 64"/>
          <p:cNvSpPr txBox="1"/>
          <p:nvPr/>
        </p:nvSpPr>
        <p:spPr>
          <a:xfrm>
            <a:off x="4806950" y="5643563"/>
            <a:ext cx="3873500" cy="1015663"/>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您的标题您的标题您的标题您的标题您的标题您的标题您的标题您的标题您的标题您的标题您的标题您的标题您的标题您的标题您的标题。我们秉承“给您演示的光和热”的理念，为您分担职场压力</a:t>
            </a:r>
            <a:r>
              <a:rPr lang="en-US" altLang="zh-CN" sz="1200" dirty="0">
                <a:solidFill>
                  <a:srgbClr val="FFFFFF"/>
                </a:solidFill>
                <a:latin typeface="微软雅黑" panose="020B0503020204020204" pitchFamily="34" charset="-122"/>
                <a:ea typeface="微软雅黑" panose="020B0503020204020204" pitchFamily="34" charset="-122"/>
              </a:rPr>
              <a:t>,</a:t>
            </a:r>
            <a:r>
              <a:rPr lang="zh-CN" altLang="en-US" sz="1200" dirty="0">
                <a:solidFill>
                  <a:srgbClr val="FFFFFF"/>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FFFFFF"/>
              </a:solidFill>
              <a:latin typeface="微软雅黑" panose="020B0503020204020204" pitchFamily="34" charset="-122"/>
              <a:ea typeface="微软雅黑" panose="020B0503020204020204" pitchFamily="34" charset="-122"/>
            </a:endParaRPr>
          </a:p>
        </p:txBody>
      </p:sp>
      <p:grpSp>
        <p:nvGrpSpPr>
          <p:cNvPr id="54280" name="组合 65"/>
          <p:cNvGrpSpPr/>
          <p:nvPr/>
        </p:nvGrpSpPr>
        <p:grpSpPr>
          <a:xfrm>
            <a:off x="5053013" y="3429000"/>
            <a:ext cx="1008062" cy="1371600"/>
            <a:chOff x="6892198" y="2246310"/>
            <a:chExt cx="1342663" cy="1828860"/>
          </a:xfrm>
        </p:grpSpPr>
        <p:grpSp>
          <p:nvGrpSpPr>
            <p:cNvPr id="54292" name="组合 66"/>
            <p:cNvGrpSpPr/>
            <p:nvPr/>
          </p:nvGrpSpPr>
          <p:grpSpPr>
            <a:xfrm>
              <a:off x="6892198" y="2246310"/>
              <a:ext cx="1342663" cy="1828860"/>
              <a:chOff x="6564228" y="2282716"/>
              <a:chExt cx="1342663" cy="1828860"/>
            </a:xfrm>
          </p:grpSpPr>
          <p:sp>
            <p:nvSpPr>
              <p:cNvPr id="69" name="椭圆 68"/>
              <p:cNvSpPr/>
              <p:nvPr/>
            </p:nvSpPr>
            <p:spPr>
              <a:xfrm>
                <a:off x="6564228" y="2282716"/>
                <a:ext cx="1342663" cy="1342663"/>
              </a:xfrm>
              <a:prstGeom prst="ellipse">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0" name="文本框 69"/>
              <p:cNvSpPr txBox="1"/>
              <p:nvPr/>
            </p:nvSpPr>
            <p:spPr>
              <a:xfrm>
                <a:off x="6671431" y="3711467"/>
                <a:ext cx="1235460"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单击标题</a:t>
                </a:r>
              </a:p>
            </p:txBody>
          </p:sp>
        </p:grpSp>
        <p:sp>
          <p:nvSpPr>
            <p:cNvPr id="68" name="Freeform 188"/>
            <p:cNvSpPr/>
            <p:nvPr/>
          </p:nvSpPr>
          <p:spPr bwMode="auto">
            <a:xfrm>
              <a:off x="7259320" y="2650361"/>
              <a:ext cx="610924" cy="534559"/>
            </a:xfrm>
            <a:custGeom>
              <a:avLst/>
              <a:gdLst>
                <a:gd name="T0" fmla="*/ 217 w 288"/>
                <a:gd name="T1" fmla="*/ 0 h 252"/>
                <a:gd name="T2" fmla="*/ 144 w 288"/>
                <a:gd name="T3" fmla="*/ 44 h 252"/>
                <a:gd name="T4" fmla="*/ 72 w 288"/>
                <a:gd name="T5" fmla="*/ 0 h 252"/>
                <a:gd name="T6" fmla="*/ 0 w 288"/>
                <a:gd name="T7" fmla="*/ 72 h 252"/>
                <a:gd name="T8" fmla="*/ 36 w 288"/>
                <a:gd name="T9" fmla="*/ 144 h 252"/>
                <a:gd name="T10" fmla="*/ 144 w 288"/>
                <a:gd name="T11" fmla="*/ 252 h 252"/>
                <a:gd name="T12" fmla="*/ 252 w 288"/>
                <a:gd name="T13" fmla="*/ 144 h 252"/>
                <a:gd name="T14" fmla="*/ 288 w 288"/>
                <a:gd name="T15" fmla="*/ 72 h 252"/>
                <a:gd name="T16" fmla="*/ 217 w 288"/>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252">
                  <a:moveTo>
                    <a:pt x="217" y="0"/>
                  </a:moveTo>
                  <a:cubicBezTo>
                    <a:pt x="180" y="0"/>
                    <a:pt x="144" y="44"/>
                    <a:pt x="144" y="44"/>
                  </a:cubicBezTo>
                  <a:cubicBezTo>
                    <a:pt x="144" y="44"/>
                    <a:pt x="108" y="0"/>
                    <a:pt x="72" y="0"/>
                  </a:cubicBezTo>
                  <a:cubicBezTo>
                    <a:pt x="35" y="0"/>
                    <a:pt x="0" y="18"/>
                    <a:pt x="0" y="72"/>
                  </a:cubicBezTo>
                  <a:cubicBezTo>
                    <a:pt x="0" y="111"/>
                    <a:pt x="36" y="144"/>
                    <a:pt x="36" y="144"/>
                  </a:cubicBezTo>
                  <a:cubicBezTo>
                    <a:pt x="144" y="252"/>
                    <a:pt x="144" y="252"/>
                    <a:pt x="144" y="252"/>
                  </a:cubicBezTo>
                  <a:cubicBezTo>
                    <a:pt x="252" y="144"/>
                    <a:pt x="252" y="144"/>
                    <a:pt x="252" y="144"/>
                  </a:cubicBezTo>
                  <a:cubicBezTo>
                    <a:pt x="252" y="144"/>
                    <a:pt x="288" y="111"/>
                    <a:pt x="288" y="72"/>
                  </a:cubicBezTo>
                  <a:cubicBezTo>
                    <a:pt x="288" y="18"/>
                    <a:pt x="253" y="0"/>
                    <a:pt x="217" y="0"/>
                  </a:cubicBez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54281" name="组合 70"/>
          <p:cNvGrpSpPr/>
          <p:nvPr/>
        </p:nvGrpSpPr>
        <p:grpSpPr>
          <a:xfrm>
            <a:off x="6291263" y="3430588"/>
            <a:ext cx="1033462" cy="1371600"/>
            <a:chOff x="8543652" y="2214618"/>
            <a:chExt cx="1377388" cy="1828860"/>
          </a:xfrm>
        </p:grpSpPr>
        <p:grpSp>
          <p:nvGrpSpPr>
            <p:cNvPr id="54288" name="组合 71"/>
            <p:cNvGrpSpPr/>
            <p:nvPr/>
          </p:nvGrpSpPr>
          <p:grpSpPr>
            <a:xfrm>
              <a:off x="8543652" y="2214618"/>
              <a:ext cx="1377388" cy="1828860"/>
              <a:chOff x="6564228" y="2282716"/>
              <a:chExt cx="1377388" cy="1828860"/>
            </a:xfrm>
          </p:grpSpPr>
          <p:sp>
            <p:nvSpPr>
              <p:cNvPr id="76" name="椭圆 75"/>
              <p:cNvSpPr/>
              <p:nvPr/>
            </p:nvSpPr>
            <p:spPr>
              <a:xfrm>
                <a:off x="6564228" y="2282716"/>
                <a:ext cx="1342663" cy="1342663"/>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7" name="文本框 76"/>
              <p:cNvSpPr txBox="1"/>
              <p:nvPr/>
            </p:nvSpPr>
            <p:spPr>
              <a:xfrm>
                <a:off x="6706156" y="3711467"/>
                <a:ext cx="1235460"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单击标题</a:t>
                </a:r>
              </a:p>
            </p:txBody>
          </p:sp>
        </p:grpSp>
        <p:grpSp>
          <p:nvGrpSpPr>
            <p:cNvPr id="73" name="组合 72"/>
            <p:cNvGrpSpPr/>
            <p:nvPr/>
          </p:nvGrpSpPr>
          <p:grpSpPr>
            <a:xfrm>
              <a:off x="8928047" y="2590298"/>
              <a:ext cx="596980" cy="592351"/>
              <a:chOff x="6521450" y="5959475"/>
              <a:chExt cx="204788" cy="203200"/>
            </a:xfrm>
            <a:solidFill>
              <a:schemeClr val="bg1"/>
            </a:solidFill>
          </p:grpSpPr>
          <p:sp>
            <p:nvSpPr>
              <p:cNvPr id="74" name="Freeform 73"/>
              <p:cNvSpPr>
                <a:spLocks noEditPoints="1"/>
              </p:cNvSpPr>
              <p:nvPr/>
            </p:nvSpPr>
            <p:spPr bwMode="auto">
              <a:xfrm>
                <a:off x="6521450" y="6010275"/>
                <a:ext cx="153987" cy="152400"/>
              </a:xfrm>
              <a:custGeom>
                <a:avLst/>
                <a:gdLst>
                  <a:gd name="T0" fmla="*/ 196 w 216"/>
                  <a:gd name="T1" fmla="*/ 81 h 216"/>
                  <a:gd name="T2" fmla="*/ 193 w 216"/>
                  <a:gd name="T3" fmla="*/ 81 h 216"/>
                  <a:gd name="T4" fmla="*/ 187 w 216"/>
                  <a:gd name="T5" fmla="*/ 67 h 216"/>
                  <a:gd name="T6" fmla="*/ 191 w 216"/>
                  <a:gd name="T7" fmla="*/ 63 h 216"/>
                  <a:gd name="T8" fmla="*/ 191 w 216"/>
                  <a:gd name="T9" fmla="*/ 35 h 216"/>
                  <a:gd name="T10" fmla="*/ 181 w 216"/>
                  <a:gd name="T11" fmla="*/ 25 h 216"/>
                  <a:gd name="T12" fmla="*/ 153 w 216"/>
                  <a:gd name="T13" fmla="*/ 25 h 216"/>
                  <a:gd name="T14" fmla="*/ 149 w 216"/>
                  <a:gd name="T15" fmla="*/ 29 h 216"/>
                  <a:gd name="T16" fmla="*/ 135 w 216"/>
                  <a:gd name="T17" fmla="*/ 23 h 216"/>
                  <a:gd name="T18" fmla="*/ 135 w 216"/>
                  <a:gd name="T19" fmla="*/ 20 h 216"/>
                  <a:gd name="T20" fmla="*/ 115 w 216"/>
                  <a:gd name="T21" fmla="*/ 0 h 216"/>
                  <a:gd name="T22" fmla="*/ 101 w 216"/>
                  <a:gd name="T23" fmla="*/ 0 h 216"/>
                  <a:gd name="T24" fmla="*/ 81 w 216"/>
                  <a:gd name="T25" fmla="*/ 20 h 216"/>
                  <a:gd name="T26" fmla="*/ 81 w 216"/>
                  <a:gd name="T27" fmla="*/ 23 h 216"/>
                  <a:gd name="T28" fmla="*/ 67 w 216"/>
                  <a:gd name="T29" fmla="*/ 29 h 216"/>
                  <a:gd name="T30" fmla="*/ 63 w 216"/>
                  <a:gd name="T31" fmla="*/ 25 h 216"/>
                  <a:gd name="T32" fmla="*/ 34 w 216"/>
                  <a:gd name="T33" fmla="*/ 25 h 216"/>
                  <a:gd name="T34" fmla="*/ 25 w 216"/>
                  <a:gd name="T35" fmla="*/ 35 h 216"/>
                  <a:gd name="T36" fmla="*/ 25 w 216"/>
                  <a:gd name="T37" fmla="*/ 63 h 216"/>
                  <a:gd name="T38" fmla="*/ 29 w 216"/>
                  <a:gd name="T39" fmla="*/ 67 h 216"/>
                  <a:gd name="T40" fmla="*/ 23 w 216"/>
                  <a:gd name="T41" fmla="*/ 81 h 216"/>
                  <a:gd name="T42" fmla="*/ 20 w 216"/>
                  <a:gd name="T43" fmla="*/ 81 h 216"/>
                  <a:gd name="T44" fmla="*/ 0 w 216"/>
                  <a:gd name="T45" fmla="*/ 101 h 216"/>
                  <a:gd name="T46" fmla="*/ 0 w 216"/>
                  <a:gd name="T47" fmla="*/ 115 h 216"/>
                  <a:gd name="T48" fmla="*/ 20 w 216"/>
                  <a:gd name="T49" fmla="*/ 135 h 216"/>
                  <a:gd name="T50" fmla="*/ 23 w 216"/>
                  <a:gd name="T51" fmla="*/ 135 h 216"/>
                  <a:gd name="T52" fmla="*/ 29 w 216"/>
                  <a:gd name="T53" fmla="*/ 149 h 216"/>
                  <a:gd name="T54" fmla="*/ 25 w 216"/>
                  <a:gd name="T55" fmla="*/ 153 h 216"/>
                  <a:gd name="T56" fmla="*/ 25 w 216"/>
                  <a:gd name="T57" fmla="*/ 182 h 216"/>
                  <a:gd name="T58" fmla="*/ 34 w 216"/>
                  <a:gd name="T59" fmla="*/ 191 h 216"/>
                  <a:gd name="T60" fmla="*/ 63 w 216"/>
                  <a:gd name="T61" fmla="*/ 191 h 216"/>
                  <a:gd name="T62" fmla="*/ 67 w 216"/>
                  <a:gd name="T63" fmla="*/ 187 h 216"/>
                  <a:gd name="T64" fmla="*/ 81 w 216"/>
                  <a:gd name="T65" fmla="*/ 193 h 216"/>
                  <a:gd name="T66" fmla="*/ 81 w 216"/>
                  <a:gd name="T67" fmla="*/ 196 h 216"/>
                  <a:gd name="T68" fmla="*/ 101 w 216"/>
                  <a:gd name="T69" fmla="*/ 216 h 216"/>
                  <a:gd name="T70" fmla="*/ 115 w 216"/>
                  <a:gd name="T71" fmla="*/ 216 h 216"/>
                  <a:gd name="T72" fmla="*/ 135 w 216"/>
                  <a:gd name="T73" fmla="*/ 196 h 216"/>
                  <a:gd name="T74" fmla="*/ 135 w 216"/>
                  <a:gd name="T75" fmla="*/ 193 h 216"/>
                  <a:gd name="T76" fmla="*/ 149 w 216"/>
                  <a:gd name="T77" fmla="*/ 187 h 216"/>
                  <a:gd name="T78" fmla="*/ 153 w 216"/>
                  <a:gd name="T79" fmla="*/ 191 h 216"/>
                  <a:gd name="T80" fmla="*/ 181 w 216"/>
                  <a:gd name="T81" fmla="*/ 191 h 216"/>
                  <a:gd name="T82" fmla="*/ 191 w 216"/>
                  <a:gd name="T83" fmla="*/ 182 h 216"/>
                  <a:gd name="T84" fmla="*/ 191 w 216"/>
                  <a:gd name="T85" fmla="*/ 153 h 216"/>
                  <a:gd name="T86" fmla="*/ 187 w 216"/>
                  <a:gd name="T87" fmla="*/ 149 h 216"/>
                  <a:gd name="T88" fmla="*/ 193 w 216"/>
                  <a:gd name="T89" fmla="*/ 135 h 216"/>
                  <a:gd name="T90" fmla="*/ 196 w 216"/>
                  <a:gd name="T91" fmla="*/ 135 h 216"/>
                  <a:gd name="T92" fmla="*/ 216 w 216"/>
                  <a:gd name="T93" fmla="*/ 115 h 216"/>
                  <a:gd name="T94" fmla="*/ 216 w 216"/>
                  <a:gd name="T95" fmla="*/ 101 h 216"/>
                  <a:gd name="T96" fmla="*/ 196 w 216"/>
                  <a:gd name="T97" fmla="*/ 81 h 216"/>
                  <a:gd name="T98" fmla="*/ 108 w 216"/>
                  <a:gd name="T99" fmla="*/ 149 h 216"/>
                  <a:gd name="T100" fmla="*/ 67 w 216"/>
                  <a:gd name="T101" fmla="*/ 109 h 216"/>
                  <a:gd name="T102" fmla="*/ 108 w 216"/>
                  <a:gd name="T103" fmla="*/ 68 h 216"/>
                  <a:gd name="T104" fmla="*/ 148 w 216"/>
                  <a:gd name="T105" fmla="*/ 109 h 216"/>
                  <a:gd name="T106" fmla="*/ 108 w 216"/>
                  <a:gd name="T107" fmla="*/ 14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196" y="81"/>
                    </a:moveTo>
                    <a:cubicBezTo>
                      <a:pt x="193" y="81"/>
                      <a:pt x="193" y="81"/>
                      <a:pt x="193" y="81"/>
                    </a:cubicBezTo>
                    <a:cubicBezTo>
                      <a:pt x="182" y="81"/>
                      <a:pt x="179" y="75"/>
                      <a:pt x="187" y="67"/>
                    </a:cubicBezTo>
                    <a:cubicBezTo>
                      <a:pt x="191" y="63"/>
                      <a:pt x="191" y="63"/>
                      <a:pt x="191" y="63"/>
                    </a:cubicBezTo>
                    <a:cubicBezTo>
                      <a:pt x="199" y="55"/>
                      <a:pt x="199" y="43"/>
                      <a:pt x="191" y="35"/>
                    </a:cubicBezTo>
                    <a:cubicBezTo>
                      <a:pt x="181" y="25"/>
                      <a:pt x="181" y="25"/>
                      <a:pt x="181" y="25"/>
                    </a:cubicBezTo>
                    <a:cubicBezTo>
                      <a:pt x="174" y="17"/>
                      <a:pt x="161" y="17"/>
                      <a:pt x="153" y="25"/>
                    </a:cubicBezTo>
                    <a:cubicBezTo>
                      <a:pt x="149" y="29"/>
                      <a:pt x="149" y="29"/>
                      <a:pt x="149" y="29"/>
                    </a:cubicBezTo>
                    <a:cubicBezTo>
                      <a:pt x="141" y="37"/>
                      <a:pt x="135" y="34"/>
                      <a:pt x="135" y="23"/>
                    </a:cubicBezTo>
                    <a:cubicBezTo>
                      <a:pt x="135" y="20"/>
                      <a:pt x="135" y="20"/>
                      <a:pt x="135" y="20"/>
                    </a:cubicBezTo>
                    <a:cubicBezTo>
                      <a:pt x="135" y="9"/>
                      <a:pt x="126" y="0"/>
                      <a:pt x="115" y="0"/>
                    </a:cubicBezTo>
                    <a:cubicBezTo>
                      <a:pt x="101" y="0"/>
                      <a:pt x="101" y="0"/>
                      <a:pt x="101" y="0"/>
                    </a:cubicBezTo>
                    <a:cubicBezTo>
                      <a:pt x="90" y="0"/>
                      <a:pt x="81" y="9"/>
                      <a:pt x="81" y="20"/>
                    </a:cubicBezTo>
                    <a:cubicBezTo>
                      <a:pt x="81" y="23"/>
                      <a:pt x="81" y="23"/>
                      <a:pt x="81" y="23"/>
                    </a:cubicBezTo>
                    <a:cubicBezTo>
                      <a:pt x="81" y="34"/>
                      <a:pt x="75" y="37"/>
                      <a:pt x="67" y="29"/>
                    </a:cubicBezTo>
                    <a:cubicBezTo>
                      <a:pt x="63" y="25"/>
                      <a:pt x="63" y="25"/>
                      <a:pt x="63" y="25"/>
                    </a:cubicBezTo>
                    <a:cubicBezTo>
                      <a:pt x="55" y="17"/>
                      <a:pt x="42" y="17"/>
                      <a:pt x="34" y="25"/>
                    </a:cubicBezTo>
                    <a:cubicBezTo>
                      <a:pt x="25" y="35"/>
                      <a:pt x="25" y="35"/>
                      <a:pt x="25" y="35"/>
                    </a:cubicBezTo>
                    <a:cubicBezTo>
                      <a:pt x="17" y="43"/>
                      <a:pt x="17" y="55"/>
                      <a:pt x="25" y="63"/>
                    </a:cubicBezTo>
                    <a:cubicBezTo>
                      <a:pt x="29" y="67"/>
                      <a:pt x="29" y="67"/>
                      <a:pt x="29" y="67"/>
                    </a:cubicBezTo>
                    <a:cubicBezTo>
                      <a:pt x="37" y="75"/>
                      <a:pt x="34" y="81"/>
                      <a:pt x="23" y="81"/>
                    </a:cubicBezTo>
                    <a:cubicBezTo>
                      <a:pt x="20" y="81"/>
                      <a:pt x="20" y="81"/>
                      <a:pt x="20" y="81"/>
                    </a:cubicBezTo>
                    <a:cubicBezTo>
                      <a:pt x="9" y="81"/>
                      <a:pt x="0" y="90"/>
                      <a:pt x="0" y="101"/>
                    </a:cubicBezTo>
                    <a:cubicBezTo>
                      <a:pt x="0" y="115"/>
                      <a:pt x="0" y="115"/>
                      <a:pt x="0" y="115"/>
                    </a:cubicBezTo>
                    <a:cubicBezTo>
                      <a:pt x="0" y="126"/>
                      <a:pt x="9" y="135"/>
                      <a:pt x="20" y="135"/>
                    </a:cubicBezTo>
                    <a:cubicBezTo>
                      <a:pt x="23" y="135"/>
                      <a:pt x="23" y="135"/>
                      <a:pt x="23" y="135"/>
                    </a:cubicBezTo>
                    <a:cubicBezTo>
                      <a:pt x="34" y="135"/>
                      <a:pt x="37" y="141"/>
                      <a:pt x="29" y="149"/>
                    </a:cubicBezTo>
                    <a:cubicBezTo>
                      <a:pt x="25" y="153"/>
                      <a:pt x="25" y="153"/>
                      <a:pt x="25" y="153"/>
                    </a:cubicBezTo>
                    <a:cubicBezTo>
                      <a:pt x="17" y="161"/>
                      <a:pt x="17" y="174"/>
                      <a:pt x="25" y="182"/>
                    </a:cubicBezTo>
                    <a:cubicBezTo>
                      <a:pt x="34" y="191"/>
                      <a:pt x="34" y="191"/>
                      <a:pt x="34" y="191"/>
                    </a:cubicBezTo>
                    <a:cubicBezTo>
                      <a:pt x="42" y="199"/>
                      <a:pt x="55" y="199"/>
                      <a:pt x="63" y="191"/>
                    </a:cubicBezTo>
                    <a:cubicBezTo>
                      <a:pt x="67" y="187"/>
                      <a:pt x="67" y="187"/>
                      <a:pt x="67" y="187"/>
                    </a:cubicBezTo>
                    <a:cubicBezTo>
                      <a:pt x="75" y="179"/>
                      <a:pt x="81" y="182"/>
                      <a:pt x="81" y="193"/>
                    </a:cubicBezTo>
                    <a:cubicBezTo>
                      <a:pt x="81" y="196"/>
                      <a:pt x="81" y="196"/>
                      <a:pt x="81" y="196"/>
                    </a:cubicBezTo>
                    <a:cubicBezTo>
                      <a:pt x="81" y="207"/>
                      <a:pt x="90" y="216"/>
                      <a:pt x="101" y="216"/>
                    </a:cubicBezTo>
                    <a:cubicBezTo>
                      <a:pt x="115" y="216"/>
                      <a:pt x="115" y="216"/>
                      <a:pt x="115" y="216"/>
                    </a:cubicBezTo>
                    <a:cubicBezTo>
                      <a:pt x="126" y="216"/>
                      <a:pt x="135" y="207"/>
                      <a:pt x="135" y="196"/>
                    </a:cubicBezTo>
                    <a:cubicBezTo>
                      <a:pt x="135" y="193"/>
                      <a:pt x="135" y="193"/>
                      <a:pt x="135" y="193"/>
                    </a:cubicBezTo>
                    <a:cubicBezTo>
                      <a:pt x="135" y="182"/>
                      <a:pt x="141" y="180"/>
                      <a:pt x="149" y="187"/>
                    </a:cubicBezTo>
                    <a:cubicBezTo>
                      <a:pt x="153" y="191"/>
                      <a:pt x="153" y="191"/>
                      <a:pt x="153" y="191"/>
                    </a:cubicBezTo>
                    <a:cubicBezTo>
                      <a:pt x="161" y="199"/>
                      <a:pt x="174" y="199"/>
                      <a:pt x="181" y="191"/>
                    </a:cubicBezTo>
                    <a:cubicBezTo>
                      <a:pt x="191" y="182"/>
                      <a:pt x="191" y="182"/>
                      <a:pt x="191" y="182"/>
                    </a:cubicBezTo>
                    <a:cubicBezTo>
                      <a:pt x="199" y="174"/>
                      <a:pt x="199" y="161"/>
                      <a:pt x="191" y="153"/>
                    </a:cubicBezTo>
                    <a:cubicBezTo>
                      <a:pt x="187" y="149"/>
                      <a:pt x="187" y="149"/>
                      <a:pt x="187" y="149"/>
                    </a:cubicBezTo>
                    <a:cubicBezTo>
                      <a:pt x="179" y="141"/>
                      <a:pt x="182" y="135"/>
                      <a:pt x="193" y="135"/>
                    </a:cubicBezTo>
                    <a:cubicBezTo>
                      <a:pt x="196" y="135"/>
                      <a:pt x="196" y="135"/>
                      <a:pt x="196" y="135"/>
                    </a:cubicBezTo>
                    <a:cubicBezTo>
                      <a:pt x="207" y="135"/>
                      <a:pt x="216" y="126"/>
                      <a:pt x="216" y="115"/>
                    </a:cubicBezTo>
                    <a:cubicBezTo>
                      <a:pt x="216" y="101"/>
                      <a:pt x="216" y="101"/>
                      <a:pt x="216" y="101"/>
                    </a:cubicBezTo>
                    <a:cubicBezTo>
                      <a:pt x="216" y="90"/>
                      <a:pt x="207" y="81"/>
                      <a:pt x="196" y="81"/>
                    </a:cubicBezTo>
                    <a:close/>
                    <a:moveTo>
                      <a:pt x="108" y="149"/>
                    </a:moveTo>
                    <a:cubicBezTo>
                      <a:pt x="86" y="149"/>
                      <a:pt x="67" y="131"/>
                      <a:pt x="67" y="109"/>
                    </a:cubicBezTo>
                    <a:cubicBezTo>
                      <a:pt x="67" y="86"/>
                      <a:pt x="86" y="68"/>
                      <a:pt x="108" y="68"/>
                    </a:cubicBezTo>
                    <a:cubicBezTo>
                      <a:pt x="130" y="68"/>
                      <a:pt x="148" y="86"/>
                      <a:pt x="148" y="109"/>
                    </a:cubicBezTo>
                    <a:cubicBezTo>
                      <a:pt x="148" y="131"/>
                      <a:pt x="130" y="149"/>
                      <a:pt x="108"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5" name="Freeform 74"/>
              <p:cNvSpPr>
                <a:spLocks noEditPoints="1"/>
              </p:cNvSpPr>
              <p:nvPr/>
            </p:nvSpPr>
            <p:spPr bwMode="auto">
              <a:xfrm>
                <a:off x="6650038" y="5959475"/>
                <a:ext cx="76200" cy="76200"/>
              </a:xfrm>
              <a:custGeom>
                <a:avLst/>
                <a:gdLst>
                  <a:gd name="T0" fmla="*/ 98 w 108"/>
                  <a:gd name="T1" fmla="*/ 41 h 108"/>
                  <a:gd name="T2" fmla="*/ 96 w 108"/>
                  <a:gd name="T3" fmla="*/ 41 h 108"/>
                  <a:gd name="T4" fmla="*/ 93 w 108"/>
                  <a:gd name="T5" fmla="*/ 34 h 108"/>
                  <a:gd name="T6" fmla="*/ 95 w 108"/>
                  <a:gd name="T7" fmla="*/ 32 h 108"/>
                  <a:gd name="T8" fmla="*/ 95 w 108"/>
                  <a:gd name="T9" fmla="*/ 18 h 108"/>
                  <a:gd name="T10" fmla="*/ 91 w 108"/>
                  <a:gd name="T11" fmla="*/ 13 h 108"/>
                  <a:gd name="T12" fmla="*/ 76 w 108"/>
                  <a:gd name="T13" fmla="*/ 13 h 108"/>
                  <a:gd name="T14" fmla="*/ 74 w 108"/>
                  <a:gd name="T15" fmla="*/ 15 h 108"/>
                  <a:gd name="T16" fmla="*/ 67 w 108"/>
                  <a:gd name="T17" fmla="*/ 12 h 108"/>
                  <a:gd name="T18" fmla="*/ 67 w 108"/>
                  <a:gd name="T19" fmla="*/ 10 h 108"/>
                  <a:gd name="T20" fmla="*/ 57 w 108"/>
                  <a:gd name="T21" fmla="*/ 0 h 108"/>
                  <a:gd name="T22" fmla="*/ 51 w 108"/>
                  <a:gd name="T23" fmla="*/ 0 h 108"/>
                  <a:gd name="T24" fmla="*/ 41 w 108"/>
                  <a:gd name="T25" fmla="*/ 10 h 108"/>
                  <a:gd name="T26" fmla="*/ 41 w 108"/>
                  <a:gd name="T27" fmla="*/ 12 h 108"/>
                  <a:gd name="T28" fmla="*/ 34 w 108"/>
                  <a:gd name="T29" fmla="*/ 15 h 108"/>
                  <a:gd name="T30" fmla="*/ 32 w 108"/>
                  <a:gd name="T31" fmla="*/ 13 h 108"/>
                  <a:gd name="T32" fmla="*/ 17 w 108"/>
                  <a:gd name="T33" fmla="*/ 13 h 108"/>
                  <a:gd name="T34" fmla="*/ 13 w 108"/>
                  <a:gd name="T35" fmla="*/ 18 h 108"/>
                  <a:gd name="T36" fmla="*/ 13 w 108"/>
                  <a:gd name="T37" fmla="*/ 32 h 108"/>
                  <a:gd name="T38" fmla="*/ 15 w 108"/>
                  <a:gd name="T39" fmla="*/ 34 h 108"/>
                  <a:gd name="T40" fmla="*/ 12 w 108"/>
                  <a:gd name="T41" fmla="*/ 41 h 108"/>
                  <a:gd name="T42" fmla="*/ 10 w 108"/>
                  <a:gd name="T43" fmla="*/ 41 h 108"/>
                  <a:gd name="T44" fmla="*/ 0 w 108"/>
                  <a:gd name="T45" fmla="*/ 51 h 108"/>
                  <a:gd name="T46" fmla="*/ 0 w 108"/>
                  <a:gd name="T47" fmla="*/ 58 h 108"/>
                  <a:gd name="T48" fmla="*/ 10 w 108"/>
                  <a:gd name="T49" fmla="*/ 68 h 108"/>
                  <a:gd name="T50" fmla="*/ 12 w 108"/>
                  <a:gd name="T51" fmla="*/ 68 h 108"/>
                  <a:gd name="T52" fmla="*/ 15 w 108"/>
                  <a:gd name="T53" fmla="*/ 75 h 108"/>
                  <a:gd name="T54" fmla="*/ 13 w 108"/>
                  <a:gd name="T55" fmla="*/ 77 h 108"/>
                  <a:gd name="T56" fmla="*/ 13 w 108"/>
                  <a:gd name="T57" fmla="*/ 91 h 108"/>
                  <a:gd name="T58" fmla="*/ 17 w 108"/>
                  <a:gd name="T59" fmla="*/ 96 h 108"/>
                  <a:gd name="T60" fmla="*/ 32 w 108"/>
                  <a:gd name="T61" fmla="*/ 96 h 108"/>
                  <a:gd name="T62" fmla="*/ 34 w 108"/>
                  <a:gd name="T63" fmla="*/ 94 h 108"/>
                  <a:gd name="T64" fmla="*/ 41 w 108"/>
                  <a:gd name="T65" fmla="*/ 97 h 108"/>
                  <a:gd name="T66" fmla="*/ 41 w 108"/>
                  <a:gd name="T67" fmla="*/ 98 h 108"/>
                  <a:gd name="T68" fmla="*/ 51 w 108"/>
                  <a:gd name="T69" fmla="*/ 108 h 108"/>
                  <a:gd name="T70" fmla="*/ 57 w 108"/>
                  <a:gd name="T71" fmla="*/ 108 h 108"/>
                  <a:gd name="T72" fmla="*/ 67 w 108"/>
                  <a:gd name="T73" fmla="*/ 98 h 108"/>
                  <a:gd name="T74" fmla="*/ 67 w 108"/>
                  <a:gd name="T75" fmla="*/ 97 h 108"/>
                  <a:gd name="T76" fmla="*/ 74 w 108"/>
                  <a:gd name="T77" fmla="*/ 94 h 108"/>
                  <a:gd name="T78" fmla="*/ 76 w 108"/>
                  <a:gd name="T79" fmla="*/ 96 h 108"/>
                  <a:gd name="T80" fmla="*/ 91 w 108"/>
                  <a:gd name="T81" fmla="*/ 96 h 108"/>
                  <a:gd name="T82" fmla="*/ 95 w 108"/>
                  <a:gd name="T83" fmla="*/ 91 h 108"/>
                  <a:gd name="T84" fmla="*/ 95 w 108"/>
                  <a:gd name="T85" fmla="*/ 77 h 108"/>
                  <a:gd name="T86" fmla="*/ 93 w 108"/>
                  <a:gd name="T87" fmla="*/ 75 h 108"/>
                  <a:gd name="T88" fmla="*/ 96 w 108"/>
                  <a:gd name="T89" fmla="*/ 68 h 108"/>
                  <a:gd name="T90" fmla="*/ 98 w 108"/>
                  <a:gd name="T91" fmla="*/ 68 h 108"/>
                  <a:gd name="T92" fmla="*/ 108 w 108"/>
                  <a:gd name="T93" fmla="*/ 58 h 108"/>
                  <a:gd name="T94" fmla="*/ 108 w 108"/>
                  <a:gd name="T95" fmla="*/ 51 h 108"/>
                  <a:gd name="T96" fmla="*/ 98 w 108"/>
                  <a:gd name="T97" fmla="*/ 41 h 108"/>
                  <a:gd name="T98" fmla="*/ 54 w 108"/>
                  <a:gd name="T99" fmla="*/ 75 h 108"/>
                  <a:gd name="T100" fmla="*/ 34 w 108"/>
                  <a:gd name="T101" fmla="*/ 54 h 108"/>
                  <a:gd name="T102" fmla="*/ 54 w 108"/>
                  <a:gd name="T103" fmla="*/ 34 h 108"/>
                  <a:gd name="T104" fmla="*/ 74 w 108"/>
                  <a:gd name="T105" fmla="*/ 54 h 108"/>
                  <a:gd name="T106" fmla="*/ 54 w 108"/>
                  <a:gd name="T107" fmla="*/ 7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98" y="41"/>
                    </a:moveTo>
                    <a:cubicBezTo>
                      <a:pt x="96" y="41"/>
                      <a:pt x="96" y="41"/>
                      <a:pt x="96" y="41"/>
                    </a:cubicBezTo>
                    <a:cubicBezTo>
                      <a:pt x="91" y="41"/>
                      <a:pt x="89" y="38"/>
                      <a:pt x="93" y="34"/>
                    </a:cubicBezTo>
                    <a:cubicBezTo>
                      <a:pt x="95" y="32"/>
                      <a:pt x="95" y="32"/>
                      <a:pt x="95" y="32"/>
                    </a:cubicBezTo>
                    <a:cubicBezTo>
                      <a:pt x="99" y="28"/>
                      <a:pt x="99" y="21"/>
                      <a:pt x="95" y="18"/>
                    </a:cubicBezTo>
                    <a:cubicBezTo>
                      <a:pt x="91" y="13"/>
                      <a:pt x="91" y="13"/>
                      <a:pt x="91" y="13"/>
                    </a:cubicBezTo>
                    <a:cubicBezTo>
                      <a:pt x="87" y="9"/>
                      <a:pt x="80" y="9"/>
                      <a:pt x="76" y="13"/>
                    </a:cubicBezTo>
                    <a:cubicBezTo>
                      <a:pt x="74" y="15"/>
                      <a:pt x="74" y="15"/>
                      <a:pt x="74" y="15"/>
                    </a:cubicBezTo>
                    <a:cubicBezTo>
                      <a:pt x="71" y="19"/>
                      <a:pt x="67" y="17"/>
                      <a:pt x="67" y="12"/>
                    </a:cubicBezTo>
                    <a:cubicBezTo>
                      <a:pt x="67" y="10"/>
                      <a:pt x="67" y="10"/>
                      <a:pt x="67" y="10"/>
                    </a:cubicBezTo>
                    <a:cubicBezTo>
                      <a:pt x="67" y="5"/>
                      <a:pt x="63" y="0"/>
                      <a:pt x="57" y="0"/>
                    </a:cubicBezTo>
                    <a:cubicBezTo>
                      <a:pt x="51" y="0"/>
                      <a:pt x="51" y="0"/>
                      <a:pt x="51" y="0"/>
                    </a:cubicBezTo>
                    <a:cubicBezTo>
                      <a:pt x="45" y="0"/>
                      <a:pt x="41" y="5"/>
                      <a:pt x="41" y="10"/>
                    </a:cubicBezTo>
                    <a:cubicBezTo>
                      <a:pt x="41" y="12"/>
                      <a:pt x="41" y="12"/>
                      <a:pt x="41" y="12"/>
                    </a:cubicBezTo>
                    <a:cubicBezTo>
                      <a:pt x="41" y="17"/>
                      <a:pt x="37" y="19"/>
                      <a:pt x="34" y="15"/>
                    </a:cubicBezTo>
                    <a:cubicBezTo>
                      <a:pt x="32" y="13"/>
                      <a:pt x="32" y="13"/>
                      <a:pt x="32" y="13"/>
                    </a:cubicBezTo>
                    <a:cubicBezTo>
                      <a:pt x="28" y="9"/>
                      <a:pt x="21" y="9"/>
                      <a:pt x="17" y="13"/>
                    </a:cubicBezTo>
                    <a:cubicBezTo>
                      <a:pt x="13" y="18"/>
                      <a:pt x="13" y="18"/>
                      <a:pt x="13" y="18"/>
                    </a:cubicBezTo>
                    <a:cubicBezTo>
                      <a:pt x="9" y="21"/>
                      <a:pt x="9" y="28"/>
                      <a:pt x="13" y="32"/>
                    </a:cubicBezTo>
                    <a:cubicBezTo>
                      <a:pt x="15" y="34"/>
                      <a:pt x="15" y="34"/>
                      <a:pt x="15" y="34"/>
                    </a:cubicBezTo>
                    <a:cubicBezTo>
                      <a:pt x="18" y="38"/>
                      <a:pt x="17" y="41"/>
                      <a:pt x="12" y="41"/>
                    </a:cubicBezTo>
                    <a:cubicBezTo>
                      <a:pt x="10" y="41"/>
                      <a:pt x="10" y="41"/>
                      <a:pt x="10" y="41"/>
                    </a:cubicBezTo>
                    <a:cubicBezTo>
                      <a:pt x="5" y="41"/>
                      <a:pt x="0" y="45"/>
                      <a:pt x="0" y="51"/>
                    </a:cubicBezTo>
                    <a:cubicBezTo>
                      <a:pt x="0" y="58"/>
                      <a:pt x="0" y="58"/>
                      <a:pt x="0" y="58"/>
                    </a:cubicBezTo>
                    <a:cubicBezTo>
                      <a:pt x="0" y="63"/>
                      <a:pt x="5" y="68"/>
                      <a:pt x="10" y="68"/>
                    </a:cubicBezTo>
                    <a:cubicBezTo>
                      <a:pt x="12" y="68"/>
                      <a:pt x="12" y="68"/>
                      <a:pt x="12" y="68"/>
                    </a:cubicBezTo>
                    <a:cubicBezTo>
                      <a:pt x="17" y="68"/>
                      <a:pt x="18" y="71"/>
                      <a:pt x="15" y="75"/>
                    </a:cubicBezTo>
                    <a:cubicBezTo>
                      <a:pt x="13" y="77"/>
                      <a:pt x="13" y="77"/>
                      <a:pt x="13" y="77"/>
                    </a:cubicBezTo>
                    <a:cubicBezTo>
                      <a:pt x="9" y="81"/>
                      <a:pt x="9" y="87"/>
                      <a:pt x="13" y="91"/>
                    </a:cubicBezTo>
                    <a:cubicBezTo>
                      <a:pt x="17" y="96"/>
                      <a:pt x="17" y="96"/>
                      <a:pt x="17" y="96"/>
                    </a:cubicBezTo>
                    <a:cubicBezTo>
                      <a:pt x="21" y="100"/>
                      <a:pt x="28" y="100"/>
                      <a:pt x="32" y="96"/>
                    </a:cubicBezTo>
                    <a:cubicBezTo>
                      <a:pt x="34" y="94"/>
                      <a:pt x="34" y="94"/>
                      <a:pt x="34" y="94"/>
                    </a:cubicBezTo>
                    <a:cubicBezTo>
                      <a:pt x="37" y="90"/>
                      <a:pt x="41" y="91"/>
                      <a:pt x="41" y="97"/>
                    </a:cubicBezTo>
                    <a:cubicBezTo>
                      <a:pt x="41" y="98"/>
                      <a:pt x="41" y="98"/>
                      <a:pt x="41" y="98"/>
                    </a:cubicBezTo>
                    <a:cubicBezTo>
                      <a:pt x="41" y="104"/>
                      <a:pt x="45" y="108"/>
                      <a:pt x="51" y="108"/>
                    </a:cubicBezTo>
                    <a:cubicBezTo>
                      <a:pt x="57" y="108"/>
                      <a:pt x="57" y="108"/>
                      <a:pt x="57" y="108"/>
                    </a:cubicBezTo>
                    <a:cubicBezTo>
                      <a:pt x="63" y="108"/>
                      <a:pt x="67" y="104"/>
                      <a:pt x="67" y="98"/>
                    </a:cubicBezTo>
                    <a:cubicBezTo>
                      <a:pt x="67" y="97"/>
                      <a:pt x="67" y="97"/>
                      <a:pt x="67" y="97"/>
                    </a:cubicBezTo>
                    <a:cubicBezTo>
                      <a:pt x="67" y="91"/>
                      <a:pt x="71" y="90"/>
                      <a:pt x="74" y="94"/>
                    </a:cubicBezTo>
                    <a:cubicBezTo>
                      <a:pt x="76" y="96"/>
                      <a:pt x="76" y="96"/>
                      <a:pt x="76" y="96"/>
                    </a:cubicBezTo>
                    <a:cubicBezTo>
                      <a:pt x="80" y="100"/>
                      <a:pt x="87" y="100"/>
                      <a:pt x="91" y="96"/>
                    </a:cubicBezTo>
                    <a:cubicBezTo>
                      <a:pt x="95" y="91"/>
                      <a:pt x="95" y="91"/>
                      <a:pt x="95" y="91"/>
                    </a:cubicBezTo>
                    <a:cubicBezTo>
                      <a:pt x="99" y="87"/>
                      <a:pt x="99" y="81"/>
                      <a:pt x="95" y="77"/>
                    </a:cubicBezTo>
                    <a:cubicBezTo>
                      <a:pt x="93" y="75"/>
                      <a:pt x="93" y="75"/>
                      <a:pt x="93" y="75"/>
                    </a:cubicBezTo>
                    <a:cubicBezTo>
                      <a:pt x="90" y="71"/>
                      <a:pt x="91" y="68"/>
                      <a:pt x="96" y="68"/>
                    </a:cubicBezTo>
                    <a:cubicBezTo>
                      <a:pt x="98" y="68"/>
                      <a:pt x="98" y="68"/>
                      <a:pt x="98" y="68"/>
                    </a:cubicBezTo>
                    <a:cubicBezTo>
                      <a:pt x="103" y="68"/>
                      <a:pt x="108" y="63"/>
                      <a:pt x="108" y="58"/>
                    </a:cubicBezTo>
                    <a:cubicBezTo>
                      <a:pt x="108" y="51"/>
                      <a:pt x="108" y="51"/>
                      <a:pt x="108" y="51"/>
                    </a:cubicBezTo>
                    <a:cubicBezTo>
                      <a:pt x="108" y="45"/>
                      <a:pt x="103" y="41"/>
                      <a:pt x="98" y="41"/>
                    </a:cubicBezTo>
                    <a:close/>
                    <a:moveTo>
                      <a:pt x="54" y="75"/>
                    </a:moveTo>
                    <a:cubicBezTo>
                      <a:pt x="43" y="75"/>
                      <a:pt x="34" y="66"/>
                      <a:pt x="34" y="54"/>
                    </a:cubicBezTo>
                    <a:cubicBezTo>
                      <a:pt x="34" y="43"/>
                      <a:pt x="43" y="34"/>
                      <a:pt x="54" y="34"/>
                    </a:cubicBezTo>
                    <a:cubicBezTo>
                      <a:pt x="65" y="34"/>
                      <a:pt x="74" y="43"/>
                      <a:pt x="74" y="54"/>
                    </a:cubicBezTo>
                    <a:cubicBezTo>
                      <a:pt x="74" y="66"/>
                      <a:pt x="65" y="75"/>
                      <a:pt x="54"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grpSp>
        <p:nvGrpSpPr>
          <p:cNvPr id="54282" name="组合 77"/>
          <p:cNvGrpSpPr/>
          <p:nvPr/>
        </p:nvGrpSpPr>
        <p:grpSpPr>
          <a:xfrm>
            <a:off x="7531100" y="3429000"/>
            <a:ext cx="1031875" cy="1371600"/>
            <a:chOff x="10195106" y="2246310"/>
            <a:chExt cx="1377388" cy="1828860"/>
          </a:xfrm>
        </p:grpSpPr>
        <p:grpSp>
          <p:nvGrpSpPr>
            <p:cNvPr id="54284" name="组合 78"/>
            <p:cNvGrpSpPr/>
            <p:nvPr/>
          </p:nvGrpSpPr>
          <p:grpSpPr>
            <a:xfrm>
              <a:off x="10195106" y="2246310"/>
              <a:ext cx="1377388" cy="1828860"/>
              <a:chOff x="6564228" y="2282716"/>
              <a:chExt cx="1377388" cy="1828860"/>
            </a:xfrm>
          </p:grpSpPr>
          <p:sp>
            <p:nvSpPr>
              <p:cNvPr id="83" name="椭圆 82"/>
              <p:cNvSpPr/>
              <p:nvPr/>
            </p:nvSpPr>
            <p:spPr>
              <a:xfrm>
                <a:off x="6564228" y="2282716"/>
                <a:ext cx="1342663" cy="1342663"/>
              </a:xfrm>
              <a:prstGeom prst="ellipse">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84" name="文本框 83"/>
              <p:cNvSpPr txBox="1"/>
              <p:nvPr/>
            </p:nvSpPr>
            <p:spPr>
              <a:xfrm>
                <a:off x="6706156" y="3711467"/>
                <a:ext cx="1235460" cy="4001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单击标题</a:t>
                </a:r>
              </a:p>
            </p:txBody>
          </p:sp>
        </p:grpSp>
        <p:grpSp>
          <p:nvGrpSpPr>
            <p:cNvPr id="80" name="组合 79"/>
            <p:cNvGrpSpPr/>
            <p:nvPr/>
          </p:nvGrpSpPr>
          <p:grpSpPr>
            <a:xfrm>
              <a:off x="10703433" y="2682983"/>
              <a:ext cx="443078" cy="539216"/>
              <a:chOff x="8985250" y="6772276"/>
              <a:chExt cx="168275" cy="204787"/>
            </a:xfrm>
            <a:solidFill>
              <a:schemeClr val="bg1"/>
            </a:solidFill>
          </p:grpSpPr>
          <p:sp>
            <p:nvSpPr>
              <p:cNvPr id="81" name="Freeform 599"/>
              <p:cNvSpPr/>
              <p:nvPr/>
            </p:nvSpPr>
            <p:spPr bwMode="auto">
              <a:xfrm>
                <a:off x="9017000" y="6772276"/>
                <a:ext cx="136525" cy="131763"/>
              </a:xfrm>
              <a:custGeom>
                <a:avLst/>
                <a:gdLst>
                  <a:gd name="T0" fmla="*/ 185 w 192"/>
                  <a:gd name="T1" fmla="*/ 46 h 187"/>
                  <a:gd name="T2" fmla="*/ 120 w 192"/>
                  <a:gd name="T3" fmla="*/ 50 h 187"/>
                  <a:gd name="T4" fmla="*/ 116 w 192"/>
                  <a:gd name="T5" fmla="*/ 22 h 187"/>
                  <a:gd name="T6" fmla="*/ 0 w 192"/>
                  <a:gd name="T7" fmla="*/ 32 h 187"/>
                  <a:gd name="T8" fmla="*/ 0 w 192"/>
                  <a:gd name="T9" fmla="*/ 165 h 187"/>
                  <a:gd name="T10" fmla="*/ 21 w 192"/>
                  <a:gd name="T11" fmla="*/ 165 h 187"/>
                  <a:gd name="T12" fmla="*/ 98 w 192"/>
                  <a:gd name="T13" fmla="*/ 164 h 187"/>
                  <a:gd name="T14" fmla="*/ 182 w 192"/>
                  <a:gd name="T15" fmla="*/ 168 h 187"/>
                  <a:gd name="T16" fmla="*/ 184 w 192"/>
                  <a:gd name="T17" fmla="*/ 90 h 187"/>
                  <a:gd name="T18" fmla="*/ 185 w 192"/>
                  <a:gd name="T19" fmla="*/ 4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87">
                    <a:moveTo>
                      <a:pt x="185" y="46"/>
                    </a:moveTo>
                    <a:cubicBezTo>
                      <a:pt x="185" y="46"/>
                      <a:pt x="143" y="48"/>
                      <a:pt x="120" y="50"/>
                    </a:cubicBezTo>
                    <a:cubicBezTo>
                      <a:pt x="108" y="52"/>
                      <a:pt x="116" y="27"/>
                      <a:pt x="116" y="22"/>
                    </a:cubicBezTo>
                    <a:cubicBezTo>
                      <a:pt x="116" y="0"/>
                      <a:pt x="0" y="32"/>
                      <a:pt x="0" y="32"/>
                    </a:cubicBezTo>
                    <a:cubicBezTo>
                      <a:pt x="0" y="165"/>
                      <a:pt x="0" y="165"/>
                      <a:pt x="0" y="165"/>
                    </a:cubicBezTo>
                    <a:cubicBezTo>
                      <a:pt x="0" y="165"/>
                      <a:pt x="9" y="169"/>
                      <a:pt x="21" y="165"/>
                    </a:cubicBezTo>
                    <a:cubicBezTo>
                      <a:pt x="52" y="153"/>
                      <a:pt x="106" y="136"/>
                      <a:pt x="98" y="164"/>
                    </a:cubicBezTo>
                    <a:cubicBezTo>
                      <a:pt x="90" y="187"/>
                      <a:pt x="182" y="168"/>
                      <a:pt x="182" y="168"/>
                    </a:cubicBezTo>
                    <a:cubicBezTo>
                      <a:pt x="182" y="168"/>
                      <a:pt x="176" y="119"/>
                      <a:pt x="184" y="90"/>
                    </a:cubicBezTo>
                    <a:cubicBezTo>
                      <a:pt x="192" y="62"/>
                      <a:pt x="185" y="46"/>
                      <a:pt x="18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2" name="Freeform 600"/>
              <p:cNvSpPr/>
              <p:nvPr/>
            </p:nvSpPr>
            <p:spPr bwMode="auto">
              <a:xfrm>
                <a:off x="8985250" y="6773863"/>
                <a:ext cx="20637" cy="203200"/>
              </a:xfrm>
              <a:custGeom>
                <a:avLst/>
                <a:gdLst>
                  <a:gd name="T0" fmla="*/ 29 w 29"/>
                  <a:gd name="T1" fmla="*/ 14 h 287"/>
                  <a:gd name="T2" fmla="*/ 14 w 29"/>
                  <a:gd name="T3" fmla="*/ 0 h 287"/>
                  <a:gd name="T4" fmla="*/ 0 w 29"/>
                  <a:gd name="T5" fmla="*/ 14 h 287"/>
                  <a:gd name="T6" fmla="*/ 0 w 29"/>
                  <a:gd name="T7" fmla="*/ 287 h 287"/>
                  <a:gd name="T8" fmla="*/ 29 w 29"/>
                  <a:gd name="T9" fmla="*/ 287 h 287"/>
                  <a:gd name="T10" fmla="*/ 29 w 29"/>
                  <a:gd name="T11" fmla="*/ 14 h 287"/>
                </a:gdLst>
                <a:ahLst/>
                <a:cxnLst>
                  <a:cxn ang="0">
                    <a:pos x="T0" y="T1"/>
                  </a:cxn>
                  <a:cxn ang="0">
                    <a:pos x="T2" y="T3"/>
                  </a:cxn>
                  <a:cxn ang="0">
                    <a:pos x="T4" y="T5"/>
                  </a:cxn>
                  <a:cxn ang="0">
                    <a:pos x="T6" y="T7"/>
                  </a:cxn>
                  <a:cxn ang="0">
                    <a:pos x="T8" y="T9"/>
                  </a:cxn>
                  <a:cxn ang="0">
                    <a:pos x="T10" y="T11"/>
                  </a:cxn>
                </a:cxnLst>
                <a:rect l="0" t="0" r="r" b="b"/>
                <a:pathLst>
                  <a:path w="29" h="287">
                    <a:moveTo>
                      <a:pt x="29" y="14"/>
                    </a:moveTo>
                    <a:cubicBezTo>
                      <a:pt x="29" y="7"/>
                      <a:pt x="22" y="0"/>
                      <a:pt x="14" y="0"/>
                    </a:cubicBezTo>
                    <a:cubicBezTo>
                      <a:pt x="7" y="0"/>
                      <a:pt x="0" y="7"/>
                      <a:pt x="0" y="14"/>
                    </a:cubicBezTo>
                    <a:cubicBezTo>
                      <a:pt x="0" y="287"/>
                      <a:pt x="0" y="287"/>
                      <a:pt x="0" y="287"/>
                    </a:cubicBezTo>
                    <a:cubicBezTo>
                      <a:pt x="29" y="287"/>
                      <a:pt x="29" y="287"/>
                      <a:pt x="29" y="287"/>
                    </a:cubicBezTo>
                    <a:lnTo>
                      <a:pt x="2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pic>
        <p:nvPicPr>
          <p:cNvPr id="54283" name="图片 85"/>
          <p:cNvPicPr>
            <a:picLocks noChangeAspect="1"/>
          </p:cNvPicPr>
          <p:nvPr/>
        </p:nvPicPr>
        <p:blipFill>
          <a:blip r:embed="rId4"/>
          <a:srcRect t="3967" b="8417"/>
          <a:stretch>
            <a:fillRect/>
          </a:stretch>
        </p:blipFill>
        <p:spPr>
          <a:xfrm>
            <a:off x="952500" y="3532188"/>
            <a:ext cx="3340100" cy="1900237"/>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56323" name="组合 1"/>
          <p:cNvGrpSpPr/>
          <p:nvPr/>
        </p:nvGrpSpPr>
        <p:grpSpPr>
          <a:xfrm>
            <a:off x="106363" y="95250"/>
            <a:ext cx="938212" cy="612775"/>
            <a:chOff x="449263" y="-463550"/>
            <a:chExt cx="4000500" cy="2379663"/>
          </a:xfrm>
        </p:grpSpPr>
        <p:sp>
          <p:nvSpPr>
            <p:cNvPr id="56358"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59"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56360"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56361"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56362"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56363"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56364"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56365"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66"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67"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68"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69"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0"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1"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2"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3"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4"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56375"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6"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7"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6378"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79"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0"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1"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2"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3"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4"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5"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6"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7"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8"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89"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90"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91"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56392"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56393"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56394"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56395"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56396"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97"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98"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399"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0"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1"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2"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3"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56404"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56405"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6"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7"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8"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09"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10"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11"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12"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6413"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56324"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56325" name="组合 60"/>
          <p:cNvGrpSpPr/>
          <p:nvPr/>
        </p:nvGrpSpPr>
        <p:grpSpPr>
          <a:xfrm>
            <a:off x="3014663" y="2228850"/>
            <a:ext cx="2928937" cy="3265488"/>
            <a:chOff x="5602512" y="692718"/>
            <a:chExt cx="4527616" cy="5047681"/>
          </a:xfrm>
        </p:grpSpPr>
        <p:sp>
          <p:nvSpPr>
            <p:cNvPr id="62" name="直角三角形 3"/>
            <p:cNvSpPr/>
            <p:nvPr/>
          </p:nvSpPr>
          <p:spPr>
            <a:xfrm flipH="1">
              <a:off x="5602512" y="1306289"/>
              <a:ext cx="1899473" cy="2235198"/>
            </a:xfrm>
            <a:custGeom>
              <a:avLst/>
              <a:gdLst>
                <a:gd name="connsiteX0" fmla="*/ 0 w 985074"/>
                <a:gd name="connsiteY0" fmla="*/ 2264227 h 2264227"/>
                <a:gd name="connsiteX1" fmla="*/ 0 w 985074"/>
                <a:gd name="connsiteY1" fmla="*/ 0 h 2264227"/>
                <a:gd name="connsiteX2" fmla="*/ 985074 w 985074"/>
                <a:gd name="connsiteY2" fmla="*/ 2264227 h 2264227"/>
                <a:gd name="connsiteX3" fmla="*/ 0 w 985074"/>
                <a:gd name="connsiteY3" fmla="*/ 2264227 h 2264227"/>
                <a:gd name="connsiteX0-1" fmla="*/ 870857 w 1855931"/>
                <a:gd name="connsiteY0-2" fmla="*/ 2235198 h 2235198"/>
                <a:gd name="connsiteX1-3" fmla="*/ 0 w 1855931"/>
                <a:gd name="connsiteY1-4" fmla="*/ 0 h 2235198"/>
                <a:gd name="connsiteX2-5" fmla="*/ 1855931 w 1855931"/>
                <a:gd name="connsiteY2-6" fmla="*/ 2235198 h 2235198"/>
                <a:gd name="connsiteX3-7" fmla="*/ 870857 w 1855931"/>
                <a:gd name="connsiteY3-8" fmla="*/ 2235198 h 2235198"/>
                <a:gd name="connsiteX0-9" fmla="*/ 870857 w 1855931"/>
                <a:gd name="connsiteY0-10" fmla="*/ 2235198 h 2235198"/>
                <a:gd name="connsiteX1-11" fmla="*/ 0 w 1855931"/>
                <a:gd name="connsiteY1-12" fmla="*/ 0 h 2235198"/>
                <a:gd name="connsiteX2-13" fmla="*/ 1855931 w 1855931"/>
                <a:gd name="connsiteY2-14" fmla="*/ 2235198 h 2235198"/>
                <a:gd name="connsiteX3-15" fmla="*/ 870857 w 1855931"/>
                <a:gd name="connsiteY3-16" fmla="*/ 2235198 h 2235198"/>
                <a:gd name="connsiteX0-17" fmla="*/ 870857 w 1855931"/>
                <a:gd name="connsiteY0-18" fmla="*/ 2235198 h 2235198"/>
                <a:gd name="connsiteX1-19" fmla="*/ 0 w 1855931"/>
                <a:gd name="connsiteY1-20" fmla="*/ 0 h 2235198"/>
                <a:gd name="connsiteX2-21" fmla="*/ 1855931 w 1855931"/>
                <a:gd name="connsiteY2-22" fmla="*/ 2235198 h 2235198"/>
                <a:gd name="connsiteX3-23" fmla="*/ 870857 w 1855931"/>
                <a:gd name="connsiteY3-24" fmla="*/ 2235198 h 2235198"/>
                <a:gd name="connsiteX0-25" fmla="*/ 870857 w 1855931"/>
                <a:gd name="connsiteY0-26" fmla="*/ 2235198 h 2235198"/>
                <a:gd name="connsiteX1-27" fmla="*/ 0 w 1855931"/>
                <a:gd name="connsiteY1-28" fmla="*/ 0 h 2235198"/>
                <a:gd name="connsiteX2-29" fmla="*/ 1855931 w 1855931"/>
                <a:gd name="connsiteY2-30" fmla="*/ 2235198 h 2235198"/>
                <a:gd name="connsiteX3-31" fmla="*/ 870857 w 1855931"/>
                <a:gd name="connsiteY3-32" fmla="*/ 2235198 h 2235198"/>
                <a:gd name="connsiteX0-33" fmla="*/ 870857 w 1855931"/>
                <a:gd name="connsiteY0-34" fmla="*/ 2235198 h 2235198"/>
                <a:gd name="connsiteX1-35" fmla="*/ 0 w 1855931"/>
                <a:gd name="connsiteY1-36" fmla="*/ 0 h 2235198"/>
                <a:gd name="connsiteX2-37" fmla="*/ 1855931 w 1855931"/>
                <a:gd name="connsiteY2-38" fmla="*/ 2235198 h 2235198"/>
                <a:gd name="connsiteX3-39" fmla="*/ 870857 w 1855931"/>
                <a:gd name="connsiteY3-40" fmla="*/ 2235198 h 2235198"/>
                <a:gd name="connsiteX0-41" fmla="*/ 870857 w 1855931"/>
                <a:gd name="connsiteY0-42" fmla="*/ 2235198 h 2235198"/>
                <a:gd name="connsiteX1-43" fmla="*/ 0 w 1855931"/>
                <a:gd name="connsiteY1-44" fmla="*/ 0 h 2235198"/>
                <a:gd name="connsiteX2-45" fmla="*/ 1855931 w 1855931"/>
                <a:gd name="connsiteY2-46" fmla="*/ 2235198 h 2235198"/>
                <a:gd name="connsiteX3-47" fmla="*/ 870857 w 1855931"/>
                <a:gd name="connsiteY3-48" fmla="*/ 2235198 h 2235198"/>
                <a:gd name="connsiteX0-49" fmla="*/ 870857 w 1855931"/>
                <a:gd name="connsiteY0-50" fmla="*/ 2235198 h 2235198"/>
                <a:gd name="connsiteX1-51" fmla="*/ 0 w 1855931"/>
                <a:gd name="connsiteY1-52" fmla="*/ 0 h 2235198"/>
                <a:gd name="connsiteX2-53" fmla="*/ 1855931 w 1855931"/>
                <a:gd name="connsiteY2-54" fmla="*/ 2235198 h 2235198"/>
                <a:gd name="connsiteX3-55" fmla="*/ 870857 w 1855931"/>
                <a:gd name="connsiteY3-56" fmla="*/ 2235198 h 2235198"/>
                <a:gd name="connsiteX0-57" fmla="*/ 870857 w 1855931"/>
                <a:gd name="connsiteY0-58" fmla="*/ 2235198 h 2235198"/>
                <a:gd name="connsiteX1-59" fmla="*/ 0 w 1855931"/>
                <a:gd name="connsiteY1-60" fmla="*/ 0 h 2235198"/>
                <a:gd name="connsiteX2-61" fmla="*/ 1855931 w 1855931"/>
                <a:gd name="connsiteY2-62" fmla="*/ 2235198 h 2235198"/>
                <a:gd name="connsiteX3-63" fmla="*/ 870857 w 1855931"/>
                <a:gd name="connsiteY3-64" fmla="*/ 2235198 h 2235198"/>
                <a:gd name="connsiteX0-65" fmla="*/ 914399 w 1899473"/>
                <a:gd name="connsiteY0-66" fmla="*/ 2235198 h 2235198"/>
                <a:gd name="connsiteX1-67" fmla="*/ 0 w 1899473"/>
                <a:gd name="connsiteY1-68" fmla="*/ 0 h 2235198"/>
                <a:gd name="connsiteX2-69" fmla="*/ 1899473 w 1899473"/>
                <a:gd name="connsiteY2-70" fmla="*/ 2235198 h 2235198"/>
                <a:gd name="connsiteX3-71" fmla="*/ 914399 w 1899473"/>
                <a:gd name="connsiteY3-72" fmla="*/ 2235198 h 2235198"/>
              </a:gdLst>
              <a:ahLst/>
              <a:cxnLst>
                <a:cxn ang="0">
                  <a:pos x="connsiteX0-1" y="connsiteY0-2"/>
                </a:cxn>
                <a:cxn ang="0">
                  <a:pos x="connsiteX1-3" y="connsiteY1-4"/>
                </a:cxn>
                <a:cxn ang="0">
                  <a:pos x="connsiteX2-5" y="connsiteY2-6"/>
                </a:cxn>
                <a:cxn ang="0">
                  <a:pos x="connsiteX3-7" y="connsiteY3-8"/>
                </a:cxn>
              </a:cxnLst>
              <a:rect l="l" t="t" r="r" b="b"/>
              <a:pathLst>
                <a:path w="1899473" h="2235198">
                  <a:moveTo>
                    <a:pt x="914399" y="2235198"/>
                  </a:moveTo>
                  <a:cubicBezTo>
                    <a:pt x="957942" y="1025675"/>
                    <a:pt x="551543" y="599923"/>
                    <a:pt x="0" y="0"/>
                  </a:cubicBezTo>
                  <a:cubicBezTo>
                    <a:pt x="429958" y="62894"/>
                    <a:pt x="1716258" y="459618"/>
                    <a:pt x="1899473" y="2235198"/>
                  </a:cubicBezTo>
                  <a:cubicBezTo>
                    <a:pt x="1440486" y="1959427"/>
                    <a:pt x="1242757" y="1988455"/>
                    <a:pt x="914399" y="2235198"/>
                  </a:cubicBez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63" name="直角三角形 9"/>
            <p:cNvSpPr/>
            <p:nvPr/>
          </p:nvSpPr>
          <p:spPr>
            <a:xfrm flipH="1">
              <a:off x="6781960" y="1277258"/>
              <a:ext cx="986753" cy="2264227"/>
            </a:xfrm>
            <a:custGeom>
              <a:avLst/>
              <a:gdLst>
                <a:gd name="connsiteX0" fmla="*/ 0 w 985074"/>
                <a:gd name="connsiteY0" fmla="*/ 2264227 h 2264227"/>
                <a:gd name="connsiteX1" fmla="*/ 0 w 985074"/>
                <a:gd name="connsiteY1" fmla="*/ 0 h 2264227"/>
                <a:gd name="connsiteX2" fmla="*/ 985074 w 985074"/>
                <a:gd name="connsiteY2" fmla="*/ 2264227 h 2264227"/>
                <a:gd name="connsiteX3" fmla="*/ 0 w 985074"/>
                <a:gd name="connsiteY3" fmla="*/ 2264227 h 2264227"/>
                <a:gd name="connsiteX0-1" fmla="*/ 0 w 985074"/>
                <a:gd name="connsiteY0-2" fmla="*/ 2264227 h 2264227"/>
                <a:gd name="connsiteX1-3" fmla="*/ 0 w 985074"/>
                <a:gd name="connsiteY1-4" fmla="*/ 0 h 2264227"/>
                <a:gd name="connsiteX2-5" fmla="*/ 985074 w 985074"/>
                <a:gd name="connsiteY2-6" fmla="*/ 2264227 h 2264227"/>
                <a:gd name="connsiteX3-7" fmla="*/ 0 w 985074"/>
                <a:gd name="connsiteY3-8" fmla="*/ 2264227 h 2264227"/>
                <a:gd name="connsiteX0-9" fmla="*/ 0 w 986319"/>
                <a:gd name="connsiteY0-10" fmla="*/ 2264227 h 2264227"/>
                <a:gd name="connsiteX1-11" fmla="*/ 0 w 986319"/>
                <a:gd name="connsiteY1-12" fmla="*/ 0 h 2264227"/>
                <a:gd name="connsiteX2-13" fmla="*/ 985074 w 986319"/>
                <a:gd name="connsiteY2-14" fmla="*/ 2264227 h 2264227"/>
                <a:gd name="connsiteX3-15" fmla="*/ 0 w 986319"/>
                <a:gd name="connsiteY3-16" fmla="*/ 2264227 h 2264227"/>
                <a:gd name="connsiteX0-17" fmla="*/ 0 w 986753"/>
                <a:gd name="connsiteY0-18" fmla="*/ 2264227 h 2264227"/>
                <a:gd name="connsiteX1-19" fmla="*/ 0 w 986753"/>
                <a:gd name="connsiteY1-20" fmla="*/ 0 h 2264227"/>
                <a:gd name="connsiteX2-21" fmla="*/ 985074 w 986753"/>
                <a:gd name="connsiteY2-22" fmla="*/ 2264227 h 2264227"/>
                <a:gd name="connsiteX3-23" fmla="*/ 0 w 986753"/>
                <a:gd name="connsiteY3-24" fmla="*/ 2264227 h 2264227"/>
                <a:gd name="connsiteX0-25" fmla="*/ 0 w 986753"/>
                <a:gd name="connsiteY0-26" fmla="*/ 2264227 h 2264227"/>
                <a:gd name="connsiteX1-27" fmla="*/ 0 w 986753"/>
                <a:gd name="connsiteY1-28" fmla="*/ 0 h 2264227"/>
                <a:gd name="connsiteX2-29" fmla="*/ 985074 w 986753"/>
                <a:gd name="connsiteY2-30" fmla="*/ 2264227 h 2264227"/>
                <a:gd name="connsiteX3-31" fmla="*/ 0 w 986753"/>
                <a:gd name="connsiteY3-32" fmla="*/ 2264227 h 2264227"/>
                <a:gd name="connsiteX0-33" fmla="*/ 0 w 986753"/>
                <a:gd name="connsiteY0-34" fmla="*/ 2264227 h 2264227"/>
                <a:gd name="connsiteX1-35" fmla="*/ 0 w 986753"/>
                <a:gd name="connsiteY1-36" fmla="*/ 0 h 2264227"/>
                <a:gd name="connsiteX2-37" fmla="*/ 985074 w 986753"/>
                <a:gd name="connsiteY2-38" fmla="*/ 2264227 h 2264227"/>
                <a:gd name="connsiteX3-39" fmla="*/ 0 w 986753"/>
                <a:gd name="connsiteY3-40" fmla="*/ 2264227 h 2264227"/>
              </a:gdLst>
              <a:ahLst/>
              <a:cxnLst>
                <a:cxn ang="0">
                  <a:pos x="connsiteX0-1" y="connsiteY0-2"/>
                </a:cxn>
                <a:cxn ang="0">
                  <a:pos x="connsiteX1-3" y="connsiteY1-4"/>
                </a:cxn>
                <a:cxn ang="0">
                  <a:pos x="connsiteX2-5" y="connsiteY2-6"/>
                </a:cxn>
                <a:cxn ang="0">
                  <a:pos x="connsiteX3-7" y="connsiteY3-8"/>
                </a:cxn>
              </a:cxnLst>
              <a:rect l="l" t="t" r="r" b="b"/>
              <a:pathLst>
                <a:path w="986753" h="2264227">
                  <a:moveTo>
                    <a:pt x="0" y="2264227"/>
                  </a:moveTo>
                  <a:lnTo>
                    <a:pt x="0" y="0"/>
                  </a:lnTo>
                  <a:cubicBezTo>
                    <a:pt x="517044" y="406399"/>
                    <a:pt x="1019573" y="914399"/>
                    <a:pt x="985074" y="2264227"/>
                  </a:cubicBezTo>
                  <a:cubicBezTo>
                    <a:pt x="540602" y="1915884"/>
                    <a:pt x="328358" y="2017484"/>
                    <a:pt x="0" y="2264227"/>
                  </a:cubicBezTo>
                  <a:close/>
                </a:path>
              </a:pathLst>
            </a:cu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64" name="直角三角形 9"/>
            <p:cNvSpPr/>
            <p:nvPr/>
          </p:nvSpPr>
          <p:spPr>
            <a:xfrm>
              <a:off x="7963928" y="1277256"/>
              <a:ext cx="986753" cy="2264227"/>
            </a:xfrm>
            <a:custGeom>
              <a:avLst/>
              <a:gdLst>
                <a:gd name="connsiteX0" fmla="*/ 0 w 985074"/>
                <a:gd name="connsiteY0" fmla="*/ 2264227 h 2264227"/>
                <a:gd name="connsiteX1" fmla="*/ 0 w 985074"/>
                <a:gd name="connsiteY1" fmla="*/ 0 h 2264227"/>
                <a:gd name="connsiteX2" fmla="*/ 985074 w 985074"/>
                <a:gd name="connsiteY2" fmla="*/ 2264227 h 2264227"/>
                <a:gd name="connsiteX3" fmla="*/ 0 w 985074"/>
                <a:gd name="connsiteY3" fmla="*/ 2264227 h 2264227"/>
                <a:gd name="connsiteX0-1" fmla="*/ 0 w 985074"/>
                <a:gd name="connsiteY0-2" fmla="*/ 2264227 h 2264227"/>
                <a:gd name="connsiteX1-3" fmla="*/ 0 w 985074"/>
                <a:gd name="connsiteY1-4" fmla="*/ 0 h 2264227"/>
                <a:gd name="connsiteX2-5" fmla="*/ 985074 w 985074"/>
                <a:gd name="connsiteY2-6" fmla="*/ 2264227 h 2264227"/>
                <a:gd name="connsiteX3-7" fmla="*/ 0 w 985074"/>
                <a:gd name="connsiteY3-8" fmla="*/ 2264227 h 2264227"/>
                <a:gd name="connsiteX0-9" fmla="*/ 0 w 986319"/>
                <a:gd name="connsiteY0-10" fmla="*/ 2264227 h 2264227"/>
                <a:gd name="connsiteX1-11" fmla="*/ 0 w 986319"/>
                <a:gd name="connsiteY1-12" fmla="*/ 0 h 2264227"/>
                <a:gd name="connsiteX2-13" fmla="*/ 985074 w 986319"/>
                <a:gd name="connsiteY2-14" fmla="*/ 2264227 h 2264227"/>
                <a:gd name="connsiteX3-15" fmla="*/ 0 w 986319"/>
                <a:gd name="connsiteY3-16" fmla="*/ 2264227 h 2264227"/>
                <a:gd name="connsiteX0-17" fmla="*/ 0 w 986753"/>
                <a:gd name="connsiteY0-18" fmla="*/ 2264227 h 2264227"/>
                <a:gd name="connsiteX1-19" fmla="*/ 0 w 986753"/>
                <a:gd name="connsiteY1-20" fmla="*/ 0 h 2264227"/>
                <a:gd name="connsiteX2-21" fmla="*/ 985074 w 986753"/>
                <a:gd name="connsiteY2-22" fmla="*/ 2264227 h 2264227"/>
                <a:gd name="connsiteX3-23" fmla="*/ 0 w 986753"/>
                <a:gd name="connsiteY3-24" fmla="*/ 2264227 h 2264227"/>
                <a:gd name="connsiteX0-25" fmla="*/ 0 w 986753"/>
                <a:gd name="connsiteY0-26" fmla="*/ 2264227 h 2264227"/>
                <a:gd name="connsiteX1-27" fmla="*/ 0 w 986753"/>
                <a:gd name="connsiteY1-28" fmla="*/ 0 h 2264227"/>
                <a:gd name="connsiteX2-29" fmla="*/ 985074 w 986753"/>
                <a:gd name="connsiteY2-30" fmla="*/ 2264227 h 2264227"/>
                <a:gd name="connsiteX3-31" fmla="*/ 0 w 986753"/>
                <a:gd name="connsiteY3-32" fmla="*/ 2264227 h 2264227"/>
                <a:gd name="connsiteX0-33" fmla="*/ 0 w 986753"/>
                <a:gd name="connsiteY0-34" fmla="*/ 2264227 h 2264227"/>
                <a:gd name="connsiteX1-35" fmla="*/ 0 w 986753"/>
                <a:gd name="connsiteY1-36" fmla="*/ 0 h 2264227"/>
                <a:gd name="connsiteX2-37" fmla="*/ 985074 w 986753"/>
                <a:gd name="connsiteY2-38" fmla="*/ 2264227 h 2264227"/>
                <a:gd name="connsiteX3-39" fmla="*/ 0 w 986753"/>
                <a:gd name="connsiteY3-40" fmla="*/ 2264227 h 2264227"/>
              </a:gdLst>
              <a:ahLst/>
              <a:cxnLst>
                <a:cxn ang="0">
                  <a:pos x="connsiteX0-1" y="connsiteY0-2"/>
                </a:cxn>
                <a:cxn ang="0">
                  <a:pos x="connsiteX1-3" y="connsiteY1-4"/>
                </a:cxn>
                <a:cxn ang="0">
                  <a:pos x="connsiteX2-5" y="connsiteY2-6"/>
                </a:cxn>
                <a:cxn ang="0">
                  <a:pos x="connsiteX3-7" y="connsiteY3-8"/>
                </a:cxn>
              </a:cxnLst>
              <a:rect l="l" t="t" r="r" b="b"/>
              <a:pathLst>
                <a:path w="986753" h="2264227">
                  <a:moveTo>
                    <a:pt x="0" y="2264227"/>
                  </a:moveTo>
                  <a:lnTo>
                    <a:pt x="0" y="0"/>
                  </a:lnTo>
                  <a:cubicBezTo>
                    <a:pt x="517044" y="406399"/>
                    <a:pt x="1019573" y="914399"/>
                    <a:pt x="985074" y="2264227"/>
                  </a:cubicBezTo>
                  <a:cubicBezTo>
                    <a:pt x="540602" y="1915884"/>
                    <a:pt x="328358" y="2017484"/>
                    <a:pt x="0" y="2264227"/>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mn-lt"/>
                <a:ea typeface="+mn-ea"/>
                <a:cs typeface="+mn-cs"/>
              </a:endParaRPr>
            </a:p>
          </p:txBody>
        </p:sp>
        <p:sp>
          <p:nvSpPr>
            <p:cNvPr id="65" name="直角三角形 3"/>
            <p:cNvSpPr/>
            <p:nvPr/>
          </p:nvSpPr>
          <p:spPr>
            <a:xfrm>
              <a:off x="8165599" y="1291770"/>
              <a:ext cx="1964529" cy="2235198"/>
            </a:xfrm>
            <a:custGeom>
              <a:avLst/>
              <a:gdLst>
                <a:gd name="connsiteX0" fmla="*/ 0 w 985074"/>
                <a:gd name="connsiteY0" fmla="*/ 2264227 h 2264227"/>
                <a:gd name="connsiteX1" fmla="*/ 0 w 985074"/>
                <a:gd name="connsiteY1" fmla="*/ 0 h 2264227"/>
                <a:gd name="connsiteX2" fmla="*/ 985074 w 985074"/>
                <a:gd name="connsiteY2" fmla="*/ 2264227 h 2264227"/>
                <a:gd name="connsiteX3" fmla="*/ 0 w 985074"/>
                <a:gd name="connsiteY3" fmla="*/ 2264227 h 2264227"/>
                <a:gd name="connsiteX0-1" fmla="*/ 870857 w 1855931"/>
                <a:gd name="connsiteY0-2" fmla="*/ 2235198 h 2235198"/>
                <a:gd name="connsiteX1-3" fmla="*/ 0 w 1855931"/>
                <a:gd name="connsiteY1-4" fmla="*/ 0 h 2235198"/>
                <a:gd name="connsiteX2-5" fmla="*/ 1855931 w 1855931"/>
                <a:gd name="connsiteY2-6" fmla="*/ 2235198 h 2235198"/>
                <a:gd name="connsiteX3-7" fmla="*/ 870857 w 1855931"/>
                <a:gd name="connsiteY3-8" fmla="*/ 2235198 h 2235198"/>
                <a:gd name="connsiteX0-9" fmla="*/ 870857 w 1855931"/>
                <a:gd name="connsiteY0-10" fmla="*/ 2235198 h 2235198"/>
                <a:gd name="connsiteX1-11" fmla="*/ 0 w 1855931"/>
                <a:gd name="connsiteY1-12" fmla="*/ 0 h 2235198"/>
                <a:gd name="connsiteX2-13" fmla="*/ 1855931 w 1855931"/>
                <a:gd name="connsiteY2-14" fmla="*/ 2235198 h 2235198"/>
                <a:gd name="connsiteX3-15" fmla="*/ 870857 w 1855931"/>
                <a:gd name="connsiteY3-16" fmla="*/ 2235198 h 2235198"/>
                <a:gd name="connsiteX0-17" fmla="*/ 870857 w 1855931"/>
                <a:gd name="connsiteY0-18" fmla="*/ 2235198 h 2235198"/>
                <a:gd name="connsiteX1-19" fmla="*/ 0 w 1855931"/>
                <a:gd name="connsiteY1-20" fmla="*/ 0 h 2235198"/>
                <a:gd name="connsiteX2-21" fmla="*/ 1855931 w 1855931"/>
                <a:gd name="connsiteY2-22" fmla="*/ 2235198 h 2235198"/>
                <a:gd name="connsiteX3-23" fmla="*/ 870857 w 1855931"/>
                <a:gd name="connsiteY3-24" fmla="*/ 2235198 h 2235198"/>
                <a:gd name="connsiteX0-25" fmla="*/ 870857 w 1855931"/>
                <a:gd name="connsiteY0-26" fmla="*/ 2235198 h 2235198"/>
                <a:gd name="connsiteX1-27" fmla="*/ 0 w 1855931"/>
                <a:gd name="connsiteY1-28" fmla="*/ 0 h 2235198"/>
                <a:gd name="connsiteX2-29" fmla="*/ 1855931 w 1855931"/>
                <a:gd name="connsiteY2-30" fmla="*/ 2235198 h 2235198"/>
                <a:gd name="connsiteX3-31" fmla="*/ 870857 w 1855931"/>
                <a:gd name="connsiteY3-32" fmla="*/ 2235198 h 2235198"/>
                <a:gd name="connsiteX0-33" fmla="*/ 870857 w 1855931"/>
                <a:gd name="connsiteY0-34" fmla="*/ 2235198 h 2235198"/>
                <a:gd name="connsiteX1-35" fmla="*/ 0 w 1855931"/>
                <a:gd name="connsiteY1-36" fmla="*/ 0 h 2235198"/>
                <a:gd name="connsiteX2-37" fmla="*/ 1855931 w 1855931"/>
                <a:gd name="connsiteY2-38" fmla="*/ 2235198 h 2235198"/>
                <a:gd name="connsiteX3-39" fmla="*/ 870857 w 1855931"/>
                <a:gd name="connsiteY3-40" fmla="*/ 2235198 h 2235198"/>
                <a:gd name="connsiteX0-41" fmla="*/ 870857 w 1855931"/>
                <a:gd name="connsiteY0-42" fmla="*/ 2235198 h 2235198"/>
                <a:gd name="connsiteX1-43" fmla="*/ 0 w 1855931"/>
                <a:gd name="connsiteY1-44" fmla="*/ 0 h 2235198"/>
                <a:gd name="connsiteX2-45" fmla="*/ 1855931 w 1855931"/>
                <a:gd name="connsiteY2-46" fmla="*/ 2235198 h 2235198"/>
                <a:gd name="connsiteX3-47" fmla="*/ 870857 w 1855931"/>
                <a:gd name="connsiteY3-48" fmla="*/ 2235198 h 2235198"/>
                <a:gd name="connsiteX0-49" fmla="*/ 870857 w 1855931"/>
                <a:gd name="connsiteY0-50" fmla="*/ 2235198 h 2235198"/>
                <a:gd name="connsiteX1-51" fmla="*/ 0 w 1855931"/>
                <a:gd name="connsiteY1-52" fmla="*/ 0 h 2235198"/>
                <a:gd name="connsiteX2-53" fmla="*/ 1855931 w 1855931"/>
                <a:gd name="connsiteY2-54" fmla="*/ 2235198 h 2235198"/>
                <a:gd name="connsiteX3-55" fmla="*/ 870857 w 1855931"/>
                <a:gd name="connsiteY3-56" fmla="*/ 2235198 h 2235198"/>
                <a:gd name="connsiteX0-57" fmla="*/ 870857 w 1855931"/>
                <a:gd name="connsiteY0-58" fmla="*/ 2235198 h 2235198"/>
                <a:gd name="connsiteX1-59" fmla="*/ 0 w 1855931"/>
                <a:gd name="connsiteY1-60" fmla="*/ 0 h 2235198"/>
                <a:gd name="connsiteX2-61" fmla="*/ 1855931 w 1855931"/>
                <a:gd name="connsiteY2-62" fmla="*/ 2235198 h 2235198"/>
                <a:gd name="connsiteX3-63" fmla="*/ 870857 w 1855931"/>
                <a:gd name="connsiteY3-64" fmla="*/ 2235198 h 2235198"/>
                <a:gd name="connsiteX0-65" fmla="*/ 914399 w 1899473"/>
                <a:gd name="connsiteY0-66" fmla="*/ 2235198 h 2235198"/>
                <a:gd name="connsiteX1-67" fmla="*/ 0 w 1899473"/>
                <a:gd name="connsiteY1-68" fmla="*/ 0 h 2235198"/>
                <a:gd name="connsiteX2-69" fmla="*/ 1899473 w 1899473"/>
                <a:gd name="connsiteY2-70" fmla="*/ 2235198 h 2235198"/>
                <a:gd name="connsiteX3-71" fmla="*/ 914399 w 1899473"/>
                <a:gd name="connsiteY3-72" fmla="*/ 2235198 h 2235198"/>
              </a:gdLst>
              <a:ahLst/>
              <a:cxnLst>
                <a:cxn ang="0">
                  <a:pos x="connsiteX0-1" y="connsiteY0-2"/>
                </a:cxn>
                <a:cxn ang="0">
                  <a:pos x="connsiteX1-3" y="connsiteY1-4"/>
                </a:cxn>
                <a:cxn ang="0">
                  <a:pos x="connsiteX2-5" y="connsiteY2-6"/>
                </a:cxn>
                <a:cxn ang="0">
                  <a:pos x="connsiteX3-7" y="connsiteY3-8"/>
                </a:cxn>
              </a:cxnLst>
              <a:rect l="l" t="t" r="r" b="b"/>
              <a:pathLst>
                <a:path w="1899473" h="2235198">
                  <a:moveTo>
                    <a:pt x="914399" y="2235198"/>
                  </a:moveTo>
                  <a:cubicBezTo>
                    <a:pt x="957942" y="1025675"/>
                    <a:pt x="551543" y="599923"/>
                    <a:pt x="0" y="0"/>
                  </a:cubicBezTo>
                  <a:cubicBezTo>
                    <a:pt x="429958" y="62894"/>
                    <a:pt x="1716258" y="459618"/>
                    <a:pt x="1899473" y="2235198"/>
                  </a:cubicBezTo>
                  <a:cubicBezTo>
                    <a:pt x="1440486" y="1959427"/>
                    <a:pt x="1242757" y="1988455"/>
                    <a:pt x="914399" y="2235198"/>
                  </a:cubicBezTo>
                  <a:close/>
                </a:path>
              </a:pathLst>
            </a:cu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66" name="矩形 65"/>
            <p:cNvSpPr/>
            <p:nvPr/>
          </p:nvSpPr>
          <p:spPr>
            <a:xfrm>
              <a:off x="7768714" y="692718"/>
              <a:ext cx="98030" cy="41036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nvGrpSpPr>
            <p:cNvPr id="56355" name="组合 66"/>
            <p:cNvGrpSpPr/>
            <p:nvPr/>
          </p:nvGrpSpPr>
          <p:grpSpPr>
            <a:xfrm>
              <a:off x="7817729" y="3773715"/>
              <a:ext cx="769256" cy="1966684"/>
              <a:chOff x="7768713" y="4296229"/>
              <a:chExt cx="769256" cy="1966684"/>
            </a:xfrm>
          </p:grpSpPr>
          <p:sp>
            <p:nvSpPr>
              <p:cNvPr id="68" name="矩形 67"/>
              <p:cNvSpPr/>
              <p:nvPr/>
            </p:nvSpPr>
            <p:spPr>
              <a:xfrm>
                <a:off x="7768713" y="4296229"/>
                <a:ext cx="98031" cy="161108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69" name="空心弧 68"/>
              <p:cNvSpPr/>
              <p:nvPr/>
            </p:nvSpPr>
            <p:spPr>
              <a:xfrm rot="10800000">
                <a:off x="7768713" y="5493657"/>
                <a:ext cx="769256" cy="769256"/>
              </a:xfrm>
              <a:prstGeom prst="blockArc">
                <a:avLst>
                  <a:gd name="adj1" fmla="val 10800000"/>
                  <a:gd name="adj2" fmla="val 21421567"/>
                  <a:gd name="adj3" fmla="val 1363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56326" name="组合 69"/>
          <p:cNvGrpSpPr/>
          <p:nvPr/>
        </p:nvGrpSpPr>
        <p:grpSpPr>
          <a:xfrm>
            <a:off x="3043238" y="2495550"/>
            <a:ext cx="490537" cy="431800"/>
            <a:chOff x="3875314" y="2536918"/>
            <a:chExt cx="653143" cy="750940"/>
          </a:xfrm>
        </p:grpSpPr>
        <p:cxnSp>
          <p:nvCxnSpPr>
            <p:cNvPr id="71" name="直接连接符 70"/>
            <p:cNvCxnSpPr/>
            <p:nvPr/>
          </p:nvCxnSpPr>
          <p:spPr>
            <a:xfrm flipV="1">
              <a:off x="4528457" y="2536918"/>
              <a:ext cx="0" cy="750940"/>
            </a:xfrm>
            <a:prstGeom prst="line">
              <a:avLst/>
            </a:prstGeom>
            <a:ln>
              <a:solidFill>
                <a:srgbClr val="497193"/>
              </a:solidFill>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H="1">
              <a:off x="3875314" y="2536918"/>
              <a:ext cx="653143" cy="0"/>
            </a:xfrm>
            <a:prstGeom prst="straightConnector1">
              <a:avLst/>
            </a:prstGeom>
            <a:ln>
              <a:solidFill>
                <a:srgbClr val="49719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327" name="组合 72"/>
          <p:cNvGrpSpPr/>
          <p:nvPr/>
        </p:nvGrpSpPr>
        <p:grpSpPr>
          <a:xfrm>
            <a:off x="3571875" y="4051300"/>
            <a:ext cx="490538" cy="485775"/>
            <a:chOff x="3875314" y="2536918"/>
            <a:chExt cx="653143" cy="750940"/>
          </a:xfrm>
        </p:grpSpPr>
        <p:cxnSp>
          <p:nvCxnSpPr>
            <p:cNvPr id="74" name="直接连接符 73"/>
            <p:cNvCxnSpPr/>
            <p:nvPr/>
          </p:nvCxnSpPr>
          <p:spPr>
            <a:xfrm flipV="1">
              <a:off x="4528457" y="2536918"/>
              <a:ext cx="0" cy="750940"/>
            </a:xfrm>
            <a:prstGeom prst="line">
              <a:avLst/>
            </a:prstGeom>
            <a:ln>
              <a:solidFill>
                <a:srgbClr val="638EB1"/>
              </a:solidFill>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flipH="1">
              <a:off x="3875314" y="3277144"/>
              <a:ext cx="653143" cy="0"/>
            </a:xfrm>
            <a:prstGeom prst="straightConnector1">
              <a:avLst/>
            </a:prstGeom>
            <a:ln>
              <a:solidFill>
                <a:srgbClr val="638EB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328" name="组合 75"/>
          <p:cNvGrpSpPr/>
          <p:nvPr/>
        </p:nvGrpSpPr>
        <p:grpSpPr>
          <a:xfrm>
            <a:off x="5307013" y="2495550"/>
            <a:ext cx="495300" cy="393700"/>
            <a:chOff x="4528457" y="2536918"/>
            <a:chExt cx="660057" cy="750940"/>
          </a:xfrm>
        </p:grpSpPr>
        <p:cxnSp>
          <p:nvCxnSpPr>
            <p:cNvPr id="77" name="直接连接符 76"/>
            <p:cNvCxnSpPr/>
            <p:nvPr/>
          </p:nvCxnSpPr>
          <p:spPr>
            <a:xfrm flipV="1">
              <a:off x="4528457" y="2536918"/>
              <a:ext cx="0" cy="75094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a:off x="4528458" y="2536918"/>
              <a:ext cx="660056" cy="0"/>
            </a:xfrm>
            <a:prstGeom prst="straightConnector1">
              <a:avLst/>
            </a:prstGeom>
            <a:ln>
              <a:solidFill>
                <a:srgbClr val="858585"/>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329" name="组合 78"/>
          <p:cNvGrpSpPr/>
          <p:nvPr/>
        </p:nvGrpSpPr>
        <p:grpSpPr>
          <a:xfrm flipH="1">
            <a:off x="4800600" y="4044950"/>
            <a:ext cx="490538" cy="484188"/>
            <a:chOff x="3875314" y="2536918"/>
            <a:chExt cx="653143" cy="750940"/>
          </a:xfrm>
        </p:grpSpPr>
        <p:cxnSp>
          <p:nvCxnSpPr>
            <p:cNvPr id="80" name="直接连接符 79"/>
            <p:cNvCxnSpPr/>
            <p:nvPr/>
          </p:nvCxnSpPr>
          <p:spPr>
            <a:xfrm flipV="1">
              <a:off x="4528457" y="2536918"/>
              <a:ext cx="0" cy="750940"/>
            </a:xfrm>
            <a:prstGeom prst="line">
              <a:avLst/>
            </a:prstGeom>
            <a:ln>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flipH="1">
              <a:off x="3875314" y="3277144"/>
              <a:ext cx="653143" cy="0"/>
            </a:xfrm>
            <a:prstGeom prst="straightConnector1">
              <a:avLst/>
            </a:prstGeom>
            <a:ln>
              <a:solidFill>
                <a:srgbClr val="59595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330" name="组合 81"/>
          <p:cNvGrpSpPr/>
          <p:nvPr/>
        </p:nvGrpSpPr>
        <p:grpSpPr>
          <a:xfrm>
            <a:off x="893763" y="2066925"/>
            <a:ext cx="2193925" cy="1170453"/>
            <a:chOff x="1148255" y="1467073"/>
            <a:chExt cx="2926389" cy="1558959"/>
          </a:xfrm>
        </p:grpSpPr>
        <p:sp>
          <p:nvSpPr>
            <p:cNvPr id="83" name="矩形 82"/>
            <p:cNvSpPr/>
            <p:nvPr/>
          </p:nvSpPr>
          <p:spPr>
            <a:xfrm>
              <a:off x="1148255" y="1826969"/>
              <a:ext cx="2854096" cy="119906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endParaRPr kumimoji="0" lang="zh-CN" altLang="en-US" sz="1050" b="0" i="0" u="none" strike="noStrike" kern="1200" cap="none" spc="0" normalizeH="0" baseline="0" noProof="0" dirty="0">
                <a:ln>
                  <a:noFill/>
                </a:ln>
                <a:solidFill>
                  <a:schemeClr val="tx1"/>
                </a:solidFill>
                <a:effectLst/>
                <a:uLnTx/>
                <a:uFillTx/>
                <a:latin typeface="+mn-lt"/>
                <a:ea typeface="+mn-ea"/>
                <a:cs typeface="+mn-cs"/>
              </a:endParaRPr>
            </a:p>
          </p:txBody>
        </p:sp>
        <p:sp>
          <p:nvSpPr>
            <p:cNvPr id="84" name="矩形 83"/>
            <p:cNvSpPr/>
            <p:nvPr/>
          </p:nvSpPr>
          <p:spPr>
            <a:xfrm>
              <a:off x="2852928" y="1467073"/>
              <a:ext cx="1221716" cy="4001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a:t>
              </a:r>
              <a:endParaRPr kumimoji="0" lang="zh-CN" altLang="en-US" sz="1350" b="1" i="0" u="none" strike="noStrike" kern="1200" cap="none" spc="0" normalizeH="0" baseline="0" noProof="0" dirty="0">
                <a:ln>
                  <a:noFill/>
                </a:ln>
                <a:solidFill>
                  <a:schemeClr val="tx1"/>
                </a:solidFill>
                <a:effectLst/>
                <a:uLnTx/>
                <a:uFillTx/>
                <a:latin typeface="+mn-lt"/>
                <a:ea typeface="+mn-ea"/>
                <a:cs typeface="+mn-cs"/>
              </a:endParaRPr>
            </a:p>
          </p:txBody>
        </p:sp>
      </p:grpSp>
      <p:grpSp>
        <p:nvGrpSpPr>
          <p:cNvPr id="56331" name="组合 84"/>
          <p:cNvGrpSpPr/>
          <p:nvPr/>
        </p:nvGrpSpPr>
        <p:grpSpPr>
          <a:xfrm>
            <a:off x="1409700" y="4124325"/>
            <a:ext cx="2193925" cy="1170453"/>
            <a:chOff x="1148255" y="1467073"/>
            <a:chExt cx="2926389" cy="1558959"/>
          </a:xfrm>
        </p:grpSpPr>
        <p:sp>
          <p:nvSpPr>
            <p:cNvPr id="86" name="矩形 85"/>
            <p:cNvSpPr/>
            <p:nvPr/>
          </p:nvSpPr>
          <p:spPr>
            <a:xfrm>
              <a:off x="1148255" y="1826969"/>
              <a:ext cx="2854096" cy="119906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endParaRPr kumimoji="0" lang="zh-CN" altLang="en-US" sz="1050" b="0" i="0" u="none" strike="noStrike" kern="1200" cap="none" spc="0" normalizeH="0" baseline="0" noProof="0" dirty="0">
                <a:ln>
                  <a:noFill/>
                </a:ln>
                <a:solidFill>
                  <a:schemeClr val="tx1"/>
                </a:solidFill>
                <a:effectLst/>
                <a:uLnTx/>
                <a:uFillTx/>
                <a:latin typeface="+mn-lt"/>
                <a:ea typeface="+mn-ea"/>
                <a:cs typeface="+mn-cs"/>
              </a:endParaRPr>
            </a:p>
          </p:txBody>
        </p:sp>
        <p:sp>
          <p:nvSpPr>
            <p:cNvPr id="87" name="矩形 86"/>
            <p:cNvSpPr/>
            <p:nvPr/>
          </p:nvSpPr>
          <p:spPr>
            <a:xfrm>
              <a:off x="2852928" y="1467073"/>
              <a:ext cx="1221716" cy="4001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a:t>
              </a:r>
              <a:endParaRPr kumimoji="0" lang="zh-CN" altLang="en-US" sz="1350" b="1" i="0" u="none" strike="noStrike" kern="1200" cap="none" spc="0" normalizeH="0" baseline="0" noProof="0" dirty="0">
                <a:ln>
                  <a:noFill/>
                </a:ln>
                <a:solidFill>
                  <a:schemeClr val="tx1"/>
                </a:solidFill>
                <a:effectLst/>
                <a:uLnTx/>
                <a:uFillTx/>
                <a:latin typeface="+mn-lt"/>
                <a:ea typeface="+mn-ea"/>
                <a:cs typeface="+mn-cs"/>
              </a:endParaRPr>
            </a:p>
          </p:txBody>
        </p:sp>
      </p:grpSp>
      <p:grpSp>
        <p:nvGrpSpPr>
          <p:cNvPr id="56332" name="组合 87"/>
          <p:cNvGrpSpPr/>
          <p:nvPr/>
        </p:nvGrpSpPr>
        <p:grpSpPr>
          <a:xfrm>
            <a:off x="5907088" y="2058988"/>
            <a:ext cx="2139950" cy="1159839"/>
            <a:chOff x="1148255" y="1480975"/>
            <a:chExt cx="2854097" cy="1545867"/>
          </a:xfrm>
        </p:grpSpPr>
        <p:sp>
          <p:nvSpPr>
            <p:cNvPr id="89" name="矩形 88"/>
            <p:cNvSpPr/>
            <p:nvPr/>
          </p:nvSpPr>
          <p:spPr>
            <a:xfrm>
              <a:off x="1148255" y="1826968"/>
              <a:ext cx="2854097" cy="1199874"/>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endParaRPr kumimoji="0" lang="zh-CN" altLang="en-US" sz="1050" b="0" i="0" u="none" strike="noStrike" kern="1200" cap="none" spc="0" normalizeH="0" baseline="0" noProof="0" dirty="0">
                <a:ln>
                  <a:noFill/>
                </a:ln>
                <a:solidFill>
                  <a:schemeClr val="tx1"/>
                </a:solidFill>
                <a:effectLst/>
                <a:uLnTx/>
                <a:uFillTx/>
                <a:latin typeface="+mn-lt"/>
                <a:ea typeface="+mn-ea"/>
                <a:cs typeface="+mn-cs"/>
              </a:endParaRPr>
            </a:p>
          </p:txBody>
        </p:sp>
        <p:sp>
          <p:nvSpPr>
            <p:cNvPr id="90" name="矩形 89"/>
            <p:cNvSpPr/>
            <p:nvPr/>
          </p:nvSpPr>
          <p:spPr>
            <a:xfrm>
              <a:off x="1148255" y="1480975"/>
              <a:ext cx="1221716" cy="4001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a:t>
              </a:r>
              <a:endParaRPr kumimoji="0" lang="zh-CN" altLang="en-US" sz="1350" b="1" i="0" u="none" strike="noStrike" kern="1200" cap="none" spc="0" normalizeH="0" baseline="0" noProof="0" dirty="0">
                <a:ln>
                  <a:noFill/>
                </a:ln>
                <a:solidFill>
                  <a:schemeClr val="tx1"/>
                </a:solidFill>
                <a:effectLst/>
                <a:uLnTx/>
                <a:uFillTx/>
                <a:latin typeface="+mn-lt"/>
                <a:ea typeface="+mn-ea"/>
                <a:cs typeface="+mn-cs"/>
              </a:endParaRPr>
            </a:p>
          </p:txBody>
        </p:sp>
      </p:grpSp>
      <p:grpSp>
        <p:nvGrpSpPr>
          <p:cNvPr id="56333" name="组合 90"/>
          <p:cNvGrpSpPr/>
          <p:nvPr/>
        </p:nvGrpSpPr>
        <p:grpSpPr>
          <a:xfrm>
            <a:off x="5330825" y="4156075"/>
            <a:ext cx="2141538" cy="1159839"/>
            <a:chOff x="1148255" y="1480975"/>
            <a:chExt cx="2854097" cy="1545866"/>
          </a:xfrm>
        </p:grpSpPr>
        <p:sp>
          <p:nvSpPr>
            <p:cNvPr id="92" name="矩形 91"/>
            <p:cNvSpPr/>
            <p:nvPr/>
          </p:nvSpPr>
          <p:spPr>
            <a:xfrm>
              <a:off x="1148255" y="1826968"/>
              <a:ext cx="2854097" cy="119987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a:t>
              </a:r>
              <a:endParaRPr kumimoji="0" lang="zh-CN" altLang="en-US" sz="1050" b="0" i="0" u="none" strike="noStrike" kern="1200" cap="none" spc="0" normalizeH="0" baseline="0" noProof="0" dirty="0">
                <a:ln>
                  <a:noFill/>
                </a:ln>
                <a:solidFill>
                  <a:schemeClr val="tx1"/>
                </a:solidFill>
                <a:effectLst/>
                <a:uLnTx/>
                <a:uFillTx/>
                <a:latin typeface="+mn-lt"/>
                <a:ea typeface="+mn-ea"/>
                <a:cs typeface="+mn-cs"/>
              </a:endParaRPr>
            </a:p>
          </p:txBody>
        </p:sp>
        <p:sp>
          <p:nvSpPr>
            <p:cNvPr id="93" name="矩形 92"/>
            <p:cNvSpPr/>
            <p:nvPr/>
          </p:nvSpPr>
          <p:spPr>
            <a:xfrm>
              <a:off x="1148255" y="1480975"/>
              <a:ext cx="1221716" cy="40010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您的标题</a:t>
              </a:r>
              <a:endParaRPr kumimoji="0" lang="zh-CN" altLang="en-US" sz="1350" b="1" i="0" u="none" strike="noStrike" kern="1200" cap="none" spc="0" normalizeH="0" baseline="0" noProof="0" dirty="0">
                <a:ln>
                  <a:noFill/>
                </a:ln>
                <a:solidFill>
                  <a:schemeClr val="tx1"/>
                </a:solidFill>
                <a:effectLst/>
                <a:uLnTx/>
                <a:uFillTx/>
                <a:latin typeface="+mn-lt"/>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58371" name="组合 1"/>
          <p:cNvGrpSpPr/>
          <p:nvPr/>
        </p:nvGrpSpPr>
        <p:grpSpPr>
          <a:xfrm>
            <a:off x="106363" y="95250"/>
            <a:ext cx="938212" cy="612775"/>
            <a:chOff x="449263" y="-463550"/>
            <a:chExt cx="4000500" cy="2379663"/>
          </a:xfrm>
        </p:grpSpPr>
        <p:sp>
          <p:nvSpPr>
            <p:cNvPr id="58393"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394"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58395"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58396"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58397"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58398"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58399"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58400"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01"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2"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3"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4"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5"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6"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7"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8"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09"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58410"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11"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12"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58413"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4"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5"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6"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7"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8"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19"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0"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1"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2"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3"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4"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5"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26"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58427"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58428"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58429"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58430"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58431"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2"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3"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4"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5"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6"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7"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38"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58439"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58440"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1"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2"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3"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4"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5"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6"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7"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58448"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58372"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539750" y="2184400"/>
            <a:ext cx="1349375" cy="13493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2" name="矩形 61"/>
          <p:cNvSpPr/>
          <p:nvPr/>
        </p:nvSpPr>
        <p:spPr>
          <a:xfrm>
            <a:off x="3224213" y="2184400"/>
            <a:ext cx="1349375" cy="134937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3" name="矩形 62"/>
          <p:cNvSpPr/>
          <p:nvPr/>
        </p:nvSpPr>
        <p:spPr>
          <a:xfrm>
            <a:off x="5924550" y="2181225"/>
            <a:ext cx="1349375" cy="13589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4" name="矩形 63"/>
          <p:cNvSpPr/>
          <p:nvPr/>
        </p:nvSpPr>
        <p:spPr>
          <a:xfrm>
            <a:off x="1874838" y="3533775"/>
            <a:ext cx="1338263" cy="13509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5" name="矩形 64"/>
          <p:cNvSpPr/>
          <p:nvPr/>
        </p:nvSpPr>
        <p:spPr>
          <a:xfrm>
            <a:off x="4548188" y="3513138"/>
            <a:ext cx="1401763" cy="13509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6" name="矩形 65"/>
          <p:cNvSpPr/>
          <p:nvPr/>
        </p:nvSpPr>
        <p:spPr>
          <a:xfrm>
            <a:off x="7270750" y="3513138"/>
            <a:ext cx="1333500" cy="1331913"/>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7" name="Freeform 207"/>
          <p:cNvSpPr>
            <a:spLocks noEditPoints="1"/>
          </p:cNvSpPr>
          <p:nvPr/>
        </p:nvSpPr>
        <p:spPr bwMode="auto">
          <a:xfrm>
            <a:off x="976313" y="2609850"/>
            <a:ext cx="473075" cy="509588"/>
          </a:xfrm>
          <a:custGeom>
            <a:avLst/>
            <a:gdLst>
              <a:gd name="T0" fmla="*/ 267 w 267"/>
              <a:gd name="T1" fmla="*/ 70 h 288"/>
              <a:gd name="T2" fmla="*/ 144 w 267"/>
              <a:gd name="T3" fmla="*/ 0 h 288"/>
              <a:gd name="T4" fmla="*/ 0 w 267"/>
              <a:gd name="T5" fmla="*/ 144 h 288"/>
              <a:gd name="T6" fmla="*/ 144 w 267"/>
              <a:gd name="T7" fmla="*/ 288 h 288"/>
              <a:gd name="T8" fmla="*/ 266 w 267"/>
              <a:gd name="T9" fmla="*/ 219 h 288"/>
              <a:gd name="T10" fmla="*/ 142 w 267"/>
              <a:gd name="T11" fmla="*/ 145 h 288"/>
              <a:gd name="T12" fmla="*/ 267 w 267"/>
              <a:gd name="T13" fmla="*/ 70 h 288"/>
              <a:gd name="T14" fmla="*/ 169 w 267"/>
              <a:gd name="T15" fmla="*/ 39 h 288"/>
              <a:gd name="T16" fmla="*/ 192 w 267"/>
              <a:gd name="T17" fmla="*/ 62 h 288"/>
              <a:gd name="T18" fmla="*/ 169 w 267"/>
              <a:gd name="T19" fmla="*/ 85 h 288"/>
              <a:gd name="T20" fmla="*/ 146 w 267"/>
              <a:gd name="T21" fmla="*/ 62 h 288"/>
              <a:gd name="T22" fmla="*/ 169 w 267"/>
              <a:gd name="T23" fmla="*/ 3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7" h="288">
                <a:moveTo>
                  <a:pt x="267" y="70"/>
                </a:moveTo>
                <a:cubicBezTo>
                  <a:pt x="242" y="28"/>
                  <a:pt x="196" y="0"/>
                  <a:pt x="144" y="0"/>
                </a:cubicBezTo>
                <a:cubicBezTo>
                  <a:pt x="64" y="0"/>
                  <a:pt x="0" y="64"/>
                  <a:pt x="0" y="144"/>
                </a:cubicBezTo>
                <a:cubicBezTo>
                  <a:pt x="0" y="224"/>
                  <a:pt x="64" y="288"/>
                  <a:pt x="144" y="288"/>
                </a:cubicBezTo>
                <a:cubicBezTo>
                  <a:pt x="195" y="288"/>
                  <a:pt x="241" y="261"/>
                  <a:pt x="266" y="219"/>
                </a:cubicBezTo>
                <a:cubicBezTo>
                  <a:pt x="142" y="145"/>
                  <a:pt x="142" y="145"/>
                  <a:pt x="142" y="145"/>
                </a:cubicBezTo>
                <a:lnTo>
                  <a:pt x="267" y="70"/>
                </a:lnTo>
                <a:close/>
                <a:moveTo>
                  <a:pt x="169" y="39"/>
                </a:moveTo>
                <a:cubicBezTo>
                  <a:pt x="182" y="39"/>
                  <a:pt x="192" y="49"/>
                  <a:pt x="192" y="62"/>
                </a:cubicBezTo>
                <a:cubicBezTo>
                  <a:pt x="192" y="74"/>
                  <a:pt x="182" y="85"/>
                  <a:pt x="169" y="85"/>
                </a:cubicBezTo>
                <a:cubicBezTo>
                  <a:pt x="156" y="85"/>
                  <a:pt x="146" y="74"/>
                  <a:pt x="146" y="62"/>
                </a:cubicBezTo>
                <a:cubicBezTo>
                  <a:pt x="146" y="49"/>
                  <a:pt x="156" y="39"/>
                  <a:pt x="169" y="39"/>
                </a:cubicBez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mn-lt"/>
              <a:ea typeface="+mn-ea"/>
              <a:cs typeface="+mn-cs"/>
            </a:endParaRPr>
          </a:p>
        </p:txBody>
      </p:sp>
      <p:sp>
        <p:nvSpPr>
          <p:cNvPr id="68" name="Freeform 112"/>
          <p:cNvSpPr>
            <a:spLocks noEditPoints="1"/>
          </p:cNvSpPr>
          <p:nvPr/>
        </p:nvSpPr>
        <p:spPr bwMode="auto">
          <a:xfrm>
            <a:off x="3649663" y="2389188"/>
            <a:ext cx="474663" cy="476250"/>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9" name="Freeform 92"/>
          <p:cNvSpPr>
            <a:spLocks noEditPoints="1"/>
          </p:cNvSpPr>
          <p:nvPr/>
        </p:nvSpPr>
        <p:spPr bwMode="auto">
          <a:xfrm>
            <a:off x="7686675" y="3949700"/>
            <a:ext cx="528638" cy="5318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5 w 288"/>
              <a:gd name="T11" fmla="*/ 226 h 288"/>
              <a:gd name="T12" fmla="*/ 104 w 288"/>
              <a:gd name="T13" fmla="*/ 226 h 288"/>
              <a:gd name="T14" fmla="*/ 124 w 288"/>
              <a:gd name="T15" fmla="*/ 139 h 288"/>
              <a:gd name="T16" fmla="*/ 104 w 288"/>
              <a:gd name="T17" fmla="*/ 104 h 288"/>
              <a:gd name="T18" fmla="*/ 145 w 288"/>
              <a:gd name="T19" fmla="*/ 63 h 288"/>
              <a:gd name="T20" fmla="*/ 185 w 288"/>
              <a:gd name="T21" fmla="*/ 104 h 288"/>
              <a:gd name="T22" fmla="*/ 165 w 288"/>
              <a:gd name="T23" fmla="*/ 139 h 288"/>
              <a:gd name="T24" fmla="*/ 185 w 288"/>
              <a:gd name="T25"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85" y="226"/>
                </a:moveTo>
                <a:cubicBezTo>
                  <a:pt x="104" y="226"/>
                  <a:pt x="104" y="226"/>
                  <a:pt x="104" y="226"/>
                </a:cubicBezTo>
                <a:cubicBezTo>
                  <a:pt x="124" y="139"/>
                  <a:pt x="124" y="139"/>
                  <a:pt x="124" y="139"/>
                </a:cubicBezTo>
                <a:cubicBezTo>
                  <a:pt x="112" y="132"/>
                  <a:pt x="104" y="119"/>
                  <a:pt x="104" y="104"/>
                </a:cubicBezTo>
                <a:cubicBezTo>
                  <a:pt x="104" y="81"/>
                  <a:pt x="122" y="63"/>
                  <a:pt x="145" y="63"/>
                </a:cubicBezTo>
                <a:cubicBezTo>
                  <a:pt x="167" y="63"/>
                  <a:pt x="185" y="81"/>
                  <a:pt x="185" y="104"/>
                </a:cubicBezTo>
                <a:cubicBezTo>
                  <a:pt x="185" y="119"/>
                  <a:pt x="177" y="132"/>
                  <a:pt x="165" y="139"/>
                </a:cubicBezTo>
                <a:lnTo>
                  <a:pt x="185" y="226"/>
                </a:ln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0" name="Freeform 355"/>
          <p:cNvSpPr>
            <a:spLocks noEditPoints="1"/>
          </p:cNvSpPr>
          <p:nvPr/>
        </p:nvSpPr>
        <p:spPr bwMode="auto">
          <a:xfrm>
            <a:off x="2295525" y="3740150"/>
            <a:ext cx="520700" cy="476250"/>
          </a:xfrm>
          <a:custGeom>
            <a:avLst/>
            <a:gdLst>
              <a:gd name="T0" fmla="*/ 191 w 212"/>
              <a:gd name="T1" fmla="*/ 58 h 194"/>
              <a:gd name="T2" fmla="*/ 156 w 212"/>
              <a:gd name="T3" fmla="*/ 48 h 194"/>
              <a:gd name="T4" fmla="*/ 152 w 212"/>
              <a:gd name="T5" fmla="*/ 48 h 194"/>
              <a:gd name="T6" fmla="*/ 152 w 212"/>
              <a:gd name="T7" fmla="*/ 27 h 194"/>
              <a:gd name="T8" fmla="*/ 0 w 212"/>
              <a:gd name="T9" fmla="*/ 27 h 194"/>
              <a:gd name="T10" fmla="*/ 0 w 212"/>
              <a:gd name="T11" fmla="*/ 127 h 194"/>
              <a:gd name="T12" fmla="*/ 67 w 212"/>
              <a:gd name="T13" fmla="*/ 194 h 194"/>
              <a:gd name="T14" fmla="*/ 85 w 212"/>
              <a:gd name="T15" fmla="*/ 194 h 194"/>
              <a:gd name="T16" fmla="*/ 142 w 212"/>
              <a:gd name="T17" fmla="*/ 161 h 194"/>
              <a:gd name="T18" fmla="*/ 153 w 212"/>
              <a:gd name="T19" fmla="*/ 161 h 194"/>
              <a:gd name="T20" fmla="*/ 189 w 212"/>
              <a:gd name="T21" fmla="*/ 152 h 194"/>
              <a:gd name="T22" fmla="*/ 212 w 212"/>
              <a:gd name="T23" fmla="*/ 104 h 194"/>
              <a:gd name="T24" fmla="*/ 191 w 212"/>
              <a:gd name="T25" fmla="*/ 58 h 194"/>
              <a:gd name="T26" fmla="*/ 176 w 212"/>
              <a:gd name="T27" fmla="*/ 132 h 194"/>
              <a:gd name="T28" fmla="*/ 153 w 212"/>
              <a:gd name="T29" fmla="*/ 138 h 194"/>
              <a:gd name="T30" fmla="*/ 151 w 212"/>
              <a:gd name="T31" fmla="*/ 138 h 194"/>
              <a:gd name="T32" fmla="*/ 152 w 212"/>
              <a:gd name="T33" fmla="*/ 127 h 194"/>
              <a:gd name="T34" fmla="*/ 152 w 212"/>
              <a:gd name="T35" fmla="*/ 72 h 194"/>
              <a:gd name="T36" fmla="*/ 156 w 212"/>
              <a:gd name="T37" fmla="*/ 72 h 194"/>
              <a:gd name="T38" fmla="*/ 177 w 212"/>
              <a:gd name="T39" fmla="*/ 77 h 194"/>
              <a:gd name="T40" fmla="*/ 188 w 212"/>
              <a:gd name="T41" fmla="*/ 104 h 194"/>
              <a:gd name="T42" fmla="*/ 176 w 212"/>
              <a:gd name="T43" fmla="*/ 13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94">
                <a:moveTo>
                  <a:pt x="191" y="58"/>
                </a:moveTo>
                <a:cubicBezTo>
                  <a:pt x="179" y="49"/>
                  <a:pt x="165" y="48"/>
                  <a:pt x="156" y="48"/>
                </a:cubicBezTo>
                <a:cubicBezTo>
                  <a:pt x="154" y="48"/>
                  <a:pt x="153" y="48"/>
                  <a:pt x="152" y="48"/>
                </a:cubicBezTo>
                <a:cubicBezTo>
                  <a:pt x="152" y="27"/>
                  <a:pt x="152" y="27"/>
                  <a:pt x="152" y="27"/>
                </a:cubicBezTo>
                <a:cubicBezTo>
                  <a:pt x="152" y="0"/>
                  <a:pt x="0" y="0"/>
                  <a:pt x="0" y="27"/>
                </a:cubicBezTo>
                <a:cubicBezTo>
                  <a:pt x="0" y="127"/>
                  <a:pt x="0" y="127"/>
                  <a:pt x="0" y="127"/>
                </a:cubicBezTo>
                <a:cubicBezTo>
                  <a:pt x="0" y="164"/>
                  <a:pt x="30" y="194"/>
                  <a:pt x="67" y="194"/>
                </a:cubicBezTo>
                <a:cubicBezTo>
                  <a:pt x="85" y="194"/>
                  <a:pt x="85" y="194"/>
                  <a:pt x="85" y="194"/>
                </a:cubicBezTo>
                <a:cubicBezTo>
                  <a:pt x="109" y="194"/>
                  <a:pt x="131" y="181"/>
                  <a:pt x="142" y="161"/>
                </a:cubicBezTo>
                <a:cubicBezTo>
                  <a:pt x="144" y="161"/>
                  <a:pt x="148" y="161"/>
                  <a:pt x="153" y="161"/>
                </a:cubicBezTo>
                <a:cubicBezTo>
                  <a:pt x="162" y="161"/>
                  <a:pt x="176" y="160"/>
                  <a:pt x="189" y="152"/>
                </a:cubicBezTo>
                <a:cubicBezTo>
                  <a:pt x="202" y="143"/>
                  <a:pt x="212" y="127"/>
                  <a:pt x="212" y="104"/>
                </a:cubicBezTo>
                <a:cubicBezTo>
                  <a:pt x="212" y="82"/>
                  <a:pt x="203" y="66"/>
                  <a:pt x="191" y="58"/>
                </a:cubicBezTo>
                <a:close/>
                <a:moveTo>
                  <a:pt x="176" y="132"/>
                </a:moveTo>
                <a:cubicBezTo>
                  <a:pt x="169" y="136"/>
                  <a:pt x="160" y="138"/>
                  <a:pt x="153" y="138"/>
                </a:cubicBezTo>
                <a:cubicBezTo>
                  <a:pt x="152" y="138"/>
                  <a:pt x="151" y="138"/>
                  <a:pt x="151" y="138"/>
                </a:cubicBezTo>
                <a:cubicBezTo>
                  <a:pt x="151" y="134"/>
                  <a:pt x="152" y="131"/>
                  <a:pt x="152" y="127"/>
                </a:cubicBezTo>
                <a:cubicBezTo>
                  <a:pt x="152" y="72"/>
                  <a:pt x="152" y="72"/>
                  <a:pt x="152" y="72"/>
                </a:cubicBezTo>
                <a:cubicBezTo>
                  <a:pt x="153" y="72"/>
                  <a:pt x="154" y="72"/>
                  <a:pt x="156" y="72"/>
                </a:cubicBezTo>
                <a:cubicBezTo>
                  <a:pt x="163" y="72"/>
                  <a:pt x="171" y="73"/>
                  <a:pt x="177" y="77"/>
                </a:cubicBezTo>
                <a:cubicBezTo>
                  <a:pt x="183" y="82"/>
                  <a:pt x="187" y="87"/>
                  <a:pt x="188" y="104"/>
                </a:cubicBezTo>
                <a:cubicBezTo>
                  <a:pt x="187" y="121"/>
                  <a:pt x="182" y="127"/>
                  <a:pt x="176" y="132"/>
                </a:cubicBez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1" name="Freeform 414"/>
          <p:cNvSpPr>
            <a:spLocks noEditPoints="1"/>
          </p:cNvSpPr>
          <p:nvPr/>
        </p:nvSpPr>
        <p:spPr bwMode="auto">
          <a:xfrm>
            <a:off x="6367463" y="2381250"/>
            <a:ext cx="457200" cy="458788"/>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3 w 288"/>
              <a:gd name="T11" fmla="*/ 144 h 288"/>
              <a:gd name="T12" fmla="*/ 211 w 288"/>
              <a:gd name="T13" fmla="*/ 157 h 288"/>
              <a:gd name="T14" fmla="*/ 131 w 288"/>
              <a:gd name="T15" fmla="*/ 207 h 288"/>
              <a:gd name="T16" fmla="*/ 34 w 288"/>
              <a:gd name="T17" fmla="*/ 153 h 288"/>
              <a:gd name="T18" fmla="*/ 102 w 288"/>
              <a:gd name="T19" fmla="*/ 157 h 288"/>
              <a:gd name="T20" fmla="*/ 82 w 288"/>
              <a:gd name="T21" fmla="*/ 121 h 288"/>
              <a:gd name="T22" fmla="*/ 137 w 288"/>
              <a:gd name="T23" fmla="*/ 132 h 288"/>
              <a:gd name="T24" fmla="*/ 143 w 288"/>
              <a:gd name="T25" fmla="*/ 125 h 288"/>
              <a:gd name="T26" fmla="*/ 143 w 288"/>
              <a:gd name="T27" fmla="*/ 124 h 288"/>
              <a:gd name="T28" fmla="*/ 185 w 288"/>
              <a:gd name="T29" fmla="*/ 82 h 288"/>
              <a:gd name="T30" fmla="*/ 227 w 288"/>
              <a:gd name="T31" fmla="*/ 121 h 288"/>
              <a:gd name="T32" fmla="*/ 254 w 288"/>
              <a:gd name="T33" fmla="*/ 134 h 288"/>
              <a:gd name="T34" fmla="*/ 223 w 288"/>
              <a:gd name="T35"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23" y="144"/>
                </a:moveTo>
                <a:cubicBezTo>
                  <a:pt x="220" y="149"/>
                  <a:pt x="216" y="154"/>
                  <a:pt x="211" y="157"/>
                </a:cubicBezTo>
                <a:cubicBezTo>
                  <a:pt x="205" y="174"/>
                  <a:pt x="184" y="207"/>
                  <a:pt x="131" y="207"/>
                </a:cubicBezTo>
                <a:cubicBezTo>
                  <a:pt x="58" y="207"/>
                  <a:pt x="34" y="153"/>
                  <a:pt x="34" y="153"/>
                </a:cubicBezTo>
                <a:cubicBezTo>
                  <a:pt x="34" y="153"/>
                  <a:pt x="67" y="170"/>
                  <a:pt x="102" y="157"/>
                </a:cubicBezTo>
                <a:cubicBezTo>
                  <a:pt x="73" y="145"/>
                  <a:pt x="67" y="107"/>
                  <a:pt x="82" y="121"/>
                </a:cubicBezTo>
                <a:cubicBezTo>
                  <a:pt x="93" y="132"/>
                  <a:pt x="119" y="133"/>
                  <a:pt x="137" y="132"/>
                </a:cubicBezTo>
                <a:cubicBezTo>
                  <a:pt x="139" y="130"/>
                  <a:pt x="141" y="128"/>
                  <a:pt x="143" y="125"/>
                </a:cubicBezTo>
                <a:cubicBezTo>
                  <a:pt x="143" y="125"/>
                  <a:pt x="143" y="124"/>
                  <a:pt x="143" y="124"/>
                </a:cubicBezTo>
                <a:cubicBezTo>
                  <a:pt x="143" y="101"/>
                  <a:pt x="162" y="82"/>
                  <a:pt x="185" y="82"/>
                </a:cubicBezTo>
                <a:cubicBezTo>
                  <a:pt x="208" y="82"/>
                  <a:pt x="226" y="99"/>
                  <a:pt x="227" y="121"/>
                </a:cubicBezTo>
                <a:cubicBezTo>
                  <a:pt x="254" y="134"/>
                  <a:pt x="254" y="134"/>
                  <a:pt x="254" y="134"/>
                </a:cubicBezTo>
                <a:lnTo>
                  <a:pt x="223" y="144"/>
                </a:ln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2" name="Freeform 438"/>
          <p:cNvSpPr>
            <a:spLocks noEditPoints="1"/>
          </p:cNvSpPr>
          <p:nvPr/>
        </p:nvSpPr>
        <p:spPr bwMode="auto">
          <a:xfrm>
            <a:off x="5021263" y="3740150"/>
            <a:ext cx="434975" cy="468313"/>
          </a:xfrm>
          <a:custGeom>
            <a:avLst/>
            <a:gdLst>
              <a:gd name="T0" fmla="*/ 266 w 266"/>
              <a:gd name="T1" fmla="*/ 64 h 288"/>
              <a:gd name="T2" fmla="*/ 261 w 266"/>
              <a:gd name="T3" fmla="*/ 22 h 288"/>
              <a:gd name="T4" fmla="*/ 234 w 266"/>
              <a:gd name="T5" fmla="*/ 0 h 288"/>
              <a:gd name="T6" fmla="*/ 31 w 266"/>
              <a:gd name="T7" fmla="*/ 0 h 288"/>
              <a:gd name="T8" fmla="*/ 4 w 266"/>
              <a:gd name="T9" fmla="*/ 22 h 288"/>
              <a:gd name="T10" fmla="*/ 0 w 266"/>
              <a:gd name="T11" fmla="*/ 63 h 288"/>
              <a:gd name="T12" fmla="*/ 0 w 266"/>
              <a:gd name="T13" fmla="*/ 248 h 288"/>
              <a:gd name="T14" fmla="*/ 23 w 266"/>
              <a:gd name="T15" fmla="*/ 248 h 288"/>
              <a:gd name="T16" fmla="*/ 23 w 266"/>
              <a:gd name="T17" fmla="*/ 268 h 288"/>
              <a:gd name="T18" fmla="*/ 43 w 266"/>
              <a:gd name="T19" fmla="*/ 288 h 288"/>
              <a:gd name="T20" fmla="*/ 63 w 266"/>
              <a:gd name="T21" fmla="*/ 268 h 288"/>
              <a:gd name="T22" fmla="*/ 63 w 266"/>
              <a:gd name="T23" fmla="*/ 248 h 288"/>
              <a:gd name="T24" fmla="*/ 204 w 266"/>
              <a:gd name="T25" fmla="*/ 248 h 288"/>
              <a:gd name="T26" fmla="*/ 204 w 266"/>
              <a:gd name="T27" fmla="*/ 268 h 288"/>
              <a:gd name="T28" fmla="*/ 224 w 266"/>
              <a:gd name="T29" fmla="*/ 288 h 288"/>
              <a:gd name="T30" fmla="*/ 244 w 266"/>
              <a:gd name="T31" fmla="*/ 268 h 288"/>
              <a:gd name="T32" fmla="*/ 244 w 266"/>
              <a:gd name="T33" fmla="*/ 248 h 288"/>
              <a:gd name="T34" fmla="*/ 266 w 266"/>
              <a:gd name="T35" fmla="*/ 248 h 288"/>
              <a:gd name="T36" fmla="*/ 266 w 266"/>
              <a:gd name="T37" fmla="*/ 64 h 288"/>
              <a:gd name="T38" fmla="*/ 101 w 266"/>
              <a:gd name="T39" fmla="*/ 16 h 288"/>
              <a:gd name="T40" fmla="*/ 165 w 266"/>
              <a:gd name="T41" fmla="*/ 16 h 288"/>
              <a:gd name="T42" fmla="*/ 174 w 266"/>
              <a:gd name="T43" fmla="*/ 25 h 288"/>
              <a:gd name="T44" fmla="*/ 165 w 266"/>
              <a:gd name="T45" fmla="*/ 33 h 288"/>
              <a:gd name="T46" fmla="*/ 101 w 266"/>
              <a:gd name="T47" fmla="*/ 33 h 288"/>
              <a:gd name="T48" fmla="*/ 93 w 266"/>
              <a:gd name="T49" fmla="*/ 25 h 288"/>
              <a:gd name="T50" fmla="*/ 101 w 266"/>
              <a:gd name="T51" fmla="*/ 16 h 288"/>
              <a:gd name="T52" fmla="*/ 33 w 266"/>
              <a:gd name="T53" fmla="*/ 67 h 288"/>
              <a:gd name="T54" fmla="*/ 47 w 266"/>
              <a:gd name="T55" fmla="*/ 52 h 288"/>
              <a:gd name="T56" fmla="*/ 219 w 266"/>
              <a:gd name="T57" fmla="*/ 52 h 288"/>
              <a:gd name="T58" fmla="*/ 234 w 266"/>
              <a:gd name="T59" fmla="*/ 67 h 288"/>
              <a:gd name="T60" fmla="*/ 238 w 266"/>
              <a:gd name="T61" fmla="*/ 156 h 288"/>
              <a:gd name="T62" fmla="*/ 223 w 266"/>
              <a:gd name="T63" fmla="*/ 171 h 288"/>
              <a:gd name="T64" fmla="*/ 43 w 266"/>
              <a:gd name="T65" fmla="*/ 171 h 288"/>
              <a:gd name="T66" fmla="*/ 28 w 266"/>
              <a:gd name="T67" fmla="*/ 156 h 288"/>
              <a:gd name="T68" fmla="*/ 33 w 266"/>
              <a:gd name="T69" fmla="*/ 67 h 288"/>
              <a:gd name="T70" fmla="*/ 63 w 266"/>
              <a:gd name="T71" fmla="*/ 223 h 288"/>
              <a:gd name="T72" fmla="*/ 48 w 266"/>
              <a:gd name="T73" fmla="*/ 230 h 288"/>
              <a:gd name="T74" fmla="*/ 27 w 266"/>
              <a:gd name="T75" fmla="*/ 210 h 288"/>
              <a:gd name="T76" fmla="*/ 27 w 266"/>
              <a:gd name="T77" fmla="*/ 210 h 288"/>
              <a:gd name="T78" fmla="*/ 48 w 266"/>
              <a:gd name="T79" fmla="*/ 189 h 288"/>
              <a:gd name="T80" fmla="*/ 69 w 266"/>
              <a:gd name="T81" fmla="*/ 210 h 288"/>
              <a:gd name="T82" fmla="*/ 63 w 266"/>
              <a:gd name="T83" fmla="*/ 223 h 288"/>
              <a:gd name="T84" fmla="*/ 220 w 266"/>
              <a:gd name="T85" fmla="*/ 230 h 288"/>
              <a:gd name="T86" fmla="*/ 204 w 266"/>
              <a:gd name="T87" fmla="*/ 222 h 288"/>
              <a:gd name="T88" fmla="*/ 199 w 266"/>
              <a:gd name="T89" fmla="*/ 210 h 288"/>
              <a:gd name="T90" fmla="*/ 220 w 266"/>
              <a:gd name="T91" fmla="*/ 189 h 288"/>
              <a:gd name="T92" fmla="*/ 240 w 266"/>
              <a:gd name="T93" fmla="*/ 210 h 288"/>
              <a:gd name="T94" fmla="*/ 240 w 266"/>
              <a:gd name="T95" fmla="*/ 211 h 288"/>
              <a:gd name="T96" fmla="*/ 220 w 266"/>
              <a:gd name="T97" fmla="*/ 23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6" h="288">
                <a:moveTo>
                  <a:pt x="266" y="64"/>
                </a:moveTo>
                <a:cubicBezTo>
                  <a:pt x="261" y="22"/>
                  <a:pt x="261" y="22"/>
                  <a:pt x="261" y="22"/>
                </a:cubicBezTo>
                <a:cubicBezTo>
                  <a:pt x="261" y="10"/>
                  <a:pt x="247" y="0"/>
                  <a:pt x="234" y="0"/>
                </a:cubicBezTo>
                <a:cubicBezTo>
                  <a:pt x="31" y="0"/>
                  <a:pt x="31" y="0"/>
                  <a:pt x="31" y="0"/>
                </a:cubicBezTo>
                <a:cubicBezTo>
                  <a:pt x="19" y="0"/>
                  <a:pt x="4" y="10"/>
                  <a:pt x="4" y="22"/>
                </a:cubicBezTo>
                <a:cubicBezTo>
                  <a:pt x="0" y="63"/>
                  <a:pt x="0" y="63"/>
                  <a:pt x="0" y="63"/>
                </a:cubicBezTo>
                <a:cubicBezTo>
                  <a:pt x="0" y="248"/>
                  <a:pt x="0" y="248"/>
                  <a:pt x="0" y="248"/>
                </a:cubicBezTo>
                <a:cubicBezTo>
                  <a:pt x="23" y="248"/>
                  <a:pt x="23" y="248"/>
                  <a:pt x="23" y="248"/>
                </a:cubicBezTo>
                <a:cubicBezTo>
                  <a:pt x="23" y="268"/>
                  <a:pt x="23" y="268"/>
                  <a:pt x="23" y="268"/>
                </a:cubicBezTo>
                <a:cubicBezTo>
                  <a:pt x="23" y="279"/>
                  <a:pt x="32" y="288"/>
                  <a:pt x="43" y="288"/>
                </a:cubicBezTo>
                <a:cubicBezTo>
                  <a:pt x="54" y="288"/>
                  <a:pt x="63" y="279"/>
                  <a:pt x="63" y="268"/>
                </a:cubicBezTo>
                <a:cubicBezTo>
                  <a:pt x="63" y="248"/>
                  <a:pt x="63" y="248"/>
                  <a:pt x="63" y="248"/>
                </a:cubicBezTo>
                <a:cubicBezTo>
                  <a:pt x="204" y="248"/>
                  <a:pt x="204" y="248"/>
                  <a:pt x="204" y="248"/>
                </a:cubicBezTo>
                <a:cubicBezTo>
                  <a:pt x="204" y="268"/>
                  <a:pt x="204" y="268"/>
                  <a:pt x="204" y="268"/>
                </a:cubicBezTo>
                <a:cubicBezTo>
                  <a:pt x="204" y="279"/>
                  <a:pt x="213" y="288"/>
                  <a:pt x="224" y="288"/>
                </a:cubicBezTo>
                <a:cubicBezTo>
                  <a:pt x="235" y="288"/>
                  <a:pt x="244" y="279"/>
                  <a:pt x="244" y="268"/>
                </a:cubicBezTo>
                <a:cubicBezTo>
                  <a:pt x="244" y="248"/>
                  <a:pt x="244" y="248"/>
                  <a:pt x="244" y="248"/>
                </a:cubicBezTo>
                <a:cubicBezTo>
                  <a:pt x="266" y="248"/>
                  <a:pt x="266" y="248"/>
                  <a:pt x="266" y="248"/>
                </a:cubicBezTo>
                <a:lnTo>
                  <a:pt x="266" y="64"/>
                </a:lnTo>
                <a:close/>
                <a:moveTo>
                  <a:pt x="101" y="16"/>
                </a:moveTo>
                <a:cubicBezTo>
                  <a:pt x="165" y="16"/>
                  <a:pt x="165" y="16"/>
                  <a:pt x="165" y="16"/>
                </a:cubicBezTo>
                <a:cubicBezTo>
                  <a:pt x="170" y="16"/>
                  <a:pt x="174" y="20"/>
                  <a:pt x="174" y="25"/>
                </a:cubicBezTo>
                <a:cubicBezTo>
                  <a:pt x="174" y="30"/>
                  <a:pt x="170" y="33"/>
                  <a:pt x="165" y="33"/>
                </a:cubicBezTo>
                <a:cubicBezTo>
                  <a:pt x="101" y="33"/>
                  <a:pt x="101" y="33"/>
                  <a:pt x="101" y="33"/>
                </a:cubicBezTo>
                <a:cubicBezTo>
                  <a:pt x="96" y="33"/>
                  <a:pt x="93" y="30"/>
                  <a:pt x="93" y="25"/>
                </a:cubicBezTo>
                <a:cubicBezTo>
                  <a:pt x="93" y="20"/>
                  <a:pt x="96" y="16"/>
                  <a:pt x="101" y="16"/>
                </a:cubicBezTo>
                <a:close/>
                <a:moveTo>
                  <a:pt x="33" y="67"/>
                </a:moveTo>
                <a:cubicBezTo>
                  <a:pt x="33" y="59"/>
                  <a:pt x="39" y="52"/>
                  <a:pt x="47" y="52"/>
                </a:cubicBezTo>
                <a:cubicBezTo>
                  <a:pt x="219" y="52"/>
                  <a:pt x="219" y="52"/>
                  <a:pt x="219" y="52"/>
                </a:cubicBezTo>
                <a:cubicBezTo>
                  <a:pt x="227" y="52"/>
                  <a:pt x="234" y="59"/>
                  <a:pt x="234" y="67"/>
                </a:cubicBezTo>
                <a:cubicBezTo>
                  <a:pt x="238" y="156"/>
                  <a:pt x="238" y="156"/>
                  <a:pt x="238" y="156"/>
                </a:cubicBezTo>
                <a:cubicBezTo>
                  <a:pt x="238" y="164"/>
                  <a:pt x="232" y="171"/>
                  <a:pt x="223" y="171"/>
                </a:cubicBezTo>
                <a:cubicBezTo>
                  <a:pt x="43" y="171"/>
                  <a:pt x="43" y="171"/>
                  <a:pt x="43" y="171"/>
                </a:cubicBezTo>
                <a:cubicBezTo>
                  <a:pt x="35" y="171"/>
                  <a:pt x="28" y="164"/>
                  <a:pt x="28" y="156"/>
                </a:cubicBezTo>
                <a:lnTo>
                  <a:pt x="33" y="67"/>
                </a:lnTo>
                <a:close/>
                <a:moveTo>
                  <a:pt x="63" y="223"/>
                </a:moveTo>
                <a:cubicBezTo>
                  <a:pt x="60" y="228"/>
                  <a:pt x="54" y="230"/>
                  <a:pt x="48" y="230"/>
                </a:cubicBezTo>
                <a:cubicBezTo>
                  <a:pt x="37" y="230"/>
                  <a:pt x="28" y="221"/>
                  <a:pt x="27" y="210"/>
                </a:cubicBezTo>
                <a:cubicBezTo>
                  <a:pt x="27" y="210"/>
                  <a:pt x="27" y="210"/>
                  <a:pt x="27" y="210"/>
                </a:cubicBezTo>
                <a:cubicBezTo>
                  <a:pt x="27" y="198"/>
                  <a:pt x="37" y="189"/>
                  <a:pt x="48" y="189"/>
                </a:cubicBezTo>
                <a:cubicBezTo>
                  <a:pt x="59" y="189"/>
                  <a:pt x="69" y="198"/>
                  <a:pt x="69" y="210"/>
                </a:cubicBezTo>
                <a:cubicBezTo>
                  <a:pt x="69" y="215"/>
                  <a:pt x="67" y="220"/>
                  <a:pt x="63" y="223"/>
                </a:cubicBezTo>
                <a:close/>
                <a:moveTo>
                  <a:pt x="220" y="230"/>
                </a:moveTo>
                <a:cubicBezTo>
                  <a:pt x="213" y="230"/>
                  <a:pt x="207" y="227"/>
                  <a:pt x="204" y="222"/>
                </a:cubicBezTo>
                <a:cubicBezTo>
                  <a:pt x="201" y="219"/>
                  <a:pt x="199" y="214"/>
                  <a:pt x="199" y="210"/>
                </a:cubicBezTo>
                <a:cubicBezTo>
                  <a:pt x="199" y="198"/>
                  <a:pt x="208" y="189"/>
                  <a:pt x="220" y="189"/>
                </a:cubicBezTo>
                <a:cubicBezTo>
                  <a:pt x="231" y="189"/>
                  <a:pt x="240" y="198"/>
                  <a:pt x="240" y="210"/>
                </a:cubicBezTo>
                <a:cubicBezTo>
                  <a:pt x="240" y="210"/>
                  <a:pt x="240" y="210"/>
                  <a:pt x="240" y="211"/>
                </a:cubicBezTo>
                <a:cubicBezTo>
                  <a:pt x="240" y="222"/>
                  <a:pt x="231" y="230"/>
                  <a:pt x="220" y="230"/>
                </a:cubicBezTo>
                <a:close/>
              </a:path>
            </a:pathLst>
          </a:custGeom>
          <a:solidFill>
            <a:schemeClr val="bg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8385" name="文本框 72"/>
          <p:cNvSpPr txBox="1"/>
          <p:nvPr/>
        </p:nvSpPr>
        <p:spPr>
          <a:xfrm>
            <a:off x="3316288" y="2981325"/>
            <a:ext cx="1128712" cy="369888"/>
          </a:xfrm>
          <a:prstGeom prst="rect">
            <a:avLst/>
          </a:prstGeom>
          <a:noFill/>
          <a:ln w="9525">
            <a:noFill/>
          </a:ln>
        </p:spPr>
        <p:txBody>
          <a:bodyPr>
            <a:spAutoFit/>
          </a:bodyPr>
          <a:lstStyle/>
          <a:p>
            <a:pPr lvl="0" algn="ctr" eaLnBrk="1" hangingPunct="1"/>
            <a:r>
              <a:rPr lang="en-US" altLang="zh-CN" sz="900" dirty="0">
                <a:solidFill>
                  <a:srgbClr val="FFFFFF"/>
                </a:solidFill>
                <a:latin typeface="微软雅黑" panose="020B0503020204020204" pitchFamily="34" charset="-122"/>
                <a:ea typeface="微软雅黑" panose="020B0503020204020204" pitchFamily="34" charset="-122"/>
              </a:rPr>
              <a:t>YOU ARE THE BEST IN MY LIFE </a:t>
            </a:r>
            <a:endParaRPr lang="zh-CN" altLang="en-US" sz="900" dirty="0">
              <a:solidFill>
                <a:srgbClr val="FFFFFF"/>
              </a:solidFill>
              <a:latin typeface="微软雅黑" panose="020B0503020204020204" pitchFamily="34" charset="-122"/>
              <a:ea typeface="微软雅黑" panose="020B0503020204020204" pitchFamily="34" charset="-122"/>
            </a:endParaRPr>
          </a:p>
        </p:txBody>
      </p:sp>
      <p:sp>
        <p:nvSpPr>
          <p:cNvPr id="58386" name="文本框 73"/>
          <p:cNvSpPr txBox="1"/>
          <p:nvPr/>
        </p:nvSpPr>
        <p:spPr>
          <a:xfrm>
            <a:off x="6032500" y="3003550"/>
            <a:ext cx="1128713" cy="368300"/>
          </a:xfrm>
          <a:prstGeom prst="rect">
            <a:avLst/>
          </a:prstGeom>
          <a:noFill/>
          <a:ln w="9525">
            <a:noFill/>
          </a:ln>
        </p:spPr>
        <p:txBody>
          <a:bodyPr>
            <a:spAutoFit/>
          </a:bodyPr>
          <a:lstStyle/>
          <a:p>
            <a:pPr lvl="0" algn="ctr" eaLnBrk="1" hangingPunct="1"/>
            <a:r>
              <a:rPr lang="en-US" altLang="zh-CN" sz="900" dirty="0">
                <a:solidFill>
                  <a:srgbClr val="FFFFFF"/>
                </a:solidFill>
                <a:latin typeface="微软雅黑" panose="020B0503020204020204" pitchFamily="34" charset="-122"/>
                <a:ea typeface="微软雅黑" panose="020B0503020204020204" pitchFamily="34" charset="-122"/>
              </a:rPr>
              <a:t>YOU ARE THE BEST IN MY LIFE </a:t>
            </a:r>
            <a:endParaRPr lang="zh-CN" altLang="en-US" sz="900" dirty="0">
              <a:solidFill>
                <a:srgbClr val="FFFFFF"/>
              </a:solidFill>
              <a:latin typeface="微软雅黑" panose="020B0503020204020204" pitchFamily="34" charset="-122"/>
              <a:ea typeface="微软雅黑" panose="020B0503020204020204" pitchFamily="34" charset="-122"/>
            </a:endParaRPr>
          </a:p>
        </p:txBody>
      </p:sp>
      <p:sp>
        <p:nvSpPr>
          <p:cNvPr id="58387" name="文本框 74"/>
          <p:cNvSpPr txBox="1"/>
          <p:nvPr/>
        </p:nvSpPr>
        <p:spPr>
          <a:xfrm>
            <a:off x="1984375" y="4381500"/>
            <a:ext cx="1128713" cy="369888"/>
          </a:xfrm>
          <a:prstGeom prst="rect">
            <a:avLst/>
          </a:prstGeom>
          <a:noFill/>
          <a:ln w="9525">
            <a:noFill/>
          </a:ln>
        </p:spPr>
        <p:txBody>
          <a:bodyPr>
            <a:spAutoFit/>
          </a:bodyPr>
          <a:lstStyle/>
          <a:p>
            <a:pPr lvl="0" algn="ctr" eaLnBrk="1" hangingPunct="1"/>
            <a:r>
              <a:rPr lang="en-US" altLang="zh-CN" sz="900" dirty="0">
                <a:solidFill>
                  <a:srgbClr val="FFFFFF"/>
                </a:solidFill>
                <a:latin typeface="微软雅黑" panose="020B0503020204020204" pitchFamily="34" charset="-122"/>
                <a:ea typeface="微软雅黑" panose="020B0503020204020204" pitchFamily="34" charset="-122"/>
              </a:rPr>
              <a:t>YOU ARE THE BEST IN MY LIFE </a:t>
            </a:r>
            <a:endParaRPr lang="zh-CN" altLang="en-US" sz="900" dirty="0">
              <a:solidFill>
                <a:srgbClr val="FFFFFF"/>
              </a:solidFill>
              <a:latin typeface="微软雅黑" panose="020B0503020204020204" pitchFamily="34" charset="-122"/>
              <a:ea typeface="微软雅黑" panose="020B0503020204020204" pitchFamily="34" charset="-122"/>
            </a:endParaRPr>
          </a:p>
        </p:txBody>
      </p:sp>
      <p:sp>
        <p:nvSpPr>
          <p:cNvPr id="58388" name="文本框 75"/>
          <p:cNvSpPr txBox="1"/>
          <p:nvPr/>
        </p:nvSpPr>
        <p:spPr>
          <a:xfrm>
            <a:off x="4673600" y="4308475"/>
            <a:ext cx="1128713" cy="368300"/>
          </a:xfrm>
          <a:prstGeom prst="rect">
            <a:avLst/>
          </a:prstGeom>
          <a:noFill/>
          <a:ln w="9525">
            <a:noFill/>
          </a:ln>
        </p:spPr>
        <p:txBody>
          <a:bodyPr>
            <a:spAutoFit/>
          </a:bodyPr>
          <a:lstStyle/>
          <a:p>
            <a:pPr lvl="0" algn="ctr" eaLnBrk="1" hangingPunct="1"/>
            <a:r>
              <a:rPr lang="en-US" altLang="zh-CN" sz="900" dirty="0">
                <a:solidFill>
                  <a:srgbClr val="FFFFFF"/>
                </a:solidFill>
                <a:latin typeface="微软雅黑" panose="020B0503020204020204" pitchFamily="34" charset="-122"/>
                <a:ea typeface="微软雅黑" panose="020B0503020204020204" pitchFamily="34" charset="-122"/>
              </a:rPr>
              <a:t>YOU ARE THE BEST IN MY LIFE </a:t>
            </a:r>
            <a:endParaRPr lang="zh-CN" altLang="en-US" sz="900" dirty="0">
              <a:solidFill>
                <a:srgbClr val="FFFFFF"/>
              </a:solidFill>
              <a:latin typeface="微软雅黑" panose="020B0503020204020204" pitchFamily="34" charset="-122"/>
              <a:ea typeface="微软雅黑" panose="020B0503020204020204" pitchFamily="34" charset="-122"/>
            </a:endParaRPr>
          </a:p>
        </p:txBody>
      </p:sp>
      <p:pic>
        <p:nvPicPr>
          <p:cNvPr id="58389" name="图片 76"/>
          <p:cNvPicPr>
            <a:picLocks noChangeAspect="1"/>
          </p:cNvPicPr>
          <p:nvPr/>
        </p:nvPicPr>
        <p:blipFill>
          <a:blip r:embed="rId3"/>
          <a:srcRect l="35522" b="6007"/>
          <a:stretch>
            <a:fillRect/>
          </a:stretch>
        </p:blipFill>
        <p:spPr>
          <a:xfrm>
            <a:off x="1887538" y="2200275"/>
            <a:ext cx="1316037" cy="1350963"/>
          </a:xfrm>
          <a:prstGeom prst="rect">
            <a:avLst/>
          </a:prstGeom>
          <a:noFill/>
          <a:ln w="9525">
            <a:noFill/>
          </a:ln>
        </p:spPr>
      </p:pic>
      <p:pic>
        <p:nvPicPr>
          <p:cNvPr id="58390" name="图片 77"/>
          <p:cNvPicPr>
            <a:picLocks noChangeAspect="1"/>
          </p:cNvPicPr>
          <p:nvPr/>
        </p:nvPicPr>
        <p:blipFill>
          <a:blip r:embed="rId3"/>
          <a:srcRect l="35522" b="6007"/>
          <a:stretch>
            <a:fillRect/>
          </a:stretch>
        </p:blipFill>
        <p:spPr>
          <a:xfrm>
            <a:off x="3216275" y="3527425"/>
            <a:ext cx="1314450" cy="1352550"/>
          </a:xfrm>
          <a:prstGeom prst="rect">
            <a:avLst/>
          </a:prstGeom>
          <a:noFill/>
          <a:ln w="9525">
            <a:noFill/>
          </a:ln>
        </p:spPr>
      </p:pic>
      <p:pic>
        <p:nvPicPr>
          <p:cNvPr id="58391" name="图片 78"/>
          <p:cNvPicPr>
            <a:picLocks noChangeAspect="1"/>
          </p:cNvPicPr>
          <p:nvPr/>
        </p:nvPicPr>
        <p:blipFill>
          <a:blip r:embed="rId4"/>
          <a:srcRect l="35522" b="6007"/>
          <a:stretch>
            <a:fillRect/>
          </a:stretch>
        </p:blipFill>
        <p:spPr>
          <a:xfrm>
            <a:off x="4578350" y="2200275"/>
            <a:ext cx="1346200" cy="1312863"/>
          </a:xfrm>
          <a:prstGeom prst="rect">
            <a:avLst/>
          </a:prstGeom>
          <a:noFill/>
          <a:ln w="9525">
            <a:noFill/>
          </a:ln>
        </p:spPr>
      </p:pic>
      <p:pic>
        <p:nvPicPr>
          <p:cNvPr id="58392" name="图片 79"/>
          <p:cNvPicPr>
            <a:picLocks noChangeAspect="1"/>
          </p:cNvPicPr>
          <p:nvPr/>
        </p:nvPicPr>
        <p:blipFill>
          <a:blip r:embed="rId5"/>
          <a:srcRect l="35522" b="6007"/>
          <a:stretch>
            <a:fillRect/>
          </a:stretch>
        </p:blipFill>
        <p:spPr>
          <a:xfrm>
            <a:off x="5932488" y="3525838"/>
            <a:ext cx="1314450" cy="1338262"/>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图片 3"/>
          <p:cNvPicPr>
            <a:picLocks noChangeAspect="1"/>
          </p:cNvPicPr>
          <p:nvPr/>
        </p:nvPicPr>
        <p:blipFill>
          <a:blip r:embed="rId3"/>
          <a:stretch>
            <a:fillRect/>
          </a:stretch>
        </p:blipFill>
        <p:spPr>
          <a:xfrm>
            <a:off x="1614488" y="147638"/>
            <a:ext cx="6611937" cy="6858000"/>
          </a:xfrm>
          <a:prstGeom prst="rect">
            <a:avLst/>
          </a:prstGeom>
          <a:noFill/>
          <a:ln w="9525">
            <a:noFill/>
          </a:ln>
        </p:spPr>
      </p:pic>
      <p:sp>
        <p:nvSpPr>
          <p:cNvPr id="6" name="文本框 5"/>
          <p:cNvSpPr txBox="1"/>
          <p:nvPr/>
        </p:nvSpPr>
        <p:spPr>
          <a:xfrm rot="21591943">
            <a:off x="2990850" y="2555875"/>
            <a:ext cx="3860800" cy="10160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THANKS</a:t>
            </a:r>
            <a:endParaRPr kumimoji="0" lang="zh-CN" altLang="en-US" sz="60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66564" name="组合 6"/>
          <p:cNvGrpSpPr/>
          <p:nvPr/>
        </p:nvGrpSpPr>
        <p:grpSpPr>
          <a:xfrm rot="-7752">
            <a:off x="3225800" y="3463925"/>
            <a:ext cx="2824163" cy="495300"/>
            <a:chOff x="1285588" y="3219444"/>
            <a:chExt cx="2823281" cy="495597"/>
          </a:xfrm>
        </p:grpSpPr>
        <p:sp>
          <p:nvSpPr>
            <p:cNvPr id="8" name="文本框 7"/>
            <p:cNvSpPr txBox="1"/>
            <p:nvPr/>
          </p:nvSpPr>
          <p:spPr>
            <a:xfrm>
              <a:off x="1311983" y="3438042"/>
              <a:ext cx="2796886"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四比三演示，普屏设计，贴合实际</a:t>
              </a:r>
            </a:p>
          </p:txBody>
        </p:sp>
        <p:sp>
          <p:nvSpPr>
            <p:cNvPr id="9" name="文本框 8"/>
            <p:cNvSpPr txBox="1"/>
            <p:nvPr/>
          </p:nvSpPr>
          <p:spPr>
            <a:xfrm>
              <a:off x="1285588" y="3219444"/>
              <a:ext cx="2810162"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THE POWERPOINT TEMPALTE</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314" name="组合 2"/>
          <p:cNvGrpSpPr/>
          <p:nvPr/>
        </p:nvGrpSpPr>
        <p:grpSpPr>
          <a:xfrm>
            <a:off x="1692275" y="1900238"/>
            <a:ext cx="2344738" cy="2541587"/>
            <a:chOff x="1921669" y="2131219"/>
            <a:chExt cx="1765697" cy="1914526"/>
          </a:xfrm>
        </p:grpSpPr>
        <p:sp>
          <p:nvSpPr>
            <p:cNvPr id="44" name="Oval 5"/>
            <p:cNvSpPr>
              <a:spLocks noChangeArrowheads="1"/>
            </p:cNvSpPr>
            <p:nvPr/>
          </p:nvSpPr>
          <p:spPr bwMode="auto">
            <a:xfrm>
              <a:off x="1921669" y="2280048"/>
              <a:ext cx="1765697" cy="1765697"/>
            </a:xfrm>
            <a:prstGeom prst="ellipse">
              <a:avLst/>
            </a:prstGeom>
            <a:solidFill>
              <a:schemeClr val="bg1">
                <a:lumMod val="85000"/>
              </a:schemeClr>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5" name="Freeform 6"/>
            <p:cNvSpPr/>
            <p:nvPr/>
          </p:nvSpPr>
          <p:spPr bwMode="auto">
            <a:xfrm>
              <a:off x="2620566" y="3042048"/>
              <a:ext cx="738187" cy="1003697"/>
            </a:xfrm>
            <a:custGeom>
              <a:avLst/>
              <a:gdLst>
                <a:gd name="T0" fmla="*/ 3629 w 3629"/>
                <a:gd name="T1" fmla="*/ 3967 h 4931"/>
                <a:gd name="T2" fmla="*/ 2951 w 3629"/>
                <a:gd name="T3" fmla="*/ 2669 h 4931"/>
                <a:gd name="T4" fmla="*/ 521 w 3629"/>
                <a:gd name="T5" fmla="*/ 0 h 4931"/>
                <a:gd name="T6" fmla="*/ 0 w 3629"/>
                <a:gd name="T7" fmla="*/ 180 h 4931"/>
                <a:gd name="T8" fmla="*/ 229 w 3629"/>
                <a:gd name="T9" fmla="*/ 4878 h 4931"/>
                <a:gd name="T10" fmla="*/ 904 w 3629"/>
                <a:gd name="T11" fmla="*/ 4931 h 4931"/>
                <a:gd name="T12" fmla="*/ 3629 w 3629"/>
                <a:gd name="T13" fmla="*/ 3967 h 4931"/>
              </a:gdLst>
              <a:ahLst/>
              <a:cxnLst>
                <a:cxn ang="0">
                  <a:pos x="T0" y="T1"/>
                </a:cxn>
                <a:cxn ang="0">
                  <a:pos x="T2" y="T3"/>
                </a:cxn>
                <a:cxn ang="0">
                  <a:pos x="T4" y="T5"/>
                </a:cxn>
                <a:cxn ang="0">
                  <a:pos x="T6" y="T7"/>
                </a:cxn>
                <a:cxn ang="0">
                  <a:pos x="T8" y="T9"/>
                </a:cxn>
                <a:cxn ang="0">
                  <a:pos x="T10" y="T11"/>
                </a:cxn>
                <a:cxn ang="0">
                  <a:pos x="T12" y="T13"/>
                </a:cxn>
              </a:cxnLst>
              <a:rect l="0" t="0" r="r" b="b"/>
              <a:pathLst>
                <a:path w="3629" h="4931">
                  <a:moveTo>
                    <a:pt x="3629" y="3967"/>
                  </a:moveTo>
                  <a:cubicBezTo>
                    <a:pt x="2951" y="2669"/>
                    <a:pt x="2951" y="2669"/>
                    <a:pt x="2951" y="2669"/>
                  </a:cubicBezTo>
                  <a:cubicBezTo>
                    <a:pt x="521" y="0"/>
                    <a:pt x="521" y="0"/>
                    <a:pt x="521" y="0"/>
                  </a:cubicBezTo>
                  <a:cubicBezTo>
                    <a:pt x="0" y="180"/>
                    <a:pt x="0" y="180"/>
                    <a:pt x="0" y="180"/>
                  </a:cubicBezTo>
                  <a:cubicBezTo>
                    <a:pt x="229" y="4878"/>
                    <a:pt x="229" y="4878"/>
                    <a:pt x="229" y="4878"/>
                  </a:cubicBezTo>
                  <a:cubicBezTo>
                    <a:pt x="449" y="4913"/>
                    <a:pt x="674" y="4931"/>
                    <a:pt x="904" y="4931"/>
                  </a:cubicBezTo>
                  <a:cubicBezTo>
                    <a:pt x="1936" y="4931"/>
                    <a:pt x="2884" y="4570"/>
                    <a:pt x="3629" y="3967"/>
                  </a:cubicBezTo>
                  <a:close/>
                </a:path>
              </a:pathLst>
            </a:custGeom>
            <a:solidFill>
              <a:srgbClr val="1099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7" name="Freeform 7"/>
            <p:cNvSpPr/>
            <p:nvPr/>
          </p:nvSpPr>
          <p:spPr bwMode="auto">
            <a:xfrm>
              <a:off x="1921669" y="2628900"/>
              <a:ext cx="453628" cy="620316"/>
            </a:xfrm>
            <a:custGeom>
              <a:avLst/>
              <a:gdLst>
                <a:gd name="T0" fmla="*/ 0 w 2229"/>
                <a:gd name="T1" fmla="*/ 2625 h 3052"/>
                <a:gd name="T2" fmla="*/ 21 w 2229"/>
                <a:gd name="T3" fmla="*/ 3052 h 3052"/>
                <a:gd name="T4" fmla="*/ 2229 w 2229"/>
                <a:gd name="T5" fmla="*/ 3052 h 3052"/>
                <a:gd name="T6" fmla="*/ 2229 w 2229"/>
                <a:gd name="T7" fmla="*/ 0 h 3052"/>
                <a:gd name="T8" fmla="*/ 884 w 2229"/>
                <a:gd name="T9" fmla="*/ 0 h 3052"/>
                <a:gd name="T10" fmla="*/ 0 w 2229"/>
                <a:gd name="T11" fmla="*/ 2625 h 3052"/>
              </a:gdLst>
              <a:ahLst/>
              <a:cxnLst>
                <a:cxn ang="0">
                  <a:pos x="T0" y="T1"/>
                </a:cxn>
                <a:cxn ang="0">
                  <a:pos x="T2" y="T3"/>
                </a:cxn>
                <a:cxn ang="0">
                  <a:pos x="T4" y="T5"/>
                </a:cxn>
                <a:cxn ang="0">
                  <a:pos x="T6" y="T7"/>
                </a:cxn>
                <a:cxn ang="0">
                  <a:pos x="T8" y="T9"/>
                </a:cxn>
                <a:cxn ang="0">
                  <a:pos x="T10" y="T11"/>
                </a:cxn>
              </a:cxnLst>
              <a:rect l="0" t="0" r="r" b="b"/>
              <a:pathLst>
                <a:path w="2229" h="3052">
                  <a:moveTo>
                    <a:pt x="0" y="2625"/>
                  </a:moveTo>
                  <a:cubicBezTo>
                    <a:pt x="0" y="2769"/>
                    <a:pt x="7" y="2912"/>
                    <a:pt x="21" y="3052"/>
                  </a:cubicBezTo>
                  <a:cubicBezTo>
                    <a:pt x="2229" y="3052"/>
                    <a:pt x="2229" y="3052"/>
                    <a:pt x="2229" y="3052"/>
                  </a:cubicBezTo>
                  <a:cubicBezTo>
                    <a:pt x="2229" y="0"/>
                    <a:pt x="2229" y="0"/>
                    <a:pt x="2229" y="0"/>
                  </a:cubicBezTo>
                  <a:cubicBezTo>
                    <a:pt x="884" y="0"/>
                    <a:pt x="884" y="0"/>
                    <a:pt x="884" y="0"/>
                  </a:cubicBezTo>
                  <a:cubicBezTo>
                    <a:pt x="330" y="729"/>
                    <a:pt x="0" y="1639"/>
                    <a:pt x="0" y="2625"/>
                  </a:cubicBezTo>
                  <a:close/>
                </a:path>
              </a:pathLst>
            </a:custGeom>
            <a:solidFill>
              <a:srgbClr val="FF713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49" name="Rectangle 8"/>
            <p:cNvSpPr>
              <a:spLocks noChangeArrowheads="1"/>
            </p:cNvSpPr>
            <p:nvPr/>
          </p:nvSpPr>
          <p:spPr bwMode="auto">
            <a:xfrm>
              <a:off x="2489597" y="2628900"/>
              <a:ext cx="620316" cy="620316"/>
            </a:xfrm>
            <a:prstGeom prst="rect">
              <a:avLst/>
            </a:prstGeom>
            <a:solidFill>
              <a:srgbClr val="92D05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0" name="Freeform 9"/>
            <p:cNvSpPr/>
            <p:nvPr/>
          </p:nvSpPr>
          <p:spPr bwMode="auto">
            <a:xfrm>
              <a:off x="3224213" y="2628900"/>
              <a:ext cx="463153" cy="620316"/>
            </a:xfrm>
            <a:custGeom>
              <a:avLst/>
              <a:gdLst>
                <a:gd name="T0" fmla="*/ 0 w 2277"/>
                <a:gd name="T1" fmla="*/ 3052 h 3052"/>
                <a:gd name="T2" fmla="*/ 2256 w 2277"/>
                <a:gd name="T3" fmla="*/ 3052 h 3052"/>
                <a:gd name="T4" fmla="*/ 2277 w 2277"/>
                <a:gd name="T5" fmla="*/ 2625 h 3052"/>
                <a:gd name="T6" fmla="*/ 1393 w 2277"/>
                <a:gd name="T7" fmla="*/ 0 h 3052"/>
                <a:gd name="T8" fmla="*/ 0 w 2277"/>
                <a:gd name="T9" fmla="*/ 0 h 3052"/>
                <a:gd name="T10" fmla="*/ 0 w 2277"/>
                <a:gd name="T11" fmla="*/ 3052 h 3052"/>
              </a:gdLst>
              <a:ahLst/>
              <a:cxnLst>
                <a:cxn ang="0">
                  <a:pos x="T0" y="T1"/>
                </a:cxn>
                <a:cxn ang="0">
                  <a:pos x="T2" y="T3"/>
                </a:cxn>
                <a:cxn ang="0">
                  <a:pos x="T4" y="T5"/>
                </a:cxn>
                <a:cxn ang="0">
                  <a:pos x="T6" y="T7"/>
                </a:cxn>
                <a:cxn ang="0">
                  <a:pos x="T8" y="T9"/>
                </a:cxn>
                <a:cxn ang="0">
                  <a:pos x="T10" y="T11"/>
                </a:cxn>
              </a:cxnLst>
              <a:rect l="0" t="0" r="r" b="b"/>
              <a:pathLst>
                <a:path w="2277" h="3052">
                  <a:moveTo>
                    <a:pt x="0" y="3052"/>
                  </a:moveTo>
                  <a:cubicBezTo>
                    <a:pt x="2256" y="3052"/>
                    <a:pt x="2256" y="3052"/>
                    <a:pt x="2256" y="3052"/>
                  </a:cubicBezTo>
                  <a:cubicBezTo>
                    <a:pt x="2270" y="2912"/>
                    <a:pt x="2277" y="2769"/>
                    <a:pt x="2277" y="2625"/>
                  </a:cubicBezTo>
                  <a:cubicBezTo>
                    <a:pt x="2277" y="1639"/>
                    <a:pt x="1948" y="729"/>
                    <a:pt x="1393" y="0"/>
                  </a:cubicBezTo>
                  <a:cubicBezTo>
                    <a:pt x="0" y="0"/>
                    <a:pt x="0" y="0"/>
                    <a:pt x="0" y="0"/>
                  </a:cubicBezTo>
                  <a:lnTo>
                    <a:pt x="0" y="3052"/>
                  </a:lnTo>
                  <a:close/>
                </a:path>
              </a:pathLst>
            </a:custGeom>
            <a:solidFill>
              <a:srgbClr val="FFFF00"/>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1" name="Freeform 10"/>
            <p:cNvSpPr/>
            <p:nvPr/>
          </p:nvSpPr>
          <p:spPr bwMode="auto">
            <a:xfrm>
              <a:off x="2783681" y="3264694"/>
              <a:ext cx="682228" cy="636985"/>
            </a:xfrm>
            <a:custGeom>
              <a:avLst/>
              <a:gdLst>
                <a:gd name="T0" fmla="*/ 286 w 573"/>
                <a:gd name="T1" fmla="*/ 507 h 535"/>
                <a:gd name="T2" fmla="*/ 370 w 573"/>
                <a:gd name="T3" fmla="*/ 535 h 535"/>
                <a:gd name="T4" fmla="*/ 414 w 573"/>
                <a:gd name="T5" fmla="*/ 456 h 535"/>
                <a:gd name="T6" fmla="*/ 573 w 573"/>
                <a:gd name="T7" fmla="*/ 279 h 535"/>
                <a:gd name="T8" fmla="*/ 524 w 573"/>
                <a:gd name="T9" fmla="*/ 312 h 535"/>
                <a:gd name="T10" fmla="*/ 284 w 573"/>
                <a:gd name="T11" fmla="*/ 0 h 535"/>
                <a:gd name="T12" fmla="*/ 0 w 573"/>
                <a:gd name="T13" fmla="*/ 27 h 535"/>
                <a:gd name="T14" fmla="*/ 168 w 573"/>
                <a:gd name="T15" fmla="*/ 150 h 535"/>
                <a:gd name="T16" fmla="*/ 286 w 573"/>
                <a:gd name="T17" fmla="*/ 50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535">
                  <a:moveTo>
                    <a:pt x="286" y="507"/>
                  </a:moveTo>
                  <a:lnTo>
                    <a:pt x="370" y="535"/>
                  </a:lnTo>
                  <a:lnTo>
                    <a:pt x="414" y="456"/>
                  </a:lnTo>
                  <a:lnTo>
                    <a:pt x="573" y="279"/>
                  </a:lnTo>
                  <a:lnTo>
                    <a:pt x="524" y="312"/>
                  </a:lnTo>
                  <a:lnTo>
                    <a:pt x="284" y="0"/>
                  </a:lnTo>
                  <a:lnTo>
                    <a:pt x="0" y="27"/>
                  </a:lnTo>
                  <a:lnTo>
                    <a:pt x="168" y="150"/>
                  </a:lnTo>
                  <a:lnTo>
                    <a:pt x="286" y="507"/>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2" name="Freeform 11"/>
            <p:cNvSpPr/>
            <p:nvPr/>
          </p:nvSpPr>
          <p:spPr bwMode="auto">
            <a:xfrm>
              <a:off x="2643188" y="2980135"/>
              <a:ext cx="534591" cy="919163"/>
            </a:xfrm>
            <a:custGeom>
              <a:avLst/>
              <a:gdLst>
                <a:gd name="T0" fmla="*/ 2573 w 2631"/>
                <a:gd name="T1" fmla="*/ 4038 h 4516"/>
                <a:gd name="T2" fmla="*/ 2328 w 2631"/>
                <a:gd name="T3" fmla="*/ 4426 h 4516"/>
                <a:gd name="T4" fmla="*/ 2328 w 2631"/>
                <a:gd name="T5" fmla="*/ 4426 h 4516"/>
                <a:gd name="T6" fmla="*/ 1874 w 2631"/>
                <a:gd name="T7" fmla="*/ 4363 h 4516"/>
                <a:gd name="T8" fmla="*/ 57 w 2631"/>
                <a:gd name="T9" fmla="*/ 449 h 4516"/>
                <a:gd name="T10" fmla="*/ 359 w 2631"/>
                <a:gd name="T11" fmla="*/ 183 h 4516"/>
                <a:gd name="T12" fmla="*/ 359 w 2631"/>
                <a:gd name="T13" fmla="*/ 183 h 4516"/>
                <a:gd name="T14" fmla="*/ 757 w 2631"/>
                <a:gd name="T15" fmla="*/ 125 h 4516"/>
                <a:gd name="T16" fmla="*/ 2573 w 2631"/>
                <a:gd name="T17" fmla="*/ 4038 h 4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1" h="4516">
                  <a:moveTo>
                    <a:pt x="2573" y="4038"/>
                  </a:moveTo>
                  <a:cubicBezTo>
                    <a:pt x="2631" y="4163"/>
                    <a:pt x="2521" y="4337"/>
                    <a:pt x="2328" y="4426"/>
                  </a:cubicBezTo>
                  <a:cubicBezTo>
                    <a:pt x="2328" y="4426"/>
                    <a:pt x="2328" y="4426"/>
                    <a:pt x="2328" y="4426"/>
                  </a:cubicBezTo>
                  <a:cubicBezTo>
                    <a:pt x="2135" y="4516"/>
                    <a:pt x="1932" y="4488"/>
                    <a:pt x="1874" y="4363"/>
                  </a:cubicBezTo>
                  <a:cubicBezTo>
                    <a:pt x="57" y="449"/>
                    <a:pt x="57" y="449"/>
                    <a:pt x="57" y="449"/>
                  </a:cubicBezTo>
                  <a:cubicBezTo>
                    <a:pt x="0" y="325"/>
                    <a:pt x="166" y="272"/>
                    <a:pt x="359" y="183"/>
                  </a:cubicBezTo>
                  <a:cubicBezTo>
                    <a:pt x="359" y="183"/>
                    <a:pt x="359" y="183"/>
                    <a:pt x="359" y="183"/>
                  </a:cubicBezTo>
                  <a:cubicBezTo>
                    <a:pt x="552" y="93"/>
                    <a:pt x="699" y="0"/>
                    <a:pt x="757" y="125"/>
                  </a:cubicBezTo>
                  <a:lnTo>
                    <a:pt x="2573" y="4038"/>
                  </a:ln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3" name="Freeform 12"/>
            <p:cNvSpPr/>
            <p:nvPr/>
          </p:nvSpPr>
          <p:spPr bwMode="auto">
            <a:xfrm>
              <a:off x="2844404" y="3212307"/>
              <a:ext cx="531019" cy="619125"/>
            </a:xfrm>
            <a:custGeom>
              <a:avLst/>
              <a:gdLst>
                <a:gd name="T0" fmla="*/ 0 w 2612"/>
                <a:gd name="T1" fmla="*/ 124 h 3043"/>
                <a:gd name="T2" fmla="*/ 411 w 2612"/>
                <a:gd name="T3" fmla="*/ 893 h 3043"/>
                <a:gd name="T4" fmla="*/ 950 w 2612"/>
                <a:gd name="T5" fmla="*/ 1945 h 3043"/>
                <a:gd name="T6" fmla="*/ 2251 w 2612"/>
                <a:gd name="T7" fmla="*/ 1465 h 3043"/>
                <a:gd name="T8" fmla="*/ 478 w 2612"/>
                <a:gd name="T9" fmla="*/ 0 h 3043"/>
                <a:gd name="T10" fmla="*/ 0 w 2612"/>
                <a:gd name="T11" fmla="*/ 124 h 3043"/>
              </a:gdLst>
              <a:ahLst/>
              <a:cxnLst>
                <a:cxn ang="0">
                  <a:pos x="T0" y="T1"/>
                </a:cxn>
                <a:cxn ang="0">
                  <a:pos x="T2" y="T3"/>
                </a:cxn>
                <a:cxn ang="0">
                  <a:pos x="T4" y="T5"/>
                </a:cxn>
                <a:cxn ang="0">
                  <a:pos x="T6" y="T7"/>
                </a:cxn>
                <a:cxn ang="0">
                  <a:pos x="T8" y="T9"/>
                </a:cxn>
                <a:cxn ang="0">
                  <a:pos x="T10" y="T11"/>
                </a:cxn>
              </a:cxnLst>
              <a:rect l="0" t="0" r="r" b="b"/>
              <a:pathLst>
                <a:path w="2612" h="3043">
                  <a:moveTo>
                    <a:pt x="0" y="124"/>
                  </a:moveTo>
                  <a:cubicBezTo>
                    <a:pt x="0" y="124"/>
                    <a:pt x="241" y="492"/>
                    <a:pt x="411" y="893"/>
                  </a:cubicBezTo>
                  <a:cubicBezTo>
                    <a:pt x="572" y="1273"/>
                    <a:pt x="698" y="1729"/>
                    <a:pt x="950" y="1945"/>
                  </a:cubicBezTo>
                  <a:cubicBezTo>
                    <a:pt x="2231" y="3043"/>
                    <a:pt x="2612" y="1822"/>
                    <a:pt x="2251" y="1465"/>
                  </a:cubicBezTo>
                  <a:cubicBezTo>
                    <a:pt x="1971" y="1189"/>
                    <a:pt x="478" y="0"/>
                    <a:pt x="478" y="0"/>
                  </a:cubicBezTo>
                  <a:lnTo>
                    <a:pt x="0" y="124"/>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4" name="Freeform 13"/>
            <p:cNvSpPr/>
            <p:nvPr/>
          </p:nvSpPr>
          <p:spPr bwMode="auto">
            <a:xfrm>
              <a:off x="2728913" y="3061098"/>
              <a:ext cx="403622" cy="333375"/>
            </a:xfrm>
            <a:custGeom>
              <a:avLst/>
              <a:gdLst>
                <a:gd name="T0" fmla="*/ 1870 w 1986"/>
                <a:gd name="T1" fmla="*/ 1461 h 1641"/>
                <a:gd name="T2" fmla="*/ 1179 w 1986"/>
                <a:gd name="T3" fmla="*/ 1183 h 1641"/>
                <a:gd name="T4" fmla="*/ 1179 w 1986"/>
                <a:gd name="T5" fmla="*/ 1183 h 1641"/>
                <a:gd name="T6" fmla="*/ 1042 w 1986"/>
                <a:gd name="T7" fmla="*/ 1524 h 1641"/>
                <a:gd name="T8" fmla="*/ 117 w 1986"/>
                <a:gd name="T9" fmla="*/ 539 h 1641"/>
                <a:gd name="T10" fmla="*/ 118 w 1986"/>
                <a:gd name="T11" fmla="*/ 116 h 1641"/>
                <a:gd name="T12" fmla="*/ 118 w 1986"/>
                <a:gd name="T13" fmla="*/ 116 h 1641"/>
                <a:gd name="T14" fmla="*/ 540 w 1986"/>
                <a:gd name="T15" fmla="*/ 117 h 1641"/>
                <a:gd name="T16" fmla="*/ 1870 w 1986"/>
                <a:gd name="T17" fmla="*/ 1461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6" h="1641">
                  <a:moveTo>
                    <a:pt x="1870" y="1461"/>
                  </a:moveTo>
                  <a:cubicBezTo>
                    <a:pt x="1986" y="1577"/>
                    <a:pt x="1296" y="1066"/>
                    <a:pt x="1179" y="1183"/>
                  </a:cubicBezTo>
                  <a:cubicBezTo>
                    <a:pt x="1179" y="1183"/>
                    <a:pt x="1179" y="1183"/>
                    <a:pt x="1179" y="1183"/>
                  </a:cubicBezTo>
                  <a:cubicBezTo>
                    <a:pt x="1062" y="1299"/>
                    <a:pt x="1158" y="1641"/>
                    <a:pt x="1042" y="1524"/>
                  </a:cubicBezTo>
                  <a:cubicBezTo>
                    <a:pt x="117" y="539"/>
                    <a:pt x="117" y="539"/>
                    <a:pt x="117" y="539"/>
                  </a:cubicBezTo>
                  <a:cubicBezTo>
                    <a:pt x="0" y="422"/>
                    <a:pt x="1" y="233"/>
                    <a:pt x="118" y="116"/>
                  </a:cubicBezTo>
                  <a:cubicBezTo>
                    <a:pt x="118" y="116"/>
                    <a:pt x="118" y="116"/>
                    <a:pt x="118" y="116"/>
                  </a:cubicBezTo>
                  <a:cubicBezTo>
                    <a:pt x="235" y="0"/>
                    <a:pt x="424" y="1"/>
                    <a:pt x="540" y="117"/>
                  </a:cubicBezTo>
                  <a:lnTo>
                    <a:pt x="1870" y="1461"/>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5" name="Freeform 14"/>
            <p:cNvSpPr/>
            <p:nvPr/>
          </p:nvSpPr>
          <p:spPr bwMode="auto">
            <a:xfrm>
              <a:off x="2755106" y="3086100"/>
              <a:ext cx="79772" cy="79772"/>
            </a:xfrm>
            <a:custGeom>
              <a:avLst/>
              <a:gdLst>
                <a:gd name="T0" fmla="*/ 0 w 391"/>
                <a:gd name="T1" fmla="*/ 240 h 390"/>
                <a:gd name="T2" fmla="*/ 88 w 391"/>
                <a:gd name="T3" fmla="*/ 327 h 390"/>
                <a:gd name="T4" fmla="*/ 321 w 391"/>
                <a:gd name="T5" fmla="*/ 320 h 390"/>
                <a:gd name="T6" fmla="*/ 328 w 391"/>
                <a:gd name="T7" fmla="*/ 87 h 390"/>
                <a:gd name="T8" fmla="*/ 240 w 391"/>
                <a:gd name="T9" fmla="*/ 0 h 390"/>
                <a:gd name="T10" fmla="*/ 106 w 391"/>
                <a:gd name="T11" fmla="*/ 93 h 390"/>
                <a:gd name="T12" fmla="*/ 0 w 391"/>
                <a:gd name="T13" fmla="*/ 240 h 390"/>
              </a:gdLst>
              <a:ahLst/>
              <a:cxnLst>
                <a:cxn ang="0">
                  <a:pos x="T0" y="T1"/>
                </a:cxn>
                <a:cxn ang="0">
                  <a:pos x="T2" y="T3"/>
                </a:cxn>
                <a:cxn ang="0">
                  <a:pos x="T4" y="T5"/>
                </a:cxn>
                <a:cxn ang="0">
                  <a:pos x="T6" y="T7"/>
                </a:cxn>
                <a:cxn ang="0">
                  <a:pos x="T8" y="T9"/>
                </a:cxn>
                <a:cxn ang="0">
                  <a:pos x="T10" y="T11"/>
                </a:cxn>
                <a:cxn ang="0">
                  <a:pos x="T12" y="T13"/>
                </a:cxn>
              </a:cxnLst>
              <a:rect l="0" t="0" r="r" b="b"/>
              <a:pathLst>
                <a:path w="391" h="390">
                  <a:moveTo>
                    <a:pt x="0" y="240"/>
                  </a:moveTo>
                  <a:cubicBezTo>
                    <a:pt x="88" y="327"/>
                    <a:pt x="88" y="327"/>
                    <a:pt x="88" y="327"/>
                  </a:cubicBezTo>
                  <a:cubicBezTo>
                    <a:pt x="150" y="390"/>
                    <a:pt x="255" y="386"/>
                    <a:pt x="321" y="320"/>
                  </a:cubicBezTo>
                  <a:cubicBezTo>
                    <a:pt x="387" y="254"/>
                    <a:pt x="391" y="149"/>
                    <a:pt x="328" y="87"/>
                  </a:cubicBezTo>
                  <a:cubicBezTo>
                    <a:pt x="240" y="0"/>
                    <a:pt x="240" y="0"/>
                    <a:pt x="240" y="0"/>
                  </a:cubicBezTo>
                  <a:cubicBezTo>
                    <a:pt x="240" y="0"/>
                    <a:pt x="185" y="13"/>
                    <a:pt x="106" y="93"/>
                  </a:cubicBezTo>
                  <a:cubicBezTo>
                    <a:pt x="8" y="193"/>
                    <a:pt x="14" y="205"/>
                    <a:pt x="0" y="240"/>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6" name="Freeform 15"/>
            <p:cNvSpPr/>
            <p:nvPr/>
          </p:nvSpPr>
          <p:spPr bwMode="auto">
            <a:xfrm>
              <a:off x="2855119" y="3189685"/>
              <a:ext cx="57150" cy="57150"/>
            </a:xfrm>
            <a:custGeom>
              <a:avLst/>
              <a:gdLst>
                <a:gd name="T0" fmla="*/ 7 w 280"/>
                <a:gd name="T1" fmla="*/ 273 h 280"/>
                <a:gd name="T2" fmla="*/ 8 w 280"/>
                <a:gd name="T3" fmla="*/ 247 h 280"/>
                <a:gd name="T4" fmla="*/ 247 w 280"/>
                <a:gd name="T5" fmla="*/ 8 h 280"/>
                <a:gd name="T6" fmla="*/ 273 w 280"/>
                <a:gd name="T7" fmla="*/ 7 h 280"/>
                <a:gd name="T8" fmla="*/ 273 w 280"/>
                <a:gd name="T9" fmla="*/ 7 h 280"/>
                <a:gd name="T10" fmla="*/ 272 w 280"/>
                <a:gd name="T11" fmla="*/ 34 h 280"/>
                <a:gd name="T12" fmla="*/ 34 w 280"/>
                <a:gd name="T13" fmla="*/ 272 h 280"/>
                <a:gd name="T14" fmla="*/ 7 w 280"/>
                <a:gd name="T15" fmla="*/ 273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0" h="280">
                  <a:moveTo>
                    <a:pt x="7" y="273"/>
                  </a:moveTo>
                  <a:cubicBezTo>
                    <a:pt x="0" y="266"/>
                    <a:pt x="1" y="254"/>
                    <a:pt x="8" y="247"/>
                  </a:cubicBezTo>
                  <a:cubicBezTo>
                    <a:pt x="247" y="8"/>
                    <a:pt x="247" y="8"/>
                    <a:pt x="247" y="8"/>
                  </a:cubicBezTo>
                  <a:cubicBezTo>
                    <a:pt x="254" y="0"/>
                    <a:pt x="266" y="0"/>
                    <a:pt x="273" y="7"/>
                  </a:cubicBezTo>
                  <a:cubicBezTo>
                    <a:pt x="273" y="7"/>
                    <a:pt x="273" y="7"/>
                    <a:pt x="273" y="7"/>
                  </a:cubicBezTo>
                  <a:cubicBezTo>
                    <a:pt x="280" y="14"/>
                    <a:pt x="280" y="26"/>
                    <a:pt x="272" y="34"/>
                  </a:cubicBezTo>
                  <a:cubicBezTo>
                    <a:pt x="34" y="272"/>
                    <a:pt x="34" y="272"/>
                    <a:pt x="34" y="272"/>
                  </a:cubicBezTo>
                  <a:cubicBezTo>
                    <a:pt x="26" y="280"/>
                    <a:pt x="14" y="280"/>
                    <a:pt x="7" y="273"/>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7" name="Freeform 16"/>
            <p:cNvSpPr/>
            <p:nvPr/>
          </p:nvSpPr>
          <p:spPr bwMode="auto">
            <a:xfrm>
              <a:off x="2855119" y="3189685"/>
              <a:ext cx="32147" cy="32147"/>
            </a:xfrm>
            <a:custGeom>
              <a:avLst/>
              <a:gdLst>
                <a:gd name="T0" fmla="*/ 7 w 155"/>
                <a:gd name="T1" fmla="*/ 149 h 155"/>
                <a:gd name="T2" fmla="*/ 7 w 155"/>
                <a:gd name="T3" fmla="*/ 125 h 155"/>
                <a:gd name="T4" fmla="*/ 125 w 155"/>
                <a:gd name="T5" fmla="*/ 7 h 155"/>
                <a:gd name="T6" fmla="*/ 149 w 155"/>
                <a:gd name="T7" fmla="*/ 7 h 155"/>
                <a:gd name="T8" fmla="*/ 149 w 155"/>
                <a:gd name="T9" fmla="*/ 7 h 155"/>
                <a:gd name="T10" fmla="*/ 148 w 155"/>
                <a:gd name="T11" fmla="*/ 30 h 155"/>
                <a:gd name="T12" fmla="*/ 30 w 155"/>
                <a:gd name="T13" fmla="*/ 148 h 155"/>
                <a:gd name="T14" fmla="*/ 7 w 155"/>
                <a:gd name="T15" fmla="*/ 149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55">
                  <a:moveTo>
                    <a:pt x="7" y="149"/>
                  </a:moveTo>
                  <a:cubicBezTo>
                    <a:pt x="0" y="142"/>
                    <a:pt x="1" y="132"/>
                    <a:pt x="7" y="125"/>
                  </a:cubicBezTo>
                  <a:cubicBezTo>
                    <a:pt x="125" y="7"/>
                    <a:pt x="125" y="7"/>
                    <a:pt x="125" y="7"/>
                  </a:cubicBezTo>
                  <a:cubicBezTo>
                    <a:pt x="132" y="1"/>
                    <a:pt x="142" y="0"/>
                    <a:pt x="149" y="7"/>
                  </a:cubicBezTo>
                  <a:cubicBezTo>
                    <a:pt x="149" y="7"/>
                    <a:pt x="149" y="7"/>
                    <a:pt x="149" y="7"/>
                  </a:cubicBezTo>
                  <a:cubicBezTo>
                    <a:pt x="155" y="13"/>
                    <a:pt x="155" y="23"/>
                    <a:pt x="148" y="30"/>
                  </a:cubicBezTo>
                  <a:cubicBezTo>
                    <a:pt x="30" y="148"/>
                    <a:pt x="30" y="148"/>
                    <a:pt x="30" y="148"/>
                  </a:cubicBezTo>
                  <a:cubicBezTo>
                    <a:pt x="23" y="155"/>
                    <a:pt x="13" y="155"/>
                    <a:pt x="7" y="149"/>
                  </a:cubicBez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8" name="Freeform 17"/>
            <p:cNvSpPr/>
            <p:nvPr/>
          </p:nvSpPr>
          <p:spPr bwMode="auto">
            <a:xfrm>
              <a:off x="2837260" y="3733800"/>
              <a:ext cx="228600" cy="121444"/>
            </a:xfrm>
            <a:custGeom>
              <a:avLst/>
              <a:gdLst>
                <a:gd name="T0" fmla="*/ 0 w 1122"/>
                <a:gd name="T1" fmla="*/ 0 h 599"/>
                <a:gd name="T2" fmla="*/ 328 w 1122"/>
                <a:gd name="T3" fmla="*/ 578 h 599"/>
                <a:gd name="T4" fmla="*/ 1122 w 1122"/>
                <a:gd name="T5" fmla="*/ 599 h 599"/>
                <a:gd name="T6" fmla="*/ 809 w 1122"/>
                <a:gd name="T7" fmla="*/ 203 h 599"/>
                <a:gd name="T8" fmla="*/ 0 w 1122"/>
                <a:gd name="T9" fmla="*/ 0 h 599"/>
              </a:gdLst>
              <a:ahLst/>
              <a:cxnLst>
                <a:cxn ang="0">
                  <a:pos x="T0" y="T1"/>
                </a:cxn>
                <a:cxn ang="0">
                  <a:pos x="T2" y="T3"/>
                </a:cxn>
                <a:cxn ang="0">
                  <a:pos x="T4" y="T5"/>
                </a:cxn>
                <a:cxn ang="0">
                  <a:pos x="T6" y="T7"/>
                </a:cxn>
                <a:cxn ang="0">
                  <a:pos x="T8" y="T9"/>
                </a:cxn>
              </a:cxnLst>
              <a:rect l="0" t="0" r="r" b="b"/>
              <a:pathLst>
                <a:path w="1122" h="599">
                  <a:moveTo>
                    <a:pt x="0" y="0"/>
                  </a:moveTo>
                  <a:cubicBezTo>
                    <a:pt x="328" y="578"/>
                    <a:pt x="328" y="578"/>
                    <a:pt x="328" y="578"/>
                  </a:cubicBezTo>
                  <a:cubicBezTo>
                    <a:pt x="1122" y="599"/>
                    <a:pt x="1122" y="599"/>
                    <a:pt x="1122" y="599"/>
                  </a:cubicBezTo>
                  <a:cubicBezTo>
                    <a:pt x="1122" y="599"/>
                    <a:pt x="1002" y="305"/>
                    <a:pt x="809" y="203"/>
                  </a:cubicBezTo>
                  <a:cubicBezTo>
                    <a:pt x="664" y="127"/>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59" name="Freeform 18"/>
            <p:cNvSpPr/>
            <p:nvPr/>
          </p:nvSpPr>
          <p:spPr bwMode="auto">
            <a:xfrm>
              <a:off x="2837260" y="3733800"/>
              <a:ext cx="228600" cy="121444"/>
            </a:xfrm>
            <a:custGeom>
              <a:avLst/>
              <a:gdLst>
                <a:gd name="T0" fmla="*/ 809 w 1122"/>
                <a:gd name="T1" fmla="*/ 203 h 599"/>
                <a:gd name="T2" fmla="*/ 0 w 1122"/>
                <a:gd name="T3" fmla="*/ 0 h 599"/>
                <a:gd name="T4" fmla="*/ 174 w 1122"/>
                <a:gd name="T5" fmla="*/ 306 h 599"/>
                <a:gd name="T6" fmla="*/ 773 w 1122"/>
                <a:gd name="T7" fmla="*/ 391 h 599"/>
                <a:gd name="T8" fmla="*/ 1013 w 1122"/>
                <a:gd name="T9" fmla="*/ 596 h 599"/>
                <a:gd name="T10" fmla="*/ 1122 w 1122"/>
                <a:gd name="T11" fmla="*/ 599 h 599"/>
                <a:gd name="T12" fmla="*/ 809 w 1122"/>
                <a:gd name="T13" fmla="*/ 203 h 599"/>
              </a:gdLst>
              <a:ahLst/>
              <a:cxnLst>
                <a:cxn ang="0">
                  <a:pos x="T0" y="T1"/>
                </a:cxn>
                <a:cxn ang="0">
                  <a:pos x="T2" y="T3"/>
                </a:cxn>
                <a:cxn ang="0">
                  <a:pos x="T4" y="T5"/>
                </a:cxn>
                <a:cxn ang="0">
                  <a:pos x="T6" y="T7"/>
                </a:cxn>
                <a:cxn ang="0">
                  <a:pos x="T8" y="T9"/>
                </a:cxn>
                <a:cxn ang="0">
                  <a:pos x="T10" y="T11"/>
                </a:cxn>
                <a:cxn ang="0">
                  <a:pos x="T12" y="T13"/>
                </a:cxn>
              </a:cxnLst>
              <a:rect l="0" t="0" r="r" b="b"/>
              <a:pathLst>
                <a:path w="1122" h="599">
                  <a:moveTo>
                    <a:pt x="809" y="203"/>
                  </a:moveTo>
                  <a:cubicBezTo>
                    <a:pt x="664" y="127"/>
                    <a:pt x="0" y="0"/>
                    <a:pt x="0" y="0"/>
                  </a:cubicBezTo>
                  <a:cubicBezTo>
                    <a:pt x="174" y="306"/>
                    <a:pt x="174" y="306"/>
                    <a:pt x="174" y="306"/>
                  </a:cubicBezTo>
                  <a:cubicBezTo>
                    <a:pt x="441" y="325"/>
                    <a:pt x="643" y="345"/>
                    <a:pt x="773" y="391"/>
                  </a:cubicBezTo>
                  <a:cubicBezTo>
                    <a:pt x="843" y="416"/>
                    <a:pt x="929" y="508"/>
                    <a:pt x="1013" y="596"/>
                  </a:cubicBezTo>
                  <a:cubicBezTo>
                    <a:pt x="1122" y="599"/>
                    <a:pt x="1122" y="599"/>
                    <a:pt x="1122" y="599"/>
                  </a:cubicBezTo>
                  <a:cubicBezTo>
                    <a:pt x="1122" y="599"/>
                    <a:pt x="1002" y="305"/>
                    <a:pt x="809" y="203"/>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0" name="Freeform 19"/>
            <p:cNvSpPr/>
            <p:nvPr/>
          </p:nvSpPr>
          <p:spPr bwMode="auto">
            <a:xfrm>
              <a:off x="2986088" y="3819525"/>
              <a:ext cx="65485" cy="35719"/>
            </a:xfrm>
            <a:custGeom>
              <a:avLst/>
              <a:gdLst>
                <a:gd name="T0" fmla="*/ 323 w 323"/>
                <a:gd name="T1" fmla="*/ 171 h 171"/>
                <a:gd name="T2" fmla="*/ 265 w 323"/>
                <a:gd name="T3" fmla="*/ 85 h 171"/>
                <a:gd name="T4" fmla="*/ 0 w 323"/>
                <a:gd name="T5" fmla="*/ 0 h 171"/>
                <a:gd name="T6" fmla="*/ 55 w 323"/>
                <a:gd name="T7" fmla="*/ 164 h 171"/>
                <a:gd name="T8" fmla="*/ 323 w 323"/>
                <a:gd name="T9" fmla="*/ 171 h 171"/>
              </a:gdLst>
              <a:ahLst/>
              <a:cxnLst>
                <a:cxn ang="0">
                  <a:pos x="T0" y="T1"/>
                </a:cxn>
                <a:cxn ang="0">
                  <a:pos x="T2" y="T3"/>
                </a:cxn>
                <a:cxn ang="0">
                  <a:pos x="T4" y="T5"/>
                </a:cxn>
                <a:cxn ang="0">
                  <a:pos x="T6" y="T7"/>
                </a:cxn>
                <a:cxn ang="0">
                  <a:pos x="T8" y="T9"/>
                </a:cxn>
              </a:cxnLst>
              <a:rect l="0" t="0" r="r" b="b"/>
              <a:pathLst>
                <a:path w="323" h="171">
                  <a:moveTo>
                    <a:pt x="323" y="171"/>
                  </a:moveTo>
                  <a:cubicBezTo>
                    <a:pt x="305" y="140"/>
                    <a:pt x="284" y="107"/>
                    <a:pt x="265" y="85"/>
                  </a:cubicBezTo>
                  <a:cubicBezTo>
                    <a:pt x="201" y="14"/>
                    <a:pt x="0" y="0"/>
                    <a:pt x="0" y="0"/>
                  </a:cubicBezTo>
                  <a:cubicBezTo>
                    <a:pt x="55" y="164"/>
                    <a:pt x="55" y="164"/>
                    <a:pt x="55" y="164"/>
                  </a:cubicBezTo>
                  <a:lnTo>
                    <a:pt x="323" y="17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1" name="Freeform 20"/>
            <p:cNvSpPr/>
            <p:nvPr/>
          </p:nvSpPr>
          <p:spPr bwMode="auto">
            <a:xfrm>
              <a:off x="2781300" y="3569494"/>
              <a:ext cx="216694" cy="228600"/>
            </a:xfrm>
            <a:custGeom>
              <a:avLst/>
              <a:gdLst>
                <a:gd name="T0" fmla="*/ 0 w 1066"/>
                <a:gd name="T1" fmla="*/ 0 h 1121"/>
                <a:gd name="T2" fmla="*/ 157 w 1066"/>
                <a:gd name="T3" fmla="*/ 793 h 1121"/>
                <a:gd name="T4" fmla="*/ 1066 w 1066"/>
                <a:gd name="T5" fmla="*/ 1121 h 1121"/>
                <a:gd name="T6" fmla="*/ 856 w 1066"/>
                <a:gd name="T7" fmla="*/ 545 h 1121"/>
                <a:gd name="T8" fmla="*/ 0 w 1066"/>
                <a:gd name="T9" fmla="*/ 0 h 1121"/>
              </a:gdLst>
              <a:ahLst/>
              <a:cxnLst>
                <a:cxn ang="0">
                  <a:pos x="T0" y="T1"/>
                </a:cxn>
                <a:cxn ang="0">
                  <a:pos x="T2" y="T3"/>
                </a:cxn>
                <a:cxn ang="0">
                  <a:pos x="T4" y="T5"/>
                </a:cxn>
                <a:cxn ang="0">
                  <a:pos x="T6" y="T7"/>
                </a:cxn>
                <a:cxn ang="0">
                  <a:pos x="T8" y="T9"/>
                </a:cxn>
              </a:cxnLst>
              <a:rect l="0" t="0" r="r" b="b"/>
              <a:pathLst>
                <a:path w="1066" h="1121">
                  <a:moveTo>
                    <a:pt x="0" y="0"/>
                  </a:moveTo>
                  <a:cubicBezTo>
                    <a:pt x="157" y="793"/>
                    <a:pt x="157" y="793"/>
                    <a:pt x="157" y="793"/>
                  </a:cubicBezTo>
                  <a:cubicBezTo>
                    <a:pt x="1066" y="1121"/>
                    <a:pt x="1066" y="1121"/>
                    <a:pt x="1066" y="1121"/>
                  </a:cubicBezTo>
                  <a:cubicBezTo>
                    <a:pt x="1066" y="1121"/>
                    <a:pt x="1040" y="737"/>
                    <a:pt x="856" y="545"/>
                  </a:cubicBezTo>
                  <a:cubicBezTo>
                    <a:pt x="718" y="401"/>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2" name="Freeform 21"/>
            <p:cNvSpPr/>
            <p:nvPr/>
          </p:nvSpPr>
          <p:spPr bwMode="auto">
            <a:xfrm>
              <a:off x="2781300" y="3569494"/>
              <a:ext cx="216694" cy="228600"/>
            </a:xfrm>
            <a:custGeom>
              <a:avLst/>
              <a:gdLst>
                <a:gd name="T0" fmla="*/ 856 w 1066"/>
                <a:gd name="T1" fmla="*/ 545 h 1121"/>
                <a:gd name="T2" fmla="*/ 0 w 1066"/>
                <a:gd name="T3" fmla="*/ 0 h 1121"/>
                <a:gd name="T4" fmla="*/ 83 w 1066"/>
                <a:gd name="T5" fmla="*/ 420 h 1121"/>
                <a:gd name="T6" fmla="*/ 743 w 1066"/>
                <a:gd name="T7" fmla="*/ 748 h 1121"/>
                <a:gd name="T8" fmla="*/ 940 w 1066"/>
                <a:gd name="T9" fmla="*/ 1076 h 1121"/>
                <a:gd name="T10" fmla="*/ 1066 w 1066"/>
                <a:gd name="T11" fmla="*/ 1121 h 1121"/>
                <a:gd name="T12" fmla="*/ 856 w 1066"/>
                <a:gd name="T13" fmla="*/ 545 h 1121"/>
              </a:gdLst>
              <a:ahLst/>
              <a:cxnLst>
                <a:cxn ang="0">
                  <a:pos x="T0" y="T1"/>
                </a:cxn>
                <a:cxn ang="0">
                  <a:pos x="T2" y="T3"/>
                </a:cxn>
                <a:cxn ang="0">
                  <a:pos x="T4" y="T5"/>
                </a:cxn>
                <a:cxn ang="0">
                  <a:pos x="T6" y="T7"/>
                </a:cxn>
                <a:cxn ang="0">
                  <a:pos x="T8" y="T9"/>
                </a:cxn>
                <a:cxn ang="0">
                  <a:pos x="T10" y="T11"/>
                </a:cxn>
                <a:cxn ang="0">
                  <a:pos x="T12" y="T13"/>
                </a:cxn>
              </a:cxnLst>
              <a:rect l="0" t="0" r="r" b="b"/>
              <a:pathLst>
                <a:path w="1066" h="1121">
                  <a:moveTo>
                    <a:pt x="856" y="545"/>
                  </a:moveTo>
                  <a:cubicBezTo>
                    <a:pt x="718" y="401"/>
                    <a:pt x="0" y="0"/>
                    <a:pt x="0" y="0"/>
                  </a:cubicBezTo>
                  <a:cubicBezTo>
                    <a:pt x="83" y="420"/>
                    <a:pt x="83" y="420"/>
                    <a:pt x="83" y="420"/>
                  </a:cubicBezTo>
                  <a:cubicBezTo>
                    <a:pt x="384" y="544"/>
                    <a:pt x="610" y="645"/>
                    <a:pt x="743" y="748"/>
                  </a:cubicBezTo>
                  <a:cubicBezTo>
                    <a:pt x="813" y="803"/>
                    <a:pt x="878" y="943"/>
                    <a:pt x="940" y="1076"/>
                  </a:cubicBezTo>
                  <a:cubicBezTo>
                    <a:pt x="1066" y="1121"/>
                    <a:pt x="1066" y="1121"/>
                    <a:pt x="1066" y="1121"/>
                  </a:cubicBezTo>
                  <a:cubicBezTo>
                    <a:pt x="1066" y="1121"/>
                    <a:pt x="1040" y="737"/>
                    <a:pt x="856" y="545"/>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3" name="Freeform 22"/>
            <p:cNvSpPr/>
            <p:nvPr/>
          </p:nvSpPr>
          <p:spPr bwMode="auto">
            <a:xfrm>
              <a:off x="2919413" y="3726657"/>
              <a:ext cx="63103" cy="65485"/>
            </a:xfrm>
            <a:custGeom>
              <a:avLst/>
              <a:gdLst>
                <a:gd name="T0" fmla="*/ 307 w 307"/>
                <a:gd name="T1" fmla="*/ 321 h 321"/>
                <a:gd name="T2" fmla="*/ 273 w 307"/>
                <a:gd name="T3" fmla="*/ 200 h 321"/>
                <a:gd name="T4" fmla="*/ 0 w 307"/>
                <a:gd name="T5" fmla="*/ 0 h 321"/>
                <a:gd name="T6" fmla="*/ 1 w 307"/>
                <a:gd name="T7" fmla="*/ 210 h 321"/>
                <a:gd name="T8" fmla="*/ 307 w 307"/>
                <a:gd name="T9" fmla="*/ 321 h 321"/>
              </a:gdLst>
              <a:ahLst/>
              <a:cxnLst>
                <a:cxn ang="0">
                  <a:pos x="T0" y="T1"/>
                </a:cxn>
                <a:cxn ang="0">
                  <a:pos x="T2" y="T3"/>
                </a:cxn>
                <a:cxn ang="0">
                  <a:pos x="T4" y="T5"/>
                </a:cxn>
                <a:cxn ang="0">
                  <a:pos x="T6" y="T7"/>
                </a:cxn>
                <a:cxn ang="0">
                  <a:pos x="T8" y="T9"/>
                </a:cxn>
              </a:cxnLst>
              <a:rect l="0" t="0" r="r" b="b"/>
              <a:pathLst>
                <a:path w="307" h="321">
                  <a:moveTo>
                    <a:pt x="307" y="321"/>
                  </a:moveTo>
                  <a:cubicBezTo>
                    <a:pt x="298" y="278"/>
                    <a:pt x="287" y="233"/>
                    <a:pt x="273" y="200"/>
                  </a:cubicBezTo>
                  <a:cubicBezTo>
                    <a:pt x="227" y="93"/>
                    <a:pt x="0" y="0"/>
                    <a:pt x="0" y="0"/>
                  </a:cubicBezTo>
                  <a:cubicBezTo>
                    <a:pt x="1" y="210"/>
                    <a:pt x="1" y="210"/>
                    <a:pt x="1" y="210"/>
                  </a:cubicBezTo>
                  <a:lnTo>
                    <a:pt x="307" y="32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2" name="Freeform 23"/>
            <p:cNvSpPr/>
            <p:nvPr/>
          </p:nvSpPr>
          <p:spPr bwMode="auto">
            <a:xfrm>
              <a:off x="2743200" y="3437335"/>
              <a:ext cx="200025" cy="242888"/>
            </a:xfrm>
            <a:custGeom>
              <a:avLst/>
              <a:gdLst>
                <a:gd name="T0" fmla="*/ 0 w 984"/>
                <a:gd name="T1" fmla="*/ 0 h 1196"/>
                <a:gd name="T2" fmla="*/ 100 w 984"/>
                <a:gd name="T3" fmla="*/ 803 h 1196"/>
                <a:gd name="T4" fmla="*/ 982 w 984"/>
                <a:gd name="T5" fmla="*/ 1196 h 1196"/>
                <a:gd name="T6" fmla="*/ 815 w 984"/>
                <a:gd name="T7" fmla="*/ 606 h 1196"/>
                <a:gd name="T8" fmla="*/ 0 w 984"/>
                <a:gd name="T9" fmla="*/ 0 h 1196"/>
              </a:gdLst>
              <a:ahLst/>
              <a:cxnLst>
                <a:cxn ang="0">
                  <a:pos x="T0" y="T1"/>
                </a:cxn>
                <a:cxn ang="0">
                  <a:pos x="T2" y="T3"/>
                </a:cxn>
                <a:cxn ang="0">
                  <a:pos x="T4" y="T5"/>
                </a:cxn>
                <a:cxn ang="0">
                  <a:pos x="T6" y="T7"/>
                </a:cxn>
                <a:cxn ang="0">
                  <a:pos x="T8" y="T9"/>
                </a:cxn>
              </a:cxnLst>
              <a:rect l="0" t="0" r="r" b="b"/>
              <a:pathLst>
                <a:path w="984" h="1196">
                  <a:moveTo>
                    <a:pt x="0" y="0"/>
                  </a:moveTo>
                  <a:cubicBezTo>
                    <a:pt x="100" y="803"/>
                    <a:pt x="100" y="803"/>
                    <a:pt x="100" y="803"/>
                  </a:cubicBezTo>
                  <a:cubicBezTo>
                    <a:pt x="982" y="1196"/>
                    <a:pt x="982" y="1196"/>
                    <a:pt x="982" y="1196"/>
                  </a:cubicBezTo>
                  <a:cubicBezTo>
                    <a:pt x="982" y="1196"/>
                    <a:pt x="984" y="810"/>
                    <a:pt x="815" y="606"/>
                  </a:cubicBezTo>
                  <a:cubicBezTo>
                    <a:pt x="687" y="452"/>
                    <a:pt x="0" y="0"/>
                    <a:pt x="0" y="0"/>
                  </a:cubicBez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3" name="Freeform 24"/>
            <p:cNvSpPr/>
            <p:nvPr/>
          </p:nvSpPr>
          <p:spPr bwMode="auto">
            <a:xfrm>
              <a:off x="2743200" y="3437335"/>
              <a:ext cx="200025" cy="242888"/>
            </a:xfrm>
            <a:custGeom>
              <a:avLst/>
              <a:gdLst>
                <a:gd name="T0" fmla="*/ 815 w 984"/>
                <a:gd name="T1" fmla="*/ 606 h 1196"/>
                <a:gd name="T2" fmla="*/ 0 w 984"/>
                <a:gd name="T3" fmla="*/ 0 h 1196"/>
                <a:gd name="T4" fmla="*/ 53 w 984"/>
                <a:gd name="T5" fmla="*/ 426 h 1196"/>
                <a:gd name="T6" fmla="*/ 687 w 984"/>
                <a:gd name="T7" fmla="*/ 800 h 1196"/>
                <a:gd name="T8" fmla="*/ 860 w 984"/>
                <a:gd name="T9" fmla="*/ 1142 h 1196"/>
                <a:gd name="T10" fmla="*/ 982 w 984"/>
                <a:gd name="T11" fmla="*/ 1196 h 1196"/>
                <a:gd name="T12" fmla="*/ 815 w 984"/>
                <a:gd name="T13" fmla="*/ 606 h 1196"/>
              </a:gdLst>
              <a:ahLst/>
              <a:cxnLst>
                <a:cxn ang="0">
                  <a:pos x="T0" y="T1"/>
                </a:cxn>
                <a:cxn ang="0">
                  <a:pos x="T2" y="T3"/>
                </a:cxn>
                <a:cxn ang="0">
                  <a:pos x="T4" y="T5"/>
                </a:cxn>
                <a:cxn ang="0">
                  <a:pos x="T6" y="T7"/>
                </a:cxn>
                <a:cxn ang="0">
                  <a:pos x="T8" y="T9"/>
                </a:cxn>
                <a:cxn ang="0">
                  <a:pos x="T10" y="T11"/>
                </a:cxn>
                <a:cxn ang="0">
                  <a:pos x="T12" y="T13"/>
                </a:cxn>
              </a:cxnLst>
              <a:rect l="0" t="0" r="r" b="b"/>
              <a:pathLst>
                <a:path w="984" h="1196">
                  <a:moveTo>
                    <a:pt x="815" y="606"/>
                  </a:moveTo>
                  <a:cubicBezTo>
                    <a:pt x="687" y="452"/>
                    <a:pt x="0" y="0"/>
                    <a:pt x="0" y="0"/>
                  </a:cubicBezTo>
                  <a:cubicBezTo>
                    <a:pt x="53" y="426"/>
                    <a:pt x="53" y="426"/>
                    <a:pt x="53" y="426"/>
                  </a:cubicBezTo>
                  <a:cubicBezTo>
                    <a:pt x="344" y="571"/>
                    <a:pt x="562" y="688"/>
                    <a:pt x="687" y="800"/>
                  </a:cubicBezTo>
                  <a:cubicBezTo>
                    <a:pt x="753" y="860"/>
                    <a:pt x="808" y="1004"/>
                    <a:pt x="860" y="1142"/>
                  </a:cubicBezTo>
                  <a:cubicBezTo>
                    <a:pt x="982" y="1196"/>
                    <a:pt x="982" y="1196"/>
                    <a:pt x="982" y="1196"/>
                  </a:cubicBezTo>
                  <a:cubicBezTo>
                    <a:pt x="982" y="1196"/>
                    <a:pt x="984" y="810"/>
                    <a:pt x="815" y="606"/>
                  </a:cubicBez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4" name="Freeform 25"/>
            <p:cNvSpPr/>
            <p:nvPr/>
          </p:nvSpPr>
          <p:spPr bwMode="auto">
            <a:xfrm>
              <a:off x="2867025" y="3602832"/>
              <a:ext cx="60722" cy="70247"/>
            </a:xfrm>
            <a:custGeom>
              <a:avLst/>
              <a:gdLst>
                <a:gd name="T0" fmla="*/ 297 w 297"/>
                <a:gd name="T1" fmla="*/ 343 h 343"/>
                <a:gd name="T2" fmla="*/ 271 w 297"/>
                <a:gd name="T3" fmla="*/ 220 h 343"/>
                <a:gd name="T4" fmla="*/ 14 w 297"/>
                <a:gd name="T5" fmla="*/ 0 h 343"/>
                <a:gd name="T6" fmla="*/ 0 w 297"/>
                <a:gd name="T7" fmla="*/ 210 h 343"/>
                <a:gd name="T8" fmla="*/ 297 w 297"/>
                <a:gd name="T9" fmla="*/ 343 h 343"/>
              </a:gdLst>
              <a:ahLst/>
              <a:cxnLst>
                <a:cxn ang="0">
                  <a:pos x="T0" y="T1"/>
                </a:cxn>
                <a:cxn ang="0">
                  <a:pos x="T2" y="T3"/>
                </a:cxn>
                <a:cxn ang="0">
                  <a:pos x="T4" y="T5"/>
                </a:cxn>
                <a:cxn ang="0">
                  <a:pos x="T6" y="T7"/>
                </a:cxn>
                <a:cxn ang="0">
                  <a:pos x="T8" y="T9"/>
                </a:cxn>
              </a:cxnLst>
              <a:rect l="0" t="0" r="r" b="b"/>
              <a:pathLst>
                <a:path w="297" h="343">
                  <a:moveTo>
                    <a:pt x="297" y="343"/>
                  </a:moveTo>
                  <a:cubicBezTo>
                    <a:pt x="291" y="300"/>
                    <a:pt x="283" y="253"/>
                    <a:pt x="271" y="220"/>
                  </a:cubicBezTo>
                  <a:cubicBezTo>
                    <a:pt x="234" y="109"/>
                    <a:pt x="14" y="0"/>
                    <a:pt x="14" y="0"/>
                  </a:cubicBezTo>
                  <a:cubicBezTo>
                    <a:pt x="0" y="210"/>
                    <a:pt x="0" y="210"/>
                    <a:pt x="0" y="210"/>
                  </a:cubicBezTo>
                  <a:lnTo>
                    <a:pt x="297" y="343"/>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5" name="Freeform 26"/>
            <p:cNvSpPr/>
            <p:nvPr/>
          </p:nvSpPr>
          <p:spPr bwMode="auto">
            <a:xfrm>
              <a:off x="2722960" y="3311129"/>
              <a:ext cx="158353" cy="228600"/>
            </a:xfrm>
            <a:custGeom>
              <a:avLst/>
              <a:gdLst>
                <a:gd name="T0" fmla="*/ 202 w 775"/>
                <a:gd name="T1" fmla="*/ 0 h 1127"/>
                <a:gd name="T2" fmla="*/ 0 w 775"/>
                <a:gd name="T3" fmla="*/ 710 h 1127"/>
                <a:gd name="T4" fmla="*/ 646 w 775"/>
                <a:gd name="T5" fmla="*/ 1127 h 1127"/>
                <a:gd name="T6" fmla="*/ 627 w 775"/>
                <a:gd name="T7" fmla="*/ 688 h 1127"/>
                <a:gd name="T8" fmla="*/ 424 w 775"/>
                <a:gd name="T9" fmla="*/ 472 h 1127"/>
                <a:gd name="T10" fmla="*/ 202 w 775"/>
                <a:gd name="T11" fmla="*/ 0 h 1127"/>
              </a:gdLst>
              <a:ahLst/>
              <a:cxnLst>
                <a:cxn ang="0">
                  <a:pos x="T0" y="T1"/>
                </a:cxn>
                <a:cxn ang="0">
                  <a:pos x="T2" y="T3"/>
                </a:cxn>
                <a:cxn ang="0">
                  <a:pos x="T4" y="T5"/>
                </a:cxn>
                <a:cxn ang="0">
                  <a:pos x="T6" y="T7"/>
                </a:cxn>
                <a:cxn ang="0">
                  <a:pos x="T8" y="T9"/>
                </a:cxn>
                <a:cxn ang="0">
                  <a:pos x="T10" y="T11"/>
                </a:cxn>
              </a:cxnLst>
              <a:rect l="0" t="0" r="r" b="b"/>
              <a:pathLst>
                <a:path w="775" h="1127">
                  <a:moveTo>
                    <a:pt x="202" y="0"/>
                  </a:moveTo>
                  <a:cubicBezTo>
                    <a:pt x="0" y="710"/>
                    <a:pt x="0" y="710"/>
                    <a:pt x="0" y="710"/>
                  </a:cubicBezTo>
                  <a:cubicBezTo>
                    <a:pt x="646" y="1127"/>
                    <a:pt x="646" y="1127"/>
                    <a:pt x="646" y="1127"/>
                  </a:cubicBezTo>
                  <a:cubicBezTo>
                    <a:pt x="646" y="1127"/>
                    <a:pt x="775" y="910"/>
                    <a:pt x="627" y="688"/>
                  </a:cubicBezTo>
                  <a:cubicBezTo>
                    <a:pt x="515" y="519"/>
                    <a:pt x="424" y="472"/>
                    <a:pt x="424" y="472"/>
                  </a:cubicBezTo>
                  <a:lnTo>
                    <a:pt x="202" y="0"/>
                  </a:lnTo>
                  <a:close/>
                </a:path>
              </a:pathLst>
            </a:custGeom>
            <a:solidFill>
              <a:srgbClr val="F9BB8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6" name="Freeform 27"/>
            <p:cNvSpPr/>
            <p:nvPr/>
          </p:nvSpPr>
          <p:spPr bwMode="auto">
            <a:xfrm>
              <a:off x="2789635" y="3457575"/>
              <a:ext cx="54769" cy="76200"/>
            </a:xfrm>
            <a:custGeom>
              <a:avLst/>
              <a:gdLst>
                <a:gd name="T0" fmla="*/ 0 w 268"/>
                <a:gd name="T1" fmla="*/ 201 h 372"/>
                <a:gd name="T2" fmla="*/ 266 w 268"/>
                <a:gd name="T3" fmla="*/ 372 h 372"/>
                <a:gd name="T4" fmla="*/ 264 w 268"/>
                <a:gd name="T5" fmla="*/ 266 h 372"/>
                <a:gd name="T6" fmla="*/ 56 w 268"/>
                <a:gd name="T7" fmla="*/ 0 h 372"/>
                <a:gd name="T8" fmla="*/ 0 w 268"/>
                <a:gd name="T9" fmla="*/ 201 h 372"/>
              </a:gdLst>
              <a:ahLst/>
              <a:cxnLst>
                <a:cxn ang="0">
                  <a:pos x="T0" y="T1"/>
                </a:cxn>
                <a:cxn ang="0">
                  <a:pos x="T2" y="T3"/>
                </a:cxn>
                <a:cxn ang="0">
                  <a:pos x="T4" y="T5"/>
                </a:cxn>
                <a:cxn ang="0">
                  <a:pos x="T6" y="T7"/>
                </a:cxn>
                <a:cxn ang="0">
                  <a:pos x="T8" y="T9"/>
                </a:cxn>
              </a:cxnLst>
              <a:rect l="0" t="0" r="r" b="b"/>
              <a:pathLst>
                <a:path w="268" h="372">
                  <a:moveTo>
                    <a:pt x="0" y="201"/>
                  </a:moveTo>
                  <a:cubicBezTo>
                    <a:pt x="266" y="372"/>
                    <a:pt x="266" y="372"/>
                    <a:pt x="266" y="372"/>
                  </a:cubicBezTo>
                  <a:cubicBezTo>
                    <a:pt x="268" y="335"/>
                    <a:pt x="268" y="296"/>
                    <a:pt x="264" y="266"/>
                  </a:cubicBezTo>
                  <a:cubicBezTo>
                    <a:pt x="249" y="150"/>
                    <a:pt x="56" y="0"/>
                    <a:pt x="56" y="0"/>
                  </a:cubicBezTo>
                  <a:lnTo>
                    <a:pt x="0" y="201"/>
                  </a:lnTo>
                  <a:close/>
                </a:path>
              </a:pathLst>
            </a:custGeom>
            <a:solidFill>
              <a:srgbClr val="FFE2C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7" name="Freeform 28"/>
            <p:cNvSpPr/>
            <p:nvPr/>
          </p:nvSpPr>
          <p:spPr bwMode="auto">
            <a:xfrm>
              <a:off x="2739629" y="3311129"/>
              <a:ext cx="102394" cy="127397"/>
            </a:xfrm>
            <a:custGeom>
              <a:avLst/>
              <a:gdLst>
                <a:gd name="T0" fmla="*/ 123 w 505"/>
                <a:gd name="T1" fmla="*/ 0 h 627"/>
                <a:gd name="T2" fmla="*/ 0 w 505"/>
                <a:gd name="T3" fmla="*/ 430 h 627"/>
                <a:gd name="T4" fmla="*/ 446 w 505"/>
                <a:gd name="T5" fmla="*/ 570 h 627"/>
                <a:gd name="T6" fmla="*/ 505 w 505"/>
                <a:gd name="T7" fmla="*/ 627 h 627"/>
                <a:gd name="T8" fmla="*/ 345 w 505"/>
                <a:gd name="T9" fmla="*/ 472 h 627"/>
                <a:gd name="T10" fmla="*/ 123 w 505"/>
                <a:gd name="T11" fmla="*/ 0 h 627"/>
              </a:gdLst>
              <a:ahLst/>
              <a:cxnLst>
                <a:cxn ang="0">
                  <a:pos x="T0" y="T1"/>
                </a:cxn>
                <a:cxn ang="0">
                  <a:pos x="T2" y="T3"/>
                </a:cxn>
                <a:cxn ang="0">
                  <a:pos x="T4" y="T5"/>
                </a:cxn>
                <a:cxn ang="0">
                  <a:pos x="T6" y="T7"/>
                </a:cxn>
                <a:cxn ang="0">
                  <a:pos x="T8" y="T9"/>
                </a:cxn>
                <a:cxn ang="0">
                  <a:pos x="T10" y="T11"/>
                </a:cxn>
              </a:cxnLst>
              <a:rect l="0" t="0" r="r" b="b"/>
              <a:pathLst>
                <a:path w="505" h="627">
                  <a:moveTo>
                    <a:pt x="123" y="0"/>
                  </a:moveTo>
                  <a:cubicBezTo>
                    <a:pt x="0" y="430"/>
                    <a:pt x="0" y="430"/>
                    <a:pt x="0" y="430"/>
                  </a:cubicBezTo>
                  <a:cubicBezTo>
                    <a:pt x="205" y="438"/>
                    <a:pt x="319" y="448"/>
                    <a:pt x="446" y="570"/>
                  </a:cubicBezTo>
                  <a:cubicBezTo>
                    <a:pt x="467" y="590"/>
                    <a:pt x="486" y="609"/>
                    <a:pt x="505" y="627"/>
                  </a:cubicBezTo>
                  <a:cubicBezTo>
                    <a:pt x="414" y="507"/>
                    <a:pt x="345" y="472"/>
                    <a:pt x="345" y="472"/>
                  </a:cubicBezTo>
                  <a:lnTo>
                    <a:pt x="123" y="0"/>
                  </a:lnTo>
                  <a:close/>
                </a:path>
              </a:pathLst>
            </a:custGeom>
            <a:solidFill>
              <a:srgbClr val="EAA15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8" name="Freeform 29"/>
            <p:cNvSpPr/>
            <p:nvPr/>
          </p:nvSpPr>
          <p:spPr bwMode="auto">
            <a:xfrm>
              <a:off x="2609850" y="2957513"/>
              <a:ext cx="211931" cy="153591"/>
            </a:xfrm>
            <a:custGeom>
              <a:avLst/>
              <a:gdLst>
                <a:gd name="T0" fmla="*/ 991 w 1043"/>
                <a:gd name="T1" fmla="*/ 161 h 758"/>
                <a:gd name="T2" fmla="*/ 882 w 1043"/>
                <a:gd name="T3" fmla="*/ 459 h 758"/>
                <a:gd name="T4" fmla="*/ 350 w 1043"/>
                <a:gd name="T5" fmla="*/ 706 h 758"/>
                <a:gd name="T6" fmla="*/ 52 w 1043"/>
                <a:gd name="T7" fmla="*/ 597 h 758"/>
                <a:gd name="T8" fmla="*/ 52 w 1043"/>
                <a:gd name="T9" fmla="*/ 597 h 758"/>
                <a:gd name="T10" fmla="*/ 161 w 1043"/>
                <a:gd name="T11" fmla="*/ 299 h 758"/>
                <a:gd name="T12" fmla="*/ 693 w 1043"/>
                <a:gd name="T13" fmla="*/ 52 h 758"/>
                <a:gd name="T14" fmla="*/ 991 w 1043"/>
                <a:gd name="T15" fmla="*/ 161 h 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3" h="758">
                  <a:moveTo>
                    <a:pt x="991" y="161"/>
                  </a:moveTo>
                  <a:cubicBezTo>
                    <a:pt x="1043" y="273"/>
                    <a:pt x="994" y="407"/>
                    <a:pt x="882" y="459"/>
                  </a:cubicBezTo>
                  <a:cubicBezTo>
                    <a:pt x="350" y="706"/>
                    <a:pt x="350" y="706"/>
                    <a:pt x="350" y="706"/>
                  </a:cubicBezTo>
                  <a:cubicBezTo>
                    <a:pt x="237" y="758"/>
                    <a:pt x="104" y="709"/>
                    <a:pt x="52" y="597"/>
                  </a:cubicBezTo>
                  <a:cubicBezTo>
                    <a:pt x="52" y="597"/>
                    <a:pt x="52" y="597"/>
                    <a:pt x="52" y="597"/>
                  </a:cubicBezTo>
                  <a:cubicBezTo>
                    <a:pt x="0" y="484"/>
                    <a:pt x="48" y="351"/>
                    <a:pt x="161" y="299"/>
                  </a:cubicBezTo>
                  <a:cubicBezTo>
                    <a:pt x="693" y="52"/>
                    <a:pt x="693" y="52"/>
                    <a:pt x="693" y="52"/>
                  </a:cubicBezTo>
                  <a:cubicBezTo>
                    <a:pt x="805" y="0"/>
                    <a:pt x="939" y="48"/>
                    <a:pt x="991" y="161"/>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59" name="Freeform 30"/>
            <p:cNvSpPr>
              <a:spLocks noEditPoints="1"/>
            </p:cNvSpPr>
            <p:nvPr/>
          </p:nvSpPr>
          <p:spPr bwMode="auto">
            <a:xfrm>
              <a:off x="2031206" y="2131219"/>
              <a:ext cx="1015603" cy="1014413"/>
            </a:xfrm>
            <a:custGeom>
              <a:avLst/>
              <a:gdLst>
                <a:gd name="T0" fmla="*/ 1572 w 4988"/>
                <a:gd name="T1" fmla="*/ 509 h 4988"/>
                <a:gd name="T2" fmla="*/ 509 w 4988"/>
                <a:gd name="T3" fmla="*/ 3415 h 4988"/>
                <a:gd name="T4" fmla="*/ 3415 w 4988"/>
                <a:gd name="T5" fmla="*/ 4479 h 4988"/>
                <a:gd name="T6" fmla="*/ 4479 w 4988"/>
                <a:gd name="T7" fmla="*/ 1573 h 4988"/>
                <a:gd name="T8" fmla="*/ 1572 w 4988"/>
                <a:gd name="T9" fmla="*/ 509 h 4988"/>
                <a:gd name="T10" fmla="*/ 3278 w 4988"/>
                <a:gd name="T11" fmla="*/ 4183 h 4988"/>
                <a:gd name="T12" fmla="*/ 804 w 4988"/>
                <a:gd name="T13" fmla="*/ 3278 h 4988"/>
                <a:gd name="T14" fmla="*/ 1710 w 4988"/>
                <a:gd name="T15" fmla="*/ 805 h 4988"/>
                <a:gd name="T16" fmla="*/ 4183 w 4988"/>
                <a:gd name="T17" fmla="*/ 1710 h 4988"/>
                <a:gd name="T18" fmla="*/ 3278 w 4988"/>
                <a:gd name="T19" fmla="*/ 4183 h 4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8" h="4988">
                  <a:moveTo>
                    <a:pt x="1572" y="509"/>
                  </a:moveTo>
                  <a:cubicBezTo>
                    <a:pt x="476" y="1017"/>
                    <a:pt x="0" y="2319"/>
                    <a:pt x="509" y="3415"/>
                  </a:cubicBezTo>
                  <a:cubicBezTo>
                    <a:pt x="1017" y="4512"/>
                    <a:pt x="2319" y="4988"/>
                    <a:pt x="3415" y="4479"/>
                  </a:cubicBezTo>
                  <a:cubicBezTo>
                    <a:pt x="4511" y="3970"/>
                    <a:pt x="4988" y="2669"/>
                    <a:pt x="4479" y="1573"/>
                  </a:cubicBezTo>
                  <a:cubicBezTo>
                    <a:pt x="3970" y="476"/>
                    <a:pt x="2669" y="0"/>
                    <a:pt x="1572" y="509"/>
                  </a:cubicBezTo>
                  <a:close/>
                  <a:moveTo>
                    <a:pt x="3278" y="4183"/>
                  </a:moveTo>
                  <a:cubicBezTo>
                    <a:pt x="2345" y="4616"/>
                    <a:pt x="1237" y="4211"/>
                    <a:pt x="804" y="3278"/>
                  </a:cubicBezTo>
                  <a:cubicBezTo>
                    <a:pt x="371" y="2345"/>
                    <a:pt x="777" y="1238"/>
                    <a:pt x="1710" y="805"/>
                  </a:cubicBezTo>
                  <a:cubicBezTo>
                    <a:pt x="2643" y="372"/>
                    <a:pt x="3750" y="777"/>
                    <a:pt x="4183" y="1710"/>
                  </a:cubicBezTo>
                  <a:cubicBezTo>
                    <a:pt x="4616" y="2643"/>
                    <a:pt x="4211" y="3750"/>
                    <a:pt x="3278" y="4183"/>
                  </a:cubicBezTo>
                  <a:close/>
                </a:path>
              </a:pathLst>
            </a:custGeom>
            <a:solidFill>
              <a:srgbClr val="03596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0" name="Freeform 31"/>
            <p:cNvSpPr/>
            <p:nvPr/>
          </p:nvSpPr>
          <p:spPr bwMode="auto">
            <a:xfrm>
              <a:off x="2276475" y="2369344"/>
              <a:ext cx="641747" cy="652463"/>
            </a:xfrm>
            <a:custGeom>
              <a:avLst/>
              <a:gdLst>
                <a:gd name="T0" fmla="*/ 2275 w 3151"/>
                <a:gd name="T1" fmla="*/ 2281 h 3208"/>
                <a:gd name="T2" fmla="*/ 0 w 3151"/>
                <a:gd name="T3" fmla="*/ 2448 h 3208"/>
                <a:gd name="T4" fmla="*/ 110 w 3151"/>
                <a:gd name="T5" fmla="*/ 2564 h 3208"/>
                <a:gd name="T6" fmla="*/ 2507 w 3151"/>
                <a:gd name="T7" fmla="*/ 2501 h 3208"/>
                <a:gd name="T8" fmla="*/ 2444 w 3151"/>
                <a:gd name="T9" fmla="*/ 104 h 3208"/>
                <a:gd name="T10" fmla="*/ 2323 w 3151"/>
                <a:gd name="T11" fmla="*/ 0 h 3208"/>
                <a:gd name="T12" fmla="*/ 2275 w 3151"/>
                <a:gd name="T13" fmla="*/ 2281 h 3208"/>
              </a:gdLst>
              <a:ahLst/>
              <a:cxnLst>
                <a:cxn ang="0">
                  <a:pos x="T0" y="T1"/>
                </a:cxn>
                <a:cxn ang="0">
                  <a:pos x="T2" y="T3"/>
                </a:cxn>
                <a:cxn ang="0">
                  <a:pos x="T4" y="T5"/>
                </a:cxn>
                <a:cxn ang="0">
                  <a:pos x="T6" y="T7"/>
                </a:cxn>
                <a:cxn ang="0">
                  <a:pos x="T8" y="T9"/>
                </a:cxn>
                <a:cxn ang="0">
                  <a:pos x="T10" y="T11"/>
                </a:cxn>
                <a:cxn ang="0">
                  <a:pos x="T12" y="T13"/>
                </a:cxn>
              </a:cxnLst>
              <a:rect l="0" t="0" r="r" b="b"/>
              <a:pathLst>
                <a:path w="3151" h="3208">
                  <a:moveTo>
                    <a:pt x="2275" y="2281"/>
                  </a:moveTo>
                  <a:cubicBezTo>
                    <a:pt x="1668" y="2921"/>
                    <a:pt x="680" y="2983"/>
                    <a:pt x="0" y="2448"/>
                  </a:cubicBezTo>
                  <a:cubicBezTo>
                    <a:pt x="34" y="2488"/>
                    <a:pt x="71" y="2527"/>
                    <a:pt x="110" y="2564"/>
                  </a:cubicBezTo>
                  <a:cubicBezTo>
                    <a:pt x="789" y="3208"/>
                    <a:pt x="1862" y="3180"/>
                    <a:pt x="2507" y="2501"/>
                  </a:cubicBezTo>
                  <a:cubicBezTo>
                    <a:pt x="3151" y="1822"/>
                    <a:pt x="3123" y="749"/>
                    <a:pt x="2444" y="104"/>
                  </a:cubicBezTo>
                  <a:cubicBezTo>
                    <a:pt x="2405" y="67"/>
                    <a:pt x="2364" y="33"/>
                    <a:pt x="2323" y="0"/>
                  </a:cubicBezTo>
                  <a:cubicBezTo>
                    <a:pt x="2892" y="651"/>
                    <a:pt x="2883" y="1641"/>
                    <a:pt x="2275" y="2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61" name="Freeform 32"/>
            <p:cNvSpPr/>
            <p:nvPr/>
          </p:nvSpPr>
          <p:spPr bwMode="auto">
            <a:xfrm>
              <a:off x="3145631" y="3444479"/>
              <a:ext cx="457200" cy="532210"/>
            </a:xfrm>
            <a:custGeom>
              <a:avLst/>
              <a:gdLst>
                <a:gd name="T0" fmla="*/ 0 w 2247"/>
                <a:gd name="T1" fmla="*/ 2617 h 2617"/>
                <a:gd name="T2" fmla="*/ 2247 w 2247"/>
                <a:gd name="T3" fmla="*/ 472 h 2617"/>
                <a:gd name="T4" fmla="*/ 958 w 2247"/>
                <a:gd name="T5" fmla="*/ 0 h 2617"/>
                <a:gd name="T6" fmla="*/ 0 w 2247"/>
                <a:gd name="T7" fmla="*/ 2617 h 2617"/>
              </a:gdLst>
              <a:ahLst/>
              <a:cxnLst>
                <a:cxn ang="0">
                  <a:pos x="T0" y="T1"/>
                </a:cxn>
                <a:cxn ang="0">
                  <a:pos x="T2" y="T3"/>
                </a:cxn>
                <a:cxn ang="0">
                  <a:pos x="T4" y="T5"/>
                </a:cxn>
                <a:cxn ang="0">
                  <a:pos x="T6" y="T7"/>
                </a:cxn>
              </a:cxnLst>
              <a:rect l="0" t="0" r="r" b="b"/>
              <a:pathLst>
                <a:path w="2247" h="2617">
                  <a:moveTo>
                    <a:pt x="0" y="2617"/>
                  </a:moveTo>
                  <a:cubicBezTo>
                    <a:pt x="988" y="2203"/>
                    <a:pt x="1789" y="1435"/>
                    <a:pt x="2247" y="472"/>
                  </a:cubicBezTo>
                  <a:cubicBezTo>
                    <a:pt x="958" y="0"/>
                    <a:pt x="958" y="0"/>
                    <a:pt x="958" y="0"/>
                  </a:cubicBezTo>
                  <a:lnTo>
                    <a:pt x="0" y="2617"/>
                  </a:lnTo>
                  <a:close/>
                </a:path>
              </a:pathLst>
            </a:custGeom>
            <a:solidFill>
              <a:srgbClr val="FF713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5" name="矩形 4"/>
          <p:cNvSpPr/>
          <p:nvPr/>
        </p:nvSpPr>
        <p:spPr>
          <a:xfrm>
            <a:off x="0" y="2654300"/>
            <a:ext cx="1536700" cy="139223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63" name="文本框 362"/>
          <p:cNvSpPr txBox="1"/>
          <p:nvPr/>
        </p:nvSpPr>
        <p:spPr>
          <a:xfrm>
            <a:off x="263525" y="3030538"/>
            <a:ext cx="828675" cy="7159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矩形 47"/>
          <p:cNvSpPr/>
          <p:nvPr/>
        </p:nvSpPr>
        <p:spPr>
          <a:xfrm>
            <a:off x="6953250" y="3467100"/>
            <a:ext cx="2190750" cy="10160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46" name="矩形 45"/>
          <p:cNvSpPr/>
          <p:nvPr/>
        </p:nvSpPr>
        <p:spPr>
          <a:xfrm>
            <a:off x="4148138" y="2659063"/>
            <a:ext cx="3251200" cy="13874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直角三角形 6"/>
          <p:cNvSpPr/>
          <p:nvPr/>
        </p:nvSpPr>
        <p:spPr>
          <a:xfrm rot="5400000">
            <a:off x="6953250" y="4017963"/>
            <a:ext cx="446088" cy="446088"/>
          </a:xfrm>
          <a:prstGeom prst="rtTriangle">
            <a:avLst/>
          </a:prstGeom>
          <a:solidFill>
            <a:srgbClr val="2B43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3320" name="文本框 81"/>
          <p:cNvSpPr txBox="1"/>
          <p:nvPr/>
        </p:nvSpPr>
        <p:spPr>
          <a:xfrm>
            <a:off x="4297363" y="3095625"/>
            <a:ext cx="3048000" cy="508000"/>
          </a:xfrm>
          <a:prstGeom prst="rect">
            <a:avLst/>
          </a:prstGeom>
          <a:noFill/>
          <a:ln w="9525">
            <a:noFill/>
          </a:ln>
        </p:spPr>
        <p:txBody>
          <a:bodyPr>
            <a:spAutoFit/>
          </a:bodyPr>
          <a:lstStyle/>
          <a:p>
            <a:pPr lvl="0" eaLnBrk="1" hangingPunct="1"/>
            <a:r>
              <a:rPr lang="zh-CN" altLang="en-US" sz="2700" b="1" dirty="0">
                <a:solidFill>
                  <a:srgbClr val="FFFFFF"/>
                </a:solidFill>
                <a:latin typeface="微软雅黑" panose="020B0503020204020204" pitchFamily="34" charset="-122"/>
                <a:ea typeface="微软雅黑" panose="020B0503020204020204" pitchFamily="34" charset="-122"/>
              </a:rPr>
              <a:t>点击此处添加标题</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14339" name="组合 1"/>
          <p:cNvGrpSpPr/>
          <p:nvPr/>
        </p:nvGrpSpPr>
        <p:grpSpPr>
          <a:xfrm>
            <a:off x="106363" y="95250"/>
            <a:ext cx="938212" cy="612775"/>
            <a:chOff x="449263" y="-463550"/>
            <a:chExt cx="4000500" cy="2379663"/>
          </a:xfrm>
        </p:grpSpPr>
        <p:sp>
          <p:nvSpPr>
            <p:cNvPr id="14348"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49"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14350"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14351"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14352"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14353"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14354"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14355"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56"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57"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58"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59"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0"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1"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2"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3"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4"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14365"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6"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7"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4368"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69"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0"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1"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2"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3"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4"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5"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6"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7"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8"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79"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80"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81"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14382"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14383"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14384"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14385"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14386"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87"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88"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89"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0"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1"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2"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3"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14394"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14395"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6"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7"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8"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399"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400"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401"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402"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4403"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14340"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4341" name="组合 60"/>
          <p:cNvGrpSpPr/>
          <p:nvPr/>
        </p:nvGrpSpPr>
        <p:grpSpPr>
          <a:xfrm>
            <a:off x="611188" y="3849688"/>
            <a:ext cx="3527425" cy="1524000"/>
            <a:chOff x="1064847" y="3809647"/>
            <a:chExt cx="4703205" cy="2031318"/>
          </a:xfrm>
        </p:grpSpPr>
        <p:sp>
          <p:nvSpPr>
            <p:cNvPr id="62" name="矩形 61"/>
            <p:cNvSpPr/>
            <p:nvPr/>
          </p:nvSpPr>
          <p:spPr>
            <a:xfrm>
              <a:off x="1064847" y="4425196"/>
              <a:ext cx="4703205" cy="1415769"/>
            </a:xfrm>
            <a:prstGeom prst="rect">
              <a:avLst/>
            </a:prstGeom>
          </p:spPr>
          <p:txBody>
            <a:bodyPr wrap="square" lIns="91438" tIns="45719" rIns="91438" bIns="45719">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您的标题您的标题您的标题您的标题您的标题您的标题您的标题您的标题您的标题您的标题您的标题您的标题您的标题您的标题您的标题。我们秉承“给您演示的光和热”的理念，为您分担职场压力</a:t>
              </a:r>
              <a:r>
                <a:rPr kumimoji="0" lang="en-US" altLang="zh-CN"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让您的每一次亮相都信心澎湃。专业的团队，完善的售后，热情的服务，科学严谨的逻辑，一丝不苟的工作态度，定能使您的发展如虎添翼！</a:t>
              </a:r>
              <a:endParaRPr kumimoji="0" lang="en-US" altLang="zh-CN"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347" name="矩形 62"/>
            <p:cNvSpPr/>
            <p:nvPr/>
          </p:nvSpPr>
          <p:spPr>
            <a:xfrm>
              <a:off x="1064848" y="3809647"/>
              <a:ext cx="2372252" cy="615550"/>
            </a:xfrm>
            <a:prstGeom prst="rect">
              <a:avLst/>
            </a:prstGeom>
            <a:noFill/>
            <a:ln w="9525">
              <a:noFill/>
            </a:ln>
          </p:spPr>
          <p:txBody>
            <a:bodyPr lIns="91438" tIns="45719" rIns="91438" bIns="45719">
              <a:spAutoFit/>
            </a:bodyPr>
            <a:lstStyle/>
            <a:p>
              <a:pPr lvl="0" eaLnBrk="1" hangingPunct="1"/>
              <a:r>
                <a:rPr lang="zh-CN" altLang="en-US" sz="2400" b="1" dirty="0">
                  <a:solidFill>
                    <a:srgbClr val="000000"/>
                  </a:solidFill>
                  <a:latin typeface="微软雅黑" panose="020B0503020204020204" pitchFamily="34" charset="-122"/>
                  <a:ea typeface="微软雅黑" panose="020B0503020204020204" pitchFamily="34" charset="-122"/>
                </a:rPr>
                <a:t>请输入标题</a:t>
              </a:r>
            </a:p>
          </p:txBody>
        </p:sp>
      </p:grpSp>
      <p:grpSp>
        <p:nvGrpSpPr>
          <p:cNvPr id="14342" name="组合 63"/>
          <p:cNvGrpSpPr/>
          <p:nvPr/>
        </p:nvGrpSpPr>
        <p:grpSpPr>
          <a:xfrm>
            <a:off x="3081338" y="4573588"/>
            <a:ext cx="7213600" cy="1617662"/>
            <a:chOff x="5492322" y="4334229"/>
            <a:chExt cx="7959453" cy="1783774"/>
          </a:xfrm>
        </p:grpSpPr>
        <p:sp>
          <p:nvSpPr>
            <p:cNvPr id="65" name="矩形 2"/>
            <p:cNvSpPr/>
            <p:nvPr/>
          </p:nvSpPr>
          <p:spPr>
            <a:xfrm rot="3022775">
              <a:off x="9347659" y="2013887"/>
              <a:ext cx="1553996" cy="6654236"/>
            </a:xfrm>
            <a:custGeom>
              <a:avLst/>
              <a:gdLst/>
              <a:ahLst/>
              <a:cxnLst/>
              <a:rect l="l" t="t" r="r" b="b"/>
              <a:pathLst>
                <a:path w="1553996" h="6654236">
                  <a:moveTo>
                    <a:pt x="0" y="0"/>
                  </a:moveTo>
                  <a:lnTo>
                    <a:pt x="1553995" y="1286509"/>
                  </a:lnTo>
                  <a:lnTo>
                    <a:pt x="1553996" y="4777140"/>
                  </a:lnTo>
                  <a:lnTo>
                    <a:pt x="0" y="6654236"/>
                  </a:lnTo>
                  <a:close/>
                </a:path>
              </a:pathLst>
            </a:cu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6" name="矩形 3"/>
            <p:cNvSpPr/>
            <p:nvPr/>
          </p:nvSpPr>
          <p:spPr>
            <a:xfrm rot="8411126">
              <a:off x="5492322" y="4334229"/>
              <a:ext cx="7730665" cy="420728"/>
            </a:xfrm>
            <a:custGeom>
              <a:avLst/>
              <a:gdLst/>
              <a:ahLst/>
              <a:cxnLst/>
              <a:rect l="l" t="t" r="r" b="b"/>
              <a:pathLst>
                <a:path w="7730665" h="420728">
                  <a:moveTo>
                    <a:pt x="0" y="420727"/>
                  </a:moveTo>
                  <a:lnTo>
                    <a:pt x="350720" y="0"/>
                  </a:lnTo>
                  <a:lnTo>
                    <a:pt x="7225953" y="0"/>
                  </a:lnTo>
                  <a:lnTo>
                    <a:pt x="7730665" y="420728"/>
                  </a:lnTo>
                  <a:close/>
                </a:path>
              </a:pathLst>
            </a:cu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pic>
        <p:nvPicPr>
          <p:cNvPr id="14343" name="图片 66"/>
          <p:cNvPicPr>
            <a:picLocks noChangeAspect="1"/>
          </p:cNvPicPr>
          <p:nvPr/>
        </p:nvPicPr>
        <p:blipFill>
          <a:blip r:embed="rId3"/>
          <a:stretch>
            <a:fillRect/>
          </a:stretch>
        </p:blipFill>
        <p:spPr>
          <a:xfrm>
            <a:off x="3984625" y="2563813"/>
            <a:ext cx="4027488" cy="4095750"/>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16387" name="组合 1"/>
          <p:cNvGrpSpPr/>
          <p:nvPr/>
        </p:nvGrpSpPr>
        <p:grpSpPr>
          <a:xfrm>
            <a:off x="106363" y="95250"/>
            <a:ext cx="938212" cy="612775"/>
            <a:chOff x="449263" y="-463550"/>
            <a:chExt cx="4000500" cy="2379663"/>
          </a:xfrm>
        </p:grpSpPr>
        <p:sp>
          <p:nvSpPr>
            <p:cNvPr id="16402"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03"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16404"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16405"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16406"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16407"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16408"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16409"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10"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1"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2"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3"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4"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5"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6"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7"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18"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16419"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20"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21"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6422"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3"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4"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5"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6"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7"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8"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29"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0"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1"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2"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3"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4"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35"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16436"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16437"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16438"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16439"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16440"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1"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2"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3"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4"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5"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6"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47"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16448"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16449"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0"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1"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2"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3"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4"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5"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6"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6457"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16388"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6389" name="组合 60"/>
          <p:cNvGrpSpPr/>
          <p:nvPr/>
        </p:nvGrpSpPr>
        <p:grpSpPr>
          <a:xfrm>
            <a:off x="593725" y="1985963"/>
            <a:ext cx="3546475" cy="2881312"/>
            <a:chOff x="781564" y="1800007"/>
            <a:chExt cx="4727592" cy="3841163"/>
          </a:xfrm>
        </p:grpSpPr>
        <p:sp>
          <p:nvSpPr>
            <p:cNvPr id="62" name="Rectangle 65"/>
            <p:cNvSpPr/>
            <p:nvPr/>
          </p:nvSpPr>
          <p:spPr>
            <a:xfrm>
              <a:off x="781564" y="1800007"/>
              <a:ext cx="4727592" cy="3841163"/>
            </a:xfrm>
            <a:prstGeom prst="rect">
              <a:avLst/>
            </a:prstGeom>
            <a:blipFill>
              <a:blip r:embed="rId3" cstate="email"/>
              <a:stretch>
                <a:fillRect/>
              </a:stretch>
            </a:blipFill>
            <a:ln w="25400" cap="flat" cmpd="sng" algn="ctr">
              <a:noFill/>
              <a:prstDash val="solid"/>
            </a:ln>
            <a:effectLst/>
          </p:spPr>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en-US" sz="2395"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63" name="直角三角形 62"/>
            <p:cNvSpPr/>
            <p:nvPr/>
          </p:nvSpPr>
          <p:spPr>
            <a:xfrm flipV="1">
              <a:off x="781564" y="1800007"/>
              <a:ext cx="741680" cy="741680"/>
            </a:xfrm>
            <a:prstGeom prst="rtTriangle">
              <a:avLst/>
            </a:prstGeom>
            <a:solidFill>
              <a:schemeClr val="tx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cxnSp>
        <p:nvCxnSpPr>
          <p:cNvPr id="64" name="Straight Connector 66"/>
          <p:cNvCxnSpPr/>
          <p:nvPr/>
        </p:nvCxnSpPr>
        <p:spPr>
          <a:xfrm>
            <a:off x="4538663" y="1997075"/>
            <a:ext cx="0" cy="2870200"/>
          </a:xfrm>
          <a:prstGeom prst="line">
            <a:avLst/>
          </a:prstGeom>
          <a:noFill/>
          <a:ln w="9525" cap="flat" cmpd="sng" algn="ctr">
            <a:solidFill>
              <a:schemeClr val="tx1">
                <a:lumMod val="50000"/>
                <a:lumOff val="50000"/>
              </a:schemeClr>
            </a:solidFill>
            <a:prstDash val="sysDot"/>
          </a:ln>
          <a:effectLst/>
        </p:spPr>
      </p:cxnSp>
      <p:sp>
        <p:nvSpPr>
          <p:cNvPr id="65" name="Rectangle 74"/>
          <p:cNvSpPr/>
          <p:nvPr/>
        </p:nvSpPr>
        <p:spPr>
          <a:xfrm>
            <a:off x="4946650" y="1985963"/>
            <a:ext cx="3546475" cy="2881313"/>
          </a:xfrm>
          <a:prstGeom prst="rect">
            <a:avLst/>
          </a:prstGeom>
          <a:blipFill>
            <a:blip r:embed="rId4" cstate="email"/>
            <a:stretch>
              <a:fillRect/>
            </a:stretch>
          </a:blipFill>
          <a:ln w="25400" cap="flat" cmpd="sng" algn="ctr">
            <a:noFill/>
            <a:prstDash val="solid"/>
          </a:ln>
          <a:effectLst/>
        </p:spPr>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en-US" sz="2395"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66" name="直角三角形 65"/>
          <p:cNvSpPr/>
          <p:nvPr/>
        </p:nvSpPr>
        <p:spPr>
          <a:xfrm rot="10800000">
            <a:off x="7935913" y="1985963"/>
            <a:ext cx="557213" cy="557213"/>
          </a:xfrm>
          <a:prstGeom prst="rtTriangle">
            <a:avLst/>
          </a:prstGeom>
          <a:solidFill>
            <a:schemeClr val="tx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7" name="Content Placeholder 2"/>
          <p:cNvSpPr txBox="1"/>
          <p:nvPr/>
        </p:nvSpPr>
        <p:spPr>
          <a:xfrm>
            <a:off x="593725" y="5172075"/>
            <a:ext cx="7977188" cy="609600"/>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您的标题您的标题您的标题您的标题您的标题您的标题您的标题您的标题您的标题您的标题您的标题您的标题您的标题您的标题您的标题。我们秉承“给您演示的光和热”的理念，为您分担职场压力</a:t>
            </a:r>
            <a:r>
              <a:rPr lang="en-US" altLang="zh-CN" sz="1200" dirty="0">
                <a:solidFill>
                  <a:srgbClr val="404040"/>
                </a:solidFill>
                <a:latin typeface="微软雅黑" panose="020B0503020204020204" pitchFamily="34" charset="-122"/>
                <a:ea typeface="微软雅黑" panose="020B0503020204020204" pitchFamily="34" charset="-122"/>
              </a:rPr>
              <a:t>,</a:t>
            </a:r>
            <a:r>
              <a:rPr lang="zh-CN" altLang="en-US" sz="1200" dirty="0">
                <a:solidFill>
                  <a:srgbClr val="404040"/>
                </a:solidFill>
                <a:latin typeface="微软雅黑" panose="020B0503020204020204" pitchFamily="34" charset="-122"/>
                <a:ea typeface="微软雅黑" panose="020B0503020204020204" pitchFamily="34" charset="-122"/>
              </a:rPr>
              <a:t>让您的每一次亮相都信心澎湃。</a:t>
            </a:r>
            <a:endParaRPr lang="en-US" altLang="zh-CN" sz="1200" dirty="0">
              <a:solidFill>
                <a:srgbClr val="404040"/>
              </a:solidFill>
              <a:latin typeface="微软雅黑" panose="020B0503020204020204" pitchFamily="34" charset="-122"/>
              <a:ea typeface="微软雅黑" panose="020B0503020204020204" pitchFamily="34" charset="-122"/>
            </a:endParaRPr>
          </a:p>
        </p:txBody>
      </p:sp>
      <p:grpSp>
        <p:nvGrpSpPr>
          <p:cNvPr id="16394" name="组合 67"/>
          <p:cNvGrpSpPr/>
          <p:nvPr/>
        </p:nvGrpSpPr>
        <p:grpSpPr>
          <a:xfrm>
            <a:off x="593725" y="4446588"/>
            <a:ext cx="3546475" cy="420687"/>
            <a:chOff x="791724" y="4785360"/>
            <a:chExt cx="4727592" cy="561169"/>
          </a:xfrm>
        </p:grpSpPr>
        <p:sp>
          <p:nvSpPr>
            <p:cNvPr id="69" name="矩形 68"/>
            <p:cNvSpPr/>
            <p:nvPr/>
          </p:nvSpPr>
          <p:spPr>
            <a:xfrm>
              <a:off x="791724" y="4785360"/>
              <a:ext cx="4727592" cy="561169"/>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399" name="文本框 69"/>
            <p:cNvSpPr txBox="1"/>
            <p:nvPr/>
          </p:nvSpPr>
          <p:spPr>
            <a:xfrm>
              <a:off x="1781801" y="4835111"/>
              <a:ext cx="2780039" cy="492442"/>
            </a:xfrm>
            <a:prstGeom prst="rect">
              <a:avLst/>
            </a:prstGeom>
            <a:noFill/>
            <a:ln w="9525">
              <a:noFill/>
            </a:ln>
          </p:spPr>
          <p:txBody>
            <a:bodyPr>
              <a:spAutoFit/>
            </a:bodyPr>
            <a:lstStyle/>
            <a:p>
              <a:pPr lvl="0" eaLnBrk="1" hangingPunct="1"/>
              <a:r>
                <a:rPr lang="zh-CN" altLang="en-US" b="1" dirty="0">
                  <a:solidFill>
                    <a:srgbClr val="FFFFFF"/>
                  </a:solidFill>
                  <a:latin typeface="微软雅黑" panose="020B0503020204020204" pitchFamily="34" charset="-122"/>
                  <a:ea typeface="微软雅黑" panose="020B0503020204020204" pitchFamily="34" charset="-122"/>
                </a:rPr>
                <a:t>单击此处添加标题</a:t>
              </a:r>
            </a:p>
          </p:txBody>
        </p:sp>
      </p:grpSp>
      <p:grpSp>
        <p:nvGrpSpPr>
          <p:cNvPr id="16395" name="组合 70"/>
          <p:cNvGrpSpPr/>
          <p:nvPr/>
        </p:nvGrpSpPr>
        <p:grpSpPr>
          <a:xfrm>
            <a:off x="4938713" y="4446588"/>
            <a:ext cx="3544887" cy="420687"/>
            <a:chOff x="791724" y="4785360"/>
            <a:chExt cx="4727592" cy="561169"/>
          </a:xfrm>
        </p:grpSpPr>
        <p:sp>
          <p:nvSpPr>
            <p:cNvPr id="72" name="矩形 71"/>
            <p:cNvSpPr/>
            <p:nvPr/>
          </p:nvSpPr>
          <p:spPr>
            <a:xfrm>
              <a:off x="791724" y="4785360"/>
              <a:ext cx="4727592" cy="561169"/>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397" name="文本框 72"/>
            <p:cNvSpPr txBox="1"/>
            <p:nvPr/>
          </p:nvSpPr>
          <p:spPr>
            <a:xfrm>
              <a:off x="1781801" y="4835111"/>
              <a:ext cx="2780039" cy="492442"/>
            </a:xfrm>
            <a:prstGeom prst="rect">
              <a:avLst/>
            </a:prstGeom>
            <a:noFill/>
            <a:ln w="9525">
              <a:noFill/>
            </a:ln>
          </p:spPr>
          <p:txBody>
            <a:bodyPr>
              <a:spAutoFit/>
            </a:bodyPr>
            <a:lstStyle/>
            <a:p>
              <a:pPr lvl="0" eaLnBrk="1" hangingPunct="1"/>
              <a:r>
                <a:rPr lang="zh-CN" altLang="en-US" b="1" dirty="0">
                  <a:solidFill>
                    <a:srgbClr val="FFFFFF"/>
                  </a:solidFill>
                  <a:latin typeface="微软雅黑" panose="020B0503020204020204" pitchFamily="34" charset="-122"/>
                  <a:ea typeface="微软雅黑" panose="020B0503020204020204" pitchFamily="34" charset="-122"/>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18435" name="组合 1"/>
          <p:cNvGrpSpPr/>
          <p:nvPr/>
        </p:nvGrpSpPr>
        <p:grpSpPr>
          <a:xfrm>
            <a:off x="106363" y="95250"/>
            <a:ext cx="938212" cy="612775"/>
            <a:chOff x="449263" y="-463550"/>
            <a:chExt cx="4000500" cy="2379663"/>
          </a:xfrm>
        </p:grpSpPr>
        <p:sp>
          <p:nvSpPr>
            <p:cNvPr id="18493"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494"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18495"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18496"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18497"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18498"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18499"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18500"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01"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2"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3"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4"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5"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6"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7"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8"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09"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18510"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11"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12"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18513"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4"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5"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6"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7"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8"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19"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0"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1"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2"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3"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4"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5"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26"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18527"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18528"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18529"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18530"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18531"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2"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3"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4"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5"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6"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7"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38"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18539"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18540"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1"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2"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3"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4"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5"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6"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7"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18548"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18436"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0" y="4968875"/>
            <a:ext cx="9144000" cy="1889125"/>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2" name="矩形 61"/>
          <p:cNvSpPr/>
          <p:nvPr/>
        </p:nvSpPr>
        <p:spPr>
          <a:xfrm>
            <a:off x="3527425" y="2900363"/>
            <a:ext cx="1970088" cy="3957638"/>
          </a:xfrm>
          <a:prstGeom prst="rect">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18439" name="组合 62"/>
          <p:cNvGrpSpPr/>
          <p:nvPr/>
        </p:nvGrpSpPr>
        <p:grpSpPr>
          <a:xfrm>
            <a:off x="1435100" y="5330825"/>
            <a:ext cx="1581150" cy="1658781"/>
            <a:chOff x="2169151" y="4699444"/>
            <a:chExt cx="2110036" cy="2211196"/>
          </a:xfrm>
        </p:grpSpPr>
        <p:grpSp>
          <p:nvGrpSpPr>
            <p:cNvPr id="18489" name="组合 63"/>
            <p:cNvGrpSpPr/>
            <p:nvPr/>
          </p:nvGrpSpPr>
          <p:grpSpPr>
            <a:xfrm>
              <a:off x="2169151" y="5116403"/>
              <a:ext cx="2110036" cy="1794237"/>
              <a:chOff x="9250416" y="1596801"/>
              <a:chExt cx="2110036" cy="1794237"/>
            </a:xfrm>
          </p:grpSpPr>
          <p:sp>
            <p:nvSpPr>
              <p:cNvPr id="18491" name="文本框 65"/>
              <p:cNvSpPr txBox="1"/>
              <p:nvPr/>
            </p:nvSpPr>
            <p:spPr>
              <a:xfrm>
                <a:off x="9250416" y="1975593"/>
                <a:ext cx="2110036" cy="1415445"/>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您的标题您的标题您的标题您的标题您的标题您的标题您的标题您的标题您的标题您的标题您的标题您的标题您的标题您的标题您的标题，并为您提供专业的</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个性定制服务。</a:t>
                </a:r>
              </a:p>
            </p:txBody>
          </p:sp>
          <p:sp>
            <p:nvSpPr>
              <p:cNvPr id="18492" name="文本框 66"/>
              <p:cNvSpPr txBox="1"/>
              <p:nvPr/>
            </p:nvSpPr>
            <p:spPr>
              <a:xfrm>
                <a:off x="9539745" y="1596801"/>
                <a:ext cx="1520435" cy="369332"/>
              </a:xfrm>
              <a:prstGeom prst="rect">
                <a:avLst/>
              </a:prstGeom>
              <a:noFill/>
              <a:ln w="9525">
                <a:noFill/>
              </a:ln>
            </p:spPr>
            <p:txBody>
              <a:bodyPr>
                <a:spAutoFit/>
              </a:bodyPr>
              <a:lstStyle/>
              <a:p>
                <a:pPr lvl="0" eaLnBrk="1" hangingPunct="1"/>
                <a:r>
                  <a:rPr lang="zh-CN" altLang="en-US" sz="1200" b="1" dirty="0">
                    <a:solidFill>
                      <a:srgbClr val="FFFFFF"/>
                    </a:solidFill>
                    <a:latin typeface="微软雅黑" panose="020B0503020204020204" pitchFamily="34" charset="-122"/>
                    <a:ea typeface="微软雅黑" panose="020B0503020204020204" pitchFamily="34" charset="-122"/>
                  </a:rPr>
                  <a:t>点击添加标题</a:t>
                </a:r>
              </a:p>
            </p:txBody>
          </p:sp>
        </p:grpSp>
        <p:sp>
          <p:nvSpPr>
            <p:cNvPr id="18490" name="文本框 64"/>
            <p:cNvSpPr txBox="1"/>
            <p:nvPr/>
          </p:nvSpPr>
          <p:spPr>
            <a:xfrm>
              <a:off x="2760884" y="4699444"/>
              <a:ext cx="1334127" cy="492443"/>
            </a:xfrm>
            <a:prstGeom prst="rect">
              <a:avLst/>
            </a:prstGeom>
            <a:noFill/>
            <a:ln w="9525">
              <a:noFill/>
            </a:ln>
          </p:spPr>
          <p:txBody>
            <a:bodyPr>
              <a:spAutoFit/>
            </a:bodyPr>
            <a:lstStyle/>
            <a:p>
              <a:pPr lvl="0" eaLnBrk="1" hangingPunct="1"/>
              <a:r>
                <a:rPr lang="en-US" altLang="zh-CN" b="1" dirty="0">
                  <a:solidFill>
                    <a:srgbClr val="FFC000"/>
                  </a:solidFill>
                  <a:latin typeface="微软雅黑" panose="020B0503020204020204" pitchFamily="34" charset="-122"/>
                  <a:ea typeface="微软雅黑" panose="020B0503020204020204" pitchFamily="34" charset="-122"/>
                </a:rPr>
                <a:t>2013</a:t>
              </a:r>
              <a:endParaRPr lang="zh-CN" altLang="en-US" b="1" dirty="0">
                <a:solidFill>
                  <a:srgbClr val="FFC000"/>
                </a:solidFill>
                <a:latin typeface="微软雅黑" panose="020B0503020204020204" pitchFamily="34" charset="-122"/>
                <a:ea typeface="微软雅黑" panose="020B0503020204020204" pitchFamily="34" charset="-122"/>
              </a:endParaRPr>
            </a:p>
          </p:txBody>
        </p:sp>
      </p:grpSp>
      <p:grpSp>
        <p:nvGrpSpPr>
          <p:cNvPr id="18440" name="组合 67"/>
          <p:cNvGrpSpPr/>
          <p:nvPr/>
        </p:nvGrpSpPr>
        <p:grpSpPr>
          <a:xfrm>
            <a:off x="3902075" y="5232400"/>
            <a:ext cx="1582738" cy="1654282"/>
            <a:chOff x="2169151" y="4705030"/>
            <a:chExt cx="2110036" cy="2206343"/>
          </a:xfrm>
        </p:grpSpPr>
        <p:grpSp>
          <p:nvGrpSpPr>
            <p:cNvPr id="18485" name="组合 68"/>
            <p:cNvGrpSpPr/>
            <p:nvPr/>
          </p:nvGrpSpPr>
          <p:grpSpPr>
            <a:xfrm>
              <a:off x="2169151" y="5126789"/>
              <a:ext cx="2110036" cy="1784584"/>
              <a:chOff x="9250416" y="1607187"/>
              <a:chExt cx="2110036" cy="1784584"/>
            </a:xfrm>
          </p:grpSpPr>
          <p:sp>
            <p:nvSpPr>
              <p:cNvPr id="18487" name="文本框 70"/>
              <p:cNvSpPr txBox="1"/>
              <p:nvPr/>
            </p:nvSpPr>
            <p:spPr>
              <a:xfrm>
                <a:off x="9250416" y="1975593"/>
                <a:ext cx="2110036" cy="1416178"/>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您的标题您的标题您的标题您的标题您的标题您的标题您的标题您的标题您的标题您的标题您的标题您的标题您的标题您的标题您的标题，并为您提供专业的</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个性定制服务。</a:t>
                </a:r>
              </a:p>
            </p:txBody>
          </p:sp>
          <p:sp>
            <p:nvSpPr>
              <p:cNvPr id="18488" name="文本框 71"/>
              <p:cNvSpPr txBox="1"/>
              <p:nvPr/>
            </p:nvSpPr>
            <p:spPr>
              <a:xfrm>
                <a:off x="9514135" y="1607187"/>
                <a:ext cx="1520435" cy="369332"/>
              </a:xfrm>
              <a:prstGeom prst="rect">
                <a:avLst/>
              </a:prstGeom>
              <a:noFill/>
              <a:ln w="9525">
                <a:noFill/>
              </a:ln>
            </p:spPr>
            <p:txBody>
              <a:bodyPr>
                <a:spAutoFit/>
              </a:bodyPr>
              <a:lstStyle/>
              <a:p>
                <a:pPr lvl="0" eaLnBrk="1" hangingPunct="1"/>
                <a:r>
                  <a:rPr lang="zh-CN" altLang="en-US" sz="1200" b="1" dirty="0">
                    <a:solidFill>
                      <a:srgbClr val="000000"/>
                    </a:solidFill>
                    <a:latin typeface="微软雅黑" panose="020B0503020204020204" pitchFamily="34" charset="-122"/>
                    <a:ea typeface="微软雅黑" panose="020B0503020204020204" pitchFamily="34" charset="-122"/>
                  </a:rPr>
                  <a:t>点击添加标题</a:t>
                </a:r>
              </a:p>
            </p:txBody>
          </p:sp>
        </p:grpSp>
        <p:sp>
          <p:nvSpPr>
            <p:cNvPr id="18486" name="文本框 69"/>
            <p:cNvSpPr txBox="1"/>
            <p:nvPr/>
          </p:nvSpPr>
          <p:spPr>
            <a:xfrm>
              <a:off x="2644599" y="4705030"/>
              <a:ext cx="1334127" cy="492443"/>
            </a:xfrm>
            <a:prstGeom prst="rect">
              <a:avLst/>
            </a:prstGeom>
            <a:noFill/>
            <a:ln w="9525">
              <a:noFill/>
            </a:ln>
          </p:spPr>
          <p:txBody>
            <a:bodyPr>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2015</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18441" name="组合 72"/>
          <p:cNvGrpSpPr/>
          <p:nvPr/>
        </p:nvGrpSpPr>
        <p:grpSpPr>
          <a:xfrm>
            <a:off x="3889375" y="3536950"/>
            <a:ext cx="1263650" cy="1112838"/>
            <a:chOff x="1049338" y="1563688"/>
            <a:chExt cx="1887537" cy="1663701"/>
          </a:xfrm>
        </p:grpSpPr>
        <p:sp>
          <p:nvSpPr>
            <p:cNvPr id="74" name="Freeform 5"/>
            <p:cNvSpPr/>
            <p:nvPr/>
          </p:nvSpPr>
          <p:spPr bwMode="auto">
            <a:xfrm>
              <a:off x="1803400" y="2651126"/>
              <a:ext cx="379412" cy="287338"/>
            </a:xfrm>
            <a:custGeom>
              <a:avLst/>
              <a:gdLst>
                <a:gd name="T0" fmla="*/ 78 w 134"/>
                <a:gd name="T1" fmla="*/ 46 h 101"/>
                <a:gd name="T2" fmla="*/ 103 w 134"/>
                <a:gd name="T3" fmla="*/ 0 h 101"/>
                <a:gd name="T4" fmla="*/ 30 w 134"/>
                <a:gd name="T5" fmla="*/ 0 h 101"/>
                <a:gd name="T6" fmla="*/ 55 w 134"/>
                <a:gd name="T7" fmla="*/ 46 h 101"/>
                <a:gd name="T8" fmla="*/ 0 w 134"/>
                <a:gd name="T9" fmla="*/ 101 h 101"/>
                <a:gd name="T10" fmla="*/ 134 w 134"/>
                <a:gd name="T11" fmla="*/ 101 h 101"/>
                <a:gd name="T12" fmla="*/ 78 w 134"/>
                <a:gd name="T13" fmla="*/ 46 h 101"/>
              </a:gdLst>
              <a:ahLst/>
              <a:cxnLst>
                <a:cxn ang="0">
                  <a:pos x="T0" y="T1"/>
                </a:cxn>
                <a:cxn ang="0">
                  <a:pos x="T2" y="T3"/>
                </a:cxn>
                <a:cxn ang="0">
                  <a:pos x="T4" y="T5"/>
                </a:cxn>
                <a:cxn ang="0">
                  <a:pos x="T6" y="T7"/>
                </a:cxn>
                <a:cxn ang="0">
                  <a:pos x="T8" y="T9"/>
                </a:cxn>
                <a:cxn ang="0">
                  <a:pos x="T10" y="T11"/>
                </a:cxn>
                <a:cxn ang="0">
                  <a:pos x="T12" y="T13"/>
                </a:cxn>
              </a:cxnLst>
              <a:rect l="0" t="0" r="r" b="b"/>
              <a:pathLst>
                <a:path w="134" h="101">
                  <a:moveTo>
                    <a:pt x="78" y="46"/>
                  </a:moveTo>
                  <a:cubicBezTo>
                    <a:pt x="78" y="27"/>
                    <a:pt x="88" y="10"/>
                    <a:pt x="103" y="0"/>
                  </a:cubicBezTo>
                  <a:cubicBezTo>
                    <a:pt x="30" y="0"/>
                    <a:pt x="30" y="0"/>
                    <a:pt x="30" y="0"/>
                  </a:cubicBezTo>
                  <a:cubicBezTo>
                    <a:pt x="45" y="10"/>
                    <a:pt x="55" y="27"/>
                    <a:pt x="55" y="46"/>
                  </a:cubicBezTo>
                  <a:cubicBezTo>
                    <a:pt x="55" y="76"/>
                    <a:pt x="30" y="101"/>
                    <a:pt x="0" y="101"/>
                  </a:cubicBezTo>
                  <a:cubicBezTo>
                    <a:pt x="134" y="101"/>
                    <a:pt x="134" y="101"/>
                    <a:pt x="134" y="101"/>
                  </a:cubicBezTo>
                  <a:cubicBezTo>
                    <a:pt x="103" y="101"/>
                    <a:pt x="78" y="76"/>
                    <a:pt x="78" y="46"/>
                  </a:cubicBezTo>
                  <a:close/>
                </a:path>
              </a:pathLst>
            </a:cu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5" name="Rectangle 6"/>
            <p:cNvSpPr>
              <a:spLocks noChangeArrowheads="1"/>
            </p:cNvSpPr>
            <p:nvPr/>
          </p:nvSpPr>
          <p:spPr bwMode="auto">
            <a:xfrm>
              <a:off x="1803400" y="2938463"/>
              <a:ext cx="379412" cy="50800"/>
            </a:xfrm>
            <a:prstGeom prst="rect">
              <a:avLst/>
            </a:prstGeom>
            <a:solidFill>
              <a:srgbClr val="FFC92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6" name="Rectangle 7"/>
            <p:cNvSpPr>
              <a:spLocks noChangeArrowheads="1"/>
            </p:cNvSpPr>
            <p:nvPr/>
          </p:nvSpPr>
          <p:spPr bwMode="auto">
            <a:xfrm>
              <a:off x="1677988" y="2989263"/>
              <a:ext cx="630237" cy="144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7" name="Freeform 8"/>
            <p:cNvSpPr/>
            <p:nvPr/>
          </p:nvSpPr>
          <p:spPr bwMode="auto">
            <a:xfrm>
              <a:off x="1611313" y="3133726"/>
              <a:ext cx="763587" cy="93663"/>
            </a:xfrm>
            <a:custGeom>
              <a:avLst/>
              <a:gdLst>
                <a:gd name="T0" fmla="*/ 481 w 481"/>
                <a:gd name="T1" fmla="*/ 59 h 59"/>
                <a:gd name="T2" fmla="*/ 0 w 481"/>
                <a:gd name="T3" fmla="*/ 59 h 59"/>
                <a:gd name="T4" fmla="*/ 17 w 481"/>
                <a:gd name="T5" fmla="*/ 0 h 59"/>
                <a:gd name="T6" fmla="*/ 456 w 481"/>
                <a:gd name="T7" fmla="*/ 0 h 59"/>
                <a:gd name="T8" fmla="*/ 481 w 481"/>
                <a:gd name="T9" fmla="*/ 59 h 59"/>
              </a:gdLst>
              <a:ahLst/>
              <a:cxnLst>
                <a:cxn ang="0">
                  <a:pos x="T0" y="T1"/>
                </a:cxn>
                <a:cxn ang="0">
                  <a:pos x="T2" y="T3"/>
                </a:cxn>
                <a:cxn ang="0">
                  <a:pos x="T4" y="T5"/>
                </a:cxn>
                <a:cxn ang="0">
                  <a:pos x="T6" y="T7"/>
                </a:cxn>
                <a:cxn ang="0">
                  <a:pos x="T8" y="T9"/>
                </a:cxn>
              </a:cxnLst>
              <a:rect l="0" t="0" r="r" b="b"/>
              <a:pathLst>
                <a:path w="481" h="59">
                  <a:moveTo>
                    <a:pt x="481" y="59"/>
                  </a:moveTo>
                  <a:lnTo>
                    <a:pt x="0" y="59"/>
                  </a:lnTo>
                  <a:lnTo>
                    <a:pt x="17" y="0"/>
                  </a:lnTo>
                  <a:lnTo>
                    <a:pt x="456" y="0"/>
                  </a:lnTo>
                  <a:lnTo>
                    <a:pt x="481" y="5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8" name="Freeform 9"/>
            <p:cNvSpPr/>
            <p:nvPr/>
          </p:nvSpPr>
          <p:spPr bwMode="auto">
            <a:xfrm>
              <a:off x="1466850" y="1617663"/>
              <a:ext cx="1052512" cy="80963"/>
            </a:xfrm>
            <a:custGeom>
              <a:avLst/>
              <a:gdLst>
                <a:gd name="T0" fmla="*/ 372 w 372"/>
                <a:gd name="T1" fmla="*/ 0 h 29"/>
                <a:gd name="T2" fmla="*/ 0 w 372"/>
                <a:gd name="T3" fmla="*/ 0 h 29"/>
                <a:gd name="T4" fmla="*/ 0 w 372"/>
                <a:gd name="T5" fmla="*/ 29 h 29"/>
                <a:gd name="T6" fmla="*/ 371 w 372"/>
                <a:gd name="T7" fmla="*/ 29 h 29"/>
                <a:gd name="T8" fmla="*/ 372 w 372"/>
                <a:gd name="T9" fmla="*/ 0 h 29"/>
              </a:gdLst>
              <a:ahLst/>
              <a:cxnLst>
                <a:cxn ang="0">
                  <a:pos x="T0" y="T1"/>
                </a:cxn>
                <a:cxn ang="0">
                  <a:pos x="T2" y="T3"/>
                </a:cxn>
                <a:cxn ang="0">
                  <a:pos x="T4" y="T5"/>
                </a:cxn>
                <a:cxn ang="0">
                  <a:pos x="T6" y="T7"/>
                </a:cxn>
                <a:cxn ang="0">
                  <a:pos x="T8" y="T9"/>
                </a:cxn>
              </a:cxnLst>
              <a:rect l="0" t="0" r="r" b="b"/>
              <a:pathLst>
                <a:path w="372" h="29">
                  <a:moveTo>
                    <a:pt x="372" y="0"/>
                  </a:moveTo>
                  <a:cubicBezTo>
                    <a:pt x="0" y="0"/>
                    <a:pt x="0" y="0"/>
                    <a:pt x="0" y="0"/>
                  </a:cubicBezTo>
                  <a:cubicBezTo>
                    <a:pt x="0" y="10"/>
                    <a:pt x="0" y="19"/>
                    <a:pt x="0" y="29"/>
                  </a:cubicBezTo>
                  <a:cubicBezTo>
                    <a:pt x="371" y="29"/>
                    <a:pt x="371" y="29"/>
                    <a:pt x="371" y="29"/>
                  </a:cubicBezTo>
                  <a:cubicBezTo>
                    <a:pt x="372" y="19"/>
                    <a:pt x="372" y="10"/>
                    <a:pt x="372" y="0"/>
                  </a:cubicBezTo>
                  <a:close/>
                </a:path>
              </a:pathLst>
            </a:cu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9" name="Freeform 10"/>
            <p:cNvSpPr/>
            <p:nvPr/>
          </p:nvSpPr>
          <p:spPr bwMode="auto">
            <a:xfrm>
              <a:off x="2359025" y="1563688"/>
              <a:ext cx="577850" cy="920750"/>
            </a:xfrm>
            <a:custGeom>
              <a:avLst/>
              <a:gdLst>
                <a:gd name="T0" fmla="*/ 194 w 204"/>
                <a:gd name="T1" fmla="*/ 37 h 325"/>
                <a:gd name="T2" fmla="*/ 176 w 204"/>
                <a:gd name="T3" fmla="*/ 18 h 325"/>
                <a:gd name="T4" fmla="*/ 81 w 204"/>
                <a:gd name="T5" fmla="*/ 28 h 325"/>
                <a:gd name="T6" fmla="*/ 58 w 204"/>
                <a:gd name="T7" fmla="*/ 59 h 325"/>
                <a:gd name="T8" fmla="*/ 49 w 204"/>
                <a:gd name="T9" fmla="*/ 94 h 325"/>
                <a:gd name="T10" fmla="*/ 61 w 204"/>
                <a:gd name="T11" fmla="*/ 96 h 325"/>
                <a:gd name="T12" fmla="*/ 118 w 204"/>
                <a:gd name="T13" fmla="*/ 32 h 325"/>
                <a:gd name="T14" fmla="*/ 172 w 204"/>
                <a:gd name="T15" fmla="*/ 80 h 325"/>
                <a:gd name="T16" fmla="*/ 58 w 204"/>
                <a:gd name="T17" fmla="*/ 223 h 325"/>
                <a:gd name="T18" fmla="*/ 9 w 204"/>
                <a:gd name="T19" fmla="*/ 263 h 325"/>
                <a:gd name="T20" fmla="*/ 1 w 204"/>
                <a:gd name="T21" fmla="*/ 283 h 325"/>
                <a:gd name="T22" fmla="*/ 4 w 204"/>
                <a:gd name="T23" fmla="*/ 305 h 325"/>
                <a:gd name="T24" fmla="*/ 20 w 204"/>
                <a:gd name="T25" fmla="*/ 321 h 325"/>
                <a:gd name="T26" fmla="*/ 41 w 204"/>
                <a:gd name="T27" fmla="*/ 324 h 325"/>
                <a:gd name="T28" fmla="*/ 54 w 204"/>
                <a:gd name="T29" fmla="*/ 317 h 325"/>
                <a:gd name="T30" fmla="*/ 54 w 204"/>
                <a:gd name="T31" fmla="*/ 307 h 325"/>
                <a:gd name="T32" fmla="*/ 28 w 204"/>
                <a:gd name="T33" fmla="*/ 306 h 325"/>
                <a:gd name="T34" fmla="*/ 19 w 204"/>
                <a:gd name="T35" fmla="*/ 286 h 325"/>
                <a:gd name="T36" fmla="*/ 101 w 204"/>
                <a:gd name="T37" fmla="*/ 207 h 325"/>
                <a:gd name="T38" fmla="*/ 183 w 204"/>
                <a:gd name="T39" fmla="*/ 136 h 325"/>
                <a:gd name="T40" fmla="*/ 202 w 204"/>
                <a:gd name="T41" fmla="*/ 80 h 325"/>
                <a:gd name="T42" fmla="*/ 194 w 204"/>
                <a:gd name="T43"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 h="325">
                  <a:moveTo>
                    <a:pt x="194" y="37"/>
                  </a:moveTo>
                  <a:cubicBezTo>
                    <a:pt x="190" y="30"/>
                    <a:pt x="183" y="23"/>
                    <a:pt x="176" y="18"/>
                  </a:cubicBezTo>
                  <a:cubicBezTo>
                    <a:pt x="149" y="0"/>
                    <a:pt x="105" y="7"/>
                    <a:pt x="81" y="28"/>
                  </a:cubicBezTo>
                  <a:cubicBezTo>
                    <a:pt x="71" y="36"/>
                    <a:pt x="63" y="48"/>
                    <a:pt x="58" y="59"/>
                  </a:cubicBezTo>
                  <a:cubicBezTo>
                    <a:pt x="53" y="71"/>
                    <a:pt x="50" y="81"/>
                    <a:pt x="49" y="94"/>
                  </a:cubicBezTo>
                  <a:cubicBezTo>
                    <a:pt x="61" y="96"/>
                    <a:pt x="61" y="96"/>
                    <a:pt x="61" y="96"/>
                  </a:cubicBezTo>
                  <a:cubicBezTo>
                    <a:pt x="66" y="65"/>
                    <a:pt x="85" y="37"/>
                    <a:pt x="118" y="32"/>
                  </a:cubicBezTo>
                  <a:cubicBezTo>
                    <a:pt x="147" y="28"/>
                    <a:pt x="172" y="53"/>
                    <a:pt x="172" y="80"/>
                  </a:cubicBezTo>
                  <a:cubicBezTo>
                    <a:pt x="174" y="149"/>
                    <a:pt x="110" y="192"/>
                    <a:pt x="58" y="223"/>
                  </a:cubicBezTo>
                  <a:cubicBezTo>
                    <a:pt x="41" y="233"/>
                    <a:pt x="20" y="246"/>
                    <a:pt x="9" y="263"/>
                  </a:cubicBezTo>
                  <a:cubicBezTo>
                    <a:pt x="6" y="269"/>
                    <a:pt x="3" y="275"/>
                    <a:pt x="1" y="283"/>
                  </a:cubicBezTo>
                  <a:cubicBezTo>
                    <a:pt x="0" y="290"/>
                    <a:pt x="0" y="298"/>
                    <a:pt x="4" y="305"/>
                  </a:cubicBezTo>
                  <a:cubicBezTo>
                    <a:pt x="7" y="312"/>
                    <a:pt x="13" y="318"/>
                    <a:pt x="20" y="321"/>
                  </a:cubicBezTo>
                  <a:cubicBezTo>
                    <a:pt x="27" y="325"/>
                    <a:pt x="35" y="325"/>
                    <a:pt x="41" y="324"/>
                  </a:cubicBezTo>
                  <a:cubicBezTo>
                    <a:pt x="45" y="324"/>
                    <a:pt x="53" y="320"/>
                    <a:pt x="54" y="317"/>
                  </a:cubicBezTo>
                  <a:cubicBezTo>
                    <a:pt x="54" y="307"/>
                    <a:pt x="54" y="307"/>
                    <a:pt x="54" y="307"/>
                  </a:cubicBezTo>
                  <a:cubicBezTo>
                    <a:pt x="44" y="310"/>
                    <a:pt x="34" y="310"/>
                    <a:pt x="28" y="306"/>
                  </a:cubicBezTo>
                  <a:cubicBezTo>
                    <a:pt x="20" y="302"/>
                    <a:pt x="17" y="295"/>
                    <a:pt x="19" y="286"/>
                  </a:cubicBezTo>
                  <a:cubicBezTo>
                    <a:pt x="25" y="251"/>
                    <a:pt x="75" y="225"/>
                    <a:pt x="101" y="207"/>
                  </a:cubicBezTo>
                  <a:cubicBezTo>
                    <a:pt x="131" y="187"/>
                    <a:pt x="162" y="166"/>
                    <a:pt x="183" y="136"/>
                  </a:cubicBezTo>
                  <a:cubicBezTo>
                    <a:pt x="194" y="119"/>
                    <a:pt x="201" y="100"/>
                    <a:pt x="202" y="80"/>
                  </a:cubicBezTo>
                  <a:cubicBezTo>
                    <a:pt x="204" y="66"/>
                    <a:pt x="202" y="51"/>
                    <a:pt x="194" y="37"/>
                  </a:cubicBezTo>
                  <a:close/>
                </a:path>
              </a:pathLst>
            </a:cu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0" name="Oval 11"/>
            <p:cNvSpPr>
              <a:spLocks noChangeArrowheads="1"/>
            </p:cNvSpPr>
            <p:nvPr/>
          </p:nvSpPr>
          <p:spPr bwMode="auto">
            <a:xfrm>
              <a:off x="2497138" y="1762126"/>
              <a:ext cx="141287" cy="138113"/>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1" name="Oval 12"/>
            <p:cNvSpPr>
              <a:spLocks noChangeArrowheads="1"/>
            </p:cNvSpPr>
            <p:nvPr/>
          </p:nvSpPr>
          <p:spPr bwMode="auto">
            <a:xfrm>
              <a:off x="2409825" y="2360613"/>
              <a:ext cx="123825" cy="120650"/>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2" name="Freeform 13"/>
            <p:cNvSpPr/>
            <p:nvPr/>
          </p:nvSpPr>
          <p:spPr bwMode="auto">
            <a:xfrm>
              <a:off x="1049338" y="1563688"/>
              <a:ext cx="577850" cy="920750"/>
            </a:xfrm>
            <a:custGeom>
              <a:avLst/>
              <a:gdLst>
                <a:gd name="T0" fmla="*/ 10 w 204"/>
                <a:gd name="T1" fmla="*/ 37 h 325"/>
                <a:gd name="T2" fmla="*/ 28 w 204"/>
                <a:gd name="T3" fmla="*/ 18 h 325"/>
                <a:gd name="T4" fmla="*/ 123 w 204"/>
                <a:gd name="T5" fmla="*/ 28 h 325"/>
                <a:gd name="T6" fmla="*/ 146 w 204"/>
                <a:gd name="T7" fmla="*/ 59 h 325"/>
                <a:gd name="T8" fmla="*/ 155 w 204"/>
                <a:gd name="T9" fmla="*/ 94 h 325"/>
                <a:gd name="T10" fmla="*/ 143 w 204"/>
                <a:gd name="T11" fmla="*/ 96 h 325"/>
                <a:gd name="T12" fmla="*/ 86 w 204"/>
                <a:gd name="T13" fmla="*/ 32 h 325"/>
                <a:gd name="T14" fmla="*/ 31 w 204"/>
                <a:gd name="T15" fmla="*/ 80 h 325"/>
                <a:gd name="T16" fmla="*/ 146 w 204"/>
                <a:gd name="T17" fmla="*/ 223 h 325"/>
                <a:gd name="T18" fmla="*/ 195 w 204"/>
                <a:gd name="T19" fmla="*/ 263 h 325"/>
                <a:gd name="T20" fmla="*/ 202 w 204"/>
                <a:gd name="T21" fmla="*/ 283 h 325"/>
                <a:gd name="T22" fmla="*/ 200 w 204"/>
                <a:gd name="T23" fmla="*/ 305 h 325"/>
                <a:gd name="T24" fmla="*/ 184 w 204"/>
                <a:gd name="T25" fmla="*/ 321 h 325"/>
                <a:gd name="T26" fmla="*/ 162 w 204"/>
                <a:gd name="T27" fmla="*/ 324 h 325"/>
                <a:gd name="T28" fmla="*/ 150 w 204"/>
                <a:gd name="T29" fmla="*/ 317 h 325"/>
                <a:gd name="T30" fmla="*/ 150 w 204"/>
                <a:gd name="T31" fmla="*/ 307 h 325"/>
                <a:gd name="T32" fmla="*/ 176 w 204"/>
                <a:gd name="T33" fmla="*/ 306 h 325"/>
                <a:gd name="T34" fmla="*/ 185 w 204"/>
                <a:gd name="T35" fmla="*/ 286 h 325"/>
                <a:gd name="T36" fmla="*/ 102 w 204"/>
                <a:gd name="T37" fmla="*/ 207 h 325"/>
                <a:gd name="T38" fmla="*/ 21 w 204"/>
                <a:gd name="T39" fmla="*/ 136 h 325"/>
                <a:gd name="T40" fmla="*/ 1 w 204"/>
                <a:gd name="T41" fmla="*/ 80 h 325"/>
                <a:gd name="T42" fmla="*/ 10 w 204"/>
                <a:gd name="T43"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 h="325">
                  <a:moveTo>
                    <a:pt x="10" y="37"/>
                  </a:moveTo>
                  <a:cubicBezTo>
                    <a:pt x="14" y="30"/>
                    <a:pt x="21" y="23"/>
                    <a:pt x="28" y="18"/>
                  </a:cubicBezTo>
                  <a:cubicBezTo>
                    <a:pt x="55" y="0"/>
                    <a:pt x="98" y="7"/>
                    <a:pt x="123" y="28"/>
                  </a:cubicBezTo>
                  <a:cubicBezTo>
                    <a:pt x="133" y="36"/>
                    <a:pt x="141" y="48"/>
                    <a:pt x="146" y="59"/>
                  </a:cubicBezTo>
                  <a:cubicBezTo>
                    <a:pt x="151" y="71"/>
                    <a:pt x="154" y="81"/>
                    <a:pt x="155" y="94"/>
                  </a:cubicBezTo>
                  <a:cubicBezTo>
                    <a:pt x="143" y="96"/>
                    <a:pt x="143" y="96"/>
                    <a:pt x="143" y="96"/>
                  </a:cubicBezTo>
                  <a:cubicBezTo>
                    <a:pt x="138" y="65"/>
                    <a:pt x="118" y="37"/>
                    <a:pt x="86" y="32"/>
                  </a:cubicBezTo>
                  <a:cubicBezTo>
                    <a:pt x="56" y="28"/>
                    <a:pt x="32" y="53"/>
                    <a:pt x="31" y="80"/>
                  </a:cubicBezTo>
                  <a:cubicBezTo>
                    <a:pt x="29" y="149"/>
                    <a:pt x="93" y="192"/>
                    <a:pt x="146" y="223"/>
                  </a:cubicBezTo>
                  <a:cubicBezTo>
                    <a:pt x="163" y="233"/>
                    <a:pt x="184" y="246"/>
                    <a:pt x="195" y="263"/>
                  </a:cubicBezTo>
                  <a:cubicBezTo>
                    <a:pt x="198" y="269"/>
                    <a:pt x="201" y="275"/>
                    <a:pt x="202" y="283"/>
                  </a:cubicBezTo>
                  <a:cubicBezTo>
                    <a:pt x="204" y="290"/>
                    <a:pt x="203" y="298"/>
                    <a:pt x="200" y="305"/>
                  </a:cubicBezTo>
                  <a:cubicBezTo>
                    <a:pt x="197" y="312"/>
                    <a:pt x="191" y="318"/>
                    <a:pt x="184" y="321"/>
                  </a:cubicBezTo>
                  <a:cubicBezTo>
                    <a:pt x="177" y="325"/>
                    <a:pt x="169" y="325"/>
                    <a:pt x="162" y="324"/>
                  </a:cubicBezTo>
                  <a:cubicBezTo>
                    <a:pt x="158" y="324"/>
                    <a:pt x="151" y="320"/>
                    <a:pt x="150" y="317"/>
                  </a:cubicBezTo>
                  <a:cubicBezTo>
                    <a:pt x="150" y="307"/>
                    <a:pt x="150" y="307"/>
                    <a:pt x="150" y="307"/>
                  </a:cubicBezTo>
                  <a:cubicBezTo>
                    <a:pt x="159" y="310"/>
                    <a:pt x="169" y="310"/>
                    <a:pt x="176" y="306"/>
                  </a:cubicBezTo>
                  <a:cubicBezTo>
                    <a:pt x="183" y="302"/>
                    <a:pt x="187" y="295"/>
                    <a:pt x="185" y="286"/>
                  </a:cubicBezTo>
                  <a:cubicBezTo>
                    <a:pt x="178" y="251"/>
                    <a:pt x="129" y="225"/>
                    <a:pt x="102" y="207"/>
                  </a:cubicBezTo>
                  <a:cubicBezTo>
                    <a:pt x="73" y="187"/>
                    <a:pt x="41" y="166"/>
                    <a:pt x="21" y="136"/>
                  </a:cubicBezTo>
                  <a:cubicBezTo>
                    <a:pt x="10" y="119"/>
                    <a:pt x="3" y="100"/>
                    <a:pt x="1" y="80"/>
                  </a:cubicBezTo>
                  <a:cubicBezTo>
                    <a:pt x="0" y="66"/>
                    <a:pt x="2" y="51"/>
                    <a:pt x="10" y="37"/>
                  </a:cubicBezTo>
                  <a:close/>
                </a:path>
              </a:pathLst>
            </a:cu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3" name="Oval 14"/>
            <p:cNvSpPr>
              <a:spLocks noChangeArrowheads="1"/>
            </p:cNvSpPr>
            <p:nvPr/>
          </p:nvSpPr>
          <p:spPr bwMode="auto">
            <a:xfrm>
              <a:off x="1347788" y="1762126"/>
              <a:ext cx="141287" cy="138113"/>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4" name="Oval 15"/>
            <p:cNvSpPr>
              <a:spLocks noChangeArrowheads="1"/>
            </p:cNvSpPr>
            <p:nvPr/>
          </p:nvSpPr>
          <p:spPr bwMode="auto">
            <a:xfrm>
              <a:off x="1452563" y="2360613"/>
              <a:ext cx="123825" cy="120650"/>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5" name="Freeform 16"/>
            <p:cNvSpPr/>
            <p:nvPr/>
          </p:nvSpPr>
          <p:spPr bwMode="auto">
            <a:xfrm>
              <a:off x="1477963" y="1698626"/>
              <a:ext cx="1027112" cy="976313"/>
            </a:xfrm>
            <a:custGeom>
              <a:avLst/>
              <a:gdLst>
                <a:gd name="T0" fmla="*/ 317 w 363"/>
                <a:gd name="T1" fmla="*/ 0 h 344"/>
                <a:gd name="T2" fmla="*/ 0 w 363"/>
                <a:gd name="T3" fmla="*/ 0 h 344"/>
                <a:gd name="T4" fmla="*/ 63 w 363"/>
                <a:gd name="T5" fmla="*/ 254 h 344"/>
                <a:gd name="T6" fmla="*/ 182 w 363"/>
                <a:gd name="T7" fmla="*/ 344 h 344"/>
                <a:gd name="T8" fmla="*/ 363 w 363"/>
                <a:gd name="T9" fmla="*/ 0 h 344"/>
                <a:gd name="T10" fmla="*/ 317 w 363"/>
                <a:gd name="T11" fmla="*/ 0 h 344"/>
              </a:gdLst>
              <a:ahLst/>
              <a:cxnLst>
                <a:cxn ang="0">
                  <a:pos x="T0" y="T1"/>
                </a:cxn>
                <a:cxn ang="0">
                  <a:pos x="T2" y="T3"/>
                </a:cxn>
                <a:cxn ang="0">
                  <a:pos x="T4" y="T5"/>
                </a:cxn>
                <a:cxn ang="0">
                  <a:pos x="T6" y="T7"/>
                </a:cxn>
                <a:cxn ang="0">
                  <a:pos x="T8" y="T9"/>
                </a:cxn>
                <a:cxn ang="0">
                  <a:pos x="T10" y="T11"/>
                </a:cxn>
              </a:cxnLst>
              <a:rect l="0" t="0" r="r" b="b"/>
              <a:pathLst>
                <a:path w="363" h="344">
                  <a:moveTo>
                    <a:pt x="317" y="0"/>
                  </a:moveTo>
                  <a:cubicBezTo>
                    <a:pt x="0" y="0"/>
                    <a:pt x="0" y="0"/>
                    <a:pt x="0" y="0"/>
                  </a:cubicBezTo>
                  <a:cubicBezTo>
                    <a:pt x="4" y="102"/>
                    <a:pt x="28" y="192"/>
                    <a:pt x="63" y="254"/>
                  </a:cubicBezTo>
                  <a:cubicBezTo>
                    <a:pt x="95" y="310"/>
                    <a:pt x="137" y="344"/>
                    <a:pt x="182" y="344"/>
                  </a:cubicBezTo>
                  <a:cubicBezTo>
                    <a:pt x="277" y="344"/>
                    <a:pt x="356" y="193"/>
                    <a:pt x="363" y="0"/>
                  </a:cubicBezTo>
                  <a:lnTo>
                    <a:pt x="317" y="0"/>
                  </a:lnTo>
                  <a:close/>
                </a:path>
              </a:pathLst>
            </a:cu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6" name="Freeform 17"/>
            <p:cNvSpPr/>
            <p:nvPr/>
          </p:nvSpPr>
          <p:spPr bwMode="auto">
            <a:xfrm>
              <a:off x="1477963" y="1698626"/>
              <a:ext cx="896937" cy="720725"/>
            </a:xfrm>
            <a:custGeom>
              <a:avLst/>
              <a:gdLst>
                <a:gd name="T0" fmla="*/ 0 w 317"/>
                <a:gd name="T1" fmla="*/ 0 h 254"/>
                <a:gd name="T2" fmla="*/ 63 w 317"/>
                <a:gd name="T3" fmla="*/ 254 h 254"/>
                <a:gd name="T4" fmla="*/ 317 w 317"/>
                <a:gd name="T5" fmla="*/ 0 h 254"/>
                <a:gd name="T6" fmla="*/ 0 w 317"/>
                <a:gd name="T7" fmla="*/ 0 h 254"/>
              </a:gdLst>
              <a:ahLst/>
              <a:cxnLst>
                <a:cxn ang="0">
                  <a:pos x="T0" y="T1"/>
                </a:cxn>
                <a:cxn ang="0">
                  <a:pos x="T2" y="T3"/>
                </a:cxn>
                <a:cxn ang="0">
                  <a:pos x="T4" y="T5"/>
                </a:cxn>
                <a:cxn ang="0">
                  <a:pos x="T6" y="T7"/>
                </a:cxn>
              </a:cxnLst>
              <a:rect l="0" t="0" r="r" b="b"/>
              <a:pathLst>
                <a:path w="317" h="254">
                  <a:moveTo>
                    <a:pt x="0" y="0"/>
                  </a:moveTo>
                  <a:cubicBezTo>
                    <a:pt x="4" y="102"/>
                    <a:pt x="28" y="192"/>
                    <a:pt x="63" y="254"/>
                  </a:cubicBezTo>
                  <a:cubicBezTo>
                    <a:pt x="317" y="0"/>
                    <a:pt x="317" y="0"/>
                    <a:pt x="317" y="0"/>
                  </a:cubicBezTo>
                  <a:lnTo>
                    <a:pt x="0" y="0"/>
                  </a:lnTo>
                  <a:close/>
                </a:path>
              </a:pathLst>
            </a:custGeom>
            <a:solidFill>
              <a:srgbClr val="FFDF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8442" name="组合 86"/>
          <p:cNvGrpSpPr/>
          <p:nvPr/>
        </p:nvGrpSpPr>
        <p:grpSpPr>
          <a:xfrm>
            <a:off x="1851025" y="3624263"/>
            <a:ext cx="728663" cy="1031875"/>
            <a:chOff x="4022725" y="1025525"/>
            <a:chExt cx="1765300" cy="2501901"/>
          </a:xfrm>
        </p:grpSpPr>
        <p:sp>
          <p:nvSpPr>
            <p:cNvPr id="88" name="Freeform 21"/>
            <p:cNvSpPr/>
            <p:nvPr/>
          </p:nvSpPr>
          <p:spPr bwMode="auto">
            <a:xfrm>
              <a:off x="4592638" y="1941513"/>
              <a:ext cx="679450" cy="1471613"/>
            </a:xfrm>
            <a:custGeom>
              <a:avLst/>
              <a:gdLst>
                <a:gd name="T0" fmla="*/ 266 w 428"/>
                <a:gd name="T1" fmla="*/ 0 h 927"/>
                <a:gd name="T2" fmla="*/ 0 w 428"/>
                <a:gd name="T3" fmla="*/ 818 h 927"/>
                <a:gd name="T4" fmla="*/ 126 w 428"/>
                <a:gd name="T5" fmla="*/ 927 h 927"/>
                <a:gd name="T6" fmla="*/ 428 w 428"/>
                <a:gd name="T7" fmla="*/ 0 h 927"/>
                <a:gd name="T8" fmla="*/ 266 w 428"/>
                <a:gd name="T9" fmla="*/ 0 h 927"/>
              </a:gdLst>
              <a:ahLst/>
              <a:cxnLst>
                <a:cxn ang="0">
                  <a:pos x="T0" y="T1"/>
                </a:cxn>
                <a:cxn ang="0">
                  <a:pos x="T2" y="T3"/>
                </a:cxn>
                <a:cxn ang="0">
                  <a:pos x="T4" y="T5"/>
                </a:cxn>
                <a:cxn ang="0">
                  <a:pos x="T6" y="T7"/>
                </a:cxn>
                <a:cxn ang="0">
                  <a:pos x="T8" y="T9"/>
                </a:cxn>
              </a:cxnLst>
              <a:rect l="0" t="0" r="r" b="b"/>
              <a:pathLst>
                <a:path w="428" h="927">
                  <a:moveTo>
                    <a:pt x="266" y="0"/>
                  </a:moveTo>
                  <a:lnTo>
                    <a:pt x="0" y="818"/>
                  </a:lnTo>
                  <a:lnTo>
                    <a:pt x="126" y="927"/>
                  </a:lnTo>
                  <a:lnTo>
                    <a:pt x="428" y="0"/>
                  </a:lnTo>
                  <a:lnTo>
                    <a:pt x="266" y="0"/>
                  </a:lnTo>
                  <a:close/>
                </a:path>
              </a:pathLst>
            </a:custGeom>
            <a:solidFill>
              <a:srgbClr val="DC3F1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9" name="Freeform 22"/>
            <p:cNvSpPr/>
            <p:nvPr/>
          </p:nvSpPr>
          <p:spPr bwMode="auto">
            <a:xfrm>
              <a:off x="4098925" y="1941513"/>
              <a:ext cx="658813" cy="1249363"/>
            </a:xfrm>
            <a:custGeom>
              <a:avLst/>
              <a:gdLst>
                <a:gd name="T0" fmla="*/ 254 w 415"/>
                <a:gd name="T1" fmla="*/ 0 h 787"/>
                <a:gd name="T2" fmla="*/ 0 w 415"/>
                <a:gd name="T3" fmla="*/ 787 h 787"/>
                <a:gd name="T4" fmla="*/ 164 w 415"/>
                <a:gd name="T5" fmla="*/ 771 h 787"/>
                <a:gd name="T6" fmla="*/ 415 w 415"/>
                <a:gd name="T7" fmla="*/ 0 h 787"/>
                <a:gd name="T8" fmla="*/ 254 w 415"/>
                <a:gd name="T9" fmla="*/ 0 h 787"/>
              </a:gdLst>
              <a:ahLst/>
              <a:cxnLst>
                <a:cxn ang="0">
                  <a:pos x="T0" y="T1"/>
                </a:cxn>
                <a:cxn ang="0">
                  <a:pos x="T2" y="T3"/>
                </a:cxn>
                <a:cxn ang="0">
                  <a:pos x="T4" y="T5"/>
                </a:cxn>
                <a:cxn ang="0">
                  <a:pos x="T6" y="T7"/>
                </a:cxn>
                <a:cxn ang="0">
                  <a:pos x="T8" y="T9"/>
                </a:cxn>
              </a:cxnLst>
              <a:rect l="0" t="0" r="r" b="b"/>
              <a:pathLst>
                <a:path w="415" h="787">
                  <a:moveTo>
                    <a:pt x="254" y="0"/>
                  </a:moveTo>
                  <a:lnTo>
                    <a:pt x="0" y="787"/>
                  </a:lnTo>
                  <a:lnTo>
                    <a:pt x="164" y="771"/>
                  </a:lnTo>
                  <a:lnTo>
                    <a:pt x="415" y="0"/>
                  </a:lnTo>
                  <a:lnTo>
                    <a:pt x="254" y="0"/>
                  </a:lnTo>
                  <a:close/>
                </a:path>
              </a:pathLst>
            </a:custGeom>
            <a:solidFill>
              <a:srgbClr val="2B9FA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0" name="Freeform 23"/>
            <p:cNvSpPr/>
            <p:nvPr/>
          </p:nvSpPr>
          <p:spPr bwMode="auto">
            <a:xfrm>
              <a:off x="4359275" y="1941513"/>
              <a:ext cx="655638" cy="1298575"/>
            </a:xfrm>
            <a:custGeom>
              <a:avLst/>
              <a:gdLst>
                <a:gd name="T0" fmla="*/ 251 w 413"/>
                <a:gd name="T1" fmla="*/ 0 h 818"/>
                <a:gd name="T2" fmla="*/ 0 w 413"/>
                <a:gd name="T3" fmla="*/ 771 h 818"/>
                <a:gd name="T4" fmla="*/ 83 w 413"/>
                <a:gd name="T5" fmla="*/ 764 h 818"/>
                <a:gd name="T6" fmla="*/ 147 w 413"/>
                <a:gd name="T7" fmla="*/ 818 h 818"/>
                <a:gd name="T8" fmla="*/ 413 w 413"/>
                <a:gd name="T9" fmla="*/ 0 h 818"/>
                <a:gd name="T10" fmla="*/ 251 w 413"/>
                <a:gd name="T11" fmla="*/ 0 h 818"/>
              </a:gdLst>
              <a:ahLst/>
              <a:cxnLst>
                <a:cxn ang="0">
                  <a:pos x="T0" y="T1"/>
                </a:cxn>
                <a:cxn ang="0">
                  <a:pos x="T2" y="T3"/>
                </a:cxn>
                <a:cxn ang="0">
                  <a:pos x="T4" y="T5"/>
                </a:cxn>
                <a:cxn ang="0">
                  <a:pos x="T6" y="T7"/>
                </a:cxn>
                <a:cxn ang="0">
                  <a:pos x="T8" y="T9"/>
                </a:cxn>
                <a:cxn ang="0">
                  <a:pos x="T10" y="T11"/>
                </a:cxn>
              </a:cxnLst>
              <a:rect l="0" t="0" r="r" b="b"/>
              <a:pathLst>
                <a:path w="413" h="818">
                  <a:moveTo>
                    <a:pt x="251" y="0"/>
                  </a:moveTo>
                  <a:lnTo>
                    <a:pt x="0" y="771"/>
                  </a:lnTo>
                  <a:lnTo>
                    <a:pt x="83" y="764"/>
                  </a:lnTo>
                  <a:lnTo>
                    <a:pt x="147" y="818"/>
                  </a:lnTo>
                  <a:lnTo>
                    <a:pt x="413" y="0"/>
                  </a:lnTo>
                  <a:lnTo>
                    <a:pt x="251" y="0"/>
                  </a:lnTo>
                  <a:close/>
                </a:path>
              </a:pathLst>
            </a:custGeom>
            <a:solidFill>
              <a:srgbClr val="186E7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1" name="Freeform 24"/>
            <p:cNvSpPr/>
            <p:nvPr/>
          </p:nvSpPr>
          <p:spPr bwMode="auto">
            <a:xfrm>
              <a:off x="4505325" y="1941513"/>
              <a:ext cx="712788" cy="1585913"/>
            </a:xfrm>
            <a:custGeom>
              <a:avLst/>
              <a:gdLst>
                <a:gd name="T0" fmla="*/ 0 w 449"/>
                <a:gd name="T1" fmla="*/ 0 h 999"/>
                <a:gd name="T2" fmla="*/ 326 w 449"/>
                <a:gd name="T3" fmla="*/ 999 h 999"/>
                <a:gd name="T4" fmla="*/ 449 w 449"/>
                <a:gd name="T5" fmla="*/ 889 h 999"/>
                <a:gd name="T6" fmla="*/ 159 w 449"/>
                <a:gd name="T7" fmla="*/ 0 h 999"/>
                <a:gd name="T8" fmla="*/ 0 w 449"/>
                <a:gd name="T9" fmla="*/ 0 h 999"/>
              </a:gdLst>
              <a:ahLst/>
              <a:cxnLst>
                <a:cxn ang="0">
                  <a:pos x="T0" y="T1"/>
                </a:cxn>
                <a:cxn ang="0">
                  <a:pos x="T2" y="T3"/>
                </a:cxn>
                <a:cxn ang="0">
                  <a:pos x="T4" y="T5"/>
                </a:cxn>
                <a:cxn ang="0">
                  <a:pos x="T6" y="T7"/>
                </a:cxn>
                <a:cxn ang="0">
                  <a:pos x="T8" y="T9"/>
                </a:cxn>
              </a:cxnLst>
              <a:rect l="0" t="0" r="r" b="b"/>
              <a:pathLst>
                <a:path w="449" h="999">
                  <a:moveTo>
                    <a:pt x="0" y="0"/>
                  </a:moveTo>
                  <a:lnTo>
                    <a:pt x="326" y="999"/>
                  </a:lnTo>
                  <a:lnTo>
                    <a:pt x="449" y="889"/>
                  </a:lnTo>
                  <a:lnTo>
                    <a:pt x="159" y="0"/>
                  </a:lnTo>
                  <a:lnTo>
                    <a:pt x="0" y="0"/>
                  </a:lnTo>
                  <a:close/>
                </a:path>
              </a:pathLst>
            </a:custGeom>
            <a:solidFill>
              <a:srgbClr val="44CDD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2" name="Freeform 25"/>
            <p:cNvSpPr/>
            <p:nvPr/>
          </p:nvSpPr>
          <p:spPr bwMode="auto">
            <a:xfrm>
              <a:off x="5014913" y="1941513"/>
              <a:ext cx="701675" cy="1363663"/>
            </a:xfrm>
            <a:custGeom>
              <a:avLst/>
              <a:gdLst>
                <a:gd name="T0" fmla="*/ 0 w 442"/>
                <a:gd name="T1" fmla="*/ 0 h 859"/>
                <a:gd name="T2" fmla="*/ 276 w 442"/>
                <a:gd name="T3" fmla="*/ 842 h 859"/>
                <a:gd name="T4" fmla="*/ 442 w 442"/>
                <a:gd name="T5" fmla="*/ 859 h 859"/>
                <a:gd name="T6" fmla="*/ 162 w 442"/>
                <a:gd name="T7" fmla="*/ 0 h 859"/>
                <a:gd name="T8" fmla="*/ 0 w 442"/>
                <a:gd name="T9" fmla="*/ 0 h 859"/>
              </a:gdLst>
              <a:ahLst/>
              <a:cxnLst>
                <a:cxn ang="0">
                  <a:pos x="T0" y="T1"/>
                </a:cxn>
                <a:cxn ang="0">
                  <a:pos x="T2" y="T3"/>
                </a:cxn>
                <a:cxn ang="0">
                  <a:pos x="T4" y="T5"/>
                </a:cxn>
                <a:cxn ang="0">
                  <a:pos x="T6" y="T7"/>
                </a:cxn>
                <a:cxn ang="0">
                  <a:pos x="T8" y="T9"/>
                </a:cxn>
              </a:cxnLst>
              <a:rect l="0" t="0" r="r" b="b"/>
              <a:pathLst>
                <a:path w="442" h="859">
                  <a:moveTo>
                    <a:pt x="0" y="0"/>
                  </a:moveTo>
                  <a:lnTo>
                    <a:pt x="276" y="842"/>
                  </a:lnTo>
                  <a:lnTo>
                    <a:pt x="442" y="859"/>
                  </a:lnTo>
                  <a:lnTo>
                    <a:pt x="162" y="0"/>
                  </a:lnTo>
                  <a:lnTo>
                    <a:pt x="0" y="0"/>
                  </a:lnTo>
                  <a:close/>
                </a:path>
              </a:pathLst>
            </a:custGeom>
            <a:solidFill>
              <a:srgbClr val="FF541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3" name="Freeform 26"/>
            <p:cNvSpPr/>
            <p:nvPr/>
          </p:nvSpPr>
          <p:spPr bwMode="auto">
            <a:xfrm>
              <a:off x="4757738" y="1941513"/>
              <a:ext cx="695325" cy="1411288"/>
            </a:xfrm>
            <a:custGeom>
              <a:avLst/>
              <a:gdLst>
                <a:gd name="T0" fmla="*/ 0 w 438"/>
                <a:gd name="T1" fmla="*/ 0 h 889"/>
                <a:gd name="T2" fmla="*/ 290 w 438"/>
                <a:gd name="T3" fmla="*/ 889 h 889"/>
                <a:gd name="T4" fmla="*/ 354 w 438"/>
                <a:gd name="T5" fmla="*/ 835 h 889"/>
                <a:gd name="T6" fmla="*/ 438 w 438"/>
                <a:gd name="T7" fmla="*/ 842 h 889"/>
                <a:gd name="T8" fmla="*/ 162 w 438"/>
                <a:gd name="T9" fmla="*/ 0 h 889"/>
                <a:gd name="T10" fmla="*/ 0 w 438"/>
                <a:gd name="T11" fmla="*/ 0 h 889"/>
              </a:gdLst>
              <a:ahLst/>
              <a:cxnLst>
                <a:cxn ang="0">
                  <a:pos x="T0" y="T1"/>
                </a:cxn>
                <a:cxn ang="0">
                  <a:pos x="T2" y="T3"/>
                </a:cxn>
                <a:cxn ang="0">
                  <a:pos x="T4" y="T5"/>
                </a:cxn>
                <a:cxn ang="0">
                  <a:pos x="T6" y="T7"/>
                </a:cxn>
                <a:cxn ang="0">
                  <a:pos x="T8" y="T9"/>
                </a:cxn>
                <a:cxn ang="0">
                  <a:pos x="T10" y="T11"/>
                </a:cxn>
              </a:cxnLst>
              <a:rect l="0" t="0" r="r" b="b"/>
              <a:pathLst>
                <a:path w="438" h="889">
                  <a:moveTo>
                    <a:pt x="0" y="0"/>
                  </a:moveTo>
                  <a:lnTo>
                    <a:pt x="290" y="889"/>
                  </a:lnTo>
                  <a:lnTo>
                    <a:pt x="354" y="835"/>
                  </a:lnTo>
                  <a:lnTo>
                    <a:pt x="438" y="842"/>
                  </a:lnTo>
                  <a:lnTo>
                    <a:pt x="162" y="0"/>
                  </a:lnTo>
                  <a:lnTo>
                    <a:pt x="0" y="0"/>
                  </a:lnTo>
                  <a:close/>
                </a:path>
              </a:pathLst>
            </a:custGeom>
            <a:solidFill>
              <a:srgbClr val="2B9FA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4" name="Freeform 27"/>
            <p:cNvSpPr/>
            <p:nvPr/>
          </p:nvSpPr>
          <p:spPr bwMode="auto">
            <a:xfrm>
              <a:off x="4022725" y="1025525"/>
              <a:ext cx="1765300" cy="1755775"/>
            </a:xfrm>
            <a:custGeom>
              <a:avLst/>
              <a:gdLst>
                <a:gd name="T0" fmla="*/ 556 w 1112"/>
                <a:gd name="T1" fmla="*/ 53 h 1106"/>
                <a:gd name="T2" fmla="*/ 615 w 1112"/>
                <a:gd name="T3" fmla="*/ 0 h 1106"/>
                <a:gd name="T4" fmla="*/ 661 w 1112"/>
                <a:gd name="T5" fmla="*/ 64 h 1106"/>
                <a:gd name="T6" fmla="*/ 727 w 1112"/>
                <a:gd name="T7" fmla="*/ 26 h 1106"/>
                <a:gd name="T8" fmla="*/ 760 w 1112"/>
                <a:gd name="T9" fmla="*/ 98 h 1106"/>
                <a:gd name="T10" fmla="*/ 834 w 1112"/>
                <a:gd name="T11" fmla="*/ 72 h 1106"/>
                <a:gd name="T12" fmla="*/ 851 w 1112"/>
                <a:gd name="T13" fmla="*/ 150 h 1106"/>
                <a:gd name="T14" fmla="*/ 929 w 1112"/>
                <a:gd name="T15" fmla="*/ 140 h 1106"/>
                <a:gd name="T16" fmla="*/ 929 w 1112"/>
                <a:gd name="T17" fmla="*/ 219 h 1106"/>
                <a:gd name="T18" fmla="*/ 1005 w 1112"/>
                <a:gd name="T19" fmla="*/ 228 h 1106"/>
                <a:gd name="T20" fmla="*/ 988 w 1112"/>
                <a:gd name="T21" fmla="*/ 304 h 1106"/>
                <a:gd name="T22" fmla="*/ 1065 w 1112"/>
                <a:gd name="T23" fmla="*/ 328 h 1106"/>
                <a:gd name="T24" fmla="*/ 1031 w 1112"/>
                <a:gd name="T25" fmla="*/ 399 h 1106"/>
                <a:gd name="T26" fmla="*/ 1100 w 1112"/>
                <a:gd name="T27" fmla="*/ 437 h 1106"/>
                <a:gd name="T28" fmla="*/ 1053 w 1112"/>
                <a:gd name="T29" fmla="*/ 501 h 1106"/>
                <a:gd name="T30" fmla="*/ 1112 w 1112"/>
                <a:gd name="T31" fmla="*/ 553 h 1106"/>
                <a:gd name="T32" fmla="*/ 1053 w 1112"/>
                <a:gd name="T33" fmla="*/ 605 h 1106"/>
                <a:gd name="T34" fmla="*/ 1100 w 1112"/>
                <a:gd name="T35" fmla="*/ 669 h 1106"/>
                <a:gd name="T36" fmla="*/ 1031 w 1112"/>
                <a:gd name="T37" fmla="*/ 707 h 1106"/>
                <a:gd name="T38" fmla="*/ 1065 w 1112"/>
                <a:gd name="T39" fmla="*/ 778 h 1106"/>
                <a:gd name="T40" fmla="*/ 988 w 1112"/>
                <a:gd name="T41" fmla="*/ 802 h 1106"/>
                <a:gd name="T42" fmla="*/ 1005 w 1112"/>
                <a:gd name="T43" fmla="*/ 878 h 1106"/>
                <a:gd name="T44" fmla="*/ 929 w 1112"/>
                <a:gd name="T45" fmla="*/ 888 h 1106"/>
                <a:gd name="T46" fmla="*/ 929 w 1112"/>
                <a:gd name="T47" fmla="*/ 966 h 1106"/>
                <a:gd name="T48" fmla="*/ 851 w 1112"/>
                <a:gd name="T49" fmla="*/ 956 h 1106"/>
                <a:gd name="T50" fmla="*/ 834 w 1112"/>
                <a:gd name="T51" fmla="*/ 1035 h 1106"/>
                <a:gd name="T52" fmla="*/ 760 w 1112"/>
                <a:gd name="T53" fmla="*/ 1009 h 1106"/>
                <a:gd name="T54" fmla="*/ 727 w 1112"/>
                <a:gd name="T55" fmla="*/ 1080 h 1106"/>
                <a:gd name="T56" fmla="*/ 661 w 1112"/>
                <a:gd name="T57" fmla="*/ 1042 h 1106"/>
                <a:gd name="T58" fmla="*/ 615 w 1112"/>
                <a:gd name="T59" fmla="*/ 1106 h 1106"/>
                <a:gd name="T60" fmla="*/ 556 w 1112"/>
                <a:gd name="T61" fmla="*/ 1051 h 1106"/>
                <a:gd name="T62" fmla="*/ 499 w 1112"/>
                <a:gd name="T63" fmla="*/ 1106 h 1106"/>
                <a:gd name="T64" fmla="*/ 452 w 1112"/>
                <a:gd name="T65" fmla="*/ 1042 h 1106"/>
                <a:gd name="T66" fmla="*/ 385 w 1112"/>
                <a:gd name="T67" fmla="*/ 1080 h 1106"/>
                <a:gd name="T68" fmla="*/ 352 w 1112"/>
                <a:gd name="T69" fmla="*/ 1009 h 1106"/>
                <a:gd name="T70" fmla="*/ 278 w 1112"/>
                <a:gd name="T71" fmla="*/ 1035 h 1106"/>
                <a:gd name="T72" fmla="*/ 261 w 1112"/>
                <a:gd name="T73" fmla="*/ 956 h 1106"/>
                <a:gd name="T74" fmla="*/ 185 w 1112"/>
                <a:gd name="T75" fmla="*/ 966 h 1106"/>
                <a:gd name="T76" fmla="*/ 185 w 1112"/>
                <a:gd name="T77" fmla="*/ 888 h 1106"/>
                <a:gd name="T78" fmla="*/ 107 w 1112"/>
                <a:gd name="T79" fmla="*/ 878 h 1106"/>
                <a:gd name="T80" fmla="*/ 124 w 1112"/>
                <a:gd name="T81" fmla="*/ 802 h 1106"/>
                <a:gd name="T82" fmla="*/ 48 w 1112"/>
                <a:gd name="T83" fmla="*/ 778 h 1106"/>
                <a:gd name="T84" fmla="*/ 81 w 1112"/>
                <a:gd name="T85" fmla="*/ 707 h 1106"/>
                <a:gd name="T86" fmla="*/ 12 w 1112"/>
                <a:gd name="T87" fmla="*/ 669 h 1106"/>
                <a:gd name="T88" fmla="*/ 59 w 1112"/>
                <a:gd name="T89" fmla="*/ 605 h 1106"/>
                <a:gd name="T90" fmla="*/ 0 w 1112"/>
                <a:gd name="T91" fmla="*/ 553 h 1106"/>
                <a:gd name="T92" fmla="*/ 59 w 1112"/>
                <a:gd name="T93" fmla="*/ 501 h 1106"/>
                <a:gd name="T94" fmla="*/ 12 w 1112"/>
                <a:gd name="T95" fmla="*/ 437 h 1106"/>
                <a:gd name="T96" fmla="*/ 81 w 1112"/>
                <a:gd name="T97" fmla="*/ 399 h 1106"/>
                <a:gd name="T98" fmla="*/ 48 w 1112"/>
                <a:gd name="T99" fmla="*/ 328 h 1106"/>
                <a:gd name="T100" fmla="*/ 124 w 1112"/>
                <a:gd name="T101" fmla="*/ 304 h 1106"/>
                <a:gd name="T102" fmla="*/ 107 w 1112"/>
                <a:gd name="T103" fmla="*/ 228 h 1106"/>
                <a:gd name="T104" fmla="*/ 185 w 1112"/>
                <a:gd name="T105" fmla="*/ 219 h 1106"/>
                <a:gd name="T106" fmla="*/ 185 w 1112"/>
                <a:gd name="T107" fmla="*/ 140 h 1106"/>
                <a:gd name="T108" fmla="*/ 261 w 1112"/>
                <a:gd name="T109" fmla="*/ 150 h 1106"/>
                <a:gd name="T110" fmla="*/ 278 w 1112"/>
                <a:gd name="T111" fmla="*/ 72 h 1106"/>
                <a:gd name="T112" fmla="*/ 352 w 1112"/>
                <a:gd name="T113" fmla="*/ 98 h 1106"/>
                <a:gd name="T114" fmla="*/ 385 w 1112"/>
                <a:gd name="T115" fmla="*/ 26 h 1106"/>
                <a:gd name="T116" fmla="*/ 452 w 1112"/>
                <a:gd name="T117" fmla="*/ 64 h 1106"/>
                <a:gd name="T118" fmla="*/ 499 w 1112"/>
                <a:gd name="T119" fmla="*/ 0 h 1106"/>
                <a:gd name="T120" fmla="*/ 556 w 1112"/>
                <a:gd name="T121" fmla="*/ 53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2" h="1106">
                  <a:moveTo>
                    <a:pt x="556" y="53"/>
                  </a:moveTo>
                  <a:lnTo>
                    <a:pt x="615" y="0"/>
                  </a:lnTo>
                  <a:lnTo>
                    <a:pt x="661" y="64"/>
                  </a:lnTo>
                  <a:lnTo>
                    <a:pt x="727" y="26"/>
                  </a:lnTo>
                  <a:lnTo>
                    <a:pt x="760" y="98"/>
                  </a:lnTo>
                  <a:lnTo>
                    <a:pt x="834" y="72"/>
                  </a:lnTo>
                  <a:lnTo>
                    <a:pt x="851" y="150"/>
                  </a:lnTo>
                  <a:lnTo>
                    <a:pt x="929" y="140"/>
                  </a:lnTo>
                  <a:lnTo>
                    <a:pt x="929" y="219"/>
                  </a:lnTo>
                  <a:lnTo>
                    <a:pt x="1005" y="228"/>
                  </a:lnTo>
                  <a:lnTo>
                    <a:pt x="988" y="304"/>
                  </a:lnTo>
                  <a:lnTo>
                    <a:pt x="1065" y="328"/>
                  </a:lnTo>
                  <a:lnTo>
                    <a:pt x="1031" y="399"/>
                  </a:lnTo>
                  <a:lnTo>
                    <a:pt x="1100" y="437"/>
                  </a:lnTo>
                  <a:lnTo>
                    <a:pt x="1053" y="501"/>
                  </a:lnTo>
                  <a:lnTo>
                    <a:pt x="1112" y="553"/>
                  </a:lnTo>
                  <a:lnTo>
                    <a:pt x="1053" y="605"/>
                  </a:lnTo>
                  <a:lnTo>
                    <a:pt x="1100" y="669"/>
                  </a:lnTo>
                  <a:lnTo>
                    <a:pt x="1031" y="707"/>
                  </a:lnTo>
                  <a:lnTo>
                    <a:pt x="1065" y="778"/>
                  </a:lnTo>
                  <a:lnTo>
                    <a:pt x="988" y="802"/>
                  </a:lnTo>
                  <a:lnTo>
                    <a:pt x="1005" y="878"/>
                  </a:lnTo>
                  <a:lnTo>
                    <a:pt x="929" y="888"/>
                  </a:lnTo>
                  <a:lnTo>
                    <a:pt x="929" y="966"/>
                  </a:lnTo>
                  <a:lnTo>
                    <a:pt x="851" y="956"/>
                  </a:lnTo>
                  <a:lnTo>
                    <a:pt x="834" y="1035"/>
                  </a:lnTo>
                  <a:lnTo>
                    <a:pt x="760" y="1009"/>
                  </a:lnTo>
                  <a:lnTo>
                    <a:pt x="727" y="1080"/>
                  </a:lnTo>
                  <a:lnTo>
                    <a:pt x="661" y="1042"/>
                  </a:lnTo>
                  <a:lnTo>
                    <a:pt x="615" y="1106"/>
                  </a:lnTo>
                  <a:lnTo>
                    <a:pt x="556" y="1051"/>
                  </a:lnTo>
                  <a:lnTo>
                    <a:pt x="499" y="1106"/>
                  </a:lnTo>
                  <a:lnTo>
                    <a:pt x="452" y="1042"/>
                  </a:lnTo>
                  <a:lnTo>
                    <a:pt x="385" y="1080"/>
                  </a:lnTo>
                  <a:lnTo>
                    <a:pt x="352" y="1009"/>
                  </a:lnTo>
                  <a:lnTo>
                    <a:pt x="278" y="1035"/>
                  </a:lnTo>
                  <a:lnTo>
                    <a:pt x="261" y="956"/>
                  </a:lnTo>
                  <a:lnTo>
                    <a:pt x="185" y="966"/>
                  </a:lnTo>
                  <a:lnTo>
                    <a:pt x="185" y="888"/>
                  </a:lnTo>
                  <a:lnTo>
                    <a:pt x="107" y="878"/>
                  </a:lnTo>
                  <a:lnTo>
                    <a:pt x="124" y="802"/>
                  </a:lnTo>
                  <a:lnTo>
                    <a:pt x="48" y="778"/>
                  </a:lnTo>
                  <a:lnTo>
                    <a:pt x="81" y="707"/>
                  </a:lnTo>
                  <a:lnTo>
                    <a:pt x="12" y="669"/>
                  </a:lnTo>
                  <a:lnTo>
                    <a:pt x="59" y="605"/>
                  </a:lnTo>
                  <a:lnTo>
                    <a:pt x="0" y="553"/>
                  </a:lnTo>
                  <a:lnTo>
                    <a:pt x="59" y="501"/>
                  </a:lnTo>
                  <a:lnTo>
                    <a:pt x="12" y="437"/>
                  </a:lnTo>
                  <a:lnTo>
                    <a:pt x="81" y="399"/>
                  </a:lnTo>
                  <a:lnTo>
                    <a:pt x="48" y="328"/>
                  </a:lnTo>
                  <a:lnTo>
                    <a:pt x="124" y="304"/>
                  </a:lnTo>
                  <a:lnTo>
                    <a:pt x="107" y="228"/>
                  </a:lnTo>
                  <a:lnTo>
                    <a:pt x="185" y="219"/>
                  </a:lnTo>
                  <a:lnTo>
                    <a:pt x="185" y="140"/>
                  </a:lnTo>
                  <a:lnTo>
                    <a:pt x="261" y="150"/>
                  </a:lnTo>
                  <a:lnTo>
                    <a:pt x="278" y="72"/>
                  </a:lnTo>
                  <a:lnTo>
                    <a:pt x="352" y="98"/>
                  </a:lnTo>
                  <a:lnTo>
                    <a:pt x="385" y="26"/>
                  </a:lnTo>
                  <a:lnTo>
                    <a:pt x="452" y="64"/>
                  </a:lnTo>
                  <a:lnTo>
                    <a:pt x="499" y="0"/>
                  </a:lnTo>
                  <a:lnTo>
                    <a:pt x="556" y="53"/>
                  </a:lnTo>
                  <a:close/>
                </a:path>
              </a:pathLst>
            </a:cu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5" name="Oval 28"/>
            <p:cNvSpPr>
              <a:spLocks noChangeArrowheads="1"/>
            </p:cNvSpPr>
            <p:nvPr/>
          </p:nvSpPr>
          <p:spPr bwMode="auto">
            <a:xfrm>
              <a:off x="4181475" y="1181100"/>
              <a:ext cx="1447800" cy="1446213"/>
            </a:xfrm>
            <a:prstGeom prst="ellipse">
              <a:avLst/>
            </a:pr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6" name="Oval 29"/>
            <p:cNvSpPr>
              <a:spLocks noChangeArrowheads="1"/>
            </p:cNvSpPr>
            <p:nvPr/>
          </p:nvSpPr>
          <p:spPr bwMode="auto">
            <a:xfrm>
              <a:off x="4294188" y="1293813"/>
              <a:ext cx="1222375" cy="1219200"/>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97" name="Freeform 30"/>
            <p:cNvSpPr/>
            <p:nvPr/>
          </p:nvSpPr>
          <p:spPr bwMode="auto">
            <a:xfrm>
              <a:off x="4294188" y="1293813"/>
              <a:ext cx="1038225" cy="1035050"/>
            </a:xfrm>
            <a:custGeom>
              <a:avLst/>
              <a:gdLst>
                <a:gd name="T0" fmla="*/ 162 w 275"/>
                <a:gd name="T1" fmla="*/ 0 h 275"/>
                <a:gd name="T2" fmla="*/ 0 w 275"/>
                <a:gd name="T3" fmla="*/ 162 h 275"/>
                <a:gd name="T4" fmla="*/ 46 w 275"/>
                <a:gd name="T5" fmla="*/ 275 h 275"/>
                <a:gd name="T6" fmla="*/ 275 w 275"/>
                <a:gd name="T7" fmla="*/ 46 h 275"/>
                <a:gd name="T8" fmla="*/ 162 w 275"/>
                <a:gd name="T9" fmla="*/ 0 h 275"/>
              </a:gdLst>
              <a:ahLst/>
              <a:cxnLst>
                <a:cxn ang="0">
                  <a:pos x="T0" y="T1"/>
                </a:cxn>
                <a:cxn ang="0">
                  <a:pos x="T2" y="T3"/>
                </a:cxn>
                <a:cxn ang="0">
                  <a:pos x="T4" y="T5"/>
                </a:cxn>
                <a:cxn ang="0">
                  <a:pos x="T6" y="T7"/>
                </a:cxn>
                <a:cxn ang="0">
                  <a:pos x="T8" y="T9"/>
                </a:cxn>
              </a:cxnLst>
              <a:rect l="0" t="0" r="r" b="b"/>
              <a:pathLst>
                <a:path w="275" h="275">
                  <a:moveTo>
                    <a:pt x="162" y="0"/>
                  </a:moveTo>
                  <a:cubicBezTo>
                    <a:pt x="72" y="0"/>
                    <a:pt x="0" y="72"/>
                    <a:pt x="0" y="162"/>
                  </a:cubicBezTo>
                  <a:cubicBezTo>
                    <a:pt x="0" y="206"/>
                    <a:pt x="17" y="246"/>
                    <a:pt x="46" y="275"/>
                  </a:cubicBezTo>
                  <a:cubicBezTo>
                    <a:pt x="275" y="46"/>
                    <a:pt x="275" y="46"/>
                    <a:pt x="275" y="46"/>
                  </a:cubicBezTo>
                  <a:cubicBezTo>
                    <a:pt x="246" y="17"/>
                    <a:pt x="206" y="0"/>
                    <a:pt x="162" y="0"/>
                  </a:cubicBezTo>
                  <a:close/>
                </a:path>
              </a:pathLst>
            </a:custGeom>
            <a:solidFill>
              <a:srgbClr val="FFDF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8443" name="组合 97"/>
          <p:cNvGrpSpPr/>
          <p:nvPr/>
        </p:nvGrpSpPr>
        <p:grpSpPr>
          <a:xfrm>
            <a:off x="6508750" y="3630613"/>
            <a:ext cx="614363" cy="1033462"/>
            <a:chOff x="4929188" y="1268413"/>
            <a:chExt cx="1489075" cy="2501901"/>
          </a:xfrm>
        </p:grpSpPr>
        <p:sp>
          <p:nvSpPr>
            <p:cNvPr id="99" name="Freeform 39"/>
            <p:cNvSpPr/>
            <p:nvPr/>
          </p:nvSpPr>
          <p:spPr bwMode="auto">
            <a:xfrm>
              <a:off x="5799138" y="1268413"/>
              <a:ext cx="550863" cy="754063"/>
            </a:xfrm>
            <a:custGeom>
              <a:avLst/>
              <a:gdLst>
                <a:gd name="T0" fmla="*/ 0 w 347"/>
                <a:gd name="T1" fmla="*/ 475 h 475"/>
                <a:gd name="T2" fmla="*/ 150 w 347"/>
                <a:gd name="T3" fmla="*/ 475 h 475"/>
                <a:gd name="T4" fmla="*/ 347 w 347"/>
                <a:gd name="T5" fmla="*/ 0 h 475"/>
                <a:gd name="T6" fmla="*/ 197 w 347"/>
                <a:gd name="T7" fmla="*/ 0 h 475"/>
                <a:gd name="T8" fmla="*/ 0 w 347"/>
                <a:gd name="T9" fmla="*/ 475 h 475"/>
              </a:gdLst>
              <a:ahLst/>
              <a:cxnLst>
                <a:cxn ang="0">
                  <a:pos x="T0" y="T1"/>
                </a:cxn>
                <a:cxn ang="0">
                  <a:pos x="T2" y="T3"/>
                </a:cxn>
                <a:cxn ang="0">
                  <a:pos x="T4" y="T5"/>
                </a:cxn>
                <a:cxn ang="0">
                  <a:pos x="T6" y="T7"/>
                </a:cxn>
                <a:cxn ang="0">
                  <a:pos x="T8" y="T9"/>
                </a:cxn>
              </a:cxnLst>
              <a:rect l="0" t="0" r="r" b="b"/>
              <a:pathLst>
                <a:path w="347" h="475">
                  <a:moveTo>
                    <a:pt x="0" y="475"/>
                  </a:moveTo>
                  <a:lnTo>
                    <a:pt x="150" y="475"/>
                  </a:lnTo>
                  <a:lnTo>
                    <a:pt x="347" y="0"/>
                  </a:lnTo>
                  <a:lnTo>
                    <a:pt x="197" y="0"/>
                  </a:lnTo>
                  <a:lnTo>
                    <a:pt x="0" y="475"/>
                  </a:lnTo>
                  <a:close/>
                </a:path>
              </a:pathLst>
            </a:custGeom>
            <a:solidFill>
              <a:srgbClr val="DC3F1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0" name="Freeform 40"/>
            <p:cNvSpPr/>
            <p:nvPr/>
          </p:nvSpPr>
          <p:spPr bwMode="auto">
            <a:xfrm>
              <a:off x="5561013" y="1268413"/>
              <a:ext cx="550863" cy="754063"/>
            </a:xfrm>
            <a:custGeom>
              <a:avLst/>
              <a:gdLst>
                <a:gd name="T0" fmla="*/ 0 w 347"/>
                <a:gd name="T1" fmla="*/ 475 h 475"/>
                <a:gd name="T2" fmla="*/ 150 w 347"/>
                <a:gd name="T3" fmla="*/ 475 h 475"/>
                <a:gd name="T4" fmla="*/ 347 w 347"/>
                <a:gd name="T5" fmla="*/ 0 h 475"/>
                <a:gd name="T6" fmla="*/ 200 w 347"/>
                <a:gd name="T7" fmla="*/ 0 h 475"/>
                <a:gd name="T8" fmla="*/ 0 w 347"/>
                <a:gd name="T9" fmla="*/ 475 h 475"/>
              </a:gdLst>
              <a:ahLst/>
              <a:cxnLst>
                <a:cxn ang="0">
                  <a:pos x="T0" y="T1"/>
                </a:cxn>
                <a:cxn ang="0">
                  <a:pos x="T2" y="T3"/>
                </a:cxn>
                <a:cxn ang="0">
                  <a:pos x="T4" y="T5"/>
                </a:cxn>
                <a:cxn ang="0">
                  <a:pos x="T6" y="T7"/>
                </a:cxn>
                <a:cxn ang="0">
                  <a:pos x="T8" y="T9"/>
                </a:cxn>
              </a:cxnLst>
              <a:rect l="0" t="0" r="r" b="b"/>
              <a:pathLst>
                <a:path w="347" h="475">
                  <a:moveTo>
                    <a:pt x="0" y="475"/>
                  </a:moveTo>
                  <a:lnTo>
                    <a:pt x="150" y="475"/>
                  </a:lnTo>
                  <a:lnTo>
                    <a:pt x="347" y="0"/>
                  </a:lnTo>
                  <a:lnTo>
                    <a:pt x="200" y="0"/>
                  </a:lnTo>
                  <a:lnTo>
                    <a:pt x="0" y="475"/>
                  </a:lnTo>
                  <a:close/>
                </a:path>
              </a:pathLst>
            </a:custGeom>
            <a:solidFill>
              <a:srgbClr val="186E7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1" name="Freeform 41"/>
            <p:cNvSpPr/>
            <p:nvPr/>
          </p:nvSpPr>
          <p:spPr bwMode="auto">
            <a:xfrm>
              <a:off x="5326063" y="1268413"/>
              <a:ext cx="552450" cy="754063"/>
            </a:xfrm>
            <a:custGeom>
              <a:avLst/>
              <a:gdLst>
                <a:gd name="T0" fmla="*/ 0 w 348"/>
                <a:gd name="T1" fmla="*/ 475 h 475"/>
                <a:gd name="T2" fmla="*/ 148 w 348"/>
                <a:gd name="T3" fmla="*/ 475 h 475"/>
                <a:gd name="T4" fmla="*/ 348 w 348"/>
                <a:gd name="T5" fmla="*/ 0 h 475"/>
                <a:gd name="T6" fmla="*/ 198 w 348"/>
                <a:gd name="T7" fmla="*/ 0 h 475"/>
                <a:gd name="T8" fmla="*/ 0 w 348"/>
                <a:gd name="T9" fmla="*/ 475 h 475"/>
              </a:gdLst>
              <a:ahLst/>
              <a:cxnLst>
                <a:cxn ang="0">
                  <a:pos x="T0" y="T1"/>
                </a:cxn>
                <a:cxn ang="0">
                  <a:pos x="T2" y="T3"/>
                </a:cxn>
                <a:cxn ang="0">
                  <a:pos x="T4" y="T5"/>
                </a:cxn>
                <a:cxn ang="0">
                  <a:pos x="T6" y="T7"/>
                </a:cxn>
                <a:cxn ang="0">
                  <a:pos x="T8" y="T9"/>
                </a:cxn>
              </a:cxnLst>
              <a:rect l="0" t="0" r="r" b="b"/>
              <a:pathLst>
                <a:path w="348" h="475">
                  <a:moveTo>
                    <a:pt x="0" y="475"/>
                  </a:moveTo>
                  <a:lnTo>
                    <a:pt x="148" y="475"/>
                  </a:lnTo>
                  <a:lnTo>
                    <a:pt x="348" y="0"/>
                  </a:lnTo>
                  <a:lnTo>
                    <a:pt x="198" y="0"/>
                  </a:lnTo>
                  <a:lnTo>
                    <a:pt x="0" y="475"/>
                  </a:lnTo>
                  <a:close/>
                </a:path>
              </a:pathLst>
            </a:custGeom>
            <a:solidFill>
              <a:srgbClr val="2B9FA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2" name="Freeform 42"/>
            <p:cNvSpPr>
              <a:spLocks noEditPoints="1"/>
            </p:cNvSpPr>
            <p:nvPr/>
          </p:nvSpPr>
          <p:spPr bwMode="auto">
            <a:xfrm>
              <a:off x="5246688" y="1951038"/>
              <a:ext cx="858838" cy="146050"/>
            </a:xfrm>
            <a:custGeom>
              <a:avLst/>
              <a:gdLst>
                <a:gd name="T0" fmla="*/ 16 w 227"/>
                <a:gd name="T1" fmla="*/ 39 h 39"/>
                <a:gd name="T2" fmla="*/ 0 w 227"/>
                <a:gd name="T3" fmla="*/ 22 h 39"/>
                <a:gd name="T4" fmla="*/ 0 w 227"/>
                <a:gd name="T5" fmla="*/ 16 h 39"/>
                <a:gd name="T6" fmla="*/ 16 w 227"/>
                <a:gd name="T7" fmla="*/ 0 h 39"/>
                <a:gd name="T8" fmla="*/ 210 w 227"/>
                <a:gd name="T9" fmla="*/ 0 h 39"/>
                <a:gd name="T10" fmla="*/ 227 w 227"/>
                <a:gd name="T11" fmla="*/ 16 h 39"/>
                <a:gd name="T12" fmla="*/ 227 w 227"/>
                <a:gd name="T13" fmla="*/ 22 h 39"/>
                <a:gd name="T14" fmla="*/ 210 w 227"/>
                <a:gd name="T15" fmla="*/ 39 h 39"/>
                <a:gd name="T16" fmla="*/ 16 w 227"/>
                <a:gd name="T17" fmla="*/ 39 h 39"/>
                <a:gd name="T18" fmla="*/ 217 w 227"/>
                <a:gd name="T19" fmla="*/ 16 h 39"/>
                <a:gd name="T20" fmla="*/ 210 w 227"/>
                <a:gd name="T21" fmla="*/ 9 h 39"/>
                <a:gd name="T22" fmla="*/ 16 w 227"/>
                <a:gd name="T23" fmla="*/ 9 h 39"/>
                <a:gd name="T24" fmla="*/ 10 w 227"/>
                <a:gd name="T25" fmla="*/ 16 h 39"/>
                <a:gd name="T26" fmla="*/ 10 w 227"/>
                <a:gd name="T27" fmla="*/ 22 h 39"/>
                <a:gd name="T28" fmla="*/ 16 w 227"/>
                <a:gd name="T29" fmla="*/ 29 h 39"/>
                <a:gd name="T30" fmla="*/ 210 w 227"/>
                <a:gd name="T31" fmla="*/ 29 h 39"/>
                <a:gd name="T32" fmla="*/ 217 w 227"/>
                <a:gd name="T33" fmla="*/ 22 h 39"/>
                <a:gd name="T34" fmla="*/ 217 w 227"/>
                <a:gd name="T35"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7" h="39">
                  <a:moveTo>
                    <a:pt x="16" y="39"/>
                  </a:moveTo>
                  <a:cubicBezTo>
                    <a:pt x="7" y="39"/>
                    <a:pt x="0" y="31"/>
                    <a:pt x="0" y="22"/>
                  </a:cubicBezTo>
                  <a:cubicBezTo>
                    <a:pt x="0" y="16"/>
                    <a:pt x="0" y="16"/>
                    <a:pt x="0" y="16"/>
                  </a:cubicBezTo>
                  <a:cubicBezTo>
                    <a:pt x="0" y="7"/>
                    <a:pt x="7" y="0"/>
                    <a:pt x="16" y="0"/>
                  </a:cubicBezTo>
                  <a:cubicBezTo>
                    <a:pt x="210" y="0"/>
                    <a:pt x="210" y="0"/>
                    <a:pt x="210" y="0"/>
                  </a:cubicBezTo>
                  <a:cubicBezTo>
                    <a:pt x="219" y="0"/>
                    <a:pt x="227" y="7"/>
                    <a:pt x="227" y="16"/>
                  </a:cubicBezTo>
                  <a:cubicBezTo>
                    <a:pt x="227" y="22"/>
                    <a:pt x="227" y="22"/>
                    <a:pt x="227" y="22"/>
                  </a:cubicBezTo>
                  <a:cubicBezTo>
                    <a:pt x="227" y="31"/>
                    <a:pt x="219" y="39"/>
                    <a:pt x="210" y="39"/>
                  </a:cubicBezTo>
                  <a:lnTo>
                    <a:pt x="16" y="39"/>
                  </a:lnTo>
                  <a:close/>
                  <a:moveTo>
                    <a:pt x="217" y="16"/>
                  </a:moveTo>
                  <a:cubicBezTo>
                    <a:pt x="217" y="12"/>
                    <a:pt x="214" y="9"/>
                    <a:pt x="210" y="9"/>
                  </a:cubicBezTo>
                  <a:cubicBezTo>
                    <a:pt x="16" y="9"/>
                    <a:pt x="16" y="9"/>
                    <a:pt x="16" y="9"/>
                  </a:cubicBezTo>
                  <a:cubicBezTo>
                    <a:pt x="12" y="9"/>
                    <a:pt x="10" y="12"/>
                    <a:pt x="10" y="16"/>
                  </a:cubicBezTo>
                  <a:cubicBezTo>
                    <a:pt x="10" y="22"/>
                    <a:pt x="10" y="22"/>
                    <a:pt x="10" y="22"/>
                  </a:cubicBezTo>
                  <a:cubicBezTo>
                    <a:pt x="10" y="26"/>
                    <a:pt x="12" y="29"/>
                    <a:pt x="16" y="29"/>
                  </a:cubicBezTo>
                  <a:cubicBezTo>
                    <a:pt x="210" y="29"/>
                    <a:pt x="210" y="29"/>
                    <a:pt x="210" y="29"/>
                  </a:cubicBezTo>
                  <a:cubicBezTo>
                    <a:pt x="214" y="29"/>
                    <a:pt x="217" y="26"/>
                    <a:pt x="217" y="22"/>
                  </a:cubicBezTo>
                  <a:lnTo>
                    <a:pt x="217" y="16"/>
                  </a:lnTo>
                  <a:close/>
                </a:path>
              </a:pathLst>
            </a:cu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3" name="Freeform 43"/>
            <p:cNvSpPr>
              <a:spLocks noEditPoints="1"/>
            </p:cNvSpPr>
            <p:nvPr/>
          </p:nvSpPr>
          <p:spPr bwMode="auto">
            <a:xfrm>
              <a:off x="5561013" y="2124076"/>
              <a:ext cx="227013" cy="222250"/>
            </a:xfrm>
            <a:custGeom>
              <a:avLst/>
              <a:gdLst>
                <a:gd name="T0" fmla="*/ 30 w 60"/>
                <a:gd name="T1" fmla="*/ 0 h 59"/>
                <a:gd name="T2" fmla="*/ 0 w 60"/>
                <a:gd name="T3" fmla="*/ 29 h 59"/>
                <a:gd name="T4" fmla="*/ 30 w 60"/>
                <a:gd name="T5" fmla="*/ 59 h 59"/>
                <a:gd name="T6" fmla="*/ 60 w 60"/>
                <a:gd name="T7" fmla="*/ 29 h 59"/>
                <a:gd name="T8" fmla="*/ 30 w 60"/>
                <a:gd name="T9" fmla="*/ 0 h 59"/>
                <a:gd name="T10" fmla="*/ 30 w 60"/>
                <a:gd name="T11" fmla="*/ 48 h 59"/>
                <a:gd name="T12" fmla="*/ 11 w 60"/>
                <a:gd name="T13" fmla="*/ 29 h 59"/>
                <a:gd name="T14" fmla="*/ 30 w 60"/>
                <a:gd name="T15" fmla="*/ 10 h 59"/>
                <a:gd name="T16" fmla="*/ 49 w 60"/>
                <a:gd name="T17" fmla="*/ 29 h 59"/>
                <a:gd name="T18" fmla="*/ 30 w 60"/>
                <a:gd name="T19" fmla="*/ 4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59">
                  <a:moveTo>
                    <a:pt x="30" y="0"/>
                  </a:moveTo>
                  <a:cubicBezTo>
                    <a:pt x="14" y="0"/>
                    <a:pt x="0" y="13"/>
                    <a:pt x="0" y="29"/>
                  </a:cubicBezTo>
                  <a:cubicBezTo>
                    <a:pt x="0" y="46"/>
                    <a:pt x="14" y="59"/>
                    <a:pt x="30" y="59"/>
                  </a:cubicBezTo>
                  <a:cubicBezTo>
                    <a:pt x="47" y="59"/>
                    <a:pt x="60" y="46"/>
                    <a:pt x="60" y="29"/>
                  </a:cubicBezTo>
                  <a:cubicBezTo>
                    <a:pt x="60" y="13"/>
                    <a:pt x="47" y="0"/>
                    <a:pt x="30" y="0"/>
                  </a:cubicBezTo>
                  <a:close/>
                  <a:moveTo>
                    <a:pt x="30" y="48"/>
                  </a:moveTo>
                  <a:cubicBezTo>
                    <a:pt x="20" y="48"/>
                    <a:pt x="11" y="40"/>
                    <a:pt x="11" y="29"/>
                  </a:cubicBezTo>
                  <a:cubicBezTo>
                    <a:pt x="11" y="19"/>
                    <a:pt x="20" y="10"/>
                    <a:pt x="30" y="10"/>
                  </a:cubicBezTo>
                  <a:cubicBezTo>
                    <a:pt x="41" y="10"/>
                    <a:pt x="49" y="19"/>
                    <a:pt x="49" y="29"/>
                  </a:cubicBezTo>
                  <a:cubicBezTo>
                    <a:pt x="49" y="40"/>
                    <a:pt x="41" y="48"/>
                    <a:pt x="30" y="48"/>
                  </a:cubicBezTo>
                  <a:close/>
                </a:path>
              </a:pathLst>
            </a:cu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4" name="Rectangle 44"/>
            <p:cNvSpPr>
              <a:spLocks noChangeArrowheads="1"/>
            </p:cNvSpPr>
            <p:nvPr/>
          </p:nvSpPr>
          <p:spPr bwMode="auto">
            <a:xfrm>
              <a:off x="5632451" y="2041526"/>
              <a:ext cx="87313" cy="168275"/>
            </a:xfrm>
            <a:prstGeom prst="rect">
              <a:avLst/>
            </a:prstGeom>
            <a:solidFill>
              <a:srgbClr val="EE861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5" name="Oval 45"/>
            <p:cNvSpPr>
              <a:spLocks noChangeArrowheads="1"/>
            </p:cNvSpPr>
            <p:nvPr/>
          </p:nvSpPr>
          <p:spPr bwMode="auto">
            <a:xfrm>
              <a:off x="4929188" y="2286001"/>
              <a:ext cx="1489075" cy="1484313"/>
            </a:xfrm>
            <a:prstGeom prst="ellipse">
              <a:avLst/>
            </a:pr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6" name="Oval 46"/>
            <p:cNvSpPr>
              <a:spLocks noChangeArrowheads="1"/>
            </p:cNvSpPr>
            <p:nvPr/>
          </p:nvSpPr>
          <p:spPr bwMode="auto">
            <a:xfrm>
              <a:off x="5024438" y="2376488"/>
              <a:ext cx="1303338" cy="1298575"/>
            </a:xfrm>
            <a:prstGeom prst="ellipse">
              <a:avLst/>
            </a:prstGeom>
            <a:solidFill>
              <a:srgbClr val="EE861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7" name="Freeform 47"/>
            <p:cNvSpPr/>
            <p:nvPr/>
          </p:nvSpPr>
          <p:spPr bwMode="auto">
            <a:xfrm>
              <a:off x="5008563" y="1268413"/>
              <a:ext cx="552450" cy="754063"/>
            </a:xfrm>
            <a:custGeom>
              <a:avLst/>
              <a:gdLst>
                <a:gd name="T0" fmla="*/ 348 w 348"/>
                <a:gd name="T1" fmla="*/ 475 h 475"/>
                <a:gd name="T2" fmla="*/ 198 w 348"/>
                <a:gd name="T3" fmla="*/ 475 h 475"/>
                <a:gd name="T4" fmla="*/ 0 w 348"/>
                <a:gd name="T5" fmla="*/ 0 h 475"/>
                <a:gd name="T6" fmla="*/ 148 w 348"/>
                <a:gd name="T7" fmla="*/ 0 h 475"/>
                <a:gd name="T8" fmla="*/ 348 w 348"/>
                <a:gd name="T9" fmla="*/ 475 h 475"/>
              </a:gdLst>
              <a:ahLst/>
              <a:cxnLst>
                <a:cxn ang="0">
                  <a:pos x="T0" y="T1"/>
                </a:cxn>
                <a:cxn ang="0">
                  <a:pos x="T2" y="T3"/>
                </a:cxn>
                <a:cxn ang="0">
                  <a:pos x="T4" y="T5"/>
                </a:cxn>
                <a:cxn ang="0">
                  <a:pos x="T6" y="T7"/>
                </a:cxn>
                <a:cxn ang="0">
                  <a:pos x="T8" y="T9"/>
                </a:cxn>
              </a:cxnLst>
              <a:rect l="0" t="0" r="r" b="b"/>
              <a:pathLst>
                <a:path w="348" h="475">
                  <a:moveTo>
                    <a:pt x="348" y="475"/>
                  </a:moveTo>
                  <a:lnTo>
                    <a:pt x="198" y="475"/>
                  </a:lnTo>
                  <a:lnTo>
                    <a:pt x="0" y="0"/>
                  </a:lnTo>
                  <a:lnTo>
                    <a:pt x="148" y="0"/>
                  </a:lnTo>
                  <a:lnTo>
                    <a:pt x="348" y="475"/>
                  </a:lnTo>
                  <a:close/>
                </a:path>
              </a:pathLst>
            </a:custGeom>
            <a:solidFill>
              <a:srgbClr val="44CDD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8" name="Freeform 48"/>
            <p:cNvSpPr/>
            <p:nvPr/>
          </p:nvSpPr>
          <p:spPr bwMode="auto">
            <a:xfrm>
              <a:off x="5243513" y="1268413"/>
              <a:ext cx="550863" cy="754063"/>
            </a:xfrm>
            <a:custGeom>
              <a:avLst/>
              <a:gdLst>
                <a:gd name="T0" fmla="*/ 347 w 347"/>
                <a:gd name="T1" fmla="*/ 475 h 475"/>
                <a:gd name="T2" fmla="*/ 200 w 347"/>
                <a:gd name="T3" fmla="*/ 475 h 475"/>
                <a:gd name="T4" fmla="*/ 0 w 347"/>
                <a:gd name="T5" fmla="*/ 0 h 475"/>
                <a:gd name="T6" fmla="*/ 150 w 347"/>
                <a:gd name="T7" fmla="*/ 0 h 475"/>
                <a:gd name="T8" fmla="*/ 347 w 347"/>
                <a:gd name="T9" fmla="*/ 475 h 475"/>
              </a:gdLst>
              <a:ahLst/>
              <a:cxnLst>
                <a:cxn ang="0">
                  <a:pos x="T0" y="T1"/>
                </a:cxn>
                <a:cxn ang="0">
                  <a:pos x="T2" y="T3"/>
                </a:cxn>
                <a:cxn ang="0">
                  <a:pos x="T4" y="T5"/>
                </a:cxn>
                <a:cxn ang="0">
                  <a:pos x="T6" y="T7"/>
                </a:cxn>
                <a:cxn ang="0">
                  <a:pos x="T8" y="T9"/>
                </a:cxn>
              </a:cxnLst>
              <a:rect l="0" t="0" r="r" b="b"/>
              <a:pathLst>
                <a:path w="347" h="475">
                  <a:moveTo>
                    <a:pt x="347" y="475"/>
                  </a:moveTo>
                  <a:lnTo>
                    <a:pt x="200" y="475"/>
                  </a:lnTo>
                  <a:lnTo>
                    <a:pt x="0" y="0"/>
                  </a:lnTo>
                  <a:lnTo>
                    <a:pt x="150" y="0"/>
                  </a:lnTo>
                  <a:lnTo>
                    <a:pt x="347" y="475"/>
                  </a:lnTo>
                  <a:close/>
                </a:path>
              </a:pathLst>
            </a:custGeom>
            <a:solidFill>
              <a:srgbClr val="2B9FA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09" name="Freeform 49"/>
            <p:cNvSpPr/>
            <p:nvPr/>
          </p:nvSpPr>
          <p:spPr bwMode="auto">
            <a:xfrm>
              <a:off x="5481638" y="1268413"/>
              <a:ext cx="550863" cy="754063"/>
            </a:xfrm>
            <a:custGeom>
              <a:avLst/>
              <a:gdLst>
                <a:gd name="T0" fmla="*/ 347 w 347"/>
                <a:gd name="T1" fmla="*/ 475 h 475"/>
                <a:gd name="T2" fmla="*/ 197 w 347"/>
                <a:gd name="T3" fmla="*/ 475 h 475"/>
                <a:gd name="T4" fmla="*/ 0 w 347"/>
                <a:gd name="T5" fmla="*/ 0 h 475"/>
                <a:gd name="T6" fmla="*/ 147 w 347"/>
                <a:gd name="T7" fmla="*/ 0 h 475"/>
                <a:gd name="T8" fmla="*/ 347 w 347"/>
                <a:gd name="T9" fmla="*/ 475 h 475"/>
              </a:gdLst>
              <a:ahLst/>
              <a:cxnLst>
                <a:cxn ang="0">
                  <a:pos x="T0" y="T1"/>
                </a:cxn>
                <a:cxn ang="0">
                  <a:pos x="T2" y="T3"/>
                </a:cxn>
                <a:cxn ang="0">
                  <a:pos x="T4" y="T5"/>
                </a:cxn>
                <a:cxn ang="0">
                  <a:pos x="T6" y="T7"/>
                </a:cxn>
                <a:cxn ang="0">
                  <a:pos x="T8" y="T9"/>
                </a:cxn>
              </a:cxnLst>
              <a:rect l="0" t="0" r="r" b="b"/>
              <a:pathLst>
                <a:path w="347" h="475">
                  <a:moveTo>
                    <a:pt x="347" y="475"/>
                  </a:moveTo>
                  <a:lnTo>
                    <a:pt x="197" y="475"/>
                  </a:lnTo>
                  <a:lnTo>
                    <a:pt x="0" y="0"/>
                  </a:lnTo>
                  <a:lnTo>
                    <a:pt x="147" y="0"/>
                  </a:lnTo>
                  <a:lnTo>
                    <a:pt x="347" y="475"/>
                  </a:lnTo>
                  <a:close/>
                </a:path>
              </a:pathLst>
            </a:custGeom>
            <a:solidFill>
              <a:srgbClr val="FF541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10" name="Freeform 50"/>
            <p:cNvSpPr/>
            <p:nvPr/>
          </p:nvSpPr>
          <p:spPr bwMode="auto">
            <a:xfrm>
              <a:off x="5106988" y="2462213"/>
              <a:ext cx="963613" cy="957263"/>
            </a:xfrm>
            <a:custGeom>
              <a:avLst/>
              <a:gdLst>
                <a:gd name="T0" fmla="*/ 150 w 255"/>
                <a:gd name="T1" fmla="*/ 0 h 254"/>
                <a:gd name="T2" fmla="*/ 0 w 255"/>
                <a:gd name="T3" fmla="*/ 150 h 254"/>
                <a:gd name="T4" fmla="*/ 43 w 255"/>
                <a:gd name="T5" fmla="*/ 254 h 254"/>
                <a:gd name="T6" fmla="*/ 255 w 255"/>
                <a:gd name="T7" fmla="*/ 42 h 254"/>
                <a:gd name="T8" fmla="*/ 150 w 255"/>
                <a:gd name="T9" fmla="*/ 0 h 254"/>
              </a:gdLst>
              <a:ahLst/>
              <a:cxnLst>
                <a:cxn ang="0">
                  <a:pos x="T0" y="T1"/>
                </a:cxn>
                <a:cxn ang="0">
                  <a:pos x="T2" y="T3"/>
                </a:cxn>
                <a:cxn ang="0">
                  <a:pos x="T4" y="T5"/>
                </a:cxn>
                <a:cxn ang="0">
                  <a:pos x="T6" y="T7"/>
                </a:cxn>
                <a:cxn ang="0">
                  <a:pos x="T8" y="T9"/>
                </a:cxn>
              </a:cxnLst>
              <a:rect l="0" t="0" r="r" b="b"/>
              <a:pathLst>
                <a:path w="255" h="254">
                  <a:moveTo>
                    <a:pt x="150" y="0"/>
                  </a:moveTo>
                  <a:cubicBezTo>
                    <a:pt x="67" y="0"/>
                    <a:pt x="0" y="67"/>
                    <a:pt x="0" y="150"/>
                  </a:cubicBezTo>
                  <a:cubicBezTo>
                    <a:pt x="0" y="190"/>
                    <a:pt x="16" y="227"/>
                    <a:pt x="43" y="254"/>
                  </a:cubicBezTo>
                  <a:cubicBezTo>
                    <a:pt x="255" y="42"/>
                    <a:pt x="255" y="42"/>
                    <a:pt x="255" y="42"/>
                  </a:cubicBezTo>
                  <a:cubicBezTo>
                    <a:pt x="228" y="16"/>
                    <a:pt x="191" y="0"/>
                    <a:pt x="150" y="0"/>
                  </a:cubicBezTo>
                  <a:close/>
                </a:path>
              </a:pathLst>
            </a:custGeom>
            <a:solidFill>
              <a:srgbClr val="FFDF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111" name="Freeform 51"/>
            <p:cNvSpPr/>
            <p:nvPr/>
          </p:nvSpPr>
          <p:spPr bwMode="auto">
            <a:xfrm>
              <a:off x="5268913" y="2620963"/>
              <a:ext cx="971550" cy="971550"/>
            </a:xfrm>
            <a:custGeom>
              <a:avLst/>
              <a:gdLst>
                <a:gd name="T0" fmla="*/ 212 w 257"/>
                <a:gd name="T1" fmla="*/ 0 h 258"/>
                <a:gd name="T2" fmla="*/ 0 w 257"/>
                <a:gd name="T3" fmla="*/ 212 h 258"/>
                <a:gd name="T4" fmla="*/ 107 w 257"/>
                <a:gd name="T5" fmla="*/ 258 h 258"/>
                <a:gd name="T6" fmla="*/ 257 w 257"/>
                <a:gd name="T7" fmla="*/ 108 h 258"/>
                <a:gd name="T8" fmla="*/ 212 w 257"/>
                <a:gd name="T9" fmla="*/ 0 h 258"/>
              </a:gdLst>
              <a:ahLst/>
              <a:cxnLst>
                <a:cxn ang="0">
                  <a:pos x="T0" y="T1"/>
                </a:cxn>
                <a:cxn ang="0">
                  <a:pos x="T2" y="T3"/>
                </a:cxn>
                <a:cxn ang="0">
                  <a:pos x="T4" y="T5"/>
                </a:cxn>
                <a:cxn ang="0">
                  <a:pos x="T6" y="T7"/>
                </a:cxn>
                <a:cxn ang="0">
                  <a:pos x="T8" y="T9"/>
                </a:cxn>
              </a:cxnLst>
              <a:rect l="0" t="0" r="r" b="b"/>
              <a:pathLst>
                <a:path w="257" h="258">
                  <a:moveTo>
                    <a:pt x="212" y="0"/>
                  </a:moveTo>
                  <a:cubicBezTo>
                    <a:pt x="0" y="212"/>
                    <a:pt x="0" y="212"/>
                    <a:pt x="0" y="212"/>
                  </a:cubicBezTo>
                  <a:cubicBezTo>
                    <a:pt x="27" y="240"/>
                    <a:pt x="65" y="258"/>
                    <a:pt x="107" y="258"/>
                  </a:cubicBezTo>
                  <a:cubicBezTo>
                    <a:pt x="190" y="258"/>
                    <a:pt x="257" y="191"/>
                    <a:pt x="257" y="108"/>
                  </a:cubicBezTo>
                  <a:cubicBezTo>
                    <a:pt x="257" y="66"/>
                    <a:pt x="240" y="28"/>
                    <a:pt x="212" y="0"/>
                  </a:cubicBezTo>
                  <a:close/>
                </a:path>
              </a:pathLst>
            </a:custGeom>
            <a:solidFill>
              <a:srgbClr val="FFC92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18444" name="组合 111"/>
          <p:cNvGrpSpPr/>
          <p:nvPr/>
        </p:nvGrpSpPr>
        <p:grpSpPr>
          <a:xfrm>
            <a:off x="6043613" y="5329238"/>
            <a:ext cx="1582737" cy="1658781"/>
            <a:chOff x="2169151" y="4699444"/>
            <a:chExt cx="2110036" cy="2211196"/>
          </a:xfrm>
        </p:grpSpPr>
        <p:grpSp>
          <p:nvGrpSpPr>
            <p:cNvPr id="18445" name="组合 112"/>
            <p:cNvGrpSpPr/>
            <p:nvPr/>
          </p:nvGrpSpPr>
          <p:grpSpPr>
            <a:xfrm>
              <a:off x="2169151" y="5116403"/>
              <a:ext cx="2110036" cy="1794237"/>
              <a:chOff x="9250416" y="1596801"/>
              <a:chExt cx="2110036" cy="1794237"/>
            </a:xfrm>
          </p:grpSpPr>
          <p:sp>
            <p:nvSpPr>
              <p:cNvPr id="18447" name="文本框 114"/>
              <p:cNvSpPr txBox="1"/>
              <p:nvPr/>
            </p:nvSpPr>
            <p:spPr>
              <a:xfrm>
                <a:off x="9250416" y="1975593"/>
                <a:ext cx="2110036" cy="1415445"/>
              </a:xfrm>
              <a:prstGeom prst="rect">
                <a:avLst/>
              </a:prstGeom>
              <a:noFill/>
              <a:ln w="9525">
                <a:noFill/>
              </a:ln>
            </p:spPr>
            <p:txBody>
              <a:bodyPr>
                <a:spAutoFit/>
              </a:bodyPr>
              <a:lstStyle/>
              <a:p>
                <a:pPr lvl="0" eaLnBrk="1" hangingPunct="1"/>
                <a:r>
                  <a:rPr lang="zh-CN" altLang="en-US" sz="900" dirty="0">
                    <a:solidFill>
                      <a:srgbClr val="FFFFFF"/>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您的标题您的标题您的标题您的标题您的标题您的标题您的标题您的标题您的标题您的标题您的标题您的标题您的标题您的标题您的标题，并为您提供专业的</a:t>
                </a:r>
                <a:r>
                  <a:rPr lang="en-US" altLang="zh-CN" sz="900" dirty="0">
                    <a:solidFill>
                      <a:srgbClr val="FFFFFF"/>
                    </a:solidFill>
                    <a:latin typeface="微软雅黑" panose="020B0503020204020204" pitchFamily="34" charset="-122"/>
                    <a:ea typeface="微软雅黑" panose="020B0503020204020204" pitchFamily="34" charset="-122"/>
                  </a:rPr>
                  <a:t>PPT</a:t>
                </a:r>
                <a:r>
                  <a:rPr lang="zh-CN" altLang="en-US" sz="900" dirty="0">
                    <a:solidFill>
                      <a:srgbClr val="FFFFFF"/>
                    </a:solidFill>
                    <a:latin typeface="微软雅黑" panose="020B0503020204020204" pitchFamily="34" charset="-122"/>
                    <a:ea typeface="微软雅黑" panose="020B0503020204020204" pitchFamily="34" charset="-122"/>
                  </a:rPr>
                  <a:t>个性定制服务。</a:t>
                </a:r>
              </a:p>
            </p:txBody>
          </p:sp>
          <p:sp>
            <p:nvSpPr>
              <p:cNvPr id="18448" name="文本框 115"/>
              <p:cNvSpPr txBox="1"/>
              <p:nvPr/>
            </p:nvSpPr>
            <p:spPr>
              <a:xfrm>
                <a:off x="9539745" y="1596801"/>
                <a:ext cx="1520435" cy="369332"/>
              </a:xfrm>
              <a:prstGeom prst="rect">
                <a:avLst/>
              </a:prstGeom>
              <a:noFill/>
              <a:ln w="9525">
                <a:noFill/>
              </a:ln>
            </p:spPr>
            <p:txBody>
              <a:bodyPr>
                <a:spAutoFit/>
              </a:bodyPr>
              <a:lstStyle/>
              <a:p>
                <a:pPr lvl="0" eaLnBrk="1" hangingPunct="1"/>
                <a:r>
                  <a:rPr lang="zh-CN" altLang="en-US" sz="1200" b="1" dirty="0">
                    <a:solidFill>
                      <a:srgbClr val="FFFFFF"/>
                    </a:solidFill>
                    <a:latin typeface="微软雅黑" panose="020B0503020204020204" pitchFamily="34" charset="-122"/>
                    <a:ea typeface="微软雅黑" panose="020B0503020204020204" pitchFamily="34" charset="-122"/>
                  </a:rPr>
                  <a:t>点击添加标题</a:t>
                </a:r>
              </a:p>
            </p:txBody>
          </p:sp>
        </p:grpSp>
        <p:sp>
          <p:nvSpPr>
            <p:cNvPr id="18446" name="文本框 113"/>
            <p:cNvSpPr txBox="1"/>
            <p:nvPr/>
          </p:nvSpPr>
          <p:spPr>
            <a:xfrm>
              <a:off x="2760884" y="4699444"/>
              <a:ext cx="1334127" cy="492443"/>
            </a:xfrm>
            <a:prstGeom prst="rect">
              <a:avLst/>
            </a:prstGeom>
            <a:noFill/>
            <a:ln w="9525">
              <a:noFill/>
            </a:ln>
          </p:spPr>
          <p:txBody>
            <a:bodyPr>
              <a:spAutoFit/>
            </a:bodyPr>
            <a:lstStyle/>
            <a:p>
              <a:pPr lvl="0" eaLnBrk="1" hangingPunct="1"/>
              <a:r>
                <a:rPr lang="en-US" altLang="zh-CN" b="1" dirty="0">
                  <a:solidFill>
                    <a:srgbClr val="FFC000"/>
                  </a:solidFill>
                  <a:latin typeface="微软雅黑" panose="020B0503020204020204" pitchFamily="34" charset="-122"/>
                  <a:ea typeface="微软雅黑" panose="020B0503020204020204" pitchFamily="34" charset="-122"/>
                </a:rPr>
                <a:t>2016</a:t>
              </a:r>
              <a:endParaRPr lang="zh-CN" altLang="en-US" b="1" dirty="0">
                <a:solidFill>
                  <a:srgbClr val="FFC000"/>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0483" name="组合 1"/>
          <p:cNvGrpSpPr/>
          <p:nvPr/>
        </p:nvGrpSpPr>
        <p:grpSpPr>
          <a:xfrm>
            <a:off x="106363" y="95250"/>
            <a:ext cx="938212" cy="612775"/>
            <a:chOff x="449263" y="-463550"/>
            <a:chExt cx="4000500" cy="2379663"/>
          </a:xfrm>
        </p:grpSpPr>
        <p:sp>
          <p:nvSpPr>
            <p:cNvPr id="20515"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16"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20517"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20518"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20519"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20520"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20521"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20522"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23"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4"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5"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6"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7"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8"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29"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30"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31"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20532"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33"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34"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0535"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36"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37"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38"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39"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0"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1"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2"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3"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4"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5"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6"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7"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48"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20549"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20550"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20551"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20552"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20553"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4"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5"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6"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7"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8"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59"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0"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20561"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20562"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3"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4"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5"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6"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7"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8"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69"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0570"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20484"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1" name="Freeform 5"/>
          <p:cNvSpPr/>
          <p:nvPr/>
        </p:nvSpPr>
        <p:spPr bwMode="auto">
          <a:xfrm>
            <a:off x="0" y="3775075"/>
            <a:ext cx="317500" cy="101600"/>
          </a:xfrm>
          <a:custGeom>
            <a:avLst/>
            <a:gdLst>
              <a:gd name="T0" fmla="*/ 0 w 377"/>
              <a:gd name="T1" fmla="*/ 17 h 120"/>
              <a:gd name="T2" fmla="*/ 0 w 377"/>
              <a:gd name="T3" fmla="*/ 120 h 120"/>
              <a:gd name="T4" fmla="*/ 377 w 377"/>
              <a:gd name="T5" fmla="*/ 120 h 120"/>
              <a:gd name="T6" fmla="*/ 377 w 377"/>
              <a:gd name="T7" fmla="*/ 0 h 120"/>
              <a:gd name="T8" fmla="*/ 0 w 377"/>
              <a:gd name="T9" fmla="*/ 17 h 120"/>
            </a:gdLst>
            <a:ahLst/>
            <a:cxnLst>
              <a:cxn ang="0">
                <a:pos x="T0" y="T1"/>
              </a:cxn>
              <a:cxn ang="0">
                <a:pos x="T2" y="T3"/>
              </a:cxn>
              <a:cxn ang="0">
                <a:pos x="T4" y="T5"/>
              </a:cxn>
              <a:cxn ang="0">
                <a:pos x="T6" y="T7"/>
              </a:cxn>
              <a:cxn ang="0">
                <a:pos x="T8" y="T9"/>
              </a:cxn>
            </a:cxnLst>
            <a:rect l="0" t="0" r="r" b="b"/>
            <a:pathLst>
              <a:path w="377" h="120">
                <a:moveTo>
                  <a:pt x="0" y="17"/>
                </a:moveTo>
                <a:lnTo>
                  <a:pt x="0" y="120"/>
                </a:lnTo>
                <a:lnTo>
                  <a:pt x="377" y="120"/>
                </a:lnTo>
                <a:lnTo>
                  <a:pt x="377" y="0"/>
                </a:lnTo>
                <a:lnTo>
                  <a:pt x="0" y="17"/>
                </a:lnTo>
                <a:close/>
              </a:path>
            </a:pathLst>
          </a:cu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2" name="Freeform 6"/>
          <p:cNvSpPr/>
          <p:nvPr/>
        </p:nvSpPr>
        <p:spPr bwMode="auto">
          <a:xfrm>
            <a:off x="2065338" y="3400425"/>
            <a:ext cx="822325" cy="476250"/>
          </a:xfrm>
          <a:custGeom>
            <a:avLst/>
            <a:gdLst>
              <a:gd name="T0" fmla="*/ 43 w 57"/>
              <a:gd name="T1" fmla="*/ 0 h 33"/>
              <a:gd name="T2" fmla="*/ 0 w 57"/>
              <a:gd name="T3" fmla="*/ 0 h 33"/>
              <a:gd name="T4" fmla="*/ 0 w 57"/>
              <a:gd name="T5" fmla="*/ 33 h 33"/>
              <a:gd name="T6" fmla="*/ 49 w 57"/>
              <a:gd name="T7" fmla="*/ 33 h 33"/>
              <a:gd name="T8" fmla="*/ 47 w 57"/>
              <a:gd name="T9" fmla="*/ 30 h 33"/>
              <a:gd name="T10" fmla="*/ 57 w 57"/>
              <a:gd name="T11" fmla="*/ 17 h 33"/>
              <a:gd name="T12" fmla="*/ 57 w 57"/>
              <a:gd name="T13" fmla="*/ 14 h 33"/>
              <a:gd name="T14" fmla="*/ 43 w 57"/>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3">
                <a:moveTo>
                  <a:pt x="43" y="0"/>
                </a:moveTo>
                <a:cubicBezTo>
                  <a:pt x="0" y="0"/>
                  <a:pt x="0" y="0"/>
                  <a:pt x="0" y="0"/>
                </a:cubicBezTo>
                <a:cubicBezTo>
                  <a:pt x="0" y="33"/>
                  <a:pt x="0" y="33"/>
                  <a:pt x="0" y="33"/>
                </a:cubicBezTo>
                <a:cubicBezTo>
                  <a:pt x="49" y="33"/>
                  <a:pt x="49" y="33"/>
                  <a:pt x="49" y="33"/>
                </a:cubicBezTo>
                <a:cubicBezTo>
                  <a:pt x="48" y="32"/>
                  <a:pt x="47" y="31"/>
                  <a:pt x="47" y="30"/>
                </a:cubicBezTo>
                <a:cubicBezTo>
                  <a:pt x="53" y="29"/>
                  <a:pt x="57" y="23"/>
                  <a:pt x="57" y="17"/>
                </a:cubicBezTo>
                <a:cubicBezTo>
                  <a:pt x="57" y="14"/>
                  <a:pt x="57" y="14"/>
                  <a:pt x="57" y="14"/>
                </a:cubicBezTo>
                <a:cubicBezTo>
                  <a:pt x="57" y="6"/>
                  <a:pt x="51" y="0"/>
                  <a:pt x="43" y="0"/>
                </a:cubicBezTo>
              </a:path>
            </a:pathLst>
          </a:cu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3" name="Freeform 7"/>
          <p:cNvSpPr/>
          <p:nvPr/>
        </p:nvSpPr>
        <p:spPr bwMode="auto">
          <a:xfrm>
            <a:off x="2065338" y="3962400"/>
            <a:ext cx="750888" cy="722313"/>
          </a:xfrm>
          <a:custGeom>
            <a:avLst/>
            <a:gdLst>
              <a:gd name="T0" fmla="*/ 0 w 52"/>
              <a:gd name="T1" fmla="*/ 50 h 50"/>
              <a:gd name="T2" fmla="*/ 39 w 52"/>
              <a:gd name="T3" fmla="*/ 50 h 50"/>
              <a:gd name="T4" fmla="*/ 36 w 52"/>
              <a:gd name="T5" fmla="*/ 46 h 50"/>
              <a:gd name="T6" fmla="*/ 46 w 52"/>
              <a:gd name="T7" fmla="*/ 32 h 50"/>
              <a:gd name="T8" fmla="*/ 46 w 52"/>
              <a:gd name="T9" fmla="*/ 29 h 50"/>
              <a:gd name="T10" fmla="*/ 41 w 52"/>
              <a:gd name="T11" fmla="*/ 19 h 50"/>
              <a:gd name="T12" fmla="*/ 52 w 52"/>
              <a:gd name="T13" fmla="*/ 5 h 50"/>
              <a:gd name="T14" fmla="*/ 52 w 52"/>
              <a:gd name="T15" fmla="*/ 2 h 50"/>
              <a:gd name="T16" fmla="*/ 51 w 52"/>
              <a:gd name="T17" fmla="*/ 0 h 50"/>
              <a:gd name="T18" fmla="*/ 0 w 52"/>
              <a:gd name="T19" fmla="*/ 0 h 50"/>
              <a:gd name="T20" fmla="*/ 0 w 52"/>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50">
                <a:moveTo>
                  <a:pt x="0" y="50"/>
                </a:moveTo>
                <a:cubicBezTo>
                  <a:pt x="39" y="50"/>
                  <a:pt x="39" y="50"/>
                  <a:pt x="39" y="50"/>
                </a:cubicBezTo>
                <a:cubicBezTo>
                  <a:pt x="38" y="49"/>
                  <a:pt x="37" y="47"/>
                  <a:pt x="36" y="46"/>
                </a:cubicBezTo>
                <a:cubicBezTo>
                  <a:pt x="42" y="44"/>
                  <a:pt x="46" y="39"/>
                  <a:pt x="46" y="32"/>
                </a:cubicBezTo>
                <a:cubicBezTo>
                  <a:pt x="46" y="29"/>
                  <a:pt x="46" y="29"/>
                  <a:pt x="46" y="29"/>
                </a:cubicBezTo>
                <a:cubicBezTo>
                  <a:pt x="46" y="25"/>
                  <a:pt x="44" y="21"/>
                  <a:pt x="41" y="19"/>
                </a:cubicBezTo>
                <a:cubicBezTo>
                  <a:pt x="47" y="17"/>
                  <a:pt x="52" y="11"/>
                  <a:pt x="52" y="5"/>
                </a:cubicBezTo>
                <a:cubicBezTo>
                  <a:pt x="52" y="2"/>
                  <a:pt x="52" y="2"/>
                  <a:pt x="52" y="2"/>
                </a:cubicBezTo>
                <a:cubicBezTo>
                  <a:pt x="52" y="1"/>
                  <a:pt x="51" y="0"/>
                  <a:pt x="51" y="0"/>
                </a:cubicBezTo>
                <a:cubicBezTo>
                  <a:pt x="0" y="0"/>
                  <a:pt x="0" y="0"/>
                  <a:pt x="0" y="0"/>
                </a:cubicBezTo>
                <a:cubicBezTo>
                  <a:pt x="0" y="50"/>
                  <a:pt x="0" y="50"/>
                  <a:pt x="0" y="50"/>
                </a:cubicBezTo>
              </a:path>
            </a:pathLst>
          </a:custGeom>
          <a:solidFill>
            <a:srgbClr val="858585"/>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64" name="Freeform 8"/>
          <p:cNvSpPr/>
          <p:nvPr/>
        </p:nvSpPr>
        <p:spPr bwMode="auto">
          <a:xfrm>
            <a:off x="403225" y="3140075"/>
            <a:ext cx="1574800" cy="736600"/>
          </a:xfrm>
          <a:custGeom>
            <a:avLst/>
            <a:gdLst>
              <a:gd name="T0" fmla="*/ 109 w 109"/>
              <a:gd name="T1" fmla="*/ 51 h 51"/>
              <a:gd name="T2" fmla="*/ 109 w 109"/>
              <a:gd name="T3" fmla="*/ 18 h 51"/>
              <a:gd name="T4" fmla="*/ 99 w 109"/>
              <a:gd name="T5" fmla="*/ 14 h 51"/>
              <a:gd name="T6" fmla="*/ 98 w 109"/>
              <a:gd name="T7" fmla="*/ 0 h 51"/>
              <a:gd name="T8" fmla="*/ 44 w 109"/>
              <a:gd name="T9" fmla="*/ 0 h 51"/>
              <a:gd name="T10" fmla="*/ 24 w 109"/>
              <a:gd name="T11" fmla="*/ 44 h 51"/>
              <a:gd name="T12" fmla="*/ 0 w 109"/>
              <a:gd name="T13" fmla="*/ 44 h 51"/>
              <a:gd name="T14" fmla="*/ 0 w 109"/>
              <a:gd name="T15" fmla="*/ 51 h 51"/>
              <a:gd name="T16" fmla="*/ 109 w 109"/>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51">
                <a:moveTo>
                  <a:pt x="109" y="51"/>
                </a:moveTo>
                <a:cubicBezTo>
                  <a:pt x="109" y="18"/>
                  <a:pt x="109" y="18"/>
                  <a:pt x="109" y="18"/>
                </a:cubicBezTo>
                <a:cubicBezTo>
                  <a:pt x="104" y="18"/>
                  <a:pt x="101" y="16"/>
                  <a:pt x="99" y="14"/>
                </a:cubicBezTo>
                <a:cubicBezTo>
                  <a:pt x="97" y="11"/>
                  <a:pt x="97" y="6"/>
                  <a:pt x="98" y="0"/>
                </a:cubicBezTo>
                <a:cubicBezTo>
                  <a:pt x="44" y="0"/>
                  <a:pt x="44" y="0"/>
                  <a:pt x="44" y="0"/>
                </a:cubicBezTo>
                <a:cubicBezTo>
                  <a:pt x="32" y="19"/>
                  <a:pt x="25" y="38"/>
                  <a:pt x="24" y="44"/>
                </a:cubicBezTo>
                <a:cubicBezTo>
                  <a:pt x="0" y="44"/>
                  <a:pt x="0" y="44"/>
                  <a:pt x="0" y="44"/>
                </a:cubicBezTo>
                <a:cubicBezTo>
                  <a:pt x="0" y="51"/>
                  <a:pt x="0" y="51"/>
                  <a:pt x="0" y="51"/>
                </a:cubicBezTo>
                <a:cubicBezTo>
                  <a:pt x="109" y="51"/>
                  <a:pt x="109" y="51"/>
                  <a:pt x="109" y="51"/>
                </a:cubicBezTo>
              </a:path>
            </a:pathLst>
          </a:cu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5" name="Rectangle 9"/>
          <p:cNvSpPr>
            <a:spLocks noChangeArrowheads="1"/>
          </p:cNvSpPr>
          <p:nvPr/>
        </p:nvSpPr>
        <p:spPr bwMode="auto">
          <a:xfrm>
            <a:off x="0" y="3962400"/>
            <a:ext cx="317500" cy="722313"/>
          </a:xfrm>
          <a:prstGeom prst="rect">
            <a:avLst/>
          </a:pr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6" name="Freeform 10"/>
          <p:cNvSpPr/>
          <p:nvPr/>
        </p:nvSpPr>
        <p:spPr bwMode="auto">
          <a:xfrm>
            <a:off x="2065338" y="4772025"/>
            <a:ext cx="592138" cy="244475"/>
          </a:xfrm>
          <a:custGeom>
            <a:avLst/>
            <a:gdLst>
              <a:gd name="T0" fmla="*/ 0 w 41"/>
              <a:gd name="T1" fmla="*/ 0 h 17"/>
              <a:gd name="T2" fmla="*/ 0 w 41"/>
              <a:gd name="T3" fmla="*/ 17 h 17"/>
              <a:gd name="T4" fmla="*/ 27 w 41"/>
              <a:gd name="T5" fmla="*/ 17 h 17"/>
              <a:gd name="T6" fmla="*/ 41 w 41"/>
              <a:gd name="T7" fmla="*/ 3 h 17"/>
              <a:gd name="T8" fmla="*/ 41 w 41"/>
              <a:gd name="T9" fmla="*/ 0 h 17"/>
              <a:gd name="T10" fmla="*/ 0 w 41"/>
              <a:gd name="T11" fmla="*/ 0 h 17"/>
            </a:gdLst>
            <a:ahLst/>
            <a:cxnLst>
              <a:cxn ang="0">
                <a:pos x="T0" y="T1"/>
              </a:cxn>
              <a:cxn ang="0">
                <a:pos x="T2" y="T3"/>
              </a:cxn>
              <a:cxn ang="0">
                <a:pos x="T4" y="T5"/>
              </a:cxn>
              <a:cxn ang="0">
                <a:pos x="T6" y="T7"/>
              </a:cxn>
              <a:cxn ang="0">
                <a:pos x="T8" y="T9"/>
              </a:cxn>
              <a:cxn ang="0">
                <a:pos x="T10" y="T11"/>
              </a:cxn>
            </a:cxnLst>
            <a:rect l="0" t="0" r="r" b="b"/>
            <a:pathLst>
              <a:path w="41" h="17">
                <a:moveTo>
                  <a:pt x="0" y="0"/>
                </a:moveTo>
                <a:cubicBezTo>
                  <a:pt x="0" y="17"/>
                  <a:pt x="0" y="17"/>
                  <a:pt x="0" y="17"/>
                </a:cubicBezTo>
                <a:cubicBezTo>
                  <a:pt x="27" y="17"/>
                  <a:pt x="27" y="17"/>
                  <a:pt x="27" y="17"/>
                </a:cubicBezTo>
                <a:cubicBezTo>
                  <a:pt x="34" y="17"/>
                  <a:pt x="41" y="11"/>
                  <a:pt x="41" y="3"/>
                </a:cubicBezTo>
                <a:cubicBezTo>
                  <a:pt x="41" y="0"/>
                  <a:pt x="41" y="0"/>
                  <a:pt x="41" y="0"/>
                </a:cubicBezTo>
                <a:lnTo>
                  <a:pt x="0" y="0"/>
                </a:lnTo>
                <a:close/>
              </a:path>
            </a:pathLst>
          </a:cu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67" name="Freeform 11"/>
          <p:cNvSpPr/>
          <p:nvPr/>
        </p:nvSpPr>
        <p:spPr bwMode="auto">
          <a:xfrm>
            <a:off x="403225" y="4772025"/>
            <a:ext cx="1574800" cy="273050"/>
          </a:xfrm>
          <a:custGeom>
            <a:avLst/>
            <a:gdLst>
              <a:gd name="T0" fmla="*/ 109 w 109"/>
              <a:gd name="T1" fmla="*/ 0 h 19"/>
              <a:gd name="T2" fmla="*/ 0 w 109"/>
              <a:gd name="T3" fmla="*/ 0 h 19"/>
              <a:gd name="T4" fmla="*/ 0 w 109"/>
              <a:gd name="T5" fmla="*/ 11 h 19"/>
              <a:gd name="T6" fmla="*/ 7 w 109"/>
              <a:gd name="T7" fmla="*/ 11 h 19"/>
              <a:gd name="T8" fmla="*/ 61 w 109"/>
              <a:gd name="T9" fmla="*/ 19 h 19"/>
              <a:gd name="T10" fmla="*/ 78 w 109"/>
              <a:gd name="T11" fmla="*/ 17 h 19"/>
              <a:gd name="T12" fmla="*/ 109 w 109"/>
              <a:gd name="T13" fmla="*/ 17 h 19"/>
              <a:gd name="T14" fmla="*/ 109 w 109"/>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19">
                <a:moveTo>
                  <a:pt x="109" y="0"/>
                </a:moveTo>
                <a:cubicBezTo>
                  <a:pt x="0" y="0"/>
                  <a:pt x="0" y="0"/>
                  <a:pt x="0" y="0"/>
                </a:cubicBezTo>
                <a:cubicBezTo>
                  <a:pt x="0" y="11"/>
                  <a:pt x="0" y="11"/>
                  <a:pt x="0" y="11"/>
                </a:cubicBezTo>
                <a:cubicBezTo>
                  <a:pt x="7" y="11"/>
                  <a:pt x="7" y="11"/>
                  <a:pt x="7" y="11"/>
                </a:cubicBezTo>
                <a:cubicBezTo>
                  <a:pt x="10" y="12"/>
                  <a:pt x="37" y="19"/>
                  <a:pt x="61" y="19"/>
                </a:cubicBezTo>
                <a:cubicBezTo>
                  <a:pt x="67" y="19"/>
                  <a:pt x="73" y="18"/>
                  <a:pt x="78" y="17"/>
                </a:cubicBezTo>
                <a:cubicBezTo>
                  <a:pt x="109" y="17"/>
                  <a:pt x="109" y="17"/>
                  <a:pt x="109" y="17"/>
                </a:cubicBezTo>
                <a:cubicBezTo>
                  <a:pt x="109" y="0"/>
                  <a:pt x="109" y="0"/>
                  <a:pt x="109" y="0"/>
                </a:cubicBezTo>
              </a:path>
            </a:pathLst>
          </a:custGeom>
          <a:solidFill>
            <a:srgbClr val="595959"/>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8" name="Rectangle 12"/>
          <p:cNvSpPr>
            <a:spLocks noChangeArrowheads="1"/>
          </p:cNvSpPr>
          <p:nvPr/>
        </p:nvSpPr>
        <p:spPr bwMode="auto">
          <a:xfrm>
            <a:off x="403225" y="3962400"/>
            <a:ext cx="1574800" cy="722313"/>
          </a:xfrm>
          <a:prstGeom prst="rect">
            <a:avLst/>
          </a:pr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9" name="Rectangle 13"/>
          <p:cNvSpPr>
            <a:spLocks noChangeArrowheads="1"/>
          </p:cNvSpPr>
          <p:nvPr/>
        </p:nvSpPr>
        <p:spPr bwMode="auto">
          <a:xfrm>
            <a:off x="403225" y="3962400"/>
            <a:ext cx="157480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70" name="Rectangle 14"/>
          <p:cNvSpPr>
            <a:spLocks noChangeArrowheads="1"/>
          </p:cNvSpPr>
          <p:nvPr/>
        </p:nvSpPr>
        <p:spPr bwMode="auto">
          <a:xfrm>
            <a:off x="0" y="4772025"/>
            <a:ext cx="317500" cy="157163"/>
          </a:xfrm>
          <a:prstGeom prst="rect">
            <a:avLst/>
          </a:prstGeom>
          <a:solidFill>
            <a:srgbClr val="638EB1"/>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Freeform 15"/>
          <p:cNvSpPr/>
          <p:nvPr/>
        </p:nvSpPr>
        <p:spPr bwMode="auto">
          <a:xfrm>
            <a:off x="1096963" y="2057400"/>
            <a:ext cx="923925" cy="995363"/>
          </a:xfrm>
          <a:custGeom>
            <a:avLst/>
            <a:gdLst>
              <a:gd name="T0" fmla="*/ 51 w 64"/>
              <a:gd name="T1" fmla="*/ 69 h 69"/>
              <a:gd name="T2" fmla="*/ 57 w 64"/>
              <a:gd name="T3" fmla="*/ 44 h 69"/>
              <a:gd name="T4" fmla="*/ 58 w 64"/>
              <a:gd name="T5" fmla="*/ 42 h 69"/>
              <a:gd name="T6" fmla="*/ 48 w 64"/>
              <a:gd name="T7" fmla="*/ 7 h 69"/>
              <a:gd name="T8" fmla="*/ 32 w 64"/>
              <a:gd name="T9" fmla="*/ 0 h 69"/>
              <a:gd name="T10" fmla="*/ 27 w 64"/>
              <a:gd name="T11" fmla="*/ 1 h 69"/>
              <a:gd name="T12" fmla="*/ 24 w 64"/>
              <a:gd name="T13" fmla="*/ 7 h 69"/>
              <a:gd name="T14" fmla="*/ 5 w 64"/>
              <a:gd name="T15" fmla="*/ 62 h 69"/>
              <a:gd name="T16" fmla="*/ 0 w 64"/>
              <a:gd name="T17" fmla="*/ 69 h 69"/>
              <a:gd name="T18" fmla="*/ 51 w 64"/>
              <a:gd name="T1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9">
                <a:moveTo>
                  <a:pt x="51" y="69"/>
                </a:moveTo>
                <a:cubicBezTo>
                  <a:pt x="52" y="62"/>
                  <a:pt x="55" y="54"/>
                  <a:pt x="57" y="44"/>
                </a:cubicBezTo>
                <a:cubicBezTo>
                  <a:pt x="58" y="42"/>
                  <a:pt x="58" y="42"/>
                  <a:pt x="58" y="42"/>
                </a:cubicBezTo>
                <a:cubicBezTo>
                  <a:pt x="64" y="23"/>
                  <a:pt x="53" y="11"/>
                  <a:pt x="48" y="7"/>
                </a:cubicBezTo>
                <a:cubicBezTo>
                  <a:pt x="43" y="2"/>
                  <a:pt x="37" y="0"/>
                  <a:pt x="32" y="0"/>
                </a:cubicBezTo>
                <a:cubicBezTo>
                  <a:pt x="30" y="0"/>
                  <a:pt x="29" y="0"/>
                  <a:pt x="27" y="1"/>
                </a:cubicBezTo>
                <a:cubicBezTo>
                  <a:pt x="25" y="2"/>
                  <a:pt x="24" y="4"/>
                  <a:pt x="24" y="7"/>
                </a:cubicBezTo>
                <a:cubicBezTo>
                  <a:pt x="24" y="20"/>
                  <a:pt x="24" y="38"/>
                  <a:pt x="5" y="62"/>
                </a:cubicBezTo>
                <a:cubicBezTo>
                  <a:pt x="3" y="65"/>
                  <a:pt x="1" y="67"/>
                  <a:pt x="0" y="69"/>
                </a:cubicBezTo>
                <a:cubicBezTo>
                  <a:pt x="51" y="69"/>
                  <a:pt x="51" y="69"/>
                  <a:pt x="51" y="69"/>
                </a:cubicBezTo>
              </a:path>
            </a:pathLst>
          </a:custGeom>
          <a:solidFill>
            <a:srgbClr val="497193"/>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2" name="Freeform 843"/>
          <p:cNvSpPr/>
          <p:nvPr/>
        </p:nvSpPr>
        <p:spPr bwMode="auto">
          <a:xfrm>
            <a:off x="2339975" y="3475038"/>
            <a:ext cx="200025" cy="325438"/>
          </a:xfrm>
          <a:custGeom>
            <a:avLst/>
            <a:gdLst>
              <a:gd name="T0" fmla="*/ 1 w 14"/>
              <a:gd name="T1" fmla="*/ 10 h 24"/>
              <a:gd name="T2" fmla="*/ 4 w 14"/>
              <a:gd name="T3" fmla="*/ 18 h 24"/>
              <a:gd name="T4" fmla="*/ 4 w 14"/>
              <a:gd name="T5" fmla="*/ 18 h 24"/>
              <a:gd name="T6" fmla="*/ 3 w 14"/>
              <a:gd name="T7" fmla="*/ 19 h 24"/>
              <a:gd name="T8" fmla="*/ 4 w 14"/>
              <a:gd name="T9" fmla="*/ 19 h 24"/>
              <a:gd name="T10" fmla="*/ 3 w 14"/>
              <a:gd name="T11" fmla="*/ 20 h 24"/>
              <a:gd name="T12" fmla="*/ 4 w 14"/>
              <a:gd name="T13" fmla="*/ 20 h 24"/>
              <a:gd name="T14" fmla="*/ 3 w 14"/>
              <a:gd name="T15" fmla="*/ 20 h 24"/>
              <a:gd name="T16" fmla="*/ 4 w 14"/>
              <a:gd name="T17" fmla="*/ 21 h 24"/>
              <a:gd name="T18" fmla="*/ 3 w 14"/>
              <a:gd name="T19" fmla="*/ 21 h 24"/>
              <a:gd name="T20" fmla="*/ 4 w 14"/>
              <a:gd name="T21" fmla="*/ 22 h 24"/>
              <a:gd name="T22" fmla="*/ 3 w 14"/>
              <a:gd name="T23" fmla="*/ 22 h 24"/>
              <a:gd name="T24" fmla="*/ 4 w 14"/>
              <a:gd name="T25" fmla="*/ 23 h 24"/>
              <a:gd name="T26" fmla="*/ 5 w 14"/>
              <a:gd name="T27" fmla="*/ 23 h 24"/>
              <a:gd name="T28" fmla="*/ 7 w 14"/>
              <a:gd name="T29" fmla="*/ 24 h 24"/>
              <a:gd name="T30" fmla="*/ 9 w 14"/>
              <a:gd name="T31" fmla="*/ 23 h 24"/>
              <a:gd name="T32" fmla="*/ 10 w 14"/>
              <a:gd name="T33" fmla="*/ 23 h 24"/>
              <a:gd name="T34" fmla="*/ 10 w 14"/>
              <a:gd name="T35" fmla="*/ 22 h 24"/>
              <a:gd name="T36" fmla="*/ 10 w 14"/>
              <a:gd name="T37" fmla="*/ 22 h 24"/>
              <a:gd name="T38" fmla="*/ 10 w 14"/>
              <a:gd name="T39" fmla="*/ 21 h 24"/>
              <a:gd name="T40" fmla="*/ 10 w 14"/>
              <a:gd name="T41" fmla="*/ 21 h 24"/>
              <a:gd name="T42" fmla="*/ 10 w 14"/>
              <a:gd name="T43" fmla="*/ 20 h 24"/>
              <a:gd name="T44" fmla="*/ 10 w 14"/>
              <a:gd name="T45" fmla="*/ 20 h 24"/>
              <a:gd name="T46" fmla="*/ 10 w 14"/>
              <a:gd name="T47" fmla="*/ 20 h 24"/>
              <a:gd name="T48" fmla="*/ 10 w 14"/>
              <a:gd name="T49" fmla="*/ 19 h 24"/>
              <a:gd name="T50" fmla="*/ 10 w 14"/>
              <a:gd name="T51" fmla="*/ 19 h 24"/>
              <a:gd name="T52" fmla="*/ 10 w 14"/>
              <a:gd name="T53" fmla="*/ 18 h 24"/>
              <a:gd name="T54" fmla="*/ 10 w 14"/>
              <a:gd name="T55" fmla="*/ 18 h 24"/>
              <a:gd name="T56" fmla="*/ 13 w 14"/>
              <a:gd name="T57" fmla="*/ 10 h 24"/>
              <a:gd name="T58" fmla="*/ 14 w 14"/>
              <a:gd name="T59" fmla="*/ 7 h 24"/>
              <a:gd name="T60" fmla="*/ 7 w 14"/>
              <a:gd name="T61" fmla="*/ 0 h 24"/>
              <a:gd name="T62" fmla="*/ 0 w 14"/>
              <a:gd name="T63" fmla="*/ 7 h 24"/>
              <a:gd name="T64" fmla="*/ 1 w 14"/>
              <a:gd name="T65"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4">
                <a:moveTo>
                  <a:pt x="1" y="10"/>
                </a:moveTo>
                <a:cubicBezTo>
                  <a:pt x="2" y="14"/>
                  <a:pt x="3" y="16"/>
                  <a:pt x="4" y="18"/>
                </a:cubicBezTo>
                <a:cubicBezTo>
                  <a:pt x="4" y="18"/>
                  <a:pt x="4" y="18"/>
                  <a:pt x="4" y="18"/>
                </a:cubicBezTo>
                <a:cubicBezTo>
                  <a:pt x="4" y="18"/>
                  <a:pt x="3" y="19"/>
                  <a:pt x="3" y="19"/>
                </a:cubicBezTo>
                <a:cubicBezTo>
                  <a:pt x="3" y="19"/>
                  <a:pt x="4" y="19"/>
                  <a:pt x="4" y="19"/>
                </a:cubicBezTo>
                <a:cubicBezTo>
                  <a:pt x="4" y="19"/>
                  <a:pt x="3" y="19"/>
                  <a:pt x="3" y="20"/>
                </a:cubicBezTo>
                <a:cubicBezTo>
                  <a:pt x="3" y="20"/>
                  <a:pt x="4" y="20"/>
                  <a:pt x="4" y="20"/>
                </a:cubicBezTo>
                <a:cubicBezTo>
                  <a:pt x="4" y="20"/>
                  <a:pt x="3" y="20"/>
                  <a:pt x="3" y="20"/>
                </a:cubicBezTo>
                <a:cubicBezTo>
                  <a:pt x="3" y="21"/>
                  <a:pt x="4" y="21"/>
                  <a:pt x="4" y="21"/>
                </a:cubicBezTo>
                <a:cubicBezTo>
                  <a:pt x="4" y="21"/>
                  <a:pt x="3" y="21"/>
                  <a:pt x="3" y="21"/>
                </a:cubicBezTo>
                <a:cubicBezTo>
                  <a:pt x="3" y="22"/>
                  <a:pt x="4" y="22"/>
                  <a:pt x="4" y="22"/>
                </a:cubicBezTo>
                <a:cubicBezTo>
                  <a:pt x="4" y="22"/>
                  <a:pt x="3" y="22"/>
                  <a:pt x="3" y="22"/>
                </a:cubicBezTo>
                <a:cubicBezTo>
                  <a:pt x="3" y="22"/>
                  <a:pt x="4" y="23"/>
                  <a:pt x="4" y="23"/>
                </a:cubicBezTo>
                <a:cubicBezTo>
                  <a:pt x="5" y="23"/>
                  <a:pt x="5" y="23"/>
                  <a:pt x="5" y="23"/>
                </a:cubicBezTo>
                <a:cubicBezTo>
                  <a:pt x="5" y="23"/>
                  <a:pt x="6" y="24"/>
                  <a:pt x="7" y="24"/>
                </a:cubicBezTo>
                <a:cubicBezTo>
                  <a:pt x="8" y="24"/>
                  <a:pt x="9" y="23"/>
                  <a:pt x="9" y="23"/>
                </a:cubicBezTo>
                <a:cubicBezTo>
                  <a:pt x="10" y="23"/>
                  <a:pt x="10" y="23"/>
                  <a:pt x="10" y="23"/>
                </a:cubicBezTo>
                <a:cubicBezTo>
                  <a:pt x="10" y="23"/>
                  <a:pt x="10" y="22"/>
                  <a:pt x="10" y="22"/>
                </a:cubicBezTo>
                <a:cubicBezTo>
                  <a:pt x="10" y="22"/>
                  <a:pt x="10" y="22"/>
                  <a:pt x="10" y="22"/>
                </a:cubicBezTo>
                <a:cubicBezTo>
                  <a:pt x="10" y="22"/>
                  <a:pt x="10" y="22"/>
                  <a:pt x="10" y="21"/>
                </a:cubicBezTo>
                <a:cubicBezTo>
                  <a:pt x="10" y="21"/>
                  <a:pt x="10" y="21"/>
                  <a:pt x="10" y="21"/>
                </a:cubicBezTo>
                <a:cubicBezTo>
                  <a:pt x="10" y="21"/>
                  <a:pt x="10" y="21"/>
                  <a:pt x="10" y="20"/>
                </a:cubicBezTo>
                <a:cubicBezTo>
                  <a:pt x="10" y="20"/>
                  <a:pt x="10" y="20"/>
                  <a:pt x="10" y="20"/>
                </a:cubicBezTo>
                <a:cubicBezTo>
                  <a:pt x="10" y="20"/>
                  <a:pt x="10" y="20"/>
                  <a:pt x="10" y="20"/>
                </a:cubicBezTo>
                <a:cubicBezTo>
                  <a:pt x="10" y="19"/>
                  <a:pt x="10" y="19"/>
                  <a:pt x="10" y="19"/>
                </a:cubicBezTo>
                <a:cubicBezTo>
                  <a:pt x="10" y="19"/>
                  <a:pt x="10" y="19"/>
                  <a:pt x="10" y="19"/>
                </a:cubicBezTo>
                <a:cubicBezTo>
                  <a:pt x="10" y="19"/>
                  <a:pt x="10" y="18"/>
                  <a:pt x="10" y="18"/>
                </a:cubicBezTo>
                <a:cubicBezTo>
                  <a:pt x="10" y="18"/>
                  <a:pt x="10" y="18"/>
                  <a:pt x="10" y="18"/>
                </a:cubicBezTo>
                <a:cubicBezTo>
                  <a:pt x="10" y="16"/>
                  <a:pt x="11" y="14"/>
                  <a:pt x="13" y="10"/>
                </a:cubicBezTo>
                <a:cubicBezTo>
                  <a:pt x="14" y="9"/>
                  <a:pt x="14" y="8"/>
                  <a:pt x="14" y="7"/>
                </a:cubicBezTo>
                <a:cubicBezTo>
                  <a:pt x="14" y="3"/>
                  <a:pt x="11" y="0"/>
                  <a:pt x="7" y="0"/>
                </a:cubicBezTo>
                <a:cubicBezTo>
                  <a:pt x="3" y="0"/>
                  <a:pt x="0" y="3"/>
                  <a:pt x="0" y="7"/>
                </a:cubicBezTo>
                <a:cubicBezTo>
                  <a:pt x="0" y="8"/>
                  <a:pt x="0" y="9"/>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3" name="AutoShape 845"/>
          <p:cNvSpPr>
            <a:spLocks noChangeAspect="1" noChangeArrowheads="1" noTextEdit="1"/>
          </p:cNvSpPr>
          <p:nvPr/>
        </p:nvSpPr>
        <p:spPr bwMode="auto">
          <a:xfrm>
            <a:off x="885825" y="4079875"/>
            <a:ext cx="89217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74" name="Freeform 77"/>
          <p:cNvSpPr/>
          <p:nvPr/>
        </p:nvSpPr>
        <p:spPr bwMode="auto">
          <a:xfrm>
            <a:off x="1500188" y="2687638"/>
            <a:ext cx="228600" cy="152400"/>
          </a:xfrm>
          <a:custGeom>
            <a:avLst/>
            <a:gdLst>
              <a:gd name="T0" fmla="*/ 239 w 239"/>
              <a:gd name="T1" fmla="*/ 159 h 159"/>
              <a:gd name="T2" fmla="*/ 119 w 239"/>
              <a:gd name="T3" fmla="*/ 0 h 159"/>
              <a:gd name="T4" fmla="*/ 0 w 239"/>
              <a:gd name="T5" fmla="*/ 159 h 159"/>
              <a:gd name="T6" fmla="*/ 239 w 239"/>
              <a:gd name="T7" fmla="*/ 159 h 159"/>
            </a:gdLst>
            <a:ahLst/>
            <a:cxnLst>
              <a:cxn ang="0">
                <a:pos x="T0" y="T1"/>
              </a:cxn>
              <a:cxn ang="0">
                <a:pos x="T2" y="T3"/>
              </a:cxn>
              <a:cxn ang="0">
                <a:pos x="T4" y="T5"/>
              </a:cxn>
              <a:cxn ang="0">
                <a:pos x="T6" y="T7"/>
              </a:cxn>
            </a:cxnLst>
            <a:rect l="0" t="0" r="r" b="b"/>
            <a:pathLst>
              <a:path w="239" h="159">
                <a:moveTo>
                  <a:pt x="239" y="159"/>
                </a:moveTo>
                <a:cubicBezTo>
                  <a:pt x="239" y="71"/>
                  <a:pt x="185" y="0"/>
                  <a:pt x="119" y="0"/>
                </a:cubicBezTo>
                <a:cubicBezTo>
                  <a:pt x="53" y="0"/>
                  <a:pt x="0" y="71"/>
                  <a:pt x="0" y="159"/>
                </a:cubicBezTo>
                <a:lnTo>
                  <a:pt x="239" y="1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75" name="Oval 78"/>
          <p:cNvSpPr>
            <a:spLocks noChangeArrowheads="1"/>
          </p:cNvSpPr>
          <p:nvPr/>
        </p:nvSpPr>
        <p:spPr bwMode="auto">
          <a:xfrm>
            <a:off x="1546225" y="2543175"/>
            <a:ext cx="133350" cy="1349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76" name="Oval 43"/>
          <p:cNvSpPr>
            <a:spLocks noChangeArrowheads="1"/>
          </p:cNvSpPr>
          <p:nvPr/>
        </p:nvSpPr>
        <p:spPr bwMode="auto">
          <a:xfrm>
            <a:off x="2327275" y="4287838"/>
            <a:ext cx="68263" cy="682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77" name="Freeform 44"/>
          <p:cNvSpPr/>
          <p:nvPr/>
        </p:nvSpPr>
        <p:spPr bwMode="auto">
          <a:xfrm>
            <a:off x="2389188" y="4240213"/>
            <a:ext cx="69850" cy="166688"/>
          </a:xfrm>
          <a:custGeom>
            <a:avLst/>
            <a:gdLst>
              <a:gd name="T0" fmla="*/ 34 w 52"/>
              <a:gd name="T1" fmla="*/ 61 h 125"/>
              <a:gd name="T2" fmla="*/ 0 w 52"/>
              <a:gd name="T3" fmla="*/ 112 h 125"/>
              <a:gd name="T4" fmla="*/ 15 w 52"/>
              <a:gd name="T5" fmla="*/ 125 h 125"/>
              <a:gd name="T6" fmla="*/ 52 w 52"/>
              <a:gd name="T7" fmla="*/ 61 h 125"/>
              <a:gd name="T8" fmla="*/ 18 w 52"/>
              <a:gd name="T9" fmla="*/ 0 h 125"/>
              <a:gd name="T10" fmla="*/ 4 w 52"/>
              <a:gd name="T11" fmla="*/ 12 h 125"/>
              <a:gd name="T12" fmla="*/ 34 w 52"/>
              <a:gd name="T13" fmla="*/ 61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34" y="61"/>
                </a:moveTo>
                <a:cubicBezTo>
                  <a:pt x="34" y="84"/>
                  <a:pt x="20" y="104"/>
                  <a:pt x="0" y="112"/>
                </a:cubicBezTo>
                <a:cubicBezTo>
                  <a:pt x="15" y="125"/>
                  <a:pt x="15" y="125"/>
                  <a:pt x="15" y="125"/>
                </a:cubicBezTo>
                <a:cubicBezTo>
                  <a:pt x="37" y="113"/>
                  <a:pt x="52" y="89"/>
                  <a:pt x="52" y="61"/>
                </a:cubicBezTo>
                <a:cubicBezTo>
                  <a:pt x="52" y="35"/>
                  <a:pt x="39" y="13"/>
                  <a:pt x="18" y="0"/>
                </a:cubicBezTo>
                <a:cubicBezTo>
                  <a:pt x="4" y="12"/>
                  <a:pt x="4" y="12"/>
                  <a:pt x="4" y="12"/>
                </a:cubicBezTo>
                <a:cubicBezTo>
                  <a:pt x="22" y="21"/>
                  <a:pt x="34" y="40"/>
                  <a:pt x="34" y="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78" name="Freeform 45"/>
          <p:cNvSpPr/>
          <p:nvPr/>
        </p:nvSpPr>
        <p:spPr bwMode="auto">
          <a:xfrm>
            <a:off x="2425700" y="4210050"/>
            <a:ext cx="79375" cy="227013"/>
          </a:xfrm>
          <a:custGeom>
            <a:avLst/>
            <a:gdLst>
              <a:gd name="T0" fmla="*/ 40 w 60"/>
              <a:gd name="T1" fmla="*/ 83 h 169"/>
              <a:gd name="T2" fmla="*/ 0 w 60"/>
              <a:gd name="T3" fmla="*/ 155 h 169"/>
              <a:gd name="T4" fmla="*/ 15 w 60"/>
              <a:gd name="T5" fmla="*/ 169 h 169"/>
              <a:gd name="T6" fmla="*/ 60 w 60"/>
              <a:gd name="T7" fmla="*/ 83 h 169"/>
              <a:gd name="T8" fmla="*/ 19 w 60"/>
              <a:gd name="T9" fmla="*/ 0 h 169"/>
              <a:gd name="T10" fmla="*/ 3 w 60"/>
              <a:gd name="T11" fmla="*/ 14 h 169"/>
              <a:gd name="T12" fmla="*/ 40 w 60"/>
              <a:gd name="T13" fmla="*/ 83 h 169"/>
            </a:gdLst>
            <a:ahLst/>
            <a:cxnLst>
              <a:cxn ang="0">
                <a:pos x="T0" y="T1"/>
              </a:cxn>
              <a:cxn ang="0">
                <a:pos x="T2" y="T3"/>
              </a:cxn>
              <a:cxn ang="0">
                <a:pos x="T4" y="T5"/>
              </a:cxn>
              <a:cxn ang="0">
                <a:pos x="T6" y="T7"/>
              </a:cxn>
              <a:cxn ang="0">
                <a:pos x="T8" y="T9"/>
              </a:cxn>
              <a:cxn ang="0">
                <a:pos x="T10" y="T11"/>
              </a:cxn>
              <a:cxn ang="0">
                <a:pos x="T12" y="T13"/>
              </a:cxn>
            </a:cxnLst>
            <a:rect l="0" t="0" r="r" b="b"/>
            <a:pathLst>
              <a:path w="60" h="169">
                <a:moveTo>
                  <a:pt x="40" y="83"/>
                </a:moveTo>
                <a:cubicBezTo>
                  <a:pt x="40" y="114"/>
                  <a:pt x="24" y="140"/>
                  <a:pt x="0" y="155"/>
                </a:cubicBezTo>
                <a:cubicBezTo>
                  <a:pt x="15" y="169"/>
                  <a:pt x="15" y="169"/>
                  <a:pt x="15" y="169"/>
                </a:cubicBezTo>
                <a:cubicBezTo>
                  <a:pt x="42" y="150"/>
                  <a:pt x="60" y="119"/>
                  <a:pt x="60" y="83"/>
                </a:cubicBezTo>
                <a:cubicBezTo>
                  <a:pt x="60" y="49"/>
                  <a:pt x="44" y="19"/>
                  <a:pt x="19" y="0"/>
                </a:cubicBezTo>
                <a:cubicBezTo>
                  <a:pt x="3" y="14"/>
                  <a:pt x="3" y="14"/>
                  <a:pt x="3" y="14"/>
                </a:cubicBezTo>
                <a:cubicBezTo>
                  <a:pt x="25" y="29"/>
                  <a:pt x="40" y="54"/>
                  <a:pt x="40" y="8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79" name="Freeform 46"/>
          <p:cNvSpPr/>
          <p:nvPr/>
        </p:nvSpPr>
        <p:spPr bwMode="auto">
          <a:xfrm>
            <a:off x="2460625" y="4173538"/>
            <a:ext cx="93663" cy="298450"/>
          </a:xfrm>
          <a:custGeom>
            <a:avLst/>
            <a:gdLst>
              <a:gd name="T0" fmla="*/ 49 w 70"/>
              <a:gd name="T1" fmla="*/ 110 h 223"/>
              <a:gd name="T2" fmla="*/ 0 w 70"/>
              <a:gd name="T3" fmla="*/ 209 h 223"/>
              <a:gd name="T4" fmla="*/ 16 w 70"/>
              <a:gd name="T5" fmla="*/ 223 h 223"/>
              <a:gd name="T6" fmla="*/ 70 w 70"/>
              <a:gd name="T7" fmla="*/ 110 h 223"/>
              <a:gd name="T8" fmla="*/ 19 w 70"/>
              <a:gd name="T9" fmla="*/ 0 h 223"/>
              <a:gd name="T10" fmla="*/ 3 w 70"/>
              <a:gd name="T11" fmla="*/ 14 h 223"/>
              <a:gd name="T12" fmla="*/ 49 w 70"/>
              <a:gd name="T13" fmla="*/ 110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49" y="110"/>
                </a:moveTo>
                <a:cubicBezTo>
                  <a:pt x="49" y="151"/>
                  <a:pt x="30" y="186"/>
                  <a:pt x="0" y="209"/>
                </a:cubicBezTo>
                <a:cubicBezTo>
                  <a:pt x="16" y="223"/>
                  <a:pt x="16" y="223"/>
                  <a:pt x="16" y="223"/>
                </a:cubicBezTo>
                <a:cubicBezTo>
                  <a:pt x="49" y="197"/>
                  <a:pt x="70" y="156"/>
                  <a:pt x="70" y="110"/>
                </a:cubicBezTo>
                <a:cubicBezTo>
                  <a:pt x="70" y="66"/>
                  <a:pt x="50" y="26"/>
                  <a:pt x="19" y="0"/>
                </a:cubicBezTo>
                <a:cubicBezTo>
                  <a:pt x="3" y="14"/>
                  <a:pt x="3" y="14"/>
                  <a:pt x="3" y="14"/>
                </a:cubicBezTo>
                <a:cubicBezTo>
                  <a:pt x="31" y="37"/>
                  <a:pt x="49" y="71"/>
                  <a:pt x="49" y="1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80" name="Oval 47"/>
          <p:cNvSpPr>
            <a:spLocks noChangeArrowheads="1"/>
          </p:cNvSpPr>
          <p:nvPr/>
        </p:nvSpPr>
        <p:spPr bwMode="auto">
          <a:xfrm>
            <a:off x="2325688" y="4291013"/>
            <a:ext cx="68263" cy="682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81" name="Freeform 48"/>
          <p:cNvSpPr/>
          <p:nvPr/>
        </p:nvSpPr>
        <p:spPr bwMode="auto">
          <a:xfrm>
            <a:off x="2263775" y="4240213"/>
            <a:ext cx="68263" cy="166688"/>
          </a:xfrm>
          <a:custGeom>
            <a:avLst/>
            <a:gdLst>
              <a:gd name="T0" fmla="*/ 18 w 52"/>
              <a:gd name="T1" fmla="*/ 64 h 125"/>
              <a:gd name="T2" fmla="*/ 52 w 52"/>
              <a:gd name="T3" fmla="*/ 13 h 125"/>
              <a:gd name="T4" fmla="*/ 38 w 52"/>
              <a:gd name="T5" fmla="*/ 0 h 125"/>
              <a:gd name="T6" fmla="*/ 0 w 52"/>
              <a:gd name="T7" fmla="*/ 64 h 125"/>
              <a:gd name="T8" fmla="*/ 34 w 52"/>
              <a:gd name="T9" fmla="*/ 125 h 125"/>
              <a:gd name="T10" fmla="*/ 48 w 52"/>
              <a:gd name="T11" fmla="*/ 113 h 125"/>
              <a:gd name="T12" fmla="*/ 18 w 52"/>
              <a:gd name="T13" fmla="*/ 64 h 125"/>
            </a:gdLst>
            <a:ahLst/>
            <a:cxnLst>
              <a:cxn ang="0">
                <a:pos x="T0" y="T1"/>
              </a:cxn>
              <a:cxn ang="0">
                <a:pos x="T2" y="T3"/>
              </a:cxn>
              <a:cxn ang="0">
                <a:pos x="T4" y="T5"/>
              </a:cxn>
              <a:cxn ang="0">
                <a:pos x="T6" y="T7"/>
              </a:cxn>
              <a:cxn ang="0">
                <a:pos x="T8" y="T9"/>
              </a:cxn>
              <a:cxn ang="0">
                <a:pos x="T10" y="T11"/>
              </a:cxn>
              <a:cxn ang="0">
                <a:pos x="T12" y="T13"/>
              </a:cxn>
            </a:cxnLst>
            <a:rect l="0" t="0" r="r" b="b"/>
            <a:pathLst>
              <a:path w="52" h="125">
                <a:moveTo>
                  <a:pt x="18" y="64"/>
                </a:moveTo>
                <a:cubicBezTo>
                  <a:pt x="18" y="41"/>
                  <a:pt x="32" y="21"/>
                  <a:pt x="52" y="13"/>
                </a:cubicBezTo>
                <a:cubicBezTo>
                  <a:pt x="38" y="0"/>
                  <a:pt x="38" y="0"/>
                  <a:pt x="38" y="0"/>
                </a:cubicBezTo>
                <a:cubicBezTo>
                  <a:pt x="15" y="12"/>
                  <a:pt x="0" y="36"/>
                  <a:pt x="0" y="64"/>
                </a:cubicBezTo>
                <a:cubicBezTo>
                  <a:pt x="0" y="90"/>
                  <a:pt x="14" y="113"/>
                  <a:pt x="34" y="125"/>
                </a:cubicBezTo>
                <a:cubicBezTo>
                  <a:pt x="48" y="113"/>
                  <a:pt x="48" y="113"/>
                  <a:pt x="48" y="113"/>
                </a:cubicBezTo>
                <a:cubicBezTo>
                  <a:pt x="30" y="104"/>
                  <a:pt x="18" y="85"/>
                  <a:pt x="18" y="6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82" name="Freeform 49"/>
          <p:cNvSpPr/>
          <p:nvPr/>
        </p:nvSpPr>
        <p:spPr bwMode="auto">
          <a:xfrm>
            <a:off x="2216150" y="4210050"/>
            <a:ext cx="80963" cy="227013"/>
          </a:xfrm>
          <a:custGeom>
            <a:avLst/>
            <a:gdLst>
              <a:gd name="T0" fmla="*/ 20 w 61"/>
              <a:gd name="T1" fmla="*/ 86 h 169"/>
              <a:gd name="T2" fmla="*/ 61 w 61"/>
              <a:gd name="T3" fmla="*/ 14 h 169"/>
              <a:gd name="T4" fmla="*/ 45 w 61"/>
              <a:gd name="T5" fmla="*/ 0 h 169"/>
              <a:gd name="T6" fmla="*/ 0 w 61"/>
              <a:gd name="T7" fmla="*/ 86 h 169"/>
              <a:gd name="T8" fmla="*/ 42 w 61"/>
              <a:gd name="T9" fmla="*/ 169 h 169"/>
              <a:gd name="T10" fmla="*/ 57 w 61"/>
              <a:gd name="T11" fmla="*/ 155 h 169"/>
              <a:gd name="T12" fmla="*/ 20 w 61"/>
              <a:gd name="T13" fmla="*/ 86 h 169"/>
            </a:gdLst>
            <a:ahLst/>
            <a:cxnLst>
              <a:cxn ang="0">
                <a:pos x="T0" y="T1"/>
              </a:cxn>
              <a:cxn ang="0">
                <a:pos x="T2" y="T3"/>
              </a:cxn>
              <a:cxn ang="0">
                <a:pos x="T4" y="T5"/>
              </a:cxn>
              <a:cxn ang="0">
                <a:pos x="T6" y="T7"/>
              </a:cxn>
              <a:cxn ang="0">
                <a:pos x="T8" y="T9"/>
              </a:cxn>
              <a:cxn ang="0">
                <a:pos x="T10" y="T11"/>
              </a:cxn>
              <a:cxn ang="0">
                <a:pos x="T12" y="T13"/>
              </a:cxn>
            </a:cxnLst>
            <a:rect l="0" t="0" r="r" b="b"/>
            <a:pathLst>
              <a:path w="61" h="169">
                <a:moveTo>
                  <a:pt x="20" y="86"/>
                </a:moveTo>
                <a:cubicBezTo>
                  <a:pt x="20" y="55"/>
                  <a:pt x="36" y="29"/>
                  <a:pt x="61" y="14"/>
                </a:cubicBezTo>
                <a:cubicBezTo>
                  <a:pt x="45" y="0"/>
                  <a:pt x="45" y="0"/>
                  <a:pt x="45" y="0"/>
                </a:cubicBezTo>
                <a:cubicBezTo>
                  <a:pt x="18" y="19"/>
                  <a:pt x="0" y="50"/>
                  <a:pt x="0" y="86"/>
                </a:cubicBezTo>
                <a:cubicBezTo>
                  <a:pt x="0" y="120"/>
                  <a:pt x="16" y="150"/>
                  <a:pt x="42" y="169"/>
                </a:cubicBezTo>
                <a:cubicBezTo>
                  <a:pt x="57" y="155"/>
                  <a:pt x="57" y="155"/>
                  <a:pt x="57" y="155"/>
                </a:cubicBezTo>
                <a:cubicBezTo>
                  <a:pt x="35" y="140"/>
                  <a:pt x="20" y="115"/>
                  <a:pt x="20" y="8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83" name="Freeform 50"/>
          <p:cNvSpPr/>
          <p:nvPr/>
        </p:nvSpPr>
        <p:spPr bwMode="auto">
          <a:xfrm>
            <a:off x="2168525" y="4173538"/>
            <a:ext cx="93663" cy="298450"/>
          </a:xfrm>
          <a:custGeom>
            <a:avLst/>
            <a:gdLst>
              <a:gd name="T0" fmla="*/ 21 w 70"/>
              <a:gd name="T1" fmla="*/ 113 h 223"/>
              <a:gd name="T2" fmla="*/ 70 w 70"/>
              <a:gd name="T3" fmla="*/ 14 h 223"/>
              <a:gd name="T4" fmla="*/ 54 w 70"/>
              <a:gd name="T5" fmla="*/ 0 h 223"/>
              <a:gd name="T6" fmla="*/ 0 w 70"/>
              <a:gd name="T7" fmla="*/ 113 h 223"/>
              <a:gd name="T8" fmla="*/ 51 w 70"/>
              <a:gd name="T9" fmla="*/ 223 h 223"/>
              <a:gd name="T10" fmla="*/ 67 w 70"/>
              <a:gd name="T11" fmla="*/ 209 h 223"/>
              <a:gd name="T12" fmla="*/ 21 w 70"/>
              <a:gd name="T13" fmla="*/ 113 h 223"/>
            </a:gdLst>
            <a:ahLst/>
            <a:cxnLst>
              <a:cxn ang="0">
                <a:pos x="T0" y="T1"/>
              </a:cxn>
              <a:cxn ang="0">
                <a:pos x="T2" y="T3"/>
              </a:cxn>
              <a:cxn ang="0">
                <a:pos x="T4" y="T5"/>
              </a:cxn>
              <a:cxn ang="0">
                <a:pos x="T6" y="T7"/>
              </a:cxn>
              <a:cxn ang="0">
                <a:pos x="T8" y="T9"/>
              </a:cxn>
              <a:cxn ang="0">
                <a:pos x="T10" y="T11"/>
              </a:cxn>
              <a:cxn ang="0">
                <a:pos x="T12" y="T13"/>
              </a:cxn>
            </a:cxnLst>
            <a:rect l="0" t="0" r="r" b="b"/>
            <a:pathLst>
              <a:path w="70" h="223">
                <a:moveTo>
                  <a:pt x="21" y="113"/>
                </a:moveTo>
                <a:cubicBezTo>
                  <a:pt x="21" y="73"/>
                  <a:pt x="40" y="37"/>
                  <a:pt x="70" y="14"/>
                </a:cubicBezTo>
                <a:cubicBezTo>
                  <a:pt x="54" y="0"/>
                  <a:pt x="54" y="0"/>
                  <a:pt x="54" y="0"/>
                </a:cubicBezTo>
                <a:cubicBezTo>
                  <a:pt x="21" y="26"/>
                  <a:pt x="0" y="67"/>
                  <a:pt x="0" y="113"/>
                </a:cubicBezTo>
                <a:cubicBezTo>
                  <a:pt x="0" y="157"/>
                  <a:pt x="20" y="197"/>
                  <a:pt x="51" y="223"/>
                </a:cubicBezTo>
                <a:cubicBezTo>
                  <a:pt x="67" y="209"/>
                  <a:pt x="67" y="209"/>
                  <a:pt x="67" y="209"/>
                </a:cubicBezTo>
                <a:cubicBezTo>
                  <a:pt x="39" y="186"/>
                  <a:pt x="21" y="152"/>
                  <a:pt x="21" y="1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schemeClr val="tx1"/>
              </a:solidFill>
              <a:effectLst/>
              <a:uLnTx/>
              <a:uFillTx/>
              <a:latin typeface="微软雅黑" panose="020B0503020204020204" pitchFamily="34" charset="-122"/>
              <a:ea typeface="+mn-ea"/>
              <a:cs typeface="+mn-cs"/>
            </a:endParaRPr>
          </a:p>
        </p:txBody>
      </p:sp>
      <p:sp>
        <p:nvSpPr>
          <p:cNvPr id="84" name="Freeform 51"/>
          <p:cNvSpPr/>
          <p:nvPr/>
        </p:nvSpPr>
        <p:spPr bwMode="auto">
          <a:xfrm>
            <a:off x="30163" y="4337050"/>
            <a:ext cx="177800" cy="134938"/>
          </a:xfrm>
          <a:custGeom>
            <a:avLst/>
            <a:gdLst>
              <a:gd name="T0" fmla="*/ 144 w 154"/>
              <a:gd name="T1" fmla="*/ 31 h 117"/>
              <a:gd name="T2" fmla="*/ 94 w 154"/>
              <a:gd name="T3" fmla="*/ 101 h 117"/>
              <a:gd name="T4" fmla="*/ 9 w 154"/>
              <a:gd name="T5" fmla="*/ 86 h 117"/>
              <a:gd name="T6" fmla="*/ 59 w 154"/>
              <a:gd name="T7" fmla="*/ 16 h 117"/>
              <a:gd name="T8" fmla="*/ 144 w 154"/>
              <a:gd name="T9" fmla="*/ 31 h 117"/>
            </a:gdLst>
            <a:ahLst/>
            <a:cxnLst>
              <a:cxn ang="0">
                <a:pos x="T0" y="T1"/>
              </a:cxn>
              <a:cxn ang="0">
                <a:pos x="T2" y="T3"/>
              </a:cxn>
              <a:cxn ang="0">
                <a:pos x="T4" y="T5"/>
              </a:cxn>
              <a:cxn ang="0">
                <a:pos x="T6" y="T7"/>
              </a:cxn>
              <a:cxn ang="0">
                <a:pos x="T8" y="T9"/>
              </a:cxn>
            </a:cxnLst>
            <a:rect l="0" t="0" r="r" b="b"/>
            <a:pathLst>
              <a:path w="154" h="117">
                <a:moveTo>
                  <a:pt x="144" y="31"/>
                </a:moveTo>
                <a:cubicBezTo>
                  <a:pt x="154" y="54"/>
                  <a:pt x="132" y="86"/>
                  <a:pt x="94" y="101"/>
                </a:cubicBezTo>
                <a:cubicBezTo>
                  <a:pt x="57" y="117"/>
                  <a:pt x="19" y="110"/>
                  <a:pt x="9" y="86"/>
                </a:cubicBezTo>
                <a:cubicBezTo>
                  <a:pt x="0" y="63"/>
                  <a:pt x="22" y="31"/>
                  <a:pt x="59" y="16"/>
                </a:cubicBezTo>
                <a:cubicBezTo>
                  <a:pt x="96" y="0"/>
                  <a:pt x="134" y="7"/>
                  <a:pt x="144" y="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85" name="Freeform 52"/>
          <p:cNvSpPr/>
          <p:nvPr/>
        </p:nvSpPr>
        <p:spPr bwMode="auto">
          <a:xfrm>
            <a:off x="180975" y="4124325"/>
            <a:ext cx="95250" cy="266700"/>
          </a:xfrm>
          <a:custGeom>
            <a:avLst/>
            <a:gdLst>
              <a:gd name="T0" fmla="*/ 37 w 193"/>
              <a:gd name="T1" fmla="*/ 543 h 543"/>
              <a:gd name="T2" fmla="*/ 37 w 193"/>
              <a:gd name="T3" fmla="*/ 227 h 543"/>
              <a:gd name="T4" fmla="*/ 193 w 193"/>
              <a:gd name="T5" fmla="*/ 142 h 543"/>
              <a:gd name="T6" fmla="*/ 193 w 193"/>
              <a:gd name="T7" fmla="*/ 0 h 543"/>
              <a:gd name="T8" fmla="*/ 0 w 193"/>
              <a:gd name="T9" fmla="*/ 85 h 543"/>
              <a:gd name="T10" fmla="*/ 0 w 193"/>
              <a:gd name="T11" fmla="*/ 520 h 543"/>
              <a:gd name="T12" fmla="*/ 37 w 193"/>
              <a:gd name="T13" fmla="*/ 543 h 543"/>
            </a:gdLst>
            <a:ahLst/>
            <a:cxnLst>
              <a:cxn ang="0">
                <a:pos x="T0" y="T1"/>
              </a:cxn>
              <a:cxn ang="0">
                <a:pos x="T2" y="T3"/>
              </a:cxn>
              <a:cxn ang="0">
                <a:pos x="T4" y="T5"/>
              </a:cxn>
              <a:cxn ang="0">
                <a:pos x="T6" y="T7"/>
              </a:cxn>
              <a:cxn ang="0">
                <a:pos x="T8" y="T9"/>
              </a:cxn>
              <a:cxn ang="0">
                <a:pos x="T10" y="T11"/>
              </a:cxn>
              <a:cxn ang="0">
                <a:pos x="T12" y="T13"/>
              </a:cxn>
            </a:cxnLst>
            <a:rect l="0" t="0" r="r" b="b"/>
            <a:pathLst>
              <a:path w="193" h="543">
                <a:moveTo>
                  <a:pt x="37" y="543"/>
                </a:moveTo>
                <a:lnTo>
                  <a:pt x="37" y="227"/>
                </a:lnTo>
                <a:lnTo>
                  <a:pt x="193" y="142"/>
                </a:lnTo>
                <a:lnTo>
                  <a:pt x="193" y="0"/>
                </a:lnTo>
                <a:lnTo>
                  <a:pt x="0" y="85"/>
                </a:lnTo>
                <a:lnTo>
                  <a:pt x="0" y="520"/>
                </a:lnTo>
                <a:lnTo>
                  <a:pt x="37" y="5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262" tIns="45631" rIns="91262" bIns="4563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395" b="0" i="0" u="none" strike="noStrike" kern="1200" cap="none" spc="0" normalizeH="0" baseline="0" noProof="0" dirty="0">
              <a:ln>
                <a:noFill/>
              </a:ln>
              <a:solidFill>
                <a:prstClr val="black"/>
              </a:solidFill>
              <a:effectLst/>
              <a:uLnTx/>
              <a:uFillTx/>
              <a:latin typeface="微软雅黑" panose="020B0503020204020204" pitchFamily="34" charset="-122"/>
              <a:ea typeface="+mn-ea"/>
              <a:cs typeface="+mn-cs"/>
            </a:endParaRPr>
          </a:p>
        </p:txBody>
      </p:sp>
      <p:sp>
        <p:nvSpPr>
          <p:cNvPr id="20510" name="文本框 85"/>
          <p:cNvSpPr txBox="1"/>
          <p:nvPr/>
        </p:nvSpPr>
        <p:spPr>
          <a:xfrm>
            <a:off x="1028700" y="3384550"/>
            <a:ext cx="898525" cy="461963"/>
          </a:xfrm>
          <a:prstGeom prst="rect">
            <a:avLst/>
          </a:prstGeom>
          <a:noFill/>
          <a:ln w="9525">
            <a:noFill/>
          </a:ln>
        </p:spPr>
        <p:txBody>
          <a:bodyPr>
            <a:spAutoFit/>
          </a:bodyPr>
          <a:lstStyle/>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可以输入</a:t>
            </a:r>
            <a:endParaRPr lang="en-US" altLang="zh-CN" sz="1200" dirty="0">
              <a:solidFill>
                <a:srgbClr val="FFFFFF"/>
              </a:solidFill>
              <a:latin typeface="微软雅黑" panose="020B0503020204020204" pitchFamily="34" charset="-122"/>
              <a:ea typeface="微软雅黑" panose="020B0503020204020204" pitchFamily="34" charset="-122"/>
            </a:endParaRPr>
          </a:p>
          <a:p>
            <a:pPr lvl="0" eaLnBrk="1" hangingPunct="1"/>
            <a:r>
              <a:rPr lang="zh-CN" altLang="en-US" sz="1200" dirty="0">
                <a:solidFill>
                  <a:srgbClr val="FFFFFF"/>
                </a:solidFill>
                <a:latin typeface="微软雅黑" panose="020B0503020204020204" pitchFamily="34" charset="-122"/>
                <a:ea typeface="微软雅黑" panose="020B0503020204020204" pitchFamily="34" charset="-122"/>
              </a:rPr>
              <a:t>您的电话</a:t>
            </a:r>
          </a:p>
        </p:txBody>
      </p:sp>
      <p:sp>
        <p:nvSpPr>
          <p:cNvPr id="87" name="文本框 86"/>
          <p:cNvSpPr txBox="1"/>
          <p:nvPr/>
        </p:nvSpPr>
        <p:spPr>
          <a:xfrm>
            <a:off x="708025" y="4148138"/>
            <a:ext cx="1044575" cy="4159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可以输入公司的理念宗旨</a:t>
            </a:r>
          </a:p>
        </p:txBody>
      </p:sp>
      <p:sp>
        <p:nvSpPr>
          <p:cNvPr id="20512" name="文本框 87"/>
          <p:cNvSpPr txBox="1"/>
          <p:nvPr/>
        </p:nvSpPr>
        <p:spPr>
          <a:xfrm>
            <a:off x="3994150" y="4819650"/>
            <a:ext cx="3746500" cy="1015663"/>
          </a:xfrm>
          <a:prstGeom prst="rect">
            <a:avLst/>
          </a:prstGeom>
          <a:noFill/>
          <a:ln w="9525">
            <a:noFill/>
          </a:ln>
        </p:spPr>
        <p:txBody>
          <a:bodyPr>
            <a:spAutoFit/>
          </a:bodyPr>
          <a:lstStyle/>
          <a:p>
            <a:pPr lvl="0" eaLnBrk="1" hangingPunct="1"/>
            <a:r>
              <a:rPr lang="zh-CN" altLang="en-US" sz="1200" dirty="0">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您的标题您的标题您的标题您的标题您的标题您的标题您的标题您的标题您的标题您的标题您的标题您的标题您的标题您的标题您的标题。我们秉承“给您演示的光和热”的理念，为您分担职场压力</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让您的每一次亮相都信心澎湃。</a:t>
            </a:r>
          </a:p>
        </p:txBody>
      </p:sp>
      <p:cxnSp>
        <p:nvCxnSpPr>
          <p:cNvPr id="89" name="直接连接符 88"/>
          <p:cNvCxnSpPr/>
          <p:nvPr/>
        </p:nvCxnSpPr>
        <p:spPr>
          <a:xfrm>
            <a:off x="4029075" y="4724400"/>
            <a:ext cx="36750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0514" name="图片 89"/>
          <p:cNvPicPr>
            <a:picLocks noChangeAspect="1"/>
          </p:cNvPicPr>
          <p:nvPr/>
        </p:nvPicPr>
        <p:blipFill>
          <a:blip r:embed="rId3"/>
          <a:srcRect b="7553"/>
          <a:stretch>
            <a:fillRect/>
          </a:stretch>
        </p:blipFill>
        <p:spPr>
          <a:xfrm>
            <a:off x="4027488" y="2076450"/>
            <a:ext cx="3676650" cy="2395538"/>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2531" name="组合 1"/>
          <p:cNvGrpSpPr/>
          <p:nvPr/>
        </p:nvGrpSpPr>
        <p:grpSpPr>
          <a:xfrm>
            <a:off x="106363" y="95250"/>
            <a:ext cx="938212" cy="612775"/>
            <a:chOff x="449263" y="-463550"/>
            <a:chExt cx="4000500" cy="2379663"/>
          </a:xfrm>
        </p:grpSpPr>
        <p:sp>
          <p:nvSpPr>
            <p:cNvPr id="22550"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51"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22552"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22553"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22554"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22555"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22556"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22557"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58"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59"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0"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1"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2"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3"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4"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5"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6"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22567"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8"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69"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2570"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1"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2"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3"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4"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5"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6"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7"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8"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79"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80"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81"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82"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83"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22584"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22585"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22586"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22587"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22588"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89"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0"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1"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2"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3"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4"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5"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22596"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22597"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8"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599"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0"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1"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2"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3"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4"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2605"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22532"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4" name="矩形 63"/>
          <p:cNvSpPr/>
          <p:nvPr/>
        </p:nvSpPr>
        <p:spPr>
          <a:xfrm>
            <a:off x="954088" y="2443163"/>
            <a:ext cx="546100" cy="546100"/>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5" name="矩形 64"/>
          <p:cNvSpPr/>
          <p:nvPr/>
        </p:nvSpPr>
        <p:spPr>
          <a:xfrm>
            <a:off x="1500188" y="2443163"/>
            <a:ext cx="33338" cy="546100"/>
          </a:xfrm>
          <a:prstGeom prst="rect">
            <a:avLst/>
          </a:prstGeom>
          <a:solidFill>
            <a:srgbClr val="35C5D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2535" name="文本框 65"/>
          <p:cNvSpPr txBox="1"/>
          <p:nvPr/>
        </p:nvSpPr>
        <p:spPr>
          <a:xfrm>
            <a:off x="974725" y="2503488"/>
            <a:ext cx="565150" cy="461962"/>
          </a:xfrm>
          <a:prstGeom prst="rect">
            <a:avLst/>
          </a:prstGeom>
          <a:noFill/>
          <a:ln w="9525">
            <a:noFill/>
          </a:ln>
        </p:spPr>
        <p:txBody>
          <a:bodyPr>
            <a:spAutoFit/>
          </a:bodyPr>
          <a:lstStyle/>
          <a:p>
            <a:pPr lvl="0" eaLnBrk="1" hangingPunct="1"/>
            <a:r>
              <a:rPr lang="en-US" altLang="zh-CN" sz="2400" b="1" dirty="0">
                <a:solidFill>
                  <a:srgbClr val="FFFFFF"/>
                </a:solidFill>
                <a:latin typeface="微软雅黑" panose="020B0503020204020204" pitchFamily="34" charset="-122"/>
                <a:ea typeface="微软雅黑" panose="020B0503020204020204" pitchFamily="34" charset="-122"/>
              </a:rPr>
              <a:t>01</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22536" name="Content Placeholder 2"/>
          <p:cNvSpPr txBox="1"/>
          <p:nvPr/>
        </p:nvSpPr>
        <p:spPr>
          <a:xfrm>
            <a:off x="1539875" y="2503488"/>
            <a:ext cx="3683000"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68" name="矩形 67"/>
          <p:cNvSpPr/>
          <p:nvPr/>
        </p:nvSpPr>
        <p:spPr>
          <a:xfrm>
            <a:off x="954088" y="3214688"/>
            <a:ext cx="546100" cy="546100"/>
          </a:xfrm>
          <a:prstGeom prst="rect">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9" name="矩形 68"/>
          <p:cNvSpPr/>
          <p:nvPr/>
        </p:nvSpPr>
        <p:spPr>
          <a:xfrm>
            <a:off x="1500188" y="3214688"/>
            <a:ext cx="33338" cy="546100"/>
          </a:xfrm>
          <a:prstGeom prst="rect">
            <a:avLst/>
          </a:prstGeom>
          <a:solidFill>
            <a:srgbClr val="35C5D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2539" name="文本框 69"/>
          <p:cNvSpPr txBox="1"/>
          <p:nvPr/>
        </p:nvSpPr>
        <p:spPr>
          <a:xfrm>
            <a:off x="974725" y="3275013"/>
            <a:ext cx="565150" cy="461962"/>
          </a:xfrm>
          <a:prstGeom prst="rect">
            <a:avLst/>
          </a:prstGeom>
          <a:noFill/>
          <a:ln w="9525">
            <a:noFill/>
          </a:ln>
        </p:spPr>
        <p:txBody>
          <a:bodyPr>
            <a:spAutoFit/>
          </a:bodyPr>
          <a:lstStyle/>
          <a:p>
            <a:pPr lvl="0" eaLnBrk="1" hangingPunct="1"/>
            <a:r>
              <a:rPr lang="en-US" altLang="zh-CN" sz="2400" b="1" dirty="0">
                <a:solidFill>
                  <a:srgbClr val="FFFFFF"/>
                </a:solidFill>
                <a:latin typeface="微软雅黑" panose="020B0503020204020204" pitchFamily="34" charset="-122"/>
                <a:ea typeface="微软雅黑" panose="020B0503020204020204" pitchFamily="34" charset="-122"/>
              </a:rPr>
              <a:t>02</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22540" name="Content Placeholder 2"/>
          <p:cNvSpPr txBox="1"/>
          <p:nvPr/>
        </p:nvSpPr>
        <p:spPr>
          <a:xfrm>
            <a:off x="1539875" y="3275013"/>
            <a:ext cx="3683000" cy="442912"/>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72" name="矩形 71"/>
          <p:cNvSpPr/>
          <p:nvPr/>
        </p:nvSpPr>
        <p:spPr>
          <a:xfrm>
            <a:off x="954088" y="4048125"/>
            <a:ext cx="546100" cy="5461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3" name="矩形 72"/>
          <p:cNvSpPr/>
          <p:nvPr/>
        </p:nvSpPr>
        <p:spPr>
          <a:xfrm>
            <a:off x="1500188" y="4048125"/>
            <a:ext cx="33338" cy="546100"/>
          </a:xfrm>
          <a:prstGeom prst="rect">
            <a:avLst/>
          </a:prstGeom>
          <a:solidFill>
            <a:srgbClr val="35C5D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2543" name="文本框 73"/>
          <p:cNvSpPr txBox="1"/>
          <p:nvPr/>
        </p:nvSpPr>
        <p:spPr>
          <a:xfrm>
            <a:off x="974725" y="4108450"/>
            <a:ext cx="565150" cy="461963"/>
          </a:xfrm>
          <a:prstGeom prst="rect">
            <a:avLst/>
          </a:prstGeom>
          <a:noFill/>
          <a:ln w="9525">
            <a:noFill/>
          </a:ln>
        </p:spPr>
        <p:txBody>
          <a:bodyPr>
            <a:spAutoFit/>
          </a:bodyPr>
          <a:lstStyle/>
          <a:p>
            <a:pPr lvl="0" eaLnBrk="1" hangingPunct="1"/>
            <a:r>
              <a:rPr lang="en-US" altLang="zh-CN" sz="2400" b="1" dirty="0">
                <a:solidFill>
                  <a:srgbClr val="FFFFFF"/>
                </a:solidFill>
                <a:latin typeface="微软雅黑" panose="020B0503020204020204" pitchFamily="34" charset="-122"/>
                <a:ea typeface="微软雅黑" panose="020B0503020204020204" pitchFamily="34" charset="-122"/>
              </a:rPr>
              <a:t>03</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22544" name="Content Placeholder 2"/>
          <p:cNvSpPr txBox="1"/>
          <p:nvPr/>
        </p:nvSpPr>
        <p:spPr>
          <a:xfrm>
            <a:off x="1539875" y="4108450"/>
            <a:ext cx="3683000"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sp>
        <p:nvSpPr>
          <p:cNvPr id="76" name="矩形 75"/>
          <p:cNvSpPr/>
          <p:nvPr/>
        </p:nvSpPr>
        <p:spPr>
          <a:xfrm>
            <a:off x="952500" y="4879975"/>
            <a:ext cx="546100" cy="546100"/>
          </a:xfrm>
          <a:prstGeom prst="rect">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7" name="矩形 76"/>
          <p:cNvSpPr/>
          <p:nvPr/>
        </p:nvSpPr>
        <p:spPr>
          <a:xfrm>
            <a:off x="1498600" y="4879975"/>
            <a:ext cx="34925" cy="546100"/>
          </a:xfrm>
          <a:prstGeom prst="rect">
            <a:avLst/>
          </a:prstGeom>
          <a:solidFill>
            <a:srgbClr val="35C5D4">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2547" name="文本框 77"/>
          <p:cNvSpPr txBox="1"/>
          <p:nvPr/>
        </p:nvSpPr>
        <p:spPr>
          <a:xfrm>
            <a:off x="973138" y="4941888"/>
            <a:ext cx="566737" cy="460375"/>
          </a:xfrm>
          <a:prstGeom prst="rect">
            <a:avLst/>
          </a:prstGeom>
          <a:noFill/>
          <a:ln w="9525">
            <a:noFill/>
          </a:ln>
        </p:spPr>
        <p:txBody>
          <a:bodyPr>
            <a:spAutoFit/>
          </a:bodyPr>
          <a:lstStyle/>
          <a:p>
            <a:pPr lvl="0" eaLnBrk="1" hangingPunct="1"/>
            <a:r>
              <a:rPr lang="en-US" altLang="zh-CN" sz="2400" b="1" dirty="0">
                <a:solidFill>
                  <a:srgbClr val="FFFFFF"/>
                </a:solidFill>
                <a:latin typeface="微软雅黑" panose="020B0503020204020204" pitchFamily="34" charset="-122"/>
                <a:ea typeface="微软雅黑" panose="020B0503020204020204" pitchFamily="34" charset="-122"/>
              </a:rPr>
              <a:t>04</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22548" name="Content Placeholder 2"/>
          <p:cNvSpPr txBox="1"/>
          <p:nvPr/>
        </p:nvSpPr>
        <p:spPr>
          <a:xfrm>
            <a:off x="1539875" y="4941888"/>
            <a:ext cx="3681413" cy="441325"/>
          </a:xfrm>
          <a:prstGeom prst="rect">
            <a:avLst/>
          </a:prstGeom>
          <a:noFill/>
          <a:ln w="9525">
            <a:noFill/>
          </a:ln>
        </p:spPr>
        <p:txBody>
          <a:bodyPr lIns="91262" tIns="45631" rIns="91262" bIns="4563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lvl="0" indent="0">
              <a:lnSpc>
                <a:spcPct val="100000"/>
              </a:lnSpc>
              <a:spcBef>
                <a:spcPct val="20000"/>
              </a:spcBef>
              <a:buNone/>
            </a:pPr>
            <a:r>
              <a:rPr lang="zh-CN" altLang="en-US" sz="1200" dirty="0">
                <a:solidFill>
                  <a:srgbClr val="404040"/>
                </a:solidFill>
                <a:latin typeface="微软雅黑" panose="020B0503020204020204" pitchFamily="34" charset="-122"/>
                <a:ea typeface="微软雅黑" panose="020B0503020204020204" pitchFamily="34" charset="-122"/>
              </a:rPr>
              <a:t>您的标题您的标题您的标题您的标题您的标题您的标题您的标题您的标题您的标题您的标题您的标题您的标题您的标题您的标题您的标题。</a:t>
            </a:r>
          </a:p>
        </p:txBody>
      </p:sp>
      <p:pic>
        <p:nvPicPr>
          <p:cNvPr id="22549" name="图片 79"/>
          <p:cNvPicPr>
            <a:picLocks noChangeAspect="1"/>
          </p:cNvPicPr>
          <p:nvPr/>
        </p:nvPicPr>
        <p:blipFill>
          <a:blip r:embed="rId3"/>
          <a:stretch>
            <a:fillRect/>
          </a:stretch>
        </p:blipFill>
        <p:spPr>
          <a:xfrm>
            <a:off x="6310313" y="3554413"/>
            <a:ext cx="2833687" cy="2422525"/>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377825"/>
            <a:ext cx="9144000" cy="320675"/>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grpSp>
        <p:nvGrpSpPr>
          <p:cNvPr id="24579" name="组合 1"/>
          <p:cNvGrpSpPr/>
          <p:nvPr/>
        </p:nvGrpSpPr>
        <p:grpSpPr>
          <a:xfrm>
            <a:off x="106363" y="95250"/>
            <a:ext cx="938212" cy="612775"/>
            <a:chOff x="449263" y="-463550"/>
            <a:chExt cx="4000500" cy="2379663"/>
          </a:xfrm>
        </p:grpSpPr>
        <p:sp>
          <p:nvSpPr>
            <p:cNvPr id="24595" name="Rectangle 7"/>
            <p:cNvSpPr/>
            <p:nvPr/>
          </p:nvSpPr>
          <p:spPr>
            <a:xfrm>
              <a:off x="449263" y="1655763"/>
              <a:ext cx="4000500" cy="252413"/>
            </a:xfrm>
            <a:prstGeom prst="rect">
              <a:avLst/>
            </a:prstGeom>
            <a:solidFill>
              <a:srgbClr val="43592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596" name="Freeform 8"/>
            <p:cNvSpPr/>
            <p:nvPr/>
          </p:nvSpPr>
          <p:spPr>
            <a:xfrm>
              <a:off x="1633538" y="7938"/>
              <a:ext cx="555625" cy="1647825"/>
            </a:xfrm>
            <a:custGeom>
              <a:avLst/>
              <a:gdLst/>
              <a:ahLst/>
              <a:cxnLst>
                <a:cxn ang="0">
                  <a:pos x="184150" y="1647825"/>
                </a:cxn>
                <a:cxn ang="0">
                  <a:pos x="555625" y="1606550"/>
                </a:cxn>
                <a:cxn ang="0">
                  <a:pos x="371475" y="0"/>
                </a:cxn>
                <a:cxn ang="0">
                  <a:pos x="0" y="41275"/>
                </a:cxn>
                <a:cxn ang="0">
                  <a:pos x="184150" y="1647825"/>
                </a:cxn>
              </a:cxnLst>
              <a:rect l="0" t="0" r="0" b="0"/>
              <a:pathLst>
                <a:path w="350" h="1038">
                  <a:moveTo>
                    <a:pt x="116" y="1038"/>
                  </a:moveTo>
                  <a:lnTo>
                    <a:pt x="350" y="1012"/>
                  </a:lnTo>
                  <a:lnTo>
                    <a:pt x="234" y="0"/>
                  </a:lnTo>
                  <a:lnTo>
                    <a:pt x="0" y="26"/>
                  </a:lnTo>
                  <a:lnTo>
                    <a:pt x="116" y="1038"/>
                  </a:lnTo>
                  <a:close/>
                </a:path>
              </a:pathLst>
            </a:custGeom>
            <a:solidFill>
              <a:srgbClr val="4A5B66">
                <a:alpha val="100000"/>
              </a:srgbClr>
            </a:solidFill>
            <a:ln w="9525">
              <a:noFill/>
            </a:ln>
          </p:spPr>
          <p:txBody>
            <a:bodyPr/>
            <a:lstStyle/>
            <a:p>
              <a:endParaRPr lang="zh-CN" altLang="en-US"/>
            </a:p>
          </p:txBody>
        </p:sp>
        <p:sp>
          <p:nvSpPr>
            <p:cNvPr id="24597" name="Freeform 9"/>
            <p:cNvSpPr/>
            <p:nvPr/>
          </p:nvSpPr>
          <p:spPr>
            <a:xfrm>
              <a:off x="1724025" y="147638"/>
              <a:ext cx="258762" cy="334963"/>
            </a:xfrm>
            <a:custGeom>
              <a:avLst/>
              <a:gdLst/>
              <a:ahLst/>
              <a:cxnLst>
                <a:cxn ang="0">
                  <a:pos x="33337" y="334963"/>
                </a:cxn>
                <a:cxn ang="0">
                  <a:pos x="258762" y="307975"/>
                </a:cxn>
                <a:cxn ang="0">
                  <a:pos x="225425" y="0"/>
                </a:cxn>
                <a:cxn ang="0">
                  <a:pos x="0" y="25400"/>
                </a:cxn>
                <a:cxn ang="0">
                  <a:pos x="33337" y="334963"/>
                </a:cxn>
              </a:cxnLst>
              <a:rect l="0" t="0" r="0" b="0"/>
              <a:pathLst>
                <a:path w="163" h="211">
                  <a:moveTo>
                    <a:pt x="21" y="211"/>
                  </a:moveTo>
                  <a:lnTo>
                    <a:pt x="163" y="194"/>
                  </a:lnTo>
                  <a:lnTo>
                    <a:pt x="142" y="0"/>
                  </a:lnTo>
                  <a:lnTo>
                    <a:pt x="0" y="16"/>
                  </a:lnTo>
                  <a:lnTo>
                    <a:pt x="21" y="211"/>
                  </a:lnTo>
                  <a:close/>
                </a:path>
              </a:pathLst>
            </a:custGeom>
            <a:solidFill>
              <a:srgbClr val="F8D271">
                <a:alpha val="100000"/>
              </a:srgbClr>
            </a:solidFill>
            <a:ln w="9525">
              <a:noFill/>
            </a:ln>
          </p:spPr>
          <p:txBody>
            <a:bodyPr/>
            <a:lstStyle/>
            <a:p>
              <a:endParaRPr lang="zh-CN" altLang="en-US"/>
            </a:p>
          </p:txBody>
        </p:sp>
        <p:sp>
          <p:nvSpPr>
            <p:cNvPr id="24598" name="Freeform 10"/>
            <p:cNvSpPr/>
            <p:nvPr/>
          </p:nvSpPr>
          <p:spPr>
            <a:xfrm>
              <a:off x="1768475" y="568325"/>
              <a:ext cx="195262" cy="979488"/>
            </a:xfrm>
            <a:custGeom>
              <a:avLst/>
              <a:gdLst/>
              <a:ahLst/>
              <a:cxnLst>
                <a:cxn ang="0">
                  <a:pos x="0" y="7938"/>
                </a:cxn>
                <a:cxn ang="0">
                  <a:pos x="87312" y="0"/>
                </a:cxn>
                <a:cxn ang="0">
                  <a:pos x="195262" y="968375"/>
                </a:cxn>
                <a:cxn ang="0">
                  <a:pos x="109537" y="979488"/>
                </a:cxn>
                <a:cxn ang="0">
                  <a:pos x="0" y="7938"/>
                </a:cxn>
              </a:cxnLst>
              <a:rect l="0" t="0" r="0" b="0"/>
              <a:pathLst>
                <a:path w="123" h="617">
                  <a:moveTo>
                    <a:pt x="0" y="5"/>
                  </a:moveTo>
                  <a:lnTo>
                    <a:pt x="55" y="0"/>
                  </a:lnTo>
                  <a:lnTo>
                    <a:pt x="123" y="610"/>
                  </a:lnTo>
                  <a:lnTo>
                    <a:pt x="69" y="617"/>
                  </a:lnTo>
                  <a:lnTo>
                    <a:pt x="0" y="5"/>
                  </a:lnTo>
                  <a:close/>
                </a:path>
              </a:pathLst>
            </a:custGeom>
            <a:solidFill>
              <a:srgbClr val="F8D271">
                <a:alpha val="100000"/>
              </a:srgbClr>
            </a:solidFill>
            <a:ln w="9525">
              <a:noFill/>
            </a:ln>
          </p:spPr>
          <p:txBody>
            <a:bodyPr/>
            <a:lstStyle/>
            <a:p>
              <a:endParaRPr lang="zh-CN" altLang="en-US"/>
            </a:p>
          </p:txBody>
        </p:sp>
        <p:sp>
          <p:nvSpPr>
            <p:cNvPr id="24599" name="Freeform 11"/>
            <p:cNvSpPr/>
            <p:nvPr/>
          </p:nvSpPr>
          <p:spPr>
            <a:xfrm>
              <a:off x="1908175" y="549275"/>
              <a:ext cx="198437" cy="979488"/>
            </a:xfrm>
            <a:custGeom>
              <a:avLst/>
              <a:gdLst/>
              <a:ahLst/>
              <a:cxnLst>
                <a:cxn ang="0">
                  <a:pos x="0" y="11113"/>
                </a:cxn>
                <a:cxn ang="0">
                  <a:pos x="85725" y="0"/>
                </a:cxn>
                <a:cxn ang="0">
                  <a:pos x="198437" y="971550"/>
                </a:cxn>
                <a:cxn ang="0">
                  <a:pos x="109537" y="979488"/>
                </a:cxn>
                <a:cxn ang="0">
                  <a:pos x="0" y="11113"/>
                </a:cxn>
              </a:cxnLst>
              <a:rect l="0" t="0" r="0" b="0"/>
              <a:pathLst>
                <a:path w="125" h="617">
                  <a:moveTo>
                    <a:pt x="0" y="7"/>
                  </a:moveTo>
                  <a:lnTo>
                    <a:pt x="54" y="0"/>
                  </a:lnTo>
                  <a:lnTo>
                    <a:pt x="125" y="612"/>
                  </a:lnTo>
                  <a:lnTo>
                    <a:pt x="69" y="617"/>
                  </a:lnTo>
                  <a:lnTo>
                    <a:pt x="0" y="7"/>
                  </a:lnTo>
                  <a:close/>
                </a:path>
              </a:pathLst>
            </a:custGeom>
            <a:solidFill>
              <a:srgbClr val="F8D271">
                <a:alpha val="100000"/>
              </a:srgbClr>
            </a:solidFill>
            <a:ln w="9525">
              <a:noFill/>
            </a:ln>
          </p:spPr>
          <p:txBody>
            <a:bodyPr/>
            <a:lstStyle/>
            <a:p>
              <a:endParaRPr lang="zh-CN" altLang="en-US"/>
            </a:p>
          </p:txBody>
        </p:sp>
        <p:sp>
          <p:nvSpPr>
            <p:cNvPr id="24600" name="Freeform 12"/>
            <p:cNvSpPr/>
            <p:nvPr/>
          </p:nvSpPr>
          <p:spPr>
            <a:xfrm>
              <a:off x="2039938" y="263525"/>
              <a:ext cx="439737" cy="1392238"/>
            </a:xfrm>
            <a:custGeom>
              <a:avLst/>
              <a:gdLst/>
              <a:ahLst/>
              <a:cxnLst>
                <a:cxn ang="0">
                  <a:pos x="153987" y="1392238"/>
                </a:cxn>
                <a:cxn ang="0">
                  <a:pos x="439737" y="1358900"/>
                </a:cxn>
                <a:cxn ang="0">
                  <a:pos x="285750" y="0"/>
                </a:cxn>
                <a:cxn ang="0">
                  <a:pos x="0" y="33338"/>
                </a:cxn>
                <a:cxn ang="0">
                  <a:pos x="153987" y="1392238"/>
                </a:cxn>
              </a:cxnLst>
              <a:rect l="0" t="0" r="0" b="0"/>
              <a:pathLst>
                <a:path w="277" h="877">
                  <a:moveTo>
                    <a:pt x="97" y="877"/>
                  </a:moveTo>
                  <a:lnTo>
                    <a:pt x="277" y="856"/>
                  </a:lnTo>
                  <a:lnTo>
                    <a:pt x="180" y="0"/>
                  </a:lnTo>
                  <a:lnTo>
                    <a:pt x="0" y="21"/>
                  </a:lnTo>
                  <a:lnTo>
                    <a:pt x="97" y="877"/>
                  </a:lnTo>
                  <a:close/>
                </a:path>
              </a:pathLst>
            </a:custGeom>
            <a:solidFill>
              <a:srgbClr val="F8D271">
                <a:alpha val="100000"/>
              </a:srgbClr>
            </a:solidFill>
            <a:ln w="9525">
              <a:noFill/>
            </a:ln>
          </p:spPr>
          <p:txBody>
            <a:bodyPr/>
            <a:lstStyle/>
            <a:p>
              <a:endParaRPr lang="zh-CN" altLang="en-US"/>
            </a:p>
          </p:txBody>
        </p:sp>
        <p:sp>
          <p:nvSpPr>
            <p:cNvPr id="24601" name="Freeform 13"/>
            <p:cNvSpPr/>
            <p:nvPr/>
          </p:nvSpPr>
          <p:spPr>
            <a:xfrm>
              <a:off x="2141538" y="422275"/>
              <a:ext cx="165100" cy="466725"/>
            </a:xfrm>
            <a:custGeom>
              <a:avLst/>
              <a:gdLst/>
              <a:ahLst/>
              <a:cxnLst>
                <a:cxn ang="0">
                  <a:pos x="52388" y="466725"/>
                </a:cxn>
                <a:cxn ang="0">
                  <a:pos x="165100" y="450850"/>
                </a:cxn>
                <a:cxn ang="0">
                  <a:pos x="115888" y="0"/>
                </a:cxn>
                <a:cxn ang="0">
                  <a:pos x="0" y="14288"/>
                </a:cxn>
                <a:cxn ang="0">
                  <a:pos x="52388" y="466725"/>
                </a:cxn>
              </a:cxnLst>
              <a:rect l="0" t="0" r="0" b="0"/>
              <a:pathLst>
                <a:path w="104" h="294">
                  <a:moveTo>
                    <a:pt x="33" y="294"/>
                  </a:moveTo>
                  <a:lnTo>
                    <a:pt x="104" y="284"/>
                  </a:lnTo>
                  <a:lnTo>
                    <a:pt x="73" y="0"/>
                  </a:lnTo>
                  <a:lnTo>
                    <a:pt x="0" y="9"/>
                  </a:lnTo>
                  <a:lnTo>
                    <a:pt x="33" y="294"/>
                  </a:lnTo>
                  <a:close/>
                </a:path>
              </a:pathLst>
            </a:custGeom>
            <a:solidFill>
              <a:srgbClr val="DF5024">
                <a:alpha val="100000"/>
              </a:srgbClr>
            </a:solidFill>
            <a:ln w="9525">
              <a:noFill/>
            </a:ln>
          </p:spPr>
          <p:txBody>
            <a:bodyPr/>
            <a:lstStyle/>
            <a:p>
              <a:endParaRPr lang="zh-CN" altLang="en-US"/>
            </a:p>
          </p:txBody>
        </p:sp>
        <p:sp>
          <p:nvSpPr>
            <p:cNvPr id="24602" name="Rectangle 14"/>
            <p:cNvSpPr/>
            <p:nvPr/>
          </p:nvSpPr>
          <p:spPr>
            <a:xfrm>
              <a:off x="704850" y="-82550"/>
              <a:ext cx="447675" cy="1738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03" name="Freeform 15"/>
            <p:cNvSpPr/>
            <p:nvPr/>
          </p:nvSpPr>
          <p:spPr>
            <a:xfrm>
              <a:off x="787400" y="13255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4" name="Freeform 16"/>
            <p:cNvSpPr/>
            <p:nvPr/>
          </p:nvSpPr>
          <p:spPr>
            <a:xfrm>
              <a:off x="787400" y="1212850"/>
              <a:ext cx="282575" cy="179388"/>
            </a:xfrm>
            <a:custGeom>
              <a:avLst/>
              <a:gdLst/>
              <a:ahLst/>
              <a:cxnLst>
                <a:cxn ang="0">
                  <a:pos x="0" y="60325"/>
                </a:cxn>
                <a:cxn ang="0">
                  <a:pos x="282575" y="179388"/>
                </a:cxn>
                <a:cxn ang="0">
                  <a:pos x="282575" y="120650"/>
                </a:cxn>
                <a:cxn ang="0">
                  <a:pos x="0" y="0"/>
                </a:cxn>
                <a:cxn ang="0">
                  <a:pos x="0" y="60325"/>
                </a:cxn>
              </a:cxnLst>
              <a:rect l="0" t="0" r="0" b="0"/>
              <a:pathLst>
                <a:path w="178" h="113">
                  <a:moveTo>
                    <a:pt x="0" y="38"/>
                  </a:moveTo>
                  <a:lnTo>
                    <a:pt x="178" y="113"/>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5" name="Freeform 17"/>
            <p:cNvSpPr/>
            <p:nvPr/>
          </p:nvSpPr>
          <p:spPr>
            <a:xfrm>
              <a:off x="787400" y="1095375"/>
              <a:ext cx="282575" cy="184150"/>
            </a:xfrm>
            <a:custGeom>
              <a:avLst/>
              <a:gdLst/>
              <a:ahLst/>
              <a:cxnLst>
                <a:cxn ang="0">
                  <a:pos x="0" y="60325"/>
                </a:cxn>
                <a:cxn ang="0">
                  <a:pos x="282575" y="184150"/>
                </a:cxn>
                <a:cxn ang="0">
                  <a:pos x="282575" y="123825"/>
                </a:cxn>
                <a:cxn ang="0">
                  <a:pos x="0" y="0"/>
                </a:cxn>
                <a:cxn ang="0">
                  <a:pos x="0" y="60325"/>
                </a:cxn>
              </a:cxnLst>
              <a:rect l="0" t="0" r="0" b="0"/>
              <a:pathLst>
                <a:path w="178" h="116">
                  <a:moveTo>
                    <a:pt x="0" y="38"/>
                  </a:moveTo>
                  <a:lnTo>
                    <a:pt x="178" y="116"/>
                  </a:lnTo>
                  <a:lnTo>
                    <a:pt x="178" y="78"/>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6" name="Freeform 18"/>
            <p:cNvSpPr/>
            <p:nvPr/>
          </p:nvSpPr>
          <p:spPr>
            <a:xfrm>
              <a:off x="787400" y="9826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7" name="Freeform 19"/>
            <p:cNvSpPr/>
            <p:nvPr/>
          </p:nvSpPr>
          <p:spPr>
            <a:xfrm>
              <a:off x="787400" y="869950"/>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8" name="Freeform 20"/>
            <p:cNvSpPr/>
            <p:nvPr/>
          </p:nvSpPr>
          <p:spPr>
            <a:xfrm>
              <a:off x="787400" y="7524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09" name="Freeform 21"/>
            <p:cNvSpPr/>
            <p:nvPr/>
          </p:nvSpPr>
          <p:spPr>
            <a:xfrm>
              <a:off x="787400" y="6397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10" name="Freeform 22"/>
            <p:cNvSpPr/>
            <p:nvPr/>
          </p:nvSpPr>
          <p:spPr>
            <a:xfrm>
              <a:off x="787400" y="523875"/>
              <a:ext cx="282575" cy="184150"/>
            </a:xfrm>
            <a:custGeom>
              <a:avLst/>
              <a:gdLst/>
              <a:ahLst/>
              <a:cxnLst>
                <a:cxn ang="0">
                  <a:pos x="0" y="60325"/>
                </a:cxn>
                <a:cxn ang="0">
                  <a:pos x="282575" y="184150"/>
                </a:cxn>
                <a:cxn ang="0">
                  <a:pos x="282575" y="120650"/>
                </a:cxn>
                <a:cxn ang="0">
                  <a:pos x="0" y="0"/>
                </a:cxn>
                <a:cxn ang="0">
                  <a:pos x="0" y="60325"/>
                </a:cxn>
              </a:cxnLst>
              <a:rect l="0" t="0" r="0" b="0"/>
              <a:pathLst>
                <a:path w="178" h="116">
                  <a:moveTo>
                    <a:pt x="0" y="38"/>
                  </a:moveTo>
                  <a:lnTo>
                    <a:pt x="178" y="116"/>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11" name="Freeform 23"/>
            <p:cNvSpPr/>
            <p:nvPr/>
          </p:nvSpPr>
          <p:spPr>
            <a:xfrm>
              <a:off x="787400" y="411163"/>
              <a:ext cx="282575" cy="179388"/>
            </a:xfrm>
            <a:custGeom>
              <a:avLst/>
              <a:gdLst/>
              <a:ahLst/>
              <a:cxnLst>
                <a:cxn ang="0">
                  <a:pos x="0" y="58738"/>
                </a:cxn>
                <a:cxn ang="0">
                  <a:pos x="282575" y="179388"/>
                </a:cxn>
                <a:cxn ang="0">
                  <a:pos x="282575" y="119063"/>
                </a:cxn>
                <a:cxn ang="0">
                  <a:pos x="0" y="0"/>
                </a:cxn>
                <a:cxn ang="0">
                  <a:pos x="0" y="58738"/>
                </a:cxn>
              </a:cxnLst>
              <a:rect l="0" t="0" r="0" b="0"/>
              <a:pathLst>
                <a:path w="178" h="113">
                  <a:moveTo>
                    <a:pt x="0" y="37"/>
                  </a:moveTo>
                  <a:lnTo>
                    <a:pt x="178" y="113"/>
                  </a:lnTo>
                  <a:lnTo>
                    <a:pt x="178" y="75"/>
                  </a:lnTo>
                  <a:lnTo>
                    <a:pt x="0" y="0"/>
                  </a:lnTo>
                  <a:lnTo>
                    <a:pt x="0" y="37"/>
                  </a:lnTo>
                  <a:close/>
                </a:path>
              </a:pathLst>
            </a:custGeom>
            <a:solidFill>
              <a:srgbClr val="F6B86B">
                <a:alpha val="100000"/>
              </a:srgbClr>
            </a:solidFill>
            <a:ln w="9525">
              <a:noFill/>
            </a:ln>
          </p:spPr>
          <p:txBody>
            <a:bodyPr/>
            <a:lstStyle/>
            <a:p>
              <a:endParaRPr lang="zh-CN" altLang="en-US"/>
            </a:p>
          </p:txBody>
        </p:sp>
        <p:sp>
          <p:nvSpPr>
            <p:cNvPr id="24612" name="Freeform 24"/>
            <p:cNvSpPr/>
            <p:nvPr/>
          </p:nvSpPr>
          <p:spPr>
            <a:xfrm>
              <a:off x="787400" y="2968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13" name="Freeform 25"/>
            <p:cNvSpPr/>
            <p:nvPr/>
          </p:nvSpPr>
          <p:spPr>
            <a:xfrm>
              <a:off x="787400" y="180975"/>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14" name="Freeform 26"/>
            <p:cNvSpPr/>
            <p:nvPr/>
          </p:nvSpPr>
          <p:spPr>
            <a:xfrm>
              <a:off x="787400" y="68263"/>
              <a:ext cx="282575" cy="180975"/>
            </a:xfrm>
            <a:custGeom>
              <a:avLst/>
              <a:gdLst/>
              <a:ahLst/>
              <a:cxnLst>
                <a:cxn ang="0">
                  <a:pos x="0" y="60325"/>
                </a:cxn>
                <a:cxn ang="0">
                  <a:pos x="282575" y="180975"/>
                </a:cxn>
                <a:cxn ang="0">
                  <a:pos x="282575" y="120650"/>
                </a:cxn>
                <a:cxn ang="0">
                  <a:pos x="0" y="0"/>
                </a:cxn>
                <a:cxn ang="0">
                  <a:pos x="0" y="60325"/>
                </a:cxn>
              </a:cxnLst>
              <a:rect l="0" t="0" r="0" b="0"/>
              <a:pathLst>
                <a:path w="178" h="114">
                  <a:moveTo>
                    <a:pt x="0" y="38"/>
                  </a:moveTo>
                  <a:lnTo>
                    <a:pt x="178" y="114"/>
                  </a:lnTo>
                  <a:lnTo>
                    <a:pt x="178" y="76"/>
                  </a:lnTo>
                  <a:lnTo>
                    <a:pt x="0" y="0"/>
                  </a:lnTo>
                  <a:lnTo>
                    <a:pt x="0" y="38"/>
                  </a:lnTo>
                  <a:close/>
                </a:path>
              </a:pathLst>
            </a:custGeom>
            <a:solidFill>
              <a:srgbClr val="F6B86B">
                <a:alpha val="100000"/>
              </a:srgbClr>
            </a:solidFill>
            <a:ln w="9525">
              <a:noFill/>
            </a:ln>
          </p:spPr>
          <p:txBody>
            <a:bodyPr/>
            <a:lstStyle/>
            <a:p>
              <a:endParaRPr lang="zh-CN" altLang="en-US"/>
            </a:p>
          </p:txBody>
        </p:sp>
        <p:sp>
          <p:nvSpPr>
            <p:cNvPr id="24615" name="Rectangle 27"/>
            <p:cNvSpPr/>
            <p:nvPr/>
          </p:nvSpPr>
          <p:spPr>
            <a:xfrm>
              <a:off x="1152525" y="285750"/>
              <a:ext cx="285750" cy="1370013"/>
            </a:xfrm>
            <a:prstGeom prst="rect">
              <a:avLst/>
            </a:prstGeom>
            <a:solidFill>
              <a:srgbClr val="F2E1C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16" name="Rectangle 28"/>
            <p:cNvSpPr/>
            <p:nvPr/>
          </p:nvSpPr>
          <p:spPr>
            <a:xfrm>
              <a:off x="1152525" y="285750"/>
              <a:ext cx="285750" cy="12858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17" name="Rectangle 29"/>
            <p:cNvSpPr/>
            <p:nvPr/>
          </p:nvSpPr>
          <p:spPr>
            <a:xfrm>
              <a:off x="1254125" y="469900"/>
              <a:ext cx="85725" cy="1100138"/>
            </a:xfrm>
            <a:prstGeom prst="rect">
              <a:avLst/>
            </a:prstGeom>
            <a:solidFill>
              <a:srgbClr val="4A5B66"/>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18" name="Rectangle 30"/>
            <p:cNvSpPr/>
            <p:nvPr/>
          </p:nvSpPr>
          <p:spPr>
            <a:xfrm>
              <a:off x="1438275" y="-463550"/>
              <a:ext cx="187325" cy="2119313"/>
            </a:xfrm>
            <a:prstGeom prst="rect">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19" name="Rectangle 31"/>
            <p:cNvSpPr/>
            <p:nvPr/>
          </p:nvSpPr>
          <p:spPr>
            <a:xfrm>
              <a:off x="1482725" y="-39528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0" name="Rectangle 32"/>
            <p:cNvSpPr/>
            <p:nvPr/>
          </p:nvSpPr>
          <p:spPr>
            <a:xfrm>
              <a:off x="1482725" y="-161925"/>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1" name="Rectangle 33"/>
            <p:cNvSpPr/>
            <p:nvPr/>
          </p:nvSpPr>
          <p:spPr>
            <a:xfrm>
              <a:off x="1482725" y="71438"/>
              <a:ext cx="98425" cy="177800"/>
            </a:xfrm>
            <a:prstGeom prst="rect">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2" name="Oval 34"/>
            <p:cNvSpPr/>
            <p:nvPr/>
          </p:nvSpPr>
          <p:spPr>
            <a:xfrm>
              <a:off x="3373438" y="1524000"/>
              <a:ext cx="257175"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3" name="Oval 35"/>
            <p:cNvSpPr/>
            <p:nvPr/>
          </p:nvSpPr>
          <p:spPr>
            <a:xfrm>
              <a:off x="3656013" y="1524000"/>
              <a:ext cx="255587" cy="14763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4" name="Oval 36"/>
            <p:cNvSpPr/>
            <p:nvPr/>
          </p:nvSpPr>
          <p:spPr>
            <a:xfrm>
              <a:off x="3351213" y="519113"/>
              <a:ext cx="180975"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5" name="Oval 37"/>
            <p:cNvSpPr/>
            <p:nvPr/>
          </p:nvSpPr>
          <p:spPr>
            <a:xfrm>
              <a:off x="3400425"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6" name="Oval 38"/>
            <p:cNvSpPr/>
            <p:nvPr/>
          </p:nvSpPr>
          <p:spPr>
            <a:xfrm>
              <a:off x="3757613" y="519113"/>
              <a:ext cx="176212" cy="177800"/>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7" name="Oval 39"/>
            <p:cNvSpPr/>
            <p:nvPr/>
          </p:nvSpPr>
          <p:spPr>
            <a:xfrm>
              <a:off x="3776663" y="573088"/>
              <a:ext cx="109537" cy="107950"/>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28" name="Freeform 40"/>
            <p:cNvSpPr/>
            <p:nvPr/>
          </p:nvSpPr>
          <p:spPr>
            <a:xfrm>
              <a:off x="2374900" y="919163"/>
              <a:ext cx="1176337" cy="996950"/>
            </a:xfrm>
            <a:custGeom>
              <a:avLst/>
              <a:gdLst/>
              <a:ahLst/>
              <a:cxnLst>
                <a:cxn ang="0">
                  <a:pos x="1097413" y="304728"/>
                </a:cxn>
                <a:cxn ang="0">
                  <a:pos x="108990" y="549263"/>
                </a:cxn>
                <a:cxn ang="0">
                  <a:pos x="1097413" y="304728"/>
                </a:cxn>
              </a:cxnLst>
              <a:rect l="0" t="0" r="0" b="0"/>
              <a:pathLst>
                <a:path w="313" h="265">
                  <a:moveTo>
                    <a:pt x="292" y="81"/>
                  </a:moveTo>
                  <a:cubicBezTo>
                    <a:pt x="313" y="162"/>
                    <a:pt x="58" y="265"/>
                    <a:pt x="29" y="146"/>
                  </a:cubicBezTo>
                  <a:cubicBezTo>
                    <a:pt x="0" y="27"/>
                    <a:pt x="272" y="0"/>
                    <a:pt x="292" y="81"/>
                  </a:cubicBezTo>
                  <a:close/>
                </a:path>
              </a:pathLst>
            </a:custGeom>
            <a:solidFill>
              <a:srgbClr val="392214">
                <a:alpha val="100000"/>
              </a:srgbClr>
            </a:solidFill>
            <a:ln w="9525">
              <a:noFill/>
            </a:ln>
          </p:spPr>
          <p:txBody>
            <a:bodyPr/>
            <a:lstStyle/>
            <a:p>
              <a:endParaRPr lang="zh-CN" altLang="en-US"/>
            </a:p>
          </p:txBody>
        </p:sp>
        <p:sp>
          <p:nvSpPr>
            <p:cNvPr id="24629" name="Freeform 41"/>
            <p:cNvSpPr>
              <a:spLocks noEditPoints="1"/>
            </p:cNvSpPr>
            <p:nvPr/>
          </p:nvSpPr>
          <p:spPr>
            <a:xfrm>
              <a:off x="2501900" y="1087438"/>
              <a:ext cx="947737" cy="538163"/>
            </a:xfrm>
            <a:custGeom>
              <a:avLst/>
              <a:gdLst/>
              <a:ahLst/>
              <a:cxnLst>
                <a:cxn ang="0">
                  <a:pos x="876281" y="282253"/>
                </a:cxn>
                <a:cxn ang="0">
                  <a:pos x="876281" y="90321"/>
                </a:cxn>
                <a:cxn ang="0">
                  <a:pos x="876281" y="90321"/>
                </a:cxn>
                <a:cxn ang="0">
                  <a:pos x="876281" y="282253"/>
                </a:cxn>
                <a:cxn ang="0">
                  <a:pos x="823629" y="37634"/>
                </a:cxn>
                <a:cxn ang="0">
                  <a:pos x="831150" y="342467"/>
                </a:cxn>
                <a:cxn ang="0">
                  <a:pos x="774737" y="112901"/>
                </a:cxn>
                <a:cxn ang="0">
                  <a:pos x="774737" y="112901"/>
                </a:cxn>
                <a:cxn ang="0">
                  <a:pos x="718324" y="417735"/>
                </a:cxn>
                <a:cxn ang="0">
                  <a:pos x="733368" y="11290"/>
                </a:cxn>
                <a:cxn ang="0">
                  <a:pos x="759694" y="395155"/>
                </a:cxn>
                <a:cxn ang="0">
                  <a:pos x="673194" y="131718"/>
                </a:cxn>
                <a:cxn ang="0">
                  <a:pos x="673194" y="131718"/>
                </a:cxn>
                <a:cxn ang="0">
                  <a:pos x="613020" y="466659"/>
                </a:cxn>
                <a:cxn ang="0">
                  <a:pos x="639346" y="3763"/>
                </a:cxn>
                <a:cxn ang="0">
                  <a:pos x="650629" y="451605"/>
                </a:cxn>
                <a:cxn ang="0">
                  <a:pos x="575412" y="150535"/>
                </a:cxn>
                <a:cxn ang="0">
                  <a:pos x="575412" y="150535"/>
                </a:cxn>
                <a:cxn ang="0">
                  <a:pos x="511477" y="504293"/>
                </a:cxn>
                <a:cxn ang="0">
                  <a:pos x="541564" y="3763"/>
                </a:cxn>
                <a:cxn ang="0">
                  <a:pos x="549086" y="493002"/>
                </a:cxn>
                <a:cxn ang="0">
                  <a:pos x="473869" y="165589"/>
                </a:cxn>
                <a:cxn ang="0">
                  <a:pos x="473869" y="165589"/>
                </a:cxn>
                <a:cxn ang="0">
                  <a:pos x="409934" y="526873"/>
                </a:cxn>
                <a:cxn ang="0">
                  <a:pos x="443782" y="11290"/>
                </a:cxn>
                <a:cxn ang="0">
                  <a:pos x="443782" y="519346"/>
                </a:cxn>
                <a:cxn ang="0">
                  <a:pos x="376086" y="180642"/>
                </a:cxn>
                <a:cxn ang="0">
                  <a:pos x="376086" y="180642"/>
                </a:cxn>
                <a:cxn ang="0">
                  <a:pos x="308391" y="538163"/>
                </a:cxn>
                <a:cxn ang="0">
                  <a:pos x="342238" y="33870"/>
                </a:cxn>
                <a:cxn ang="0">
                  <a:pos x="345999" y="534400"/>
                </a:cxn>
                <a:cxn ang="0">
                  <a:pos x="274543" y="195696"/>
                </a:cxn>
                <a:cxn ang="0">
                  <a:pos x="274543" y="195696"/>
                </a:cxn>
                <a:cxn ang="0">
                  <a:pos x="214369" y="530636"/>
                </a:cxn>
                <a:cxn ang="0">
                  <a:pos x="236934" y="67741"/>
                </a:cxn>
                <a:cxn ang="0">
                  <a:pos x="248217" y="534400"/>
                </a:cxn>
                <a:cxn ang="0">
                  <a:pos x="176760" y="203222"/>
                </a:cxn>
                <a:cxn ang="0">
                  <a:pos x="176760" y="203222"/>
                </a:cxn>
                <a:cxn ang="0">
                  <a:pos x="124108" y="504293"/>
                </a:cxn>
                <a:cxn ang="0">
                  <a:pos x="131630" y="124191"/>
                </a:cxn>
                <a:cxn ang="0">
                  <a:pos x="154195" y="515583"/>
                </a:cxn>
                <a:cxn ang="0">
                  <a:pos x="78978" y="214513"/>
                </a:cxn>
                <a:cxn ang="0">
                  <a:pos x="78978" y="214513"/>
                </a:cxn>
                <a:cxn ang="0">
                  <a:pos x="41369" y="425262"/>
                </a:cxn>
                <a:cxn ang="0">
                  <a:pos x="78978" y="406445"/>
                </a:cxn>
                <a:cxn ang="0">
                  <a:pos x="78978" y="406445"/>
                </a:cxn>
              </a:cxnLst>
              <a:rect l="0" t="0" r="0" b="0"/>
              <a:pathLst>
                <a:path w="252" h="143">
                  <a:moveTo>
                    <a:pt x="249" y="38"/>
                  </a:moveTo>
                  <a:cubicBezTo>
                    <a:pt x="252" y="52"/>
                    <a:pt x="246" y="66"/>
                    <a:pt x="233" y="79"/>
                  </a:cubicBezTo>
                  <a:cubicBezTo>
                    <a:pt x="233" y="75"/>
                    <a:pt x="233" y="75"/>
                    <a:pt x="233" y="75"/>
                  </a:cubicBezTo>
                  <a:cubicBezTo>
                    <a:pt x="242" y="26"/>
                    <a:pt x="242" y="26"/>
                    <a:pt x="242" y="26"/>
                  </a:cubicBezTo>
                  <a:cubicBezTo>
                    <a:pt x="245" y="29"/>
                    <a:pt x="247" y="33"/>
                    <a:pt x="249" y="38"/>
                  </a:cubicBezTo>
                  <a:close/>
                  <a:moveTo>
                    <a:pt x="233" y="24"/>
                  </a:moveTo>
                  <a:cubicBezTo>
                    <a:pt x="233" y="17"/>
                    <a:pt x="233" y="17"/>
                    <a:pt x="233" y="17"/>
                  </a:cubicBezTo>
                  <a:cubicBezTo>
                    <a:pt x="234" y="18"/>
                    <a:pt x="234" y="18"/>
                    <a:pt x="234" y="18"/>
                  </a:cubicBezTo>
                  <a:lnTo>
                    <a:pt x="233" y="24"/>
                  </a:lnTo>
                  <a:close/>
                  <a:moveTo>
                    <a:pt x="233" y="79"/>
                  </a:moveTo>
                  <a:cubicBezTo>
                    <a:pt x="233" y="80"/>
                    <a:pt x="232" y="80"/>
                    <a:pt x="232" y="81"/>
                  </a:cubicBezTo>
                  <a:cubicBezTo>
                    <a:pt x="233" y="75"/>
                    <a:pt x="233" y="75"/>
                    <a:pt x="233" y="75"/>
                  </a:cubicBezTo>
                  <a:lnTo>
                    <a:pt x="233" y="79"/>
                  </a:lnTo>
                  <a:close/>
                  <a:moveTo>
                    <a:pt x="233" y="17"/>
                  </a:moveTo>
                  <a:cubicBezTo>
                    <a:pt x="229" y="15"/>
                    <a:pt x="224" y="12"/>
                    <a:pt x="219" y="10"/>
                  </a:cubicBezTo>
                  <a:cubicBezTo>
                    <a:pt x="206" y="81"/>
                    <a:pt x="206" y="81"/>
                    <a:pt x="206" y="81"/>
                  </a:cubicBezTo>
                  <a:cubicBezTo>
                    <a:pt x="206" y="102"/>
                    <a:pt x="206" y="102"/>
                    <a:pt x="206" y="102"/>
                  </a:cubicBezTo>
                  <a:cubicBezTo>
                    <a:pt x="211" y="98"/>
                    <a:pt x="216" y="95"/>
                    <a:pt x="221" y="91"/>
                  </a:cubicBezTo>
                  <a:cubicBezTo>
                    <a:pt x="233" y="24"/>
                    <a:pt x="233" y="24"/>
                    <a:pt x="233" y="24"/>
                  </a:cubicBezTo>
                  <a:lnTo>
                    <a:pt x="233" y="17"/>
                  </a:lnTo>
                  <a:close/>
                  <a:moveTo>
                    <a:pt x="206" y="30"/>
                  </a:moveTo>
                  <a:cubicBezTo>
                    <a:pt x="206" y="6"/>
                    <a:pt x="206" y="6"/>
                    <a:pt x="206" y="6"/>
                  </a:cubicBezTo>
                  <a:cubicBezTo>
                    <a:pt x="208" y="6"/>
                    <a:pt x="209" y="7"/>
                    <a:pt x="210" y="7"/>
                  </a:cubicBezTo>
                  <a:lnTo>
                    <a:pt x="206" y="30"/>
                  </a:lnTo>
                  <a:close/>
                  <a:moveTo>
                    <a:pt x="206" y="6"/>
                  </a:moveTo>
                  <a:cubicBezTo>
                    <a:pt x="206" y="30"/>
                    <a:pt x="206" y="30"/>
                    <a:pt x="206" y="30"/>
                  </a:cubicBezTo>
                  <a:cubicBezTo>
                    <a:pt x="191" y="111"/>
                    <a:pt x="191" y="111"/>
                    <a:pt x="191" y="111"/>
                  </a:cubicBezTo>
                  <a:cubicBezTo>
                    <a:pt x="187" y="113"/>
                    <a:pt x="183" y="115"/>
                    <a:pt x="179" y="117"/>
                  </a:cubicBezTo>
                  <a:cubicBezTo>
                    <a:pt x="179" y="86"/>
                    <a:pt x="179" y="86"/>
                    <a:pt x="179" y="86"/>
                  </a:cubicBezTo>
                  <a:cubicBezTo>
                    <a:pt x="195" y="3"/>
                    <a:pt x="195" y="3"/>
                    <a:pt x="195" y="3"/>
                  </a:cubicBezTo>
                  <a:cubicBezTo>
                    <a:pt x="199" y="4"/>
                    <a:pt x="202" y="5"/>
                    <a:pt x="206" y="6"/>
                  </a:cubicBezTo>
                  <a:close/>
                  <a:moveTo>
                    <a:pt x="206" y="81"/>
                  </a:moveTo>
                  <a:cubicBezTo>
                    <a:pt x="202" y="105"/>
                    <a:pt x="202" y="105"/>
                    <a:pt x="202" y="105"/>
                  </a:cubicBezTo>
                  <a:cubicBezTo>
                    <a:pt x="203" y="104"/>
                    <a:pt x="205" y="103"/>
                    <a:pt x="206" y="102"/>
                  </a:cubicBezTo>
                  <a:lnTo>
                    <a:pt x="206" y="81"/>
                  </a:lnTo>
                  <a:close/>
                  <a:moveTo>
                    <a:pt x="179" y="35"/>
                  </a:moveTo>
                  <a:cubicBezTo>
                    <a:pt x="186" y="2"/>
                    <a:pt x="186" y="2"/>
                    <a:pt x="186" y="2"/>
                  </a:cubicBezTo>
                  <a:cubicBezTo>
                    <a:pt x="184" y="2"/>
                    <a:pt x="182" y="1"/>
                    <a:pt x="179" y="1"/>
                  </a:cubicBezTo>
                  <a:lnTo>
                    <a:pt x="179" y="35"/>
                  </a:lnTo>
                  <a:close/>
                  <a:moveTo>
                    <a:pt x="179" y="1"/>
                  </a:moveTo>
                  <a:cubicBezTo>
                    <a:pt x="179" y="35"/>
                    <a:pt x="179" y="35"/>
                    <a:pt x="179" y="35"/>
                  </a:cubicBezTo>
                  <a:cubicBezTo>
                    <a:pt x="163" y="124"/>
                    <a:pt x="163" y="124"/>
                    <a:pt x="163" y="124"/>
                  </a:cubicBezTo>
                  <a:cubicBezTo>
                    <a:pt x="160" y="126"/>
                    <a:pt x="156" y="127"/>
                    <a:pt x="153" y="128"/>
                  </a:cubicBezTo>
                  <a:cubicBezTo>
                    <a:pt x="153" y="91"/>
                    <a:pt x="153" y="91"/>
                    <a:pt x="153" y="91"/>
                  </a:cubicBezTo>
                  <a:cubicBezTo>
                    <a:pt x="170" y="1"/>
                    <a:pt x="170" y="1"/>
                    <a:pt x="170" y="1"/>
                  </a:cubicBezTo>
                  <a:cubicBezTo>
                    <a:pt x="173" y="1"/>
                    <a:pt x="176" y="1"/>
                    <a:pt x="179" y="1"/>
                  </a:cubicBezTo>
                  <a:close/>
                  <a:moveTo>
                    <a:pt x="179" y="86"/>
                  </a:moveTo>
                  <a:cubicBezTo>
                    <a:pt x="173" y="120"/>
                    <a:pt x="173" y="120"/>
                    <a:pt x="173" y="120"/>
                  </a:cubicBezTo>
                  <a:cubicBezTo>
                    <a:pt x="175" y="119"/>
                    <a:pt x="177" y="118"/>
                    <a:pt x="179" y="117"/>
                  </a:cubicBezTo>
                  <a:lnTo>
                    <a:pt x="179" y="86"/>
                  </a:lnTo>
                  <a:close/>
                  <a:moveTo>
                    <a:pt x="153" y="40"/>
                  </a:moveTo>
                  <a:cubicBezTo>
                    <a:pt x="160" y="0"/>
                    <a:pt x="160" y="0"/>
                    <a:pt x="160" y="0"/>
                  </a:cubicBezTo>
                  <a:cubicBezTo>
                    <a:pt x="158" y="0"/>
                    <a:pt x="155" y="0"/>
                    <a:pt x="153" y="0"/>
                  </a:cubicBezTo>
                  <a:lnTo>
                    <a:pt x="153" y="40"/>
                  </a:lnTo>
                  <a:close/>
                  <a:moveTo>
                    <a:pt x="153" y="0"/>
                  </a:moveTo>
                  <a:cubicBezTo>
                    <a:pt x="153" y="40"/>
                    <a:pt x="153" y="40"/>
                    <a:pt x="153" y="40"/>
                  </a:cubicBezTo>
                  <a:cubicBezTo>
                    <a:pt x="136" y="134"/>
                    <a:pt x="136" y="134"/>
                    <a:pt x="136" y="134"/>
                  </a:cubicBezTo>
                  <a:cubicBezTo>
                    <a:pt x="132" y="135"/>
                    <a:pt x="129" y="136"/>
                    <a:pt x="126" y="136"/>
                  </a:cubicBezTo>
                  <a:cubicBezTo>
                    <a:pt x="126" y="95"/>
                    <a:pt x="126" y="95"/>
                    <a:pt x="126" y="95"/>
                  </a:cubicBezTo>
                  <a:cubicBezTo>
                    <a:pt x="144" y="1"/>
                    <a:pt x="144" y="1"/>
                    <a:pt x="144" y="1"/>
                  </a:cubicBezTo>
                  <a:cubicBezTo>
                    <a:pt x="147" y="1"/>
                    <a:pt x="150" y="0"/>
                    <a:pt x="153" y="0"/>
                  </a:cubicBezTo>
                  <a:close/>
                  <a:moveTo>
                    <a:pt x="153" y="91"/>
                  </a:moveTo>
                  <a:cubicBezTo>
                    <a:pt x="146" y="131"/>
                    <a:pt x="146" y="131"/>
                    <a:pt x="146" y="131"/>
                  </a:cubicBezTo>
                  <a:cubicBezTo>
                    <a:pt x="148" y="130"/>
                    <a:pt x="150" y="129"/>
                    <a:pt x="153" y="128"/>
                  </a:cubicBezTo>
                  <a:lnTo>
                    <a:pt x="153" y="91"/>
                  </a:lnTo>
                  <a:close/>
                  <a:moveTo>
                    <a:pt x="126" y="44"/>
                  </a:moveTo>
                  <a:cubicBezTo>
                    <a:pt x="134" y="1"/>
                    <a:pt x="134" y="1"/>
                    <a:pt x="134" y="1"/>
                  </a:cubicBezTo>
                  <a:cubicBezTo>
                    <a:pt x="132" y="2"/>
                    <a:pt x="129" y="2"/>
                    <a:pt x="126" y="2"/>
                  </a:cubicBezTo>
                  <a:lnTo>
                    <a:pt x="126" y="44"/>
                  </a:lnTo>
                  <a:close/>
                  <a:moveTo>
                    <a:pt x="126" y="2"/>
                  </a:moveTo>
                  <a:cubicBezTo>
                    <a:pt x="126" y="44"/>
                    <a:pt x="126" y="44"/>
                    <a:pt x="126" y="44"/>
                  </a:cubicBezTo>
                  <a:cubicBezTo>
                    <a:pt x="109" y="140"/>
                    <a:pt x="109" y="140"/>
                    <a:pt x="109" y="140"/>
                  </a:cubicBezTo>
                  <a:cubicBezTo>
                    <a:pt x="106" y="141"/>
                    <a:pt x="103" y="141"/>
                    <a:pt x="100" y="141"/>
                  </a:cubicBezTo>
                  <a:cubicBezTo>
                    <a:pt x="100" y="99"/>
                    <a:pt x="100" y="99"/>
                    <a:pt x="100" y="99"/>
                  </a:cubicBezTo>
                  <a:cubicBezTo>
                    <a:pt x="118" y="3"/>
                    <a:pt x="118" y="3"/>
                    <a:pt x="118" y="3"/>
                  </a:cubicBezTo>
                  <a:cubicBezTo>
                    <a:pt x="120" y="3"/>
                    <a:pt x="123" y="3"/>
                    <a:pt x="126" y="2"/>
                  </a:cubicBezTo>
                  <a:close/>
                  <a:moveTo>
                    <a:pt x="126" y="95"/>
                  </a:moveTo>
                  <a:cubicBezTo>
                    <a:pt x="118" y="138"/>
                    <a:pt x="118" y="138"/>
                    <a:pt x="118" y="138"/>
                  </a:cubicBezTo>
                  <a:cubicBezTo>
                    <a:pt x="121" y="138"/>
                    <a:pt x="124" y="137"/>
                    <a:pt x="126" y="136"/>
                  </a:cubicBezTo>
                  <a:lnTo>
                    <a:pt x="126" y="95"/>
                  </a:lnTo>
                  <a:close/>
                  <a:moveTo>
                    <a:pt x="100" y="48"/>
                  </a:moveTo>
                  <a:cubicBezTo>
                    <a:pt x="108" y="5"/>
                    <a:pt x="108" y="5"/>
                    <a:pt x="108" y="5"/>
                  </a:cubicBezTo>
                  <a:cubicBezTo>
                    <a:pt x="105" y="6"/>
                    <a:pt x="102" y="6"/>
                    <a:pt x="100" y="7"/>
                  </a:cubicBezTo>
                  <a:lnTo>
                    <a:pt x="100" y="48"/>
                  </a:lnTo>
                  <a:close/>
                  <a:moveTo>
                    <a:pt x="100" y="7"/>
                  </a:moveTo>
                  <a:cubicBezTo>
                    <a:pt x="100" y="48"/>
                    <a:pt x="100" y="48"/>
                    <a:pt x="100" y="48"/>
                  </a:cubicBezTo>
                  <a:cubicBezTo>
                    <a:pt x="82" y="143"/>
                    <a:pt x="82" y="143"/>
                    <a:pt x="82" y="143"/>
                  </a:cubicBezTo>
                  <a:cubicBezTo>
                    <a:pt x="79" y="143"/>
                    <a:pt x="76" y="143"/>
                    <a:pt x="73" y="143"/>
                  </a:cubicBezTo>
                  <a:cubicBezTo>
                    <a:pt x="73" y="103"/>
                    <a:pt x="73" y="103"/>
                    <a:pt x="73" y="103"/>
                  </a:cubicBezTo>
                  <a:cubicBezTo>
                    <a:pt x="91" y="9"/>
                    <a:pt x="91" y="9"/>
                    <a:pt x="91" y="9"/>
                  </a:cubicBezTo>
                  <a:cubicBezTo>
                    <a:pt x="94" y="8"/>
                    <a:pt x="97" y="7"/>
                    <a:pt x="100" y="7"/>
                  </a:cubicBezTo>
                  <a:close/>
                  <a:moveTo>
                    <a:pt x="100" y="99"/>
                  </a:moveTo>
                  <a:cubicBezTo>
                    <a:pt x="92" y="142"/>
                    <a:pt x="92" y="142"/>
                    <a:pt x="92" y="142"/>
                  </a:cubicBezTo>
                  <a:cubicBezTo>
                    <a:pt x="95" y="142"/>
                    <a:pt x="97" y="142"/>
                    <a:pt x="100" y="141"/>
                  </a:cubicBezTo>
                  <a:lnTo>
                    <a:pt x="100" y="99"/>
                  </a:lnTo>
                  <a:close/>
                  <a:moveTo>
                    <a:pt x="73" y="52"/>
                  </a:moveTo>
                  <a:cubicBezTo>
                    <a:pt x="81" y="12"/>
                    <a:pt x="81" y="12"/>
                    <a:pt x="81" y="12"/>
                  </a:cubicBezTo>
                  <a:cubicBezTo>
                    <a:pt x="78" y="13"/>
                    <a:pt x="76" y="13"/>
                    <a:pt x="73" y="14"/>
                  </a:cubicBezTo>
                  <a:lnTo>
                    <a:pt x="73" y="52"/>
                  </a:lnTo>
                  <a:close/>
                  <a:moveTo>
                    <a:pt x="73" y="14"/>
                  </a:moveTo>
                  <a:cubicBezTo>
                    <a:pt x="73" y="52"/>
                    <a:pt x="73" y="52"/>
                    <a:pt x="73" y="52"/>
                  </a:cubicBezTo>
                  <a:cubicBezTo>
                    <a:pt x="57" y="141"/>
                    <a:pt x="57" y="141"/>
                    <a:pt x="57" y="141"/>
                  </a:cubicBezTo>
                  <a:cubicBezTo>
                    <a:pt x="54" y="141"/>
                    <a:pt x="50" y="140"/>
                    <a:pt x="47" y="139"/>
                  </a:cubicBezTo>
                  <a:cubicBezTo>
                    <a:pt x="47" y="106"/>
                    <a:pt x="47" y="106"/>
                    <a:pt x="47" y="106"/>
                  </a:cubicBezTo>
                  <a:cubicBezTo>
                    <a:pt x="63" y="18"/>
                    <a:pt x="63" y="18"/>
                    <a:pt x="63" y="18"/>
                  </a:cubicBezTo>
                  <a:cubicBezTo>
                    <a:pt x="67" y="17"/>
                    <a:pt x="70" y="15"/>
                    <a:pt x="73" y="14"/>
                  </a:cubicBezTo>
                  <a:close/>
                  <a:moveTo>
                    <a:pt x="73" y="103"/>
                  </a:moveTo>
                  <a:cubicBezTo>
                    <a:pt x="66" y="142"/>
                    <a:pt x="66" y="142"/>
                    <a:pt x="66" y="142"/>
                  </a:cubicBezTo>
                  <a:cubicBezTo>
                    <a:pt x="69" y="143"/>
                    <a:pt x="71" y="143"/>
                    <a:pt x="73" y="143"/>
                  </a:cubicBezTo>
                  <a:lnTo>
                    <a:pt x="73" y="103"/>
                  </a:lnTo>
                  <a:close/>
                  <a:moveTo>
                    <a:pt x="47" y="54"/>
                  </a:moveTo>
                  <a:cubicBezTo>
                    <a:pt x="53" y="23"/>
                    <a:pt x="53" y="23"/>
                    <a:pt x="53" y="23"/>
                  </a:cubicBezTo>
                  <a:cubicBezTo>
                    <a:pt x="51" y="24"/>
                    <a:pt x="49" y="25"/>
                    <a:pt x="47" y="26"/>
                  </a:cubicBezTo>
                  <a:lnTo>
                    <a:pt x="47" y="54"/>
                  </a:lnTo>
                  <a:close/>
                  <a:moveTo>
                    <a:pt x="47" y="26"/>
                  </a:moveTo>
                  <a:cubicBezTo>
                    <a:pt x="47" y="54"/>
                    <a:pt x="47" y="54"/>
                    <a:pt x="47" y="54"/>
                  </a:cubicBezTo>
                  <a:cubicBezTo>
                    <a:pt x="33" y="134"/>
                    <a:pt x="33" y="134"/>
                    <a:pt x="33" y="134"/>
                  </a:cubicBezTo>
                  <a:cubicBezTo>
                    <a:pt x="28" y="131"/>
                    <a:pt x="24" y="129"/>
                    <a:pt x="21" y="126"/>
                  </a:cubicBezTo>
                  <a:cubicBezTo>
                    <a:pt x="21" y="108"/>
                    <a:pt x="21" y="108"/>
                    <a:pt x="21" y="108"/>
                  </a:cubicBezTo>
                  <a:cubicBezTo>
                    <a:pt x="35" y="33"/>
                    <a:pt x="35" y="33"/>
                    <a:pt x="35" y="33"/>
                  </a:cubicBezTo>
                  <a:cubicBezTo>
                    <a:pt x="39" y="31"/>
                    <a:pt x="43" y="28"/>
                    <a:pt x="47" y="26"/>
                  </a:cubicBezTo>
                  <a:close/>
                  <a:moveTo>
                    <a:pt x="47" y="106"/>
                  </a:moveTo>
                  <a:cubicBezTo>
                    <a:pt x="41" y="137"/>
                    <a:pt x="41" y="137"/>
                    <a:pt x="41" y="137"/>
                  </a:cubicBezTo>
                  <a:cubicBezTo>
                    <a:pt x="43" y="138"/>
                    <a:pt x="45" y="139"/>
                    <a:pt x="47" y="139"/>
                  </a:cubicBezTo>
                  <a:lnTo>
                    <a:pt x="47" y="106"/>
                  </a:lnTo>
                  <a:close/>
                  <a:moveTo>
                    <a:pt x="21" y="57"/>
                  </a:moveTo>
                  <a:cubicBezTo>
                    <a:pt x="24" y="42"/>
                    <a:pt x="24" y="42"/>
                    <a:pt x="24" y="42"/>
                  </a:cubicBezTo>
                  <a:cubicBezTo>
                    <a:pt x="23" y="43"/>
                    <a:pt x="22" y="44"/>
                    <a:pt x="21" y="45"/>
                  </a:cubicBezTo>
                  <a:lnTo>
                    <a:pt x="21" y="57"/>
                  </a:lnTo>
                  <a:close/>
                  <a:moveTo>
                    <a:pt x="21" y="45"/>
                  </a:moveTo>
                  <a:cubicBezTo>
                    <a:pt x="21" y="57"/>
                    <a:pt x="21" y="57"/>
                    <a:pt x="21" y="57"/>
                  </a:cubicBezTo>
                  <a:cubicBezTo>
                    <a:pt x="11" y="113"/>
                    <a:pt x="11" y="113"/>
                    <a:pt x="11" y="113"/>
                  </a:cubicBezTo>
                  <a:cubicBezTo>
                    <a:pt x="8" y="109"/>
                    <a:pt x="6" y="104"/>
                    <a:pt x="5" y="98"/>
                  </a:cubicBezTo>
                  <a:cubicBezTo>
                    <a:pt x="0" y="77"/>
                    <a:pt x="7" y="59"/>
                    <a:pt x="21" y="45"/>
                  </a:cubicBezTo>
                  <a:close/>
                  <a:moveTo>
                    <a:pt x="21" y="108"/>
                  </a:moveTo>
                  <a:cubicBezTo>
                    <a:pt x="18" y="123"/>
                    <a:pt x="18" y="123"/>
                    <a:pt x="18" y="123"/>
                  </a:cubicBezTo>
                  <a:cubicBezTo>
                    <a:pt x="19" y="124"/>
                    <a:pt x="20" y="125"/>
                    <a:pt x="21" y="126"/>
                  </a:cubicBezTo>
                  <a:lnTo>
                    <a:pt x="21" y="108"/>
                  </a:lnTo>
                  <a:close/>
                </a:path>
              </a:pathLst>
            </a:custGeom>
            <a:solidFill>
              <a:srgbClr val="9B5C29">
                <a:alpha val="100000"/>
              </a:srgbClr>
            </a:solidFill>
            <a:ln w="9525">
              <a:noFill/>
            </a:ln>
          </p:spPr>
          <p:txBody>
            <a:bodyPr/>
            <a:lstStyle/>
            <a:p>
              <a:endParaRPr lang="zh-CN" altLang="en-US"/>
            </a:p>
          </p:txBody>
        </p:sp>
        <p:sp>
          <p:nvSpPr>
            <p:cNvPr id="24630" name="Freeform 42"/>
            <p:cNvSpPr/>
            <p:nvPr/>
          </p:nvSpPr>
          <p:spPr>
            <a:xfrm>
              <a:off x="2930525" y="606425"/>
              <a:ext cx="1425575" cy="993775"/>
            </a:xfrm>
            <a:custGeom>
              <a:avLst/>
              <a:gdLst/>
              <a:ahLst/>
              <a:cxnLst>
                <a:cxn ang="0">
                  <a:pos x="714668" y="0"/>
                </a:cxn>
                <a:cxn ang="0">
                  <a:pos x="714668" y="993775"/>
                </a:cxn>
                <a:cxn ang="0">
                  <a:pos x="714668" y="0"/>
                </a:cxn>
              </a:cxnLst>
              <a:rect l="0" t="0" r="0" b="0"/>
              <a:pathLst>
                <a:path w="379" h="264">
                  <a:moveTo>
                    <a:pt x="190" y="0"/>
                  </a:moveTo>
                  <a:cubicBezTo>
                    <a:pt x="322" y="0"/>
                    <a:pt x="379" y="264"/>
                    <a:pt x="190" y="264"/>
                  </a:cubicBezTo>
                  <a:cubicBezTo>
                    <a:pt x="0" y="264"/>
                    <a:pt x="58" y="0"/>
                    <a:pt x="190" y="0"/>
                  </a:cubicBezTo>
                  <a:close/>
                </a:path>
              </a:pathLst>
            </a:custGeom>
            <a:solidFill>
              <a:srgbClr val="392214">
                <a:alpha val="100000"/>
              </a:srgbClr>
            </a:solidFill>
            <a:ln w="9525">
              <a:noFill/>
            </a:ln>
          </p:spPr>
          <p:txBody>
            <a:bodyPr/>
            <a:lstStyle/>
            <a:p>
              <a:endParaRPr lang="zh-CN" altLang="en-US"/>
            </a:p>
          </p:txBody>
        </p:sp>
        <p:sp>
          <p:nvSpPr>
            <p:cNvPr id="24631" name="Freeform 43"/>
            <p:cNvSpPr/>
            <p:nvPr/>
          </p:nvSpPr>
          <p:spPr>
            <a:xfrm>
              <a:off x="2987675" y="644525"/>
              <a:ext cx="1311275" cy="917575"/>
            </a:xfrm>
            <a:custGeom>
              <a:avLst/>
              <a:gdLst/>
              <a:ahLst/>
              <a:cxnLst>
                <a:cxn ang="0">
                  <a:pos x="657516" y="0"/>
                </a:cxn>
                <a:cxn ang="0">
                  <a:pos x="657516" y="917575"/>
                </a:cxn>
                <a:cxn ang="0">
                  <a:pos x="657516" y="0"/>
                </a:cxn>
              </a:cxnLst>
              <a:rect l="0" t="0" r="0" b="0"/>
              <a:pathLst>
                <a:path w="349" h="244">
                  <a:moveTo>
                    <a:pt x="175" y="0"/>
                  </a:moveTo>
                  <a:cubicBezTo>
                    <a:pt x="296" y="0"/>
                    <a:pt x="349" y="244"/>
                    <a:pt x="175" y="244"/>
                  </a:cubicBezTo>
                  <a:cubicBezTo>
                    <a:pt x="0" y="244"/>
                    <a:pt x="53" y="0"/>
                    <a:pt x="175" y="0"/>
                  </a:cubicBezTo>
                  <a:close/>
                </a:path>
              </a:pathLst>
            </a:custGeom>
            <a:solidFill>
              <a:srgbClr val="9B5C29">
                <a:alpha val="100000"/>
              </a:srgbClr>
            </a:solidFill>
            <a:ln w="9525">
              <a:noFill/>
            </a:ln>
          </p:spPr>
          <p:txBody>
            <a:bodyPr/>
            <a:lstStyle/>
            <a:p>
              <a:endParaRPr lang="zh-CN" altLang="en-US"/>
            </a:p>
          </p:txBody>
        </p:sp>
        <p:sp>
          <p:nvSpPr>
            <p:cNvPr id="24632" name="Freeform 44"/>
            <p:cNvSpPr/>
            <p:nvPr/>
          </p:nvSpPr>
          <p:spPr>
            <a:xfrm>
              <a:off x="3565525" y="941388"/>
              <a:ext cx="153987" cy="139700"/>
            </a:xfrm>
            <a:custGeom>
              <a:avLst/>
              <a:gdLst/>
              <a:ahLst/>
              <a:cxnLst>
                <a:cxn ang="0">
                  <a:pos x="56337" y="0"/>
                </a:cxn>
                <a:cxn ang="0">
                  <a:pos x="101406" y="0"/>
                </a:cxn>
                <a:cxn ang="0">
                  <a:pos x="150231" y="33981"/>
                </a:cxn>
                <a:cxn ang="0">
                  <a:pos x="93895" y="139700"/>
                </a:cxn>
                <a:cxn ang="0">
                  <a:pos x="63848" y="139700"/>
                </a:cxn>
                <a:cxn ang="0">
                  <a:pos x="3756" y="33981"/>
                </a:cxn>
                <a:cxn ang="0">
                  <a:pos x="56337" y="0"/>
                </a:cxn>
              </a:cxnLst>
              <a:rect l="0" t="0" r="0" b="0"/>
              <a:pathLst>
                <a:path w="41" h="37">
                  <a:moveTo>
                    <a:pt x="15" y="0"/>
                  </a:moveTo>
                  <a:cubicBezTo>
                    <a:pt x="27" y="0"/>
                    <a:pt x="27" y="0"/>
                    <a:pt x="27" y="0"/>
                  </a:cubicBezTo>
                  <a:cubicBezTo>
                    <a:pt x="34" y="0"/>
                    <a:pt x="41" y="4"/>
                    <a:pt x="40" y="9"/>
                  </a:cubicBezTo>
                  <a:cubicBezTo>
                    <a:pt x="37" y="18"/>
                    <a:pt x="36" y="37"/>
                    <a:pt x="25" y="37"/>
                  </a:cubicBezTo>
                  <a:cubicBezTo>
                    <a:pt x="17" y="37"/>
                    <a:pt x="17" y="37"/>
                    <a:pt x="17" y="37"/>
                  </a:cubicBezTo>
                  <a:cubicBezTo>
                    <a:pt x="5" y="37"/>
                    <a:pt x="4" y="18"/>
                    <a:pt x="1" y="9"/>
                  </a:cubicBezTo>
                  <a:cubicBezTo>
                    <a:pt x="0" y="4"/>
                    <a:pt x="7" y="0"/>
                    <a:pt x="15" y="0"/>
                  </a:cubicBezTo>
                  <a:close/>
                </a:path>
              </a:pathLst>
            </a:custGeom>
            <a:solidFill>
              <a:srgbClr val="FFF7E8">
                <a:alpha val="100000"/>
              </a:srgbClr>
            </a:solidFill>
            <a:ln w="9525">
              <a:noFill/>
            </a:ln>
          </p:spPr>
          <p:txBody>
            <a:bodyPr/>
            <a:lstStyle/>
            <a:p>
              <a:endParaRPr lang="zh-CN" altLang="en-US"/>
            </a:p>
          </p:txBody>
        </p:sp>
        <p:sp>
          <p:nvSpPr>
            <p:cNvPr id="24633" name="Rectangle 45"/>
            <p:cNvSpPr/>
            <p:nvPr/>
          </p:nvSpPr>
          <p:spPr>
            <a:xfrm>
              <a:off x="3636963" y="982663"/>
              <a:ext cx="11112" cy="109538"/>
            </a:xfrm>
            <a:prstGeom prst="rect">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4" name="Oval 46"/>
            <p:cNvSpPr/>
            <p:nvPr/>
          </p:nvSpPr>
          <p:spPr>
            <a:xfrm>
              <a:off x="3487738" y="836613"/>
              <a:ext cx="314325" cy="165100"/>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5" name="Oval 47"/>
            <p:cNvSpPr/>
            <p:nvPr/>
          </p:nvSpPr>
          <p:spPr>
            <a:xfrm>
              <a:off x="3524250" y="862013"/>
              <a:ext cx="241300" cy="112713"/>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6" name="Oval 48"/>
            <p:cNvSpPr/>
            <p:nvPr/>
          </p:nvSpPr>
          <p:spPr>
            <a:xfrm>
              <a:off x="3573463" y="685800"/>
              <a:ext cx="49212"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7" name="Oval 49"/>
            <p:cNvSpPr/>
            <p:nvPr/>
          </p:nvSpPr>
          <p:spPr>
            <a:xfrm>
              <a:off x="3667125" y="685800"/>
              <a:ext cx="46037" cy="14287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8" name="Oval 50"/>
            <p:cNvSpPr/>
            <p:nvPr/>
          </p:nvSpPr>
          <p:spPr>
            <a:xfrm>
              <a:off x="3562350" y="869950"/>
              <a:ext cx="161925" cy="68263"/>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39" name="Oval 51"/>
            <p:cNvSpPr/>
            <p:nvPr/>
          </p:nvSpPr>
          <p:spPr>
            <a:xfrm>
              <a:off x="3433763" y="1122363"/>
              <a:ext cx="417512" cy="414338"/>
            </a:xfrm>
            <a:prstGeom prst="ellipse">
              <a:avLst/>
            </a:prstGeom>
            <a:solidFill>
              <a:srgbClr val="FFF7E8"/>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0" name="Freeform 52"/>
            <p:cNvSpPr/>
            <p:nvPr/>
          </p:nvSpPr>
          <p:spPr>
            <a:xfrm>
              <a:off x="3630613" y="1177925"/>
              <a:ext cx="25400" cy="150813"/>
            </a:xfrm>
            <a:custGeom>
              <a:avLst/>
              <a:gdLst/>
              <a:ahLst/>
              <a:cxnLst>
                <a:cxn ang="0">
                  <a:pos x="14514" y="0"/>
                </a:cxn>
                <a:cxn ang="0">
                  <a:pos x="14514" y="0"/>
                </a:cxn>
                <a:cxn ang="0">
                  <a:pos x="25400" y="11311"/>
                </a:cxn>
                <a:cxn ang="0">
                  <a:pos x="25400" y="139502"/>
                </a:cxn>
                <a:cxn ang="0">
                  <a:pos x="14514" y="150813"/>
                </a:cxn>
                <a:cxn ang="0">
                  <a:pos x="14514" y="150813"/>
                </a:cxn>
                <a:cxn ang="0">
                  <a:pos x="0" y="139502"/>
                </a:cxn>
                <a:cxn ang="0">
                  <a:pos x="0" y="11311"/>
                </a:cxn>
                <a:cxn ang="0">
                  <a:pos x="14514" y="0"/>
                </a:cxn>
              </a:cxnLst>
              <a:rect l="0" t="0" r="0" b="0"/>
              <a:pathLst>
                <a:path w="7" h="40">
                  <a:moveTo>
                    <a:pt x="4" y="0"/>
                  </a:moveTo>
                  <a:cubicBezTo>
                    <a:pt x="4" y="0"/>
                    <a:pt x="4" y="0"/>
                    <a:pt x="4" y="0"/>
                  </a:cubicBezTo>
                  <a:cubicBezTo>
                    <a:pt x="5" y="0"/>
                    <a:pt x="7" y="1"/>
                    <a:pt x="7" y="3"/>
                  </a:cubicBezTo>
                  <a:cubicBezTo>
                    <a:pt x="7" y="37"/>
                    <a:pt x="7" y="37"/>
                    <a:pt x="7" y="37"/>
                  </a:cubicBezTo>
                  <a:cubicBezTo>
                    <a:pt x="7" y="39"/>
                    <a:pt x="5" y="40"/>
                    <a:pt x="4" y="40"/>
                  </a:cubicBezTo>
                  <a:cubicBezTo>
                    <a:pt x="4" y="40"/>
                    <a:pt x="4" y="40"/>
                    <a:pt x="4" y="40"/>
                  </a:cubicBezTo>
                  <a:cubicBezTo>
                    <a:pt x="2" y="40"/>
                    <a:pt x="0" y="39"/>
                    <a:pt x="0" y="37"/>
                  </a:cubicBezTo>
                  <a:cubicBezTo>
                    <a:pt x="0" y="3"/>
                    <a:pt x="0" y="3"/>
                    <a:pt x="0" y="3"/>
                  </a:cubicBezTo>
                  <a:cubicBezTo>
                    <a:pt x="0" y="1"/>
                    <a:pt x="2" y="0"/>
                    <a:pt x="4" y="0"/>
                  </a:cubicBezTo>
                  <a:close/>
                </a:path>
              </a:pathLst>
            </a:custGeom>
            <a:solidFill>
              <a:srgbClr val="392214">
                <a:alpha val="100000"/>
              </a:srgbClr>
            </a:solidFill>
            <a:ln w="9525">
              <a:noFill/>
            </a:ln>
          </p:spPr>
          <p:txBody>
            <a:bodyPr/>
            <a:lstStyle/>
            <a:p>
              <a:endParaRPr lang="zh-CN" altLang="en-US"/>
            </a:p>
          </p:txBody>
        </p:sp>
        <p:sp>
          <p:nvSpPr>
            <p:cNvPr id="24641" name="Freeform 53"/>
            <p:cNvSpPr/>
            <p:nvPr/>
          </p:nvSpPr>
          <p:spPr>
            <a:xfrm>
              <a:off x="3543300" y="1238250"/>
              <a:ext cx="104775" cy="95250"/>
            </a:xfrm>
            <a:custGeom>
              <a:avLst/>
              <a:gdLst/>
              <a:ahLst/>
              <a:cxnLst>
                <a:cxn ang="0">
                  <a:pos x="3742" y="3810"/>
                </a:cxn>
                <a:cxn ang="0">
                  <a:pos x="3742" y="3810"/>
                </a:cxn>
                <a:cxn ang="0">
                  <a:pos x="22452" y="3810"/>
                </a:cxn>
                <a:cxn ang="0">
                  <a:pos x="97291" y="72390"/>
                </a:cxn>
                <a:cxn ang="0">
                  <a:pos x="101033" y="91440"/>
                </a:cxn>
                <a:cxn ang="0">
                  <a:pos x="82323" y="91440"/>
                </a:cxn>
                <a:cxn ang="0">
                  <a:pos x="3742" y="22860"/>
                </a:cxn>
                <a:cxn ang="0">
                  <a:pos x="3742" y="3810"/>
                </a:cxn>
              </a:cxnLst>
              <a:rect l="0" t="0" r="0" b="0"/>
              <a:pathLst>
                <a:path w="28" h="25">
                  <a:moveTo>
                    <a:pt x="1" y="1"/>
                  </a:moveTo>
                  <a:cubicBezTo>
                    <a:pt x="1" y="1"/>
                    <a:pt x="1" y="1"/>
                    <a:pt x="1" y="1"/>
                  </a:cubicBezTo>
                  <a:cubicBezTo>
                    <a:pt x="2" y="0"/>
                    <a:pt x="4" y="0"/>
                    <a:pt x="6" y="1"/>
                  </a:cubicBezTo>
                  <a:cubicBezTo>
                    <a:pt x="26" y="19"/>
                    <a:pt x="26" y="19"/>
                    <a:pt x="26" y="19"/>
                  </a:cubicBezTo>
                  <a:cubicBezTo>
                    <a:pt x="28" y="21"/>
                    <a:pt x="28" y="23"/>
                    <a:pt x="27" y="24"/>
                  </a:cubicBezTo>
                  <a:cubicBezTo>
                    <a:pt x="25" y="25"/>
                    <a:pt x="23" y="25"/>
                    <a:pt x="22" y="24"/>
                  </a:cubicBezTo>
                  <a:cubicBezTo>
                    <a:pt x="1" y="6"/>
                    <a:pt x="1" y="6"/>
                    <a:pt x="1" y="6"/>
                  </a:cubicBezTo>
                  <a:cubicBezTo>
                    <a:pt x="0" y="5"/>
                    <a:pt x="0" y="3"/>
                    <a:pt x="1" y="1"/>
                  </a:cubicBezTo>
                  <a:close/>
                </a:path>
              </a:pathLst>
            </a:custGeom>
            <a:solidFill>
              <a:srgbClr val="392214">
                <a:alpha val="100000"/>
              </a:srgbClr>
            </a:solidFill>
            <a:ln w="9525">
              <a:noFill/>
            </a:ln>
          </p:spPr>
          <p:txBody>
            <a:bodyPr/>
            <a:lstStyle/>
            <a:p>
              <a:endParaRPr lang="zh-CN" altLang="en-US"/>
            </a:p>
          </p:txBody>
        </p:sp>
        <p:sp>
          <p:nvSpPr>
            <p:cNvPr id="24642" name="Oval 54"/>
            <p:cNvSpPr/>
            <p:nvPr/>
          </p:nvSpPr>
          <p:spPr>
            <a:xfrm>
              <a:off x="3630613" y="113665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3" name="Oval 55"/>
            <p:cNvSpPr/>
            <p:nvPr/>
          </p:nvSpPr>
          <p:spPr>
            <a:xfrm>
              <a:off x="3814763"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4" name="Oval 56"/>
            <p:cNvSpPr/>
            <p:nvPr/>
          </p:nvSpPr>
          <p:spPr>
            <a:xfrm>
              <a:off x="3633788" y="1506538"/>
              <a:ext cx="25400" cy="25400"/>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5" name="Oval 57"/>
            <p:cNvSpPr/>
            <p:nvPr/>
          </p:nvSpPr>
          <p:spPr>
            <a:xfrm>
              <a:off x="3449638" y="1320800"/>
              <a:ext cx="25400" cy="26988"/>
            </a:xfrm>
            <a:prstGeom prst="ellipse">
              <a:avLst/>
            </a:prstGeom>
            <a:solidFill>
              <a:srgbClr val="DF502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6" name="Oval 58"/>
            <p:cNvSpPr/>
            <p:nvPr/>
          </p:nvSpPr>
          <p:spPr>
            <a:xfrm>
              <a:off x="3611563" y="1298575"/>
              <a:ext cx="63500" cy="60325"/>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7" name="Oval 59"/>
            <p:cNvSpPr/>
            <p:nvPr/>
          </p:nvSpPr>
          <p:spPr>
            <a:xfrm>
              <a:off x="3719513" y="1069975"/>
              <a:ext cx="219075"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8" name="Oval 60"/>
            <p:cNvSpPr/>
            <p:nvPr/>
          </p:nvSpPr>
          <p:spPr>
            <a:xfrm>
              <a:off x="3754438"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49" name="Oval 61"/>
            <p:cNvSpPr/>
            <p:nvPr/>
          </p:nvSpPr>
          <p:spPr>
            <a:xfrm>
              <a:off x="3348038" y="1069975"/>
              <a:ext cx="217487" cy="217488"/>
            </a:xfrm>
            <a:prstGeom prst="ellipse">
              <a:avLst/>
            </a:prstGeom>
            <a:solidFill>
              <a:srgbClr val="392214"/>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sp>
          <p:nvSpPr>
            <p:cNvPr id="24650" name="Oval 62"/>
            <p:cNvSpPr/>
            <p:nvPr/>
          </p:nvSpPr>
          <p:spPr>
            <a:xfrm>
              <a:off x="3321050" y="1046163"/>
              <a:ext cx="214312" cy="214313"/>
            </a:xfrm>
            <a:prstGeom prst="ellipse">
              <a:avLst/>
            </a:prstGeom>
            <a:solidFill>
              <a:srgbClr val="9B5C29"/>
            </a:solidFill>
            <a:ln w="9525">
              <a:noFill/>
            </a:ln>
          </p:spPr>
          <p:txBody>
            <a:bodyPr/>
            <a:lstStyle/>
            <a:p>
              <a:pPr lvl="0" eaLnBrk="1" hangingPunct="1"/>
              <a:endParaRPr lang="zh-CN" altLang="en-US" dirty="0">
                <a:solidFill>
                  <a:srgbClr val="000000"/>
                </a:solidFill>
                <a:latin typeface="Calibri" panose="020F0502020204030204" pitchFamily="34" charset="0"/>
                <a:ea typeface="宋体" panose="02010600030101010101" pitchFamily="2" charset="-122"/>
              </a:endParaRPr>
            </a:p>
          </p:txBody>
        </p:sp>
      </p:grpSp>
      <p:sp>
        <p:nvSpPr>
          <p:cNvPr id="24580" name="文本框 59"/>
          <p:cNvSpPr txBox="1"/>
          <p:nvPr/>
        </p:nvSpPr>
        <p:spPr>
          <a:xfrm>
            <a:off x="1009650" y="385763"/>
            <a:ext cx="2921000" cy="338137"/>
          </a:xfrm>
          <a:prstGeom prst="rect">
            <a:avLst/>
          </a:prstGeom>
          <a:noFill/>
          <a:ln w="9525">
            <a:noFill/>
          </a:ln>
        </p:spPr>
        <p:txBody>
          <a:bodyPr>
            <a:spAutoFit/>
          </a:bodyPr>
          <a:lstStyle/>
          <a:p>
            <a:pPr lvl="0" eaLnBrk="1" hangingPunct="1"/>
            <a:r>
              <a:rPr lang="en-US" altLang="zh-CN" sz="1600" b="1" dirty="0">
                <a:solidFill>
                  <a:schemeClr val="bg1"/>
                </a:solidFill>
                <a:latin typeface="微软雅黑" panose="020B0503020204020204" pitchFamily="34" charset="-122"/>
                <a:ea typeface="微软雅黑" panose="020B0503020204020204" pitchFamily="34" charset="-122"/>
              </a:rPr>
              <a:t>ADD YOUR TITLE HERE</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pic>
        <p:nvPicPr>
          <p:cNvPr id="24581" name="图片 60"/>
          <p:cNvPicPr>
            <a:picLocks noChangeAspect="1"/>
          </p:cNvPicPr>
          <p:nvPr/>
        </p:nvPicPr>
        <p:blipFill>
          <a:blip r:embed="rId3"/>
          <a:srcRect b="9300"/>
          <a:stretch>
            <a:fillRect/>
          </a:stretch>
        </p:blipFill>
        <p:spPr>
          <a:xfrm>
            <a:off x="4763" y="1147763"/>
            <a:ext cx="9139237" cy="5122862"/>
          </a:xfrm>
          <a:prstGeom prst="rect">
            <a:avLst/>
          </a:prstGeom>
          <a:noFill/>
          <a:ln w="9525">
            <a:noFill/>
          </a:ln>
        </p:spPr>
      </p:pic>
      <p:sp>
        <p:nvSpPr>
          <p:cNvPr id="62" name="矩形 61"/>
          <p:cNvSpPr/>
          <p:nvPr/>
        </p:nvSpPr>
        <p:spPr>
          <a:xfrm>
            <a:off x="0" y="1127125"/>
            <a:ext cx="9144000" cy="5143500"/>
          </a:xfrm>
          <a:prstGeom prst="rect">
            <a:avLst/>
          </a:prstGeom>
          <a:solidFill>
            <a:schemeClr val="tx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3" name="椭圆 62"/>
          <p:cNvSpPr/>
          <p:nvPr/>
        </p:nvSpPr>
        <p:spPr>
          <a:xfrm>
            <a:off x="2700338" y="2684463"/>
            <a:ext cx="935038" cy="936625"/>
          </a:xfrm>
          <a:prstGeom prst="ellipse">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4" name="椭圆 63"/>
          <p:cNvSpPr/>
          <p:nvPr/>
        </p:nvSpPr>
        <p:spPr>
          <a:xfrm>
            <a:off x="3635375" y="2684463"/>
            <a:ext cx="936625" cy="936625"/>
          </a:xfrm>
          <a:prstGeom prst="ellipse">
            <a:avLst/>
          </a:prstGeom>
          <a:solidFill>
            <a:srgbClr val="638E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5" name="椭圆 64"/>
          <p:cNvSpPr/>
          <p:nvPr/>
        </p:nvSpPr>
        <p:spPr>
          <a:xfrm>
            <a:off x="4572000" y="2684463"/>
            <a:ext cx="936625" cy="93662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6" name="椭圆 65"/>
          <p:cNvSpPr/>
          <p:nvPr/>
        </p:nvSpPr>
        <p:spPr>
          <a:xfrm>
            <a:off x="5508625" y="2684463"/>
            <a:ext cx="935038" cy="936625"/>
          </a:xfrm>
          <a:prstGeom prst="ellipse">
            <a:avLst/>
          </a:prstGeom>
          <a:solidFill>
            <a:srgbClr val="8585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nvGrpSpPr>
          <p:cNvPr id="67" name="组合 66"/>
          <p:cNvGrpSpPr/>
          <p:nvPr/>
        </p:nvGrpSpPr>
        <p:grpSpPr>
          <a:xfrm>
            <a:off x="3011516" y="2956761"/>
            <a:ext cx="383399" cy="394608"/>
            <a:chOff x="5494338" y="4791075"/>
            <a:chExt cx="271463" cy="279400"/>
          </a:xfrm>
          <a:solidFill>
            <a:schemeClr val="bg1"/>
          </a:solidFill>
        </p:grpSpPr>
        <p:sp>
          <p:nvSpPr>
            <p:cNvPr id="68" name="Freeform 278"/>
            <p:cNvSpPr/>
            <p:nvPr/>
          </p:nvSpPr>
          <p:spPr bwMode="auto">
            <a:xfrm>
              <a:off x="5494338" y="4791075"/>
              <a:ext cx="271463" cy="279400"/>
            </a:xfrm>
            <a:custGeom>
              <a:avLst/>
              <a:gdLst>
                <a:gd name="T0" fmla="*/ 102 w 283"/>
                <a:gd name="T1" fmla="*/ 233 h 292"/>
                <a:gd name="T2" fmla="*/ 102 w 283"/>
                <a:gd name="T3" fmla="*/ 8 h 292"/>
                <a:gd name="T4" fmla="*/ 94 w 283"/>
                <a:gd name="T5" fmla="*/ 0 h 292"/>
                <a:gd name="T6" fmla="*/ 86 w 283"/>
                <a:gd name="T7" fmla="*/ 8 h 292"/>
                <a:gd name="T8" fmla="*/ 86 w 283"/>
                <a:gd name="T9" fmla="*/ 233 h 292"/>
                <a:gd name="T10" fmla="*/ 0 w 283"/>
                <a:gd name="T11" fmla="*/ 233 h 292"/>
                <a:gd name="T12" fmla="*/ 141 w 283"/>
                <a:gd name="T13" fmla="*/ 288 h 292"/>
                <a:gd name="T14" fmla="*/ 283 w 283"/>
                <a:gd name="T15" fmla="*/ 233 h 292"/>
                <a:gd name="T16" fmla="*/ 102 w 283"/>
                <a:gd name="T17" fmla="*/ 23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 h="292">
                  <a:moveTo>
                    <a:pt x="102" y="233"/>
                  </a:moveTo>
                  <a:cubicBezTo>
                    <a:pt x="102" y="8"/>
                    <a:pt x="102" y="8"/>
                    <a:pt x="102" y="8"/>
                  </a:cubicBezTo>
                  <a:cubicBezTo>
                    <a:pt x="102" y="4"/>
                    <a:pt x="98" y="0"/>
                    <a:pt x="94" y="0"/>
                  </a:cubicBezTo>
                  <a:cubicBezTo>
                    <a:pt x="89" y="0"/>
                    <a:pt x="86" y="4"/>
                    <a:pt x="86" y="8"/>
                  </a:cubicBezTo>
                  <a:cubicBezTo>
                    <a:pt x="86" y="233"/>
                    <a:pt x="86" y="233"/>
                    <a:pt x="86" y="233"/>
                  </a:cubicBezTo>
                  <a:cubicBezTo>
                    <a:pt x="0" y="233"/>
                    <a:pt x="0" y="233"/>
                    <a:pt x="0" y="233"/>
                  </a:cubicBezTo>
                  <a:cubicBezTo>
                    <a:pt x="0" y="292"/>
                    <a:pt x="0" y="288"/>
                    <a:pt x="141" y="288"/>
                  </a:cubicBezTo>
                  <a:cubicBezTo>
                    <a:pt x="219" y="288"/>
                    <a:pt x="283" y="268"/>
                    <a:pt x="283" y="233"/>
                  </a:cubicBezTo>
                  <a:lnTo>
                    <a:pt x="102"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69" name="Freeform 279"/>
            <p:cNvSpPr/>
            <p:nvPr/>
          </p:nvSpPr>
          <p:spPr bwMode="auto">
            <a:xfrm>
              <a:off x="5618163" y="4819650"/>
              <a:ext cx="122238" cy="163512"/>
            </a:xfrm>
            <a:custGeom>
              <a:avLst/>
              <a:gdLst>
                <a:gd name="T0" fmla="*/ 0 w 128"/>
                <a:gd name="T1" fmla="*/ 0 h 172"/>
                <a:gd name="T2" fmla="*/ 0 w 128"/>
                <a:gd name="T3" fmla="*/ 172 h 172"/>
                <a:gd name="T4" fmla="*/ 128 w 128"/>
                <a:gd name="T5" fmla="*/ 172 h 172"/>
                <a:gd name="T6" fmla="*/ 0 w 128"/>
                <a:gd name="T7" fmla="*/ 0 h 172"/>
              </a:gdLst>
              <a:ahLst/>
              <a:cxnLst>
                <a:cxn ang="0">
                  <a:pos x="T0" y="T1"/>
                </a:cxn>
                <a:cxn ang="0">
                  <a:pos x="T2" y="T3"/>
                </a:cxn>
                <a:cxn ang="0">
                  <a:pos x="T4" y="T5"/>
                </a:cxn>
                <a:cxn ang="0">
                  <a:pos x="T6" y="T7"/>
                </a:cxn>
              </a:cxnLst>
              <a:rect l="0" t="0" r="r" b="b"/>
              <a:pathLst>
                <a:path w="128" h="172">
                  <a:moveTo>
                    <a:pt x="0" y="0"/>
                  </a:moveTo>
                  <a:cubicBezTo>
                    <a:pt x="0" y="172"/>
                    <a:pt x="0" y="172"/>
                    <a:pt x="0" y="172"/>
                  </a:cubicBezTo>
                  <a:cubicBezTo>
                    <a:pt x="128" y="172"/>
                    <a:pt x="128" y="172"/>
                    <a:pt x="128" y="172"/>
                  </a:cubicBezTo>
                  <a:cubicBezTo>
                    <a:pt x="128" y="11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0" name="Freeform 280"/>
            <p:cNvSpPr/>
            <p:nvPr/>
          </p:nvSpPr>
          <p:spPr bwMode="auto">
            <a:xfrm>
              <a:off x="5503863" y="4818063"/>
              <a:ext cx="46038" cy="165100"/>
            </a:xfrm>
            <a:custGeom>
              <a:avLst/>
              <a:gdLst>
                <a:gd name="T0" fmla="*/ 49 w 49"/>
                <a:gd name="T1" fmla="*/ 0 h 173"/>
                <a:gd name="T2" fmla="*/ 0 w 49"/>
                <a:gd name="T3" fmla="*/ 173 h 173"/>
                <a:gd name="T4" fmla="*/ 49 w 49"/>
                <a:gd name="T5" fmla="*/ 173 h 173"/>
                <a:gd name="T6" fmla="*/ 49 w 49"/>
                <a:gd name="T7" fmla="*/ 0 h 173"/>
              </a:gdLst>
              <a:ahLst/>
              <a:cxnLst>
                <a:cxn ang="0">
                  <a:pos x="T0" y="T1"/>
                </a:cxn>
                <a:cxn ang="0">
                  <a:pos x="T2" y="T3"/>
                </a:cxn>
                <a:cxn ang="0">
                  <a:pos x="T4" y="T5"/>
                </a:cxn>
                <a:cxn ang="0">
                  <a:pos x="T6" y="T7"/>
                </a:cxn>
              </a:cxnLst>
              <a:rect l="0" t="0" r="r" b="b"/>
              <a:pathLst>
                <a:path w="49" h="173">
                  <a:moveTo>
                    <a:pt x="49" y="0"/>
                  </a:moveTo>
                  <a:cubicBezTo>
                    <a:pt x="49" y="0"/>
                    <a:pt x="0" y="122"/>
                    <a:pt x="0" y="173"/>
                  </a:cubicBezTo>
                  <a:cubicBezTo>
                    <a:pt x="49" y="173"/>
                    <a:pt x="49" y="173"/>
                    <a:pt x="49" y="173"/>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71" name="组合 70"/>
          <p:cNvGrpSpPr/>
          <p:nvPr/>
        </p:nvGrpSpPr>
        <p:grpSpPr>
          <a:xfrm>
            <a:off x="3914044" y="2974718"/>
            <a:ext cx="348513" cy="376652"/>
            <a:chOff x="5500688" y="2584450"/>
            <a:chExt cx="255588" cy="276225"/>
          </a:xfrm>
          <a:solidFill>
            <a:schemeClr val="bg1"/>
          </a:solidFill>
        </p:grpSpPr>
        <p:sp>
          <p:nvSpPr>
            <p:cNvPr id="72" name="Freeform 281"/>
            <p:cNvSpPr>
              <a:spLocks noEditPoints="1"/>
            </p:cNvSpPr>
            <p:nvPr/>
          </p:nvSpPr>
          <p:spPr bwMode="auto">
            <a:xfrm>
              <a:off x="5500688" y="2584450"/>
              <a:ext cx="255588" cy="276225"/>
            </a:xfrm>
            <a:custGeom>
              <a:avLst/>
              <a:gdLst>
                <a:gd name="T0" fmla="*/ 237 w 266"/>
                <a:gd name="T1" fmla="*/ 24 h 288"/>
                <a:gd name="T2" fmla="*/ 221 w 266"/>
                <a:gd name="T3" fmla="*/ 24 h 288"/>
                <a:gd name="T4" fmla="*/ 221 w 266"/>
                <a:gd name="T5" fmla="*/ 14 h 288"/>
                <a:gd name="T6" fmla="*/ 207 w 266"/>
                <a:gd name="T7" fmla="*/ 0 h 288"/>
                <a:gd name="T8" fmla="*/ 193 w 266"/>
                <a:gd name="T9" fmla="*/ 14 h 288"/>
                <a:gd name="T10" fmla="*/ 193 w 266"/>
                <a:gd name="T11" fmla="*/ 24 h 288"/>
                <a:gd name="T12" fmla="*/ 146 w 266"/>
                <a:gd name="T13" fmla="*/ 24 h 288"/>
                <a:gd name="T14" fmla="*/ 146 w 266"/>
                <a:gd name="T15" fmla="*/ 14 h 288"/>
                <a:gd name="T16" fmla="*/ 133 w 266"/>
                <a:gd name="T17" fmla="*/ 0 h 288"/>
                <a:gd name="T18" fmla="*/ 119 w 266"/>
                <a:gd name="T19" fmla="*/ 14 h 288"/>
                <a:gd name="T20" fmla="*/ 119 w 266"/>
                <a:gd name="T21" fmla="*/ 24 h 288"/>
                <a:gd name="T22" fmla="*/ 73 w 266"/>
                <a:gd name="T23" fmla="*/ 24 h 288"/>
                <a:gd name="T24" fmla="*/ 73 w 266"/>
                <a:gd name="T25" fmla="*/ 14 h 288"/>
                <a:gd name="T26" fmla="*/ 59 w 266"/>
                <a:gd name="T27" fmla="*/ 0 h 288"/>
                <a:gd name="T28" fmla="*/ 45 w 266"/>
                <a:gd name="T29" fmla="*/ 14 h 288"/>
                <a:gd name="T30" fmla="*/ 45 w 266"/>
                <a:gd name="T31" fmla="*/ 24 h 288"/>
                <a:gd name="T32" fmla="*/ 29 w 266"/>
                <a:gd name="T33" fmla="*/ 24 h 288"/>
                <a:gd name="T34" fmla="*/ 0 w 266"/>
                <a:gd name="T35" fmla="*/ 53 h 288"/>
                <a:gd name="T36" fmla="*/ 0 w 266"/>
                <a:gd name="T37" fmla="*/ 259 h 288"/>
                <a:gd name="T38" fmla="*/ 29 w 266"/>
                <a:gd name="T39" fmla="*/ 288 h 288"/>
                <a:gd name="T40" fmla="*/ 237 w 266"/>
                <a:gd name="T41" fmla="*/ 288 h 288"/>
                <a:gd name="T42" fmla="*/ 266 w 266"/>
                <a:gd name="T43" fmla="*/ 259 h 288"/>
                <a:gd name="T44" fmla="*/ 266 w 266"/>
                <a:gd name="T45" fmla="*/ 53 h 288"/>
                <a:gd name="T46" fmla="*/ 237 w 266"/>
                <a:gd name="T47" fmla="*/ 24 h 288"/>
                <a:gd name="T48" fmla="*/ 237 w 266"/>
                <a:gd name="T49" fmla="*/ 257 h 288"/>
                <a:gd name="T50" fmla="*/ 29 w 266"/>
                <a:gd name="T51" fmla="*/ 257 h 288"/>
                <a:gd name="T52" fmla="*/ 29 w 266"/>
                <a:gd name="T53" fmla="*/ 55 h 288"/>
                <a:gd name="T54" fmla="*/ 45 w 266"/>
                <a:gd name="T55" fmla="*/ 55 h 288"/>
                <a:gd name="T56" fmla="*/ 45 w 266"/>
                <a:gd name="T57" fmla="*/ 65 h 288"/>
                <a:gd name="T58" fmla="*/ 59 w 266"/>
                <a:gd name="T59" fmla="*/ 79 h 288"/>
                <a:gd name="T60" fmla="*/ 73 w 266"/>
                <a:gd name="T61" fmla="*/ 65 h 288"/>
                <a:gd name="T62" fmla="*/ 73 w 266"/>
                <a:gd name="T63" fmla="*/ 55 h 288"/>
                <a:gd name="T64" fmla="*/ 119 w 266"/>
                <a:gd name="T65" fmla="*/ 55 h 288"/>
                <a:gd name="T66" fmla="*/ 119 w 266"/>
                <a:gd name="T67" fmla="*/ 65 h 288"/>
                <a:gd name="T68" fmla="*/ 133 w 266"/>
                <a:gd name="T69" fmla="*/ 79 h 288"/>
                <a:gd name="T70" fmla="*/ 146 w 266"/>
                <a:gd name="T71" fmla="*/ 65 h 288"/>
                <a:gd name="T72" fmla="*/ 146 w 266"/>
                <a:gd name="T73" fmla="*/ 55 h 288"/>
                <a:gd name="T74" fmla="*/ 193 w 266"/>
                <a:gd name="T75" fmla="*/ 55 h 288"/>
                <a:gd name="T76" fmla="*/ 193 w 266"/>
                <a:gd name="T77" fmla="*/ 65 h 288"/>
                <a:gd name="T78" fmla="*/ 207 w 266"/>
                <a:gd name="T79" fmla="*/ 79 h 288"/>
                <a:gd name="T80" fmla="*/ 221 w 266"/>
                <a:gd name="T81" fmla="*/ 65 h 288"/>
                <a:gd name="T82" fmla="*/ 221 w 266"/>
                <a:gd name="T83" fmla="*/ 55 h 288"/>
                <a:gd name="T84" fmla="*/ 237 w 266"/>
                <a:gd name="T85" fmla="*/ 55 h 288"/>
                <a:gd name="T86" fmla="*/ 237 w 266"/>
                <a:gd name="T87"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 h="288">
                  <a:moveTo>
                    <a:pt x="237" y="24"/>
                  </a:moveTo>
                  <a:cubicBezTo>
                    <a:pt x="221" y="24"/>
                    <a:pt x="221" y="24"/>
                    <a:pt x="221" y="24"/>
                  </a:cubicBezTo>
                  <a:cubicBezTo>
                    <a:pt x="221" y="14"/>
                    <a:pt x="221" y="14"/>
                    <a:pt x="221" y="14"/>
                  </a:cubicBezTo>
                  <a:cubicBezTo>
                    <a:pt x="221" y="6"/>
                    <a:pt x="214" y="0"/>
                    <a:pt x="207" y="0"/>
                  </a:cubicBezTo>
                  <a:cubicBezTo>
                    <a:pt x="199" y="0"/>
                    <a:pt x="193" y="6"/>
                    <a:pt x="193" y="14"/>
                  </a:cubicBezTo>
                  <a:cubicBezTo>
                    <a:pt x="193" y="24"/>
                    <a:pt x="193" y="24"/>
                    <a:pt x="193" y="24"/>
                  </a:cubicBezTo>
                  <a:cubicBezTo>
                    <a:pt x="146" y="24"/>
                    <a:pt x="146" y="24"/>
                    <a:pt x="146" y="24"/>
                  </a:cubicBezTo>
                  <a:cubicBezTo>
                    <a:pt x="146" y="14"/>
                    <a:pt x="146" y="14"/>
                    <a:pt x="146" y="14"/>
                  </a:cubicBezTo>
                  <a:cubicBezTo>
                    <a:pt x="146" y="6"/>
                    <a:pt x="140" y="0"/>
                    <a:pt x="133" y="0"/>
                  </a:cubicBezTo>
                  <a:cubicBezTo>
                    <a:pt x="125" y="0"/>
                    <a:pt x="119" y="6"/>
                    <a:pt x="119" y="14"/>
                  </a:cubicBezTo>
                  <a:cubicBezTo>
                    <a:pt x="119" y="24"/>
                    <a:pt x="119" y="24"/>
                    <a:pt x="119" y="24"/>
                  </a:cubicBezTo>
                  <a:cubicBezTo>
                    <a:pt x="73" y="24"/>
                    <a:pt x="73" y="24"/>
                    <a:pt x="73" y="24"/>
                  </a:cubicBezTo>
                  <a:cubicBezTo>
                    <a:pt x="73" y="14"/>
                    <a:pt x="73" y="14"/>
                    <a:pt x="73" y="14"/>
                  </a:cubicBezTo>
                  <a:cubicBezTo>
                    <a:pt x="73" y="6"/>
                    <a:pt x="66" y="0"/>
                    <a:pt x="59" y="0"/>
                  </a:cubicBezTo>
                  <a:cubicBezTo>
                    <a:pt x="51" y="0"/>
                    <a:pt x="45" y="6"/>
                    <a:pt x="45" y="14"/>
                  </a:cubicBezTo>
                  <a:cubicBezTo>
                    <a:pt x="45" y="24"/>
                    <a:pt x="45" y="24"/>
                    <a:pt x="45" y="24"/>
                  </a:cubicBezTo>
                  <a:cubicBezTo>
                    <a:pt x="29" y="24"/>
                    <a:pt x="29" y="24"/>
                    <a:pt x="29" y="24"/>
                  </a:cubicBezTo>
                  <a:cubicBezTo>
                    <a:pt x="13" y="24"/>
                    <a:pt x="0" y="37"/>
                    <a:pt x="0" y="53"/>
                  </a:cubicBezTo>
                  <a:cubicBezTo>
                    <a:pt x="0" y="259"/>
                    <a:pt x="0" y="259"/>
                    <a:pt x="0" y="259"/>
                  </a:cubicBezTo>
                  <a:cubicBezTo>
                    <a:pt x="0" y="275"/>
                    <a:pt x="13" y="288"/>
                    <a:pt x="29" y="288"/>
                  </a:cubicBezTo>
                  <a:cubicBezTo>
                    <a:pt x="237" y="288"/>
                    <a:pt x="237" y="288"/>
                    <a:pt x="237" y="288"/>
                  </a:cubicBezTo>
                  <a:cubicBezTo>
                    <a:pt x="253" y="288"/>
                    <a:pt x="266" y="275"/>
                    <a:pt x="266" y="259"/>
                  </a:cubicBezTo>
                  <a:cubicBezTo>
                    <a:pt x="266" y="53"/>
                    <a:pt x="266" y="53"/>
                    <a:pt x="266" y="53"/>
                  </a:cubicBezTo>
                  <a:cubicBezTo>
                    <a:pt x="266" y="37"/>
                    <a:pt x="253" y="24"/>
                    <a:pt x="237" y="24"/>
                  </a:cubicBezTo>
                  <a:close/>
                  <a:moveTo>
                    <a:pt x="237" y="257"/>
                  </a:moveTo>
                  <a:cubicBezTo>
                    <a:pt x="29" y="257"/>
                    <a:pt x="29" y="257"/>
                    <a:pt x="29" y="257"/>
                  </a:cubicBezTo>
                  <a:cubicBezTo>
                    <a:pt x="29" y="55"/>
                    <a:pt x="29" y="55"/>
                    <a:pt x="29" y="55"/>
                  </a:cubicBezTo>
                  <a:cubicBezTo>
                    <a:pt x="45" y="55"/>
                    <a:pt x="45" y="55"/>
                    <a:pt x="45" y="55"/>
                  </a:cubicBezTo>
                  <a:cubicBezTo>
                    <a:pt x="45" y="65"/>
                    <a:pt x="45" y="65"/>
                    <a:pt x="45" y="65"/>
                  </a:cubicBezTo>
                  <a:cubicBezTo>
                    <a:pt x="45" y="73"/>
                    <a:pt x="51" y="79"/>
                    <a:pt x="59" y="79"/>
                  </a:cubicBezTo>
                  <a:cubicBezTo>
                    <a:pt x="66" y="79"/>
                    <a:pt x="73" y="73"/>
                    <a:pt x="73" y="65"/>
                  </a:cubicBezTo>
                  <a:cubicBezTo>
                    <a:pt x="73" y="55"/>
                    <a:pt x="73" y="55"/>
                    <a:pt x="73" y="55"/>
                  </a:cubicBezTo>
                  <a:cubicBezTo>
                    <a:pt x="119" y="55"/>
                    <a:pt x="119" y="55"/>
                    <a:pt x="119" y="55"/>
                  </a:cubicBezTo>
                  <a:cubicBezTo>
                    <a:pt x="119" y="65"/>
                    <a:pt x="119" y="65"/>
                    <a:pt x="119" y="65"/>
                  </a:cubicBezTo>
                  <a:cubicBezTo>
                    <a:pt x="119" y="73"/>
                    <a:pt x="125" y="79"/>
                    <a:pt x="133" y="79"/>
                  </a:cubicBezTo>
                  <a:cubicBezTo>
                    <a:pt x="140" y="79"/>
                    <a:pt x="146" y="73"/>
                    <a:pt x="146" y="65"/>
                  </a:cubicBezTo>
                  <a:cubicBezTo>
                    <a:pt x="146" y="55"/>
                    <a:pt x="146" y="55"/>
                    <a:pt x="146" y="55"/>
                  </a:cubicBezTo>
                  <a:cubicBezTo>
                    <a:pt x="193" y="55"/>
                    <a:pt x="193" y="55"/>
                    <a:pt x="193" y="55"/>
                  </a:cubicBezTo>
                  <a:cubicBezTo>
                    <a:pt x="193" y="65"/>
                    <a:pt x="193" y="65"/>
                    <a:pt x="193" y="65"/>
                  </a:cubicBezTo>
                  <a:cubicBezTo>
                    <a:pt x="193" y="73"/>
                    <a:pt x="199" y="79"/>
                    <a:pt x="207" y="79"/>
                  </a:cubicBezTo>
                  <a:cubicBezTo>
                    <a:pt x="214" y="79"/>
                    <a:pt x="221" y="73"/>
                    <a:pt x="221" y="65"/>
                  </a:cubicBezTo>
                  <a:cubicBezTo>
                    <a:pt x="221" y="55"/>
                    <a:pt x="221" y="55"/>
                    <a:pt x="221" y="55"/>
                  </a:cubicBezTo>
                  <a:cubicBezTo>
                    <a:pt x="237" y="55"/>
                    <a:pt x="237" y="55"/>
                    <a:pt x="237" y="55"/>
                  </a:cubicBezTo>
                  <a:lnTo>
                    <a:pt x="237" y="2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3" name="Freeform 282"/>
            <p:cNvSpPr/>
            <p:nvPr/>
          </p:nvSpPr>
          <p:spPr bwMode="auto">
            <a:xfrm>
              <a:off x="5556251" y="2689225"/>
              <a:ext cx="144463" cy="106362"/>
            </a:xfrm>
            <a:custGeom>
              <a:avLst/>
              <a:gdLst>
                <a:gd name="T0" fmla="*/ 133 w 150"/>
                <a:gd name="T1" fmla="*/ 3 h 111"/>
                <a:gd name="T2" fmla="*/ 124 w 150"/>
                <a:gd name="T3" fmla="*/ 3 h 111"/>
                <a:gd name="T4" fmla="*/ 58 w 150"/>
                <a:gd name="T5" fmla="*/ 69 h 111"/>
                <a:gd name="T6" fmla="*/ 50 w 150"/>
                <a:gd name="T7" fmla="*/ 69 h 111"/>
                <a:gd name="T8" fmla="*/ 25 w 150"/>
                <a:gd name="T9" fmla="*/ 45 h 111"/>
                <a:gd name="T10" fmla="*/ 17 w 150"/>
                <a:gd name="T11" fmla="*/ 45 h 111"/>
                <a:gd name="T12" fmla="*/ 2 w 150"/>
                <a:gd name="T13" fmla="*/ 60 h 111"/>
                <a:gd name="T14" fmla="*/ 2 w 150"/>
                <a:gd name="T15" fmla="*/ 68 h 111"/>
                <a:gd name="T16" fmla="*/ 40 w 150"/>
                <a:gd name="T17" fmla="*/ 106 h 111"/>
                <a:gd name="T18" fmla="*/ 50 w 150"/>
                <a:gd name="T19" fmla="*/ 111 h 111"/>
                <a:gd name="T20" fmla="*/ 57 w 150"/>
                <a:gd name="T21" fmla="*/ 111 h 111"/>
                <a:gd name="T22" fmla="*/ 67 w 150"/>
                <a:gd name="T23" fmla="*/ 106 h 111"/>
                <a:gd name="T24" fmla="*/ 148 w 150"/>
                <a:gd name="T25" fmla="*/ 26 h 111"/>
                <a:gd name="T26" fmla="*/ 148 w 150"/>
                <a:gd name="T27" fmla="*/ 17 h 111"/>
                <a:gd name="T28" fmla="*/ 133 w 150"/>
                <a:gd name="T29"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11">
                  <a:moveTo>
                    <a:pt x="133" y="3"/>
                  </a:moveTo>
                  <a:cubicBezTo>
                    <a:pt x="131" y="0"/>
                    <a:pt x="127" y="0"/>
                    <a:pt x="124" y="3"/>
                  </a:cubicBezTo>
                  <a:cubicBezTo>
                    <a:pt x="58" y="69"/>
                    <a:pt x="58" y="69"/>
                    <a:pt x="58" y="69"/>
                  </a:cubicBezTo>
                  <a:cubicBezTo>
                    <a:pt x="56" y="71"/>
                    <a:pt x="52" y="71"/>
                    <a:pt x="50" y="69"/>
                  </a:cubicBezTo>
                  <a:cubicBezTo>
                    <a:pt x="25" y="45"/>
                    <a:pt x="25" y="45"/>
                    <a:pt x="25" y="45"/>
                  </a:cubicBezTo>
                  <a:cubicBezTo>
                    <a:pt x="23" y="43"/>
                    <a:pt x="19" y="43"/>
                    <a:pt x="17" y="45"/>
                  </a:cubicBezTo>
                  <a:cubicBezTo>
                    <a:pt x="2" y="60"/>
                    <a:pt x="2" y="60"/>
                    <a:pt x="2" y="60"/>
                  </a:cubicBezTo>
                  <a:cubicBezTo>
                    <a:pt x="0" y="62"/>
                    <a:pt x="0" y="66"/>
                    <a:pt x="2" y="68"/>
                  </a:cubicBezTo>
                  <a:cubicBezTo>
                    <a:pt x="40" y="106"/>
                    <a:pt x="40" y="106"/>
                    <a:pt x="40" y="106"/>
                  </a:cubicBezTo>
                  <a:cubicBezTo>
                    <a:pt x="42" y="109"/>
                    <a:pt x="47" y="111"/>
                    <a:pt x="50" y="111"/>
                  </a:cubicBezTo>
                  <a:cubicBezTo>
                    <a:pt x="57" y="111"/>
                    <a:pt x="57" y="111"/>
                    <a:pt x="57" y="111"/>
                  </a:cubicBezTo>
                  <a:cubicBezTo>
                    <a:pt x="60" y="111"/>
                    <a:pt x="65" y="109"/>
                    <a:pt x="67" y="106"/>
                  </a:cubicBezTo>
                  <a:cubicBezTo>
                    <a:pt x="148" y="26"/>
                    <a:pt x="148" y="26"/>
                    <a:pt x="148" y="26"/>
                  </a:cubicBezTo>
                  <a:cubicBezTo>
                    <a:pt x="150" y="23"/>
                    <a:pt x="150" y="20"/>
                    <a:pt x="148" y="17"/>
                  </a:cubicBezTo>
                  <a:lnTo>
                    <a:pt x="13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74" name="组合 73"/>
          <p:cNvGrpSpPr/>
          <p:nvPr/>
        </p:nvGrpSpPr>
        <p:grpSpPr>
          <a:xfrm>
            <a:off x="4849075" y="2974717"/>
            <a:ext cx="382020" cy="410317"/>
            <a:chOff x="7705726" y="4238625"/>
            <a:chExt cx="257175" cy="276225"/>
          </a:xfrm>
          <a:solidFill>
            <a:schemeClr val="bg1"/>
          </a:solidFill>
        </p:grpSpPr>
        <p:sp>
          <p:nvSpPr>
            <p:cNvPr id="75" name="Freeform 98"/>
            <p:cNvSpPr>
              <a:spLocks noEditPoints="1"/>
            </p:cNvSpPr>
            <p:nvPr/>
          </p:nvSpPr>
          <p:spPr bwMode="auto">
            <a:xfrm>
              <a:off x="7705726" y="4238625"/>
              <a:ext cx="257175" cy="276225"/>
            </a:xfrm>
            <a:custGeom>
              <a:avLst/>
              <a:gdLst>
                <a:gd name="T0" fmla="*/ 217 w 270"/>
                <a:gd name="T1" fmla="*/ 54 h 288"/>
                <a:gd name="T2" fmla="*/ 135 w 270"/>
                <a:gd name="T3" fmla="*/ 0 h 288"/>
                <a:gd name="T4" fmla="*/ 53 w 270"/>
                <a:gd name="T5" fmla="*/ 54 h 288"/>
                <a:gd name="T6" fmla="*/ 10 w 270"/>
                <a:gd name="T7" fmla="*/ 72 h 288"/>
                <a:gd name="T8" fmla="*/ 10 w 270"/>
                <a:gd name="T9" fmla="*/ 216 h 288"/>
                <a:gd name="T10" fmla="*/ 85 w 270"/>
                <a:gd name="T11" fmla="*/ 230 h 288"/>
                <a:gd name="T12" fmla="*/ 185 w 270"/>
                <a:gd name="T13" fmla="*/ 230 h 288"/>
                <a:gd name="T14" fmla="*/ 260 w 270"/>
                <a:gd name="T15" fmla="*/ 216 h 288"/>
                <a:gd name="T16" fmla="*/ 260 w 270"/>
                <a:gd name="T17" fmla="*/ 72 h 288"/>
                <a:gd name="T18" fmla="*/ 24 w 270"/>
                <a:gd name="T19" fmla="*/ 208 h 288"/>
                <a:gd name="T20" fmla="*/ 47 w 270"/>
                <a:gd name="T21" fmla="*/ 155 h 288"/>
                <a:gd name="T22" fmla="*/ 81 w 270"/>
                <a:gd name="T23" fmla="*/ 215 h 288"/>
                <a:gd name="T24" fmla="*/ 73 w 270"/>
                <a:gd name="T25" fmla="*/ 157 h 288"/>
                <a:gd name="T26" fmla="*/ 73 w 270"/>
                <a:gd name="T27" fmla="*/ 131 h 288"/>
                <a:gd name="T28" fmla="*/ 73 w 270"/>
                <a:gd name="T29" fmla="*/ 157 h 288"/>
                <a:gd name="T30" fmla="*/ 47 w 270"/>
                <a:gd name="T31" fmla="*/ 133 h 288"/>
                <a:gd name="T32" fmla="*/ 24 w 270"/>
                <a:gd name="T33" fmla="*/ 80 h 288"/>
                <a:gd name="T34" fmla="*/ 81 w 270"/>
                <a:gd name="T35" fmla="*/ 74 h 288"/>
                <a:gd name="T36" fmla="*/ 177 w 270"/>
                <a:gd name="T37" fmla="*/ 97 h 288"/>
                <a:gd name="T38" fmla="*/ 154 w 270"/>
                <a:gd name="T39" fmla="*/ 84 h 288"/>
                <a:gd name="T40" fmla="*/ 177 w 270"/>
                <a:gd name="T41" fmla="*/ 97 h 288"/>
                <a:gd name="T42" fmla="*/ 169 w 270"/>
                <a:gd name="T43" fmla="*/ 62 h 288"/>
                <a:gd name="T44" fmla="*/ 101 w 270"/>
                <a:gd name="T45" fmla="*/ 62 h 288"/>
                <a:gd name="T46" fmla="*/ 97 w 270"/>
                <a:gd name="T47" fmla="*/ 77 h 288"/>
                <a:gd name="T48" fmla="*/ 104 w 270"/>
                <a:gd name="T49" fmla="*/ 90 h 288"/>
                <a:gd name="T50" fmla="*/ 97 w 270"/>
                <a:gd name="T51" fmla="*/ 77 h 288"/>
                <a:gd name="T52" fmla="*/ 104 w 270"/>
                <a:gd name="T53" fmla="*/ 198 h 288"/>
                <a:gd name="T54" fmla="*/ 97 w 270"/>
                <a:gd name="T55" fmla="*/ 211 h 288"/>
                <a:gd name="T56" fmla="*/ 135 w 270"/>
                <a:gd name="T57" fmla="*/ 272 h 288"/>
                <a:gd name="T58" fmla="*/ 135 w 270"/>
                <a:gd name="T59" fmla="*/ 213 h 288"/>
                <a:gd name="T60" fmla="*/ 135 w 270"/>
                <a:gd name="T61" fmla="*/ 272 h 288"/>
                <a:gd name="T62" fmla="*/ 154 w 270"/>
                <a:gd name="T63" fmla="*/ 204 h 288"/>
                <a:gd name="T64" fmla="*/ 177 w 270"/>
                <a:gd name="T65" fmla="*/ 191 h 288"/>
                <a:gd name="T66" fmla="*/ 180 w 270"/>
                <a:gd name="T67" fmla="*/ 170 h 288"/>
                <a:gd name="T68" fmla="*/ 135 w 270"/>
                <a:gd name="T69" fmla="*/ 196 h 288"/>
                <a:gd name="T70" fmla="*/ 90 w 270"/>
                <a:gd name="T71" fmla="*/ 170 h 288"/>
                <a:gd name="T72" fmla="*/ 90 w 270"/>
                <a:gd name="T73" fmla="*/ 118 h 288"/>
                <a:gd name="T74" fmla="*/ 135 w 270"/>
                <a:gd name="T75" fmla="*/ 92 h 288"/>
                <a:gd name="T76" fmla="*/ 180 w 270"/>
                <a:gd name="T77" fmla="*/ 118 h 288"/>
                <a:gd name="T78" fmla="*/ 180 w 270"/>
                <a:gd name="T79" fmla="*/ 170 h 288"/>
                <a:gd name="T80" fmla="*/ 246 w 270"/>
                <a:gd name="T81" fmla="*/ 80 h 288"/>
                <a:gd name="T82" fmla="*/ 223 w 270"/>
                <a:gd name="T83" fmla="*/ 133 h 288"/>
                <a:gd name="T84" fmla="*/ 189 w 270"/>
                <a:gd name="T85" fmla="*/ 74 h 288"/>
                <a:gd name="T86" fmla="*/ 197 w 270"/>
                <a:gd name="T87" fmla="*/ 131 h 288"/>
                <a:gd name="T88" fmla="*/ 197 w 270"/>
                <a:gd name="T89" fmla="*/ 157 h 288"/>
                <a:gd name="T90" fmla="*/ 197 w 270"/>
                <a:gd name="T91" fmla="*/ 131 h 288"/>
                <a:gd name="T92" fmla="*/ 217 w 270"/>
                <a:gd name="T93" fmla="*/ 218 h 288"/>
                <a:gd name="T94" fmla="*/ 195 w 270"/>
                <a:gd name="T95" fmla="*/ 179 h 288"/>
                <a:gd name="T96" fmla="*/ 232 w 270"/>
                <a:gd name="T97" fmla="*/ 16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0" h="288">
                  <a:moveTo>
                    <a:pt x="260" y="72"/>
                  </a:moveTo>
                  <a:cubicBezTo>
                    <a:pt x="253" y="60"/>
                    <a:pt x="237" y="54"/>
                    <a:pt x="217" y="54"/>
                  </a:cubicBezTo>
                  <a:cubicBezTo>
                    <a:pt x="207" y="54"/>
                    <a:pt x="196" y="56"/>
                    <a:pt x="185" y="58"/>
                  </a:cubicBezTo>
                  <a:cubicBezTo>
                    <a:pt x="173" y="23"/>
                    <a:pt x="155" y="0"/>
                    <a:pt x="135" y="0"/>
                  </a:cubicBezTo>
                  <a:cubicBezTo>
                    <a:pt x="115" y="0"/>
                    <a:pt x="97" y="23"/>
                    <a:pt x="85" y="58"/>
                  </a:cubicBezTo>
                  <a:cubicBezTo>
                    <a:pt x="74" y="56"/>
                    <a:pt x="63" y="54"/>
                    <a:pt x="53" y="54"/>
                  </a:cubicBezTo>
                  <a:cubicBezTo>
                    <a:pt x="43" y="54"/>
                    <a:pt x="34" y="56"/>
                    <a:pt x="27" y="59"/>
                  </a:cubicBezTo>
                  <a:cubicBezTo>
                    <a:pt x="19" y="62"/>
                    <a:pt x="14" y="66"/>
                    <a:pt x="10" y="72"/>
                  </a:cubicBezTo>
                  <a:cubicBezTo>
                    <a:pt x="0" y="90"/>
                    <a:pt x="11" y="117"/>
                    <a:pt x="36" y="144"/>
                  </a:cubicBezTo>
                  <a:cubicBezTo>
                    <a:pt x="11" y="171"/>
                    <a:pt x="0" y="198"/>
                    <a:pt x="10" y="216"/>
                  </a:cubicBezTo>
                  <a:cubicBezTo>
                    <a:pt x="17" y="228"/>
                    <a:pt x="33" y="234"/>
                    <a:pt x="53" y="234"/>
                  </a:cubicBezTo>
                  <a:cubicBezTo>
                    <a:pt x="63" y="234"/>
                    <a:pt x="74" y="233"/>
                    <a:pt x="85" y="230"/>
                  </a:cubicBezTo>
                  <a:cubicBezTo>
                    <a:pt x="97" y="265"/>
                    <a:pt x="115" y="288"/>
                    <a:pt x="135" y="288"/>
                  </a:cubicBezTo>
                  <a:cubicBezTo>
                    <a:pt x="155" y="288"/>
                    <a:pt x="173" y="265"/>
                    <a:pt x="185" y="230"/>
                  </a:cubicBezTo>
                  <a:cubicBezTo>
                    <a:pt x="196" y="233"/>
                    <a:pt x="207" y="234"/>
                    <a:pt x="217" y="234"/>
                  </a:cubicBezTo>
                  <a:cubicBezTo>
                    <a:pt x="237" y="234"/>
                    <a:pt x="253" y="228"/>
                    <a:pt x="260" y="216"/>
                  </a:cubicBezTo>
                  <a:cubicBezTo>
                    <a:pt x="270" y="198"/>
                    <a:pt x="259" y="171"/>
                    <a:pt x="234" y="144"/>
                  </a:cubicBezTo>
                  <a:cubicBezTo>
                    <a:pt x="259" y="117"/>
                    <a:pt x="270" y="90"/>
                    <a:pt x="260" y="72"/>
                  </a:cubicBezTo>
                  <a:close/>
                  <a:moveTo>
                    <a:pt x="53" y="218"/>
                  </a:moveTo>
                  <a:cubicBezTo>
                    <a:pt x="38" y="218"/>
                    <a:pt x="28" y="214"/>
                    <a:pt x="24" y="208"/>
                  </a:cubicBezTo>
                  <a:cubicBezTo>
                    <a:pt x="20" y="200"/>
                    <a:pt x="25" y="184"/>
                    <a:pt x="38" y="167"/>
                  </a:cubicBezTo>
                  <a:cubicBezTo>
                    <a:pt x="41" y="163"/>
                    <a:pt x="44" y="159"/>
                    <a:pt x="47" y="155"/>
                  </a:cubicBezTo>
                  <a:cubicBezTo>
                    <a:pt x="55" y="163"/>
                    <a:pt x="65" y="171"/>
                    <a:pt x="75" y="179"/>
                  </a:cubicBezTo>
                  <a:cubicBezTo>
                    <a:pt x="76" y="191"/>
                    <a:pt x="78" y="203"/>
                    <a:pt x="81" y="215"/>
                  </a:cubicBezTo>
                  <a:cubicBezTo>
                    <a:pt x="71" y="217"/>
                    <a:pt x="62" y="218"/>
                    <a:pt x="53" y="218"/>
                  </a:cubicBezTo>
                  <a:close/>
                  <a:moveTo>
                    <a:pt x="73" y="157"/>
                  </a:moveTo>
                  <a:cubicBezTo>
                    <a:pt x="68" y="153"/>
                    <a:pt x="63" y="149"/>
                    <a:pt x="58" y="144"/>
                  </a:cubicBezTo>
                  <a:cubicBezTo>
                    <a:pt x="63" y="140"/>
                    <a:pt x="68" y="135"/>
                    <a:pt x="73" y="131"/>
                  </a:cubicBezTo>
                  <a:cubicBezTo>
                    <a:pt x="73" y="135"/>
                    <a:pt x="73" y="140"/>
                    <a:pt x="73" y="144"/>
                  </a:cubicBezTo>
                  <a:cubicBezTo>
                    <a:pt x="73" y="149"/>
                    <a:pt x="73" y="153"/>
                    <a:pt x="73" y="157"/>
                  </a:cubicBezTo>
                  <a:close/>
                  <a:moveTo>
                    <a:pt x="75" y="109"/>
                  </a:moveTo>
                  <a:cubicBezTo>
                    <a:pt x="65" y="117"/>
                    <a:pt x="55" y="125"/>
                    <a:pt x="47" y="133"/>
                  </a:cubicBezTo>
                  <a:cubicBezTo>
                    <a:pt x="44" y="129"/>
                    <a:pt x="41" y="125"/>
                    <a:pt x="38" y="121"/>
                  </a:cubicBezTo>
                  <a:cubicBezTo>
                    <a:pt x="25" y="104"/>
                    <a:pt x="20" y="88"/>
                    <a:pt x="24" y="80"/>
                  </a:cubicBezTo>
                  <a:cubicBezTo>
                    <a:pt x="28" y="74"/>
                    <a:pt x="38" y="70"/>
                    <a:pt x="53" y="70"/>
                  </a:cubicBezTo>
                  <a:cubicBezTo>
                    <a:pt x="62" y="70"/>
                    <a:pt x="71" y="71"/>
                    <a:pt x="81" y="74"/>
                  </a:cubicBezTo>
                  <a:cubicBezTo>
                    <a:pt x="78" y="85"/>
                    <a:pt x="76" y="97"/>
                    <a:pt x="75" y="109"/>
                  </a:cubicBezTo>
                  <a:close/>
                  <a:moveTo>
                    <a:pt x="177" y="97"/>
                  </a:moveTo>
                  <a:cubicBezTo>
                    <a:pt x="174" y="95"/>
                    <a:pt x="170" y="93"/>
                    <a:pt x="166" y="90"/>
                  </a:cubicBezTo>
                  <a:cubicBezTo>
                    <a:pt x="162" y="88"/>
                    <a:pt x="158" y="86"/>
                    <a:pt x="154" y="84"/>
                  </a:cubicBezTo>
                  <a:cubicBezTo>
                    <a:pt x="161" y="82"/>
                    <a:pt x="167" y="79"/>
                    <a:pt x="174" y="77"/>
                  </a:cubicBezTo>
                  <a:cubicBezTo>
                    <a:pt x="175" y="84"/>
                    <a:pt x="176" y="90"/>
                    <a:pt x="177" y="97"/>
                  </a:cubicBezTo>
                  <a:close/>
                  <a:moveTo>
                    <a:pt x="135" y="16"/>
                  </a:moveTo>
                  <a:cubicBezTo>
                    <a:pt x="146" y="16"/>
                    <a:pt x="160" y="33"/>
                    <a:pt x="169" y="62"/>
                  </a:cubicBezTo>
                  <a:cubicBezTo>
                    <a:pt x="158" y="65"/>
                    <a:pt x="147" y="70"/>
                    <a:pt x="135" y="75"/>
                  </a:cubicBezTo>
                  <a:cubicBezTo>
                    <a:pt x="123" y="69"/>
                    <a:pt x="112" y="65"/>
                    <a:pt x="101" y="62"/>
                  </a:cubicBezTo>
                  <a:cubicBezTo>
                    <a:pt x="111" y="33"/>
                    <a:pt x="124" y="16"/>
                    <a:pt x="135" y="16"/>
                  </a:cubicBezTo>
                  <a:close/>
                  <a:moveTo>
                    <a:pt x="97" y="77"/>
                  </a:moveTo>
                  <a:cubicBezTo>
                    <a:pt x="103" y="79"/>
                    <a:pt x="109" y="82"/>
                    <a:pt x="116" y="84"/>
                  </a:cubicBezTo>
                  <a:cubicBezTo>
                    <a:pt x="112" y="86"/>
                    <a:pt x="108" y="88"/>
                    <a:pt x="104" y="90"/>
                  </a:cubicBezTo>
                  <a:cubicBezTo>
                    <a:pt x="100" y="93"/>
                    <a:pt x="96" y="95"/>
                    <a:pt x="93" y="97"/>
                  </a:cubicBezTo>
                  <a:cubicBezTo>
                    <a:pt x="94" y="90"/>
                    <a:pt x="95" y="84"/>
                    <a:pt x="97" y="77"/>
                  </a:cubicBezTo>
                  <a:close/>
                  <a:moveTo>
                    <a:pt x="93" y="191"/>
                  </a:moveTo>
                  <a:cubicBezTo>
                    <a:pt x="96" y="193"/>
                    <a:pt x="100" y="195"/>
                    <a:pt x="104" y="198"/>
                  </a:cubicBezTo>
                  <a:cubicBezTo>
                    <a:pt x="108" y="200"/>
                    <a:pt x="112" y="202"/>
                    <a:pt x="116" y="204"/>
                  </a:cubicBezTo>
                  <a:cubicBezTo>
                    <a:pt x="109" y="207"/>
                    <a:pt x="103" y="209"/>
                    <a:pt x="97" y="211"/>
                  </a:cubicBezTo>
                  <a:cubicBezTo>
                    <a:pt x="95" y="204"/>
                    <a:pt x="94" y="198"/>
                    <a:pt x="93" y="191"/>
                  </a:cubicBezTo>
                  <a:close/>
                  <a:moveTo>
                    <a:pt x="135" y="272"/>
                  </a:moveTo>
                  <a:cubicBezTo>
                    <a:pt x="124" y="272"/>
                    <a:pt x="111" y="255"/>
                    <a:pt x="101" y="226"/>
                  </a:cubicBezTo>
                  <a:cubicBezTo>
                    <a:pt x="112" y="223"/>
                    <a:pt x="123" y="219"/>
                    <a:pt x="135" y="213"/>
                  </a:cubicBezTo>
                  <a:cubicBezTo>
                    <a:pt x="147" y="219"/>
                    <a:pt x="158" y="223"/>
                    <a:pt x="169" y="226"/>
                  </a:cubicBezTo>
                  <a:cubicBezTo>
                    <a:pt x="160" y="255"/>
                    <a:pt x="146" y="272"/>
                    <a:pt x="135" y="272"/>
                  </a:cubicBezTo>
                  <a:close/>
                  <a:moveTo>
                    <a:pt x="174" y="211"/>
                  </a:moveTo>
                  <a:cubicBezTo>
                    <a:pt x="167" y="209"/>
                    <a:pt x="161" y="207"/>
                    <a:pt x="154" y="204"/>
                  </a:cubicBezTo>
                  <a:cubicBezTo>
                    <a:pt x="158" y="202"/>
                    <a:pt x="162" y="200"/>
                    <a:pt x="166" y="198"/>
                  </a:cubicBezTo>
                  <a:cubicBezTo>
                    <a:pt x="170" y="195"/>
                    <a:pt x="174" y="193"/>
                    <a:pt x="177" y="191"/>
                  </a:cubicBezTo>
                  <a:cubicBezTo>
                    <a:pt x="176" y="198"/>
                    <a:pt x="175" y="204"/>
                    <a:pt x="174" y="211"/>
                  </a:cubicBezTo>
                  <a:close/>
                  <a:moveTo>
                    <a:pt x="180" y="170"/>
                  </a:moveTo>
                  <a:cubicBezTo>
                    <a:pt x="173" y="175"/>
                    <a:pt x="166" y="179"/>
                    <a:pt x="158" y="184"/>
                  </a:cubicBezTo>
                  <a:cubicBezTo>
                    <a:pt x="150" y="188"/>
                    <a:pt x="143" y="192"/>
                    <a:pt x="135" y="196"/>
                  </a:cubicBezTo>
                  <a:cubicBezTo>
                    <a:pt x="127" y="192"/>
                    <a:pt x="120" y="188"/>
                    <a:pt x="112" y="184"/>
                  </a:cubicBezTo>
                  <a:cubicBezTo>
                    <a:pt x="105" y="179"/>
                    <a:pt x="97" y="175"/>
                    <a:pt x="90" y="170"/>
                  </a:cubicBezTo>
                  <a:cubicBezTo>
                    <a:pt x="90" y="162"/>
                    <a:pt x="89" y="153"/>
                    <a:pt x="89" y="144"/>
                  </a:cubicBezTo>
                  <a:cubicBezTo>
                    <a:pt x="89" y="135"/>
                    <a:pt x="90" y="126"/>
                    <a:pt x="90" y="118"/>
                  </a:cubicBezTo>
                  <a:cubicBezTo>
                    <a:pt x="97" y="113"/>
                    <a:pt x="105" y="109"/>
                    <a:pt x="112" y="104"/>
                  </a:cubicBezTo>
                  <a:cubicBezTo>
                    <a:pt x="120" y="100"/>
                    <a:pt x="127" y="96"/>
                    <a:pt x="135" y="92"/>
                  </a:cubicBezTo>
                  <a:cubicBezTo>
                    <a:pt x="143" y="96"/>
                    <a:pt x="150" y="100"/>
                    <a:pt x="158" y="104"/>
                  </a:cubicBezTo>
                  <a:cubicBezTo>
                    <a:pt x="166" y="109"/>
                    <a:pt x="173" y="113"/>
                    <a:pt x="180" y="118"/>
                  </a:cubicBezTo>
                  <a:cubicBezTo>
                    <a:pt x="181" y="126"/>
                    <a:pt x="181" y="135"/>
                    <a:pt x="181" y="144"/>
                  </a:cubicBezTo>
                  <a:cubicBezTo>
                    <a:pt x="181" y="153"/>
                    <a:pt x="181" y="162"/>
                    <a:pt x="180" y="170"/>
                  </a:cubicBezTo>
                  <a:close/>
                  <a:moveTo>
                    <a:pt x="217" y="70"/>
                  </a:moveTo>
                  <a:cubicBezTo>
                    <a:pt x="232" y="70"/>
                    <a:pt x="242" y="74"/>
                    <a:pt x="246" y="80"/>
                  </a:cubicBezTo>
                  <a:cubicBezTo>
                    <a:pt x="251" y="88"/>
                    <a:pt x="245" y="104"/>
                    <a:pt x="232" y="121"/>
                  </a:cubicBezTo>
                  <a:cubicBezTo>
                    <a:pt x="230" y="125"/>
                    <a:pt x="226" y="129"/>
                    <a:pt x="223" y="133"/>
                  </a:cubicBezTo>
                  <a:cubicBezTo>
                    <a:pt x="215" y="125"/>
                    <a:pt x="205" y="117"/>
                    <a:pt x="195" y="109"/>
                  </a:cubicBezTo>
                  <a:cubicBezTo>
                    <a:pt x="194" y="97"/>
                    <a:pt x="192" y="85"/>
                    <a:pt x="189" y="74"/>
                  </a:cubicBezTo>
                  <a:cubicBezTo>
                    <a:pt x="199" y="71"/>
                    <a:pt x="208" y="70"/>
                    <a:pt x="217" y="70"/>
                  </a:cubicBezTo>
                  <a:close/>
                  <a:moveTo>
                    <a:pt x="197" y="131"/>
                  </a:moveTo>
                  <a:cubicBezTo>
                    <a:pt x="202" y="135"/>
                    <a:pt x="207" y="140"/>
                    <a:pt x="212" y="144"/>
                  </a:cubicBezTo>
                  <a:cubicBezTo>
                    <a:pt x="207" y="149"/>
                    <a:pt x="202" y="153"/>
                    <a:pt x="197" y="157"/>
                  </a:cubicBezTo>
                  <a:cubicBezTo>
                    <a:pt x="197" y="153"/>
                    <a:pt x="197" y="149"/>
                    <a:pt x="197" y="144"/>
                  </a:cubicBezTo>
                  <a:cubicBezTo>
                    <a:pt x="197" y="140"/>
                    <a:pt x="197" y="135"/>
                    <a:pt x="197" y="131"/>
                  </a:cubicBezTo>
                  <a:close/>
                  <a:moveTo>
                    <a:pt x="246" y="208"/>
                  </a:moveTo>
                  <a:cubicBezTo>
                    <a:pt x="242" y="214"/>
                    <a:pt x="232" y="218"/>
                    <a:pt x="217" y="218"/>
                  </a:cubicBezTo>
                  <a:cubicBezTo>
                    <a:pt x="208" y="218"/>
                    <a:pt x="199" y="217"/>
                    <a:pt x="189" y="215"/>
                  </a:cubicBezTo>
                  <a:cubicBezTo>
                    <a:pt x="192" y="203"/>
                    <a:pt x="194" y="191"/>
                    <a:pt x="195" y="179"/>
                  </a:cubicBezTo>
                  <a:cubicBezTo>
                    <a:pt x="205" y="171"/>
                    <a:pt x="215" y="163"/>
                    <a:pt x="223" y="155"/>
                  </a:cubicBezTo>
                  <a:cubicBezTo>
                    <a:pt x="226" y="159"/>
                    <a:pt x="230" y="163"/>
                    <a:pt x="232" y="167"/>
                  </a:cubicBezTo>
                  <a:cubicBezTo>
                    <a:pt x="245" y="184"/>
                    <a:pt x="251" y="200"/>
                    <a:pt x="246" y="2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6" name="Rectangle 99"/>
            <p:cNvSpPr>
              <a:spLocks noChangeArrowheads="1"/>
            </p:cNvSpPr>
            <p:nvPr/>
          </p:nvSpPr>
          <p:spPr bwMode="auto">
            <a:xfrm>
              <a:off x="7754938" y="429101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7" name="Rectangle 100"/>
            <p:cNvSpPr>
              <a:spLocks noChangeArrowheads="1"/>
            </p:cNvSpPr>
            <p:nvPr/>
          </p:nvSpPr>
          <p:spPr bwMode="auto">
            <a:xfrm>
              <a:off x="7912101" y="429101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78" name="Oval 101"/>
            <p:cNvSpPr>
              <a:spLocks noChangeArrowheads="1"/>
            </p:cNvSpPr>
            <p:nvPr/>
          </p:nvSpPr>
          <p:spPr bwMode="auto">
            <a:xfrm>
              <a:off x="7813676" y="4356100"/>
              <a:ext cx="41275" cy="41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79" name="组合 78"/>
          <p:cNvGrpSpPr/>
          <p:nvPr/>
        </p:nvGrpSpPr>
        <p:grpSpPr>
          <a:xfrm>
            <a:off x="5841203" y="2956761"/>
            <a:ext cx="282518" cy="455559"/>
            <a:chOff x="6967538" y="6365875"/>
            <a:chExt cx="127000" cy="204787"/>
          </a:xfrm>
          <a:solidFill>
            <a:schemeClr val="bg1"/>
          </a:solidFill>
        </p:grpSpPr>
        <p:sp>
          <p:nvSpPr>
            <p:cNvPr id="80" name="Freeform 626"/>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81" name="Freeform 627"/>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sp>
        <p:nvSpPr>
          <p:cNvPr id="24591" name="文本框 81"/>
          <p:cNvSpPr txBox="1"/>
          <p:nvPr/>
        </p:nvSpPr>
        <p:spPr>
          <a:xfrm>
            <a:off x="2700338" y="3621088"/>
            <a:ext cx="3770312" cy="508000"/>
          </a:xfrm>
          <a:prstGeom prst="rect">
            <a:avLst/>
          </a:prstGeom>
          <a:noFill/>
          <a:ln w="9525">
            <a:noFill/>
          </a:ln>
        </p:spPr>
        <p:txBody>
          <a:bodyPr>
            <a:spAutoFit/>
          </a:bodyPr>
          <a:lstStyle/>
          <a:p>
            <a:pPr lvl="0" eaLnBrk="1" hangingPunct="1"/>
            <a:r>
              <a:rPr lang="zh-CN" altLang="en-US" sz="2700" b="1" dirty="0">
                <a:solidFill>
                  <a:srgbClr val="FFFFFF"/>
                </a:solidFill>
                <a:latin typeface="微软雅黑" panose="020B0503020204020204" pitchFamily="34" charset="-122"/>
                <a:ea typeface="微软雅黑" panose="020B0503020204020204" pitchFamily="34" charset="-122"/>
              </a:rPr>
              <a:t>单击此处添加您的标题</a:t>
            </a:r>
          </a:p>
        </p:txBody>
      </p:sp>
      <p:sp>
        <p:nvSpPr>
          <p:cNvPr id="83" name="矩形 82"/>
          <p:cNvSpPr/>
          <p:nvPr/>
        </p:nvSpPr>
        <p:spPr>
          <a:xfrm>
            <a:off x="2446338" y="4105275"/>
            <a:ext cx="4276725" cy="738664"/>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您的标题您的标题您的标题您的标题您的标题您的标题您的标题您的标题您的标题您的标题您的标题您的标题您的标题您的标题您的标题。我们秉承“给您演示的光和热”的理念，为您分担职场压力</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让您的每一次亮相都信心澎湃。</a:t>
            </a:r>
          </a:p>
        </p:txBody>
      </p:sp>
      <p:sp>
        <p:nvSpPr>
          <p:cNvPr id="84" name="矩形 83"/>
          <p:cNvSpPr/>
          <p:nvPr/>
        </p:nvSpPr>
        <p:spPr>
          <a:xfrm>
            <a:off x="2925763" y="4740275"/>
            <a:ext cx="3292475" cy="369888"/>
          </a:xfrm>
          <a:prstGeom prst="rect">
            <a:avLst/>
          </a:prstGeom>
          <a:solidFill>
            <a:srgbClr val="4971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24594" name="文本框 84"/>
          <p:cNvSpPr txBox="1"/>
          <p:nvPr/>
        </p:nvSpPr>
        <p:spPr>
          <a:xfrm>
            <a:off x="3395663" y="4751388"/>
            <a:ext cx="2481262" cy="369887"/>
          </a:xfrm>
          <a:prstGeom prst="rect">
            <a:avLst/>
          </a:prstGeom>
          <a:noFill/>
          <a:ln w="9525">
            <a:noFill/>
          </a:ln>
        </p:spPr>
        <p:txBody>
          <a:bodyPr>
            <a:spAutoFit/>
          </a:bodyPr>
          <a:lstStyle/>
          <a:p>
            <a:pPr lvl="0" eaLnBrk="1" hangingPunct="1"/>
            <a:r>
              <a:rPr lang="zh-CN" altLang="en-US" b="1" dirty="0">
                <a:solidFill>
                  <a:srgbClr val="FFFFFF"/>
                </a:solidFill>
                <a:latin typeface="微软雅黑" panose="020B0503020204020204" pitchFamily="34" charset="-122"/>
                <a:ea typeface="微软雅黑" panose="020B0503020204020204" pitchFamily="34" charset="-122"/>
              </a:rPr>
              <a:t>单击此处添加您的文字</a:t>
            </a:r>
          </a:p>
        </p:txBody>
      </p:sp>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338.pptx"/>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29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8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3127</Words>
  <Application>Microsoft Office PowerPoint</Application>
  <PresentationFormat>全屏显示(4:3)</PresentationFormat>
  <Paragraphs>222</Paragraphs>
  <Slides>28</Slides>
  <Notes>28</Notes>
  <HiddenSlides>0</HiddenSlides>
  <MMClips>0</MMClips>
  <ScaleCrop>false</ScaleCrop>
  <HeadingPairs>
    <vt:vector size="4" baseType="variant">
      <vt:variant>
        <vt:lpstr>主题</vt:lpstr>
      </vt:variant>
      <vt:variant>
        <vt:i4>4</vt:i4>
      </vt:variant>
      <vt:variant>
        <vt:lpstr>幻灯片标题</vt:lpstr>
      </vt:variant>
      <vt:variant>
        <vt:i4>28</vt:i4>
      </vt:variant>
    </vt:vector>
  </HeadingPairs>
  <TitlesOfParts>
    <vt:vector size="32" baseType="lpstr">
      <vt:lpstr>Office 主题</vt:lpstr>
      <vt:lpstr>29_Office 主题</vt:lpstr>
      <vt:lpstr>38_Office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6338.pptx</dc:title>
  <dc:creator/>
  <cp:lastModifiedBy/>
  <cp:revision>1</cp:revision>
  <dcterms:created xsi:type="dcterms:W3CDTF">2017-05-09T00:33:01Z</dcterms:created>
  <dcterms:modified xsi:type="dcterms:W3CDTF">2018-05-22T13:29:15Z</dcterms:modified>
</cp:coreProperties>
</file>