
<file path=[Content_Types].xml><?xml version="1.0" encoding="utf-8"?>
<Types xmlns="http://schemas.openxmlformats.org/package/2006/content-types">
  <Default Extension="xml" ContentType="application/xml"/>
  <Default Extension="mp3" ContentType="audio/mpeg"/>
  <Default Extension="jpeg" ContentType="image/jpeg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68" r:id="rId3"/>
    <p:sldId id="269" r:id="rId4"/>
    <p:sldId id="273" r:id="rId5"/>
    <p:sldId id="264" r:id="rId6"/>
    <p:sldId id="265" r:id="rId7"/>
    <p:sldId id="266" r:id="rId8"/>
    <p:sldId id="267" r:id="rId9"/>
    <p:sldId id="257" r:id="rId10"/>
    <p:sldId id="258" r:id="rId11"/>
    <p:sldId id="270" r:id="rId12"/>
    <p:sldId id="259" r:id="rId13"/>
    <p:sldId id="260" r:id="rId14"/>
    <p:sldId id="261" r:id="rId15"/>
    <p:sldId id="263" r:id="rId16"/>
    <p:sldId id="271" r:id="rId17"/>
    <p:sldId id="272" r:id="rId18"/>
    <p:sldId id="274" r:id="rId19"/>
    <p:sldId id="275" r:id="rId20"/>
    <p:sldId id="279" r:id="rId21"/>
    <p:sldId id="280" r:id="rId22"/>
  </p:sldIdLst>
  <p:sldSz cx="12192000" cy="6858000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57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80" autoAdjust="0"/>
    <p:restoredTop sz="94707"/>
  </p:normalViewPr>
  <p:slideViewPr>
    <p:cSldViewPr snapToGrid="0">
      <p:cViewPr varScale="1">
        <p:scale>
          <a:sx n="85" d="100"/>
          <a:sy n="85" d="100"/>
        </p:scale>
        <p:origin x="984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notesMaster" Target="notesMasters/notesMaster1.xml"/><Relationship Id="rId24" Type="http://schemas.openxmlformats.org/officeDocument/2006/relationships/tags" Target="tags/tag1.xml"/><Relationship Id="rId25" Type="http://schemas.openxmlformats.org/officeDocument/2006/relationships/presProps" Target="presProps.xml"/><Relationship Id="rId26" Type="http://schemas.openxmlformats.org/officeDocument/2006/relationships/viewProps" Target="viewProps.xml"/><Relationship Id="rId27" Type="http://schemas.openxmlformats.org/officeDocument/2006/relationships/theme" Target="theme/theme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A153D4-B625-49D4-B362-0517C1E2BE94}" type="datetimeFigureOut">
              <a:rPr lang="zh-CN" altLang="en-US" smtClean="0"/>
              <a:t>2019/6/17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D8A256-4DF5-4183-BD49-E67310AFAD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3681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D8A256-4DF5-4183-BD49-E67310AFAD2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363651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D8A256-4DF5-4183-BD49-E67310AFAD2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539223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D8A256-4DF5-4183-BD49-E67310AFAD2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693950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D8A256-4DF5-4183-BD49-E67310AFAD2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013801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D8A256-4DF5-4183-BD49-E67310AFAD2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906376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D8A256-4DF5-4183-BD49-E67310AFAD2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405650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D8A256-4DF5-4183-BD49-E67310AFAD2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228630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D8A256-4DF5-4183-BD49-E67310AFAD2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763373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D8A256-4DF5-4183-BD49-E67310AFAD2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950846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D8A256-4DF5-4183-BD49-E67310AFAD2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642409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D8A256-4DF5-4183-BD49-E67310AFAD2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27993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D8A256-4DF5-4183-BD49-E67310AFAD2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19756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D8A256-4DF5-4183-BD49-E67310AFAD2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677370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D8A256-4DF5-4183-BD49-E67310AFAD2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4250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D8A256-4DF5-4183-BD49-E67310AFAD2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86105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D8A256-4DF5-4183-BD49-E67310AFAD2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93000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D8A256-4DF5-4183-BD49-E67310AFAD2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81323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D8A256-4DF5-4183-BD49-E67310AFAD2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01395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D8A256-4DF5-4183-BD49-E67310AFAD2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78800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D8A256-4DF5-4183-BD49-E67310AFAD2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268571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D8A256-4DF5-4183-BD49-E67310AFAD2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60207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5364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52041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4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941384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1.xml"/><Relationship Id="rId5" Type="http://schemas.openxmlformats.org/officeDocument/2006/relationships/image" Target="../media/image2.png"/><Relationship Id="rId6" Type="http://schemas.openxmlformats.org/officeDocument/2006/relationships/image" Target="../media/image3.png"/><Relationship Id="rId1" Type="http://schemas.microsoft.com/office/2007/relationships/media" Target="../media/media1.mp3"/><Relationship Id="rId2" Type="http://schemas.openxmlformats.org/officeDocument/2006/relationships/audio" Target="../media/media1.mp3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4" Type="http://schemas.openxmlformats.org/officeDocument/2006/relationships/image" Target="../media/image18.jpg"/><Relationship Id="rId5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4" Type="http://schemas.openxmlformats.org/officeDocument/2006/relationships/image" Target="../media/image19.jpg"/><Relationship Id="rId5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4" Type="http://schemas.openxmlformats.org/officeDocument/2006/relationships/image" Target="../media/image21.jpg"/><Relationship Id="rId5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4" Type="http://schemas.openxmlformats.org/officeDocument/2006/relationships/image" Target="../media/image22.jpg"/><Relationship Id="rId5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4" Type="http://schemas.openxmlformats.org/officeDocument/2006/relationships/image" Target="../media/image21.jpg"/><Relationship Id="rId5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4" Type="http://schemas.openxmlformats.org/officeDocument/2006/relationships/image" Target="../media/image2.png"/><Relationship Id="rId5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6.png"/><Relationship Id="rId5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jpg"/><Relationship Id="rId5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4" Type="http://schemas.openxmlformats.org/officeDocument/2006/relationships/image" Target="../media/image12.jpg"/><Relationship Id="rId5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DA517C9-6E8E-43FC-A5C9-8C310142B6A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5472" y="337868"/>
            <a:ext cx="6096000" cy="6096000"/>
          </a:xfrm>
          <a:prstGeom prst="rect">
            <a:avLst/>
          </a:prstGeom>
        </p:spPr>
      </p:pic>
      <p:pic>
        <p:nvPicPr>
          <p:cNvPr id="4" name="Joy Gruttmann-Schnappi">
            <a:hlinkClick r:id="" action="ppaction://media"/>
            <a:extLst>
              <a:ext uri="{FF2B5EF4-FFF2-40B4-BE49-F238E27FC236}">
                <a16:creationId xmlns:a16="http://schemas.microsoft.com/office/drawing/2014/main" xmlns="" id="{3C3DB8EF-784D-46FF-9B17-EA73B1E7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714375" y="152400"/>
            <a:ext cx="609600" cy="6096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729038" y="5529263"/>
            <a:ext cx="50720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汇报人</a:t>
            </a:r>
            <a:r>
              <a:rPr lang="zh-CN" altLang="en-US" dirty="0" smtClean="0"/>
              <a:t>：</a:t>
            </a:r>
            <a:r>
              <a:rPr lang="en-US" altLang="zh-CN" smtClean="0"/>
              <a:t>XX</a:t>
            </a:r>
            <a:r>
              <a:rPr lang="zh-CN" altLang="en-US" smtClean="0"/>
              <a:t>     </a:t>
            </a:r>
            <a:r>
              <a:rPr lang="zh-CN" altLang="en-US" dirty="0"/>
              <a:t>汇报时间</a:t>
            </a:r>
            <a:r>
              <a:rPr lang="zh-CN" altLang="en-US" dirty="0" smtClean="0"/>
              <a:t>：</a:t>
            </a:r>
            <a:r>
              <a:rPr lang="en-US" altLang="zh-CN" dirty="0" smtClean="0"/>
              <a:t>2018</a:t>
            </a:r>
            <a:r>
              <a:rPr lang="zh-CN" altLang="en-US" dirty="0" smtClean="0"/>
              <a:t>年</a:t>
            </a:r>
            <a:r>
              <a:rPr lang="en-US" altLang="zh-CN" dirty="0"/>
              <a:t>XX</a:t>
            </a:r>
            <a:r>
              <a:rPr lang="zh-CN" altLang="en-US" dirty="0"/>
              <a:t>月</a:t>
            </a:r>
          </a:p>
        </p:txBody>
      </p:sp>
    </p:spTree>
    <p:extLst>
      <p:ext uri="{BB962C8B-B14F-4D97-AF65-F5344CB8AC3E}">
        <p14:creationId xmlns:p14="http://schemas.microsoft.com/office/powerpoint/2010/main" val="785718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EDF14F50-0EF6-4D2D-AAEB-E3C3CC6E7B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90961">
            <a:off x="3066394" y="922849"/>
            <a:ext cx="7093693" cy="47244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83A48749-7C98-470C-B605-96787A7A360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661" y="1122872"/>
            <a:ext cx="3740988" cy="3740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8987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8E9443A1-3FA8-4643-B2E3-A001C80C8A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39125">
            <a:off x="619125" y="1657350"/>
            <a:ext cx="5829300" cy="3810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5082CAA8-17AC-4147-94EA-F46A85A5FB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76246">
            <a:off x="7153275" y="2728912"/>
            <a:ext cx="3848100" cy="237172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A644142C-8F5C-4182-9F3E-AC527E71A6E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6337" y="389627"/>
            <a:ext cx="3740988" cy="3740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508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C05AF600-D5BD-4224-BF1E-ED3D16B1B1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39125">
            <a:off x="5622446" y="1829879"/>
            <a:ext cx="5829300" cy="3810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D0CF4951-0D96-4962-8B0D-C363CB2605F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69854">
            <a:off x="995304" y="2196706"/>
            <a:ext cx="5464622" cy="362486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FFA887AB-BFF9-45A3-97A0-598B5DCFD9A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9554" y="-338141"/>
            <a:ext cx="3740988" cy="3740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695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066A185A-7670-4792-AFF0-9BECF8571A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94540">
            <a:off x="643879" y="1576388"/>
            <a:ext cx="6202657" cy="414337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DC0FB14E-1AD0-4815-95B4-0ADD56209C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23884">
            <a:off x="5915025" y="1514476"/>
            <a:ext cx="5715000" cy="41148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3A40C306-1DFC-4FA8-B39E-F062F5C3BCD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0586" y="3753929"/>
            <a:ext cx="3740988" cy="3740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4990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280F4708-9CE8-47D2-9EE6-3A2648AB9B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78348">
            <a:off x="505028" y="1821791"/>
            <a:ext cx="5475449" cy="36576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796A8C20-8D7C-4F50-8985-AD4A375DA59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78"/>
          <a:stretch/>
        </p:blipFill>
        <p:spPr>
          <a:xfrm>
            <a:off x="5721804" y="2204409"/>
            <a:ext cx="5315166" cy="35242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E94BDADC-1857-4BB1-B6B8-194320B94F1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1804" y="-334992"/>
            <a:ext cx="3740988" cy="3740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616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E6A3A85E-B274-41F9-915B-957ABD1EA1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46480">
            <a:off x="5192964" y="1299649"/>
            <a:ext cx="5396199" cy="359092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F9FE33C4-4DAE-407A-8303-260FA19D8C3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23884">
            <a:off x="696044" y="2135579"/>
            <a:ext cx="5715000" cy="41148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208D2D6B-D470-4E89-B64A-B001FE131A0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631" y="-248728"/>
            <a:ext cx="3740988" cy="3740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3446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2624952A-E06F-48E8-908F-F1D26877D15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34" b="9583"/>
          <a:stretch/>
        </p:blipFill>
        <p:spPr>
          <a:xfrm rot="20853424">
            <a:off x="419633" y="1593727"/>
            <a:ext cx="6993577" cy="392383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B2392D71-6AAB-492B-82B6-F2CC1B386CA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656" y="658143"/>
            <a:ext cx="3740988" cy="3740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3555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B23D963D-BF89-4DF4-879A-A1B7475CA0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53356">
            <a:off x="4488748" y="862283"/>
            <a:ext cx="7088372" cy="51816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A141F5CA-5B78-44C4-944F-22466CF2088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126" y="1582589"/>
            <a:ext cx="3740988" cy="3740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534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C4ECBA66-CEBE-4B47-B688-A609E9AFDD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11658">
            <a:off x="4817582" y="1765719"/>
            <a:ext cx="4992474" cy="334327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BC135B3-601C-4952-B987-D91EA2CDBB3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8596" y="1402512"/>
            <a:ext cx="3740988" cy="3740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6949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7BF054B2-C607-486F-B9A0-687FF037B8C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305"/>
          <a:stretch/>
        </p:blipFill>
        <p:spPr>
          <a:xfrm>
            <a:off x="4533416" y="1315977"/>
            <a:ext cx="6786342" cy="410527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E65BD9BF-5063-43FC-A519-6C3D0395AA3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077" y="1384982"/>
            <a:ext cx="3740988" cy="3740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754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7A217F36-5FF8-4392-8F02-C86393A130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0842">
            <a:off x="4388090" y="1808763"/>
            <a:ext cx="5820886" cy="389417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8B7BC725-B17B-4736-9830-39668593CE3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683" y="-217778"/>
            <a:ext cx="3740988" cy="3740988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A2602296-EA59-4D8B-AA66-2EBA269992D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627253">
            <a:off x="1058340" y="3057894"/>
            <a:ext cx="4635094" cy="272652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692558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1D524398-0B49-4FD6-856F-17B83601F8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90961">
            <a:off x="3652991" y="983410"/>
            <a:ext cx="7093693" cy="47244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B716E35B-DBB1-469C-BAC3-FE8B5FA38B7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177" y="1475117"/>
            <a:ext cx="3740988" cy="3740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1487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80F3E83D-FBBE-4958-B766-8B272FD6C2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0842">
            <a:off x="1814930" y="1471637"/>
            <a:ext cx="5820886" cy="389417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7BAC0F59-E0A5-4A6F-AF57-6DAEB3E7C8D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2286" y="863536"/>
            <a:ext cx="3740988" cy="3740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4864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CFFE6AEE-DDB7-449D-B698-54835C6F5B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118" y="-245286"/>
            <a:ext cx="3740988" cy="3740988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487234A3-ADB6-41BA-A452-5214A9D044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751" y="1625208"/>
            <a:ext cx="5447619" cy="331428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5A3DCEC0-DDE6-49E2-B0E4-A450F9EFDE8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35736" y="3157268"/>
            <a:ext cx="4105553" cy="250500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65285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0191FDC8-CC2B-4781-8513-8D96272F6A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119084">
            <a:off x="4866859" y="621101"/>
            <a:ext cx="6339568" cy="389213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75494E08-494C-433D-8295-60646D952FA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9580">
            <a:off x="1443848" y="3221714"/>
            <a:ext cx="4762500" cy="3429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AEAA8E82-5C6D-49CF-8233-F2286611AFD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9365" y="86641"/>
            <a:ext cx="3740988" cy="3740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9957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992404DF-0353-4B89-A8BE-FC138928F6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1398">
            <a:off x="4373375" y="1353992"/>
            <a:ext cx="6289919" cy="419005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180E6147-1E58-4571-A906-71E12A0F8E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834" y="1578525"/>
            <a:ext cx="3740988" cy="3740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1610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11CE3733-9E98-460A-8730-3C37716F71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32943">
            <a:off x="872881" y="842792"/>
            <a:ext cx="5238750" cy="34671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D7C16183-5F85-4B18-8D76-E6FEE016EF5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80930">
            <a:off x="3218984" y="3491382"/>
            <a:ext cx="4524375" cy="2667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7D1D925D-F740-4268-9202-97D80374AAE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9130" y="432759"/>
            <a:ext cx="3740988" cy="3740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1013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38DE37BA-2E24-472B-ABE1-ED2E464551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32417">
            <a:off x="3064340" y="1032890"/>
            <a:ext cx="8602768" cy="493798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4E4F2F1E-609D-4521-88F0-10C712E58DB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747" y="1519688"/>
            <a:ext cx="3740988" cy="3740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085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558067F7-115A-4401-83AD-24A5FC4A40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65399">
            <a:off x="6191503" y="866775"/>
            <a:ext cx="6462389" cy="4381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270CB34A-4D8E-4D47-B486-FF16458FE39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5019" y="-279297"/>
            <a:ext cx="3740988" cy="3740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7686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88556F1B-CF98-4D37-B84D-4D485032E2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87618">
            <a:off x="380694" y="887032"/>
            <a:ext cx="7183021" cy="479107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18A0D957-3C05-4142-8FD5-07D4A1A3216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6098" y="639793"/>
            <a:ext cx="3740988" cy="3740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775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清爽夏天快乐假期相册PPT模板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31</Words>
  <Application>Microsoft Macintosh PowerPoint</Application>
  <PresentationFormat>宽屏</PresentationFormat>
  <Paragraphs>22</Paragraphs>
  <Slides>21</Slides>
  <Notes>21</Notes>
  <HiddenSlides>0</HiddenSlides>
  <MMClips>1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4" baseType="lpstr">
      <vt:lpstr>Arial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15.0024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Z 西米Hymira</cp:lastModifiedBy>
  <cp:revision>2</cp:revision>
  <dcterms:created xsi:type="dcterms:W3CDTF">2017-07-07T15:43:17Z</dcterms:created>
  <dcterms:modified xsi:type="dcterms:W3CDTF">2019-06-17T07:42:32Z</dcterms:modified>
</cp:coreProperties>
</file>