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6" r:id="rId3"/>
    <p:sldId id="259" r:id="rId4"/>
    <p:sldId id="263" r:id="rId5"/>
    <p:sldId id="264" r:id="rId6"/>
    <p:sldId id="265" r:id="rId7"/>
    <p:sldId id="266" r:id="rId8"/>
    <p:sldId id="260" r:id="rId9"/>
    <p:sldId id="267" r:id="rId10"/>
    <p:sldId id="268" r:id="rId11"/>
    <p:sldId id="270" r:id="rId12"/>
    <p:sldId id="261" r:id="rId13"/>
    <p:sldId id="269" r:id="rId14"/>
    <p:sldId id="271" r:id="rId15"/>
    <p:sldId id="272" r:id="rId16"/>
    <p:sldId id="262" r:id="rId17"/>
    <p:sldId id="273" r:id="rId18"/>
    <p:sldId id="258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966174-2300-41BB-BB56-ED40A072A307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9005A-2790-4E37-A39C-9EA93A8F577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9005A-2790-4E37-A39C-9EA93A8F577F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E2342-3516-467D-9A74-F9F456013C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D39C0-B270-4A81-82EE-917E08EB0A3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 r="32661"/>
          <a:stretch>
            <a:fillRect/>
          </a:stretch>
        </p:blipFill>
        <p:spPr>
          <a:xfrm>
            <a:off x="0" y="573328"/>
            <a:ext cx="2912012" cy="615806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602523" y="3218530"/>
            <a:ext cx="7877357" cy="1015663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猫咪家简约课件模板</a:t>
            </a:r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3455637" y="4269674"/>
            <a:ext cx="5390109" cy="4140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汇报人</a:t>
            </a:r>
            <a:r>
              <a:rPr lang="zh-CN" altLang="en-US" sz="1400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：</a:t>
            </a:r>
            <a:r>
              <a:rPr lang="en-US" altLang="zh-CN" sz="1400" dirty="0" err="1" smtClean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xz</a:t>
            </a:r>
            <a:r>
              <a:rPr lang="zh-CN" altLang="en-US" sz="1400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    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汇报时间</a:t>
            </a:r>
            <a:r>
              <a:rPr lang="zh-CN" altLang="en-US" sz="1400" dirty="0" smtClean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：</a:t>
            </a:r>
            <a:r>
              <a:rPr lang="en-US" altLang="zh-CN" sz="1400" smtClean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2020</a:t>
            </a:r>
            <a:r>
              <a:rPr lang="zh-CN" altLang="en-US" sz="1400" smtClean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年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XX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月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991644" y="1579476"/>
            <a:ext cx="1721204" cy="12180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56422" y="971754"/>
            <a:ext cx="4952381" cy="3504762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645920" y="3203589"/>
            <a:ext cx="575368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1748941" y="2653984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1645920" y="5026121"/>
            <a:ext cx="575368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1748941" y="4476516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0" y="2883878"/>
            <a:ext cx="4686926" cy="3974122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4785400" y="2176649"/>
            <a:ext cx="575130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888421" y="1627044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4785400" y="3999181"/>
            <a:ext cx="575130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4888421" y="3449576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2120057">
            <a:off x="7575576" y="1672944"/>
            <a:ext cx="3488670" cy="4263814"/>
          </a:xfrm>
          <a:prstGeom prst="triangle">
            <a:avLst>
              <a:gd name="adj" fmla="val 53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233358" y="2532207"/>
            <a:ext cx="4813940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PART 03</a:t>
            </a:r>
            <a:endParaRPr lang="zh-CN" altLang="en-US" sz="54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2233358" y="3455537"/>
            <a:ext cx="5105808" cy="7089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29" r="9901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47298" y="1056830"/>
            <a:ext cx="3201960" cy="51399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1195754"/>
            <a:ext cx="12192000" cy="95660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474" y="1041009"/>
            <a:ext cx="4952381" cy="350476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75" b="100000" l="1695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5125" y="2484983"/>
            <a:ext cx="3933333" cy="3266667"/>
          </a:xfrm>
          <a:prstGeom prst="rect">
            <a:avLst/>
          </a:prstGeom>
        </p:spPr>
      </p:pic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5297506" y="3034588"/>
            <a:ext cx="575130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5400527" y="2484983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5297506" y="4857120"/>
            <a:ext cx="575130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5400527" y="4307515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11" b="96209" l="1230" r="98975"/>
                    </a14:imgEffect>
                  </a14:imgLayer>
                </a14:imgProps>
              </a:ext>
            </a:extLst>
          </a:blip>
          <a:srcRect l="38957" t="30165" r="14126" b="27832"/>
          <a:stretch>
            <a:fillRect/>
          </a:stretch>
        </p:blipFill>
        <p:spPr>
          <a:xfrm>
            <a:off x="1252024" y="1181687"/>
            <a:ext cx="2180493" cy="1688124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150719" y="3638233"/>
            <a:ext cx="2768663" cy="25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 algn="ctr" eaLnBrk="1" hangingPunct="1"/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1252024" y="3084244"/>
            <a:ext cx="2566055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加 标 题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11" b="96209" l="1230" r="98975"/>
                    </a14:imgEffect>
                  </a14:imgLayer>
                </a14:imgProps>
              </a:ext>
            </a:extLst>
          </a:blip>
          <a:srcRect l="38957" t="30165" r="14126" b="27832"/>
          <a:stretch>
            <a:fillRect/>
          </a:stretch>
        </p:blipFill>
        <p:spPr>
          <a:xfrm>
            <a:off x="4963550" y="1181687"/>
            <a:ext cx="2180493" cy="1688124"/>
          </a:xfrm>
          <a:prstGeom prst="rect">
            <a:avLst/>
          </a:prstGeom>
        </p:spPr>
      </p:pic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4862245" y="3638233"/>
            <a:ext cx="2768663" cy="25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 algn="ctr" eaLnBrk="1" hangingPunct="1"/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4963550" y="3084244"/>
            <a:ext cx="2566055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加 标 题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11" b="96209" l="1230" r="98975"/>
                    </a14:imgEffect>
                  </a14:imgLayer>
                </a14:imgProps>
              </a:ext>
            </a:extLst>
          </a:blip>
          <a:srcRect l="38957" t="30165" r="14126" b="27832"/>
          <a:stretch>
            <a:fillRect/>
          </a:stretch>
        </p:blipFill>
        <p:spPr>
          <a:xfrm>
            <a:off x="8573771" y="1181687"/>
            <a:ext cx="2180493" cy="1688124"/>
          </a:xfrm>
          <a:prstGeom prst="rect">
            <a:avLst/>
          </a:prstGeom>
        </p:spPr>
      </p:pic>
      <p:sp>
        <p:nvSpPr>
          <p:cNvPr id="9" name="文本框 26"/>
          <p:cNvSpPr txBox="1">
            <a:spLocks noChangeArrowheads="1"/>
          </p:cNvSpPr>
          <p:nvPr/>
        </p:nvSpPr>
        <p:spPr bwMode="auto">
          <a:xfrm>
            <a:off x="8472466" y="3638233"/>
            <a:ext cx="2768663" cy="25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 algn="ctr" eaLnBrk="1" hangingPunct="1"/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573771" y="3084244"/>
            <a:ext cx="2566055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加 标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49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349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699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699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  <p:bldP spid="7" grpId="0" animBg="1"/>
      <p:bldP spid="9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2369" y="1885071"/>
            <a:ext cx="10888394" cy="391081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987013" y="3219581"/>
            <a:ext cx="265879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256573" y="2625848"/>
            <a:ext cx="2119674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29" r="9901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71440" y="1036025"/>
            <a:ext cx="3222757" cy="5173373"/>
          </a:xfrm>
          <a:prstGeom prst="rect">
            <a:avLst/>
          </a:prstGeom>
        </p:spPr>
      </p:pic>
      <p:sp>
        <p:nvSpPr>
          <p:cNvPr id="11" name="文本框 26"/>
          <p:cNvSpPr txBox="1">
            <a:spLocks noChangeArrowheads="1"/>
          </p:cNvSpPr>
          <p:nvPr/>
        </p:nvSpPr>
        <p:spPr bwMode="auto">
          <a:xfrm>
            <a:off x="4140451" y="3219581"/>
            <a:ext cx="265879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4410011" y="2625848"/>
            <a:ext cx="2119674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1" grpId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2120057">
            <a:off x="7575576" y="1672944"/>
            <a:ext cx="3488670" cy="4263814"/>
          </a:xfrm>
          <a:prstGeom prst="triangle">
            <a:avLst>
              <a:gd name="adj" fmla="val 53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474085" y="2532207"/>
            <a:ext cx="4573213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PART 04</a:t>
            </a:r>
            <a:endParaRPr lang="zh-CN" altLang="en-US" sz="54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2233358" y="3455537"/>
            <a:ext cx="5105808" cy="7089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29" r="9901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47298" y="1056830"/>
            <a:ext cx="3201960" cy="51399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22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4687" y="1093520"/>
            <a:ext cx="4685714" cy="4333333"/>
          </a:xfrm>
          <a:prstGeom prst="rect">
            <a:avLst/>
          </a:prstGeom>
        </p:spPr>
      </p:pic>
      <p:sp>
        <p:nvSpPr>
          <p:cNvPr id="9" name="文本框 26"/>
          <p:cNvSpPr txBox="1">
            <a:spLocks noChangeArrowheads="1"/>
          </p:cNvSpPr>
          <p:nvPr/>
        </p:nvSpPr>
        <p:spPr bwMode="auto">
          <a:xfrm>
            <a:off x="4389120" y="3372402"/>
            <a:ext cx="676656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4492141" y="2822797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  <p:sp>
        <p:nvSpPr>
          <p:cNvPr id="11" name="文本框 26"/>
          <p:cNvSpPr txBox="1">
            <a:spLocks noChangeArrowheads="1"/>
          </p:cNvSpPr>
          <p:nvPr/>
        </p:nvSpPr>
        <p:spPr bwMode="auto">
          <a:xfrm>
            <a:off x="4389120" y="5194934"/>
            <a:ext cx="676656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4492141" y="4645329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 r="32661"/>
          <a:stretch>
            <a:fillRect/>
          </a:stretch>
        </p:blipFill>
        <p:spPr>
          <a:xfrm>
            <a:off x="0" y="573328"/>
            <a:ext cx="2912012" cy="615806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91840" y="3218530"/>
            <a:ext cx="7188040" cy="1015663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感 谢 您 的 观 看</a:t>
            </a:r>
          </a:p>
        </p:txBody>
      </p:sp>
      <p:sp>
        <p:nvSpPr>
          <p:cNvPr id="6" name="矩形 5"/>
          <p:cNvSpPr/>
          <p:nvPr/>
        </p:nvSpPr>
        <p:spPr>
          <a:xfrm>
            <a:off x="7747263" y="2397449"/>
            <a:ext cx="2465740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none">
            <a:spAutoFit/>
          </a:bodyPr>
          <a:lstStyle/>
          <a:p>
            <a:pPr algn="r"/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ART TEMPLATE </a:t>
            </a:r>
            <a:endParaRPr lang="zh-CN" altLang="en-US" sz="2000" b="1" dirty="0"/>
          </a:p>
        </p:txBody>
      </p:sp>
      <p:sp>
        <p:nvSpPr>
          <p:cNvPr id="7" name="矩形 23"/>
          <p:cNvSpPr>
            <a:spLocks noChangeArrowheads="1"/>
          </p:cNvSpPr>
          <p:nvPr/>
        </p:nvSpPr>
        <p:spPr bwMode="auto">
          <a:xfrm>
            <a:off x="5052208" y="4373810"/>
            <a:ext cx="5390109" cy="7091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this day only and not tackle my whole life problem at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991644" y="1579476"/>
            <a:ext cx="1721204" cy="12180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44062" y="1505243"/>
            <a:ext cx="10227211" cy="430471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29" r="9901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70293" y="1505243"/>
            <a:ext cx="3201960" cy="5139988"/>
          </a:xfrm>
          <a:prstGeom prst="rect">
            <a:avLst/>
          </a:prstGeom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300737" y="3951055"/>
            <a:ext cx="2338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Arial" panose="020B0604020202020204" pitchFamily="34" charset="0"/>
              </a:rPr>
              <a:t>单击编辑标题</a:t>
            </a:r>
            <a:endParaRPr lang="en-US" altLang="zh-CN" sz="2400" dirty="0">
              <a:solidFill>
                <a:srgbClr val="000000"/>
              </a:solidFill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1438986" y="4409081"/>
            <a:ext cx="21129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dirty="0">
                <a:solidFill>
                  <a:srgbClr val="000000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600" dirty="0">
              <a:solidFill>
                <a:srgbClr val="000000"/>
              </a:solidFill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3577270" y="3951055"/>
            <a:ext cx="2338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Arial" panose="020B0604020202020204" pitchFamily="34" charset="0"/>
              </a:rPr>
              <a:t>单击编辑标题</a:t>
            </a:r>
            <a:endParaRPr lang="en-US" altLang="zh-CN" sz="2400" dirty="0">
              <a:solidFill>
                <a:srgbClr val="000000"/>
              </a:solidFill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3715519" y="4409081"/>
            <a:ext cx="21129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dirty="0">
                <a:solidFill>
                  <a:srgbClr val="000000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600" dirty="0">
              <a:solidFill>
                <a:srgbClr val="000000"/>
              </a:solidFill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5915993" y="3951055"/>
            <a:ext cx="2338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Arial" panose="020B0604020202020204" pitchFamily="34" charset="0"/>
              </a:rPr>
              <a:t>单击编辑标题</a:t>
            </a:r>
            <a:endParaRPr lang="en-US" altLang="zh-CN" sz="2400" dirty="0">
              <a:solidFill>
                <a:srgbClr val="000000"/>
              </a:solidFill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54242" y="4409081"/>
            <a:ext cx="21129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dirty="0">
                <a:solidFill>
                  <a:srgbClr val="000000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600" dirty="0">
              <a:solidFill>
                <a:srgbClr val="000000"/>
              </a:solidFill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>
            <a:spLocks noChangeArrowheads="1"/>
          </p:cNvSpPr>
          <p:nvPr/>
        </p:nvSpPr>
        <p:spPr bwMode="auto">
          <a:xfrm>
            <a:off x="8144603" y="3951055"/>
            <a:ext cx="2338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Arial" panose="020B0604020202020204" pitchFamily="34" charset="0"/>
              </a:rPr>
              <a:t>单击编辑标题</a:t>
            </a:r>
            <a:endParaRPr lang="en-US" altLang="zh-CN" sz="2400" dirty="0">
              <a:solidFill>
                <a:srgbClr val="000000"/>
              </a:solidFill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>
            <a:spLocks noChangeArrowheads="1"/>
          </p:cNvSpPr>
          <p:nvPr/>
        </p:nvSpPr>
        <p:spPr bwMode="auto">
          <a:xfrm>
            <a:off x="8282852" y="4409081"/>
            <a:ext cx="21129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dirty="0">
                <a:solidFill>
                  <a:srgbClr val="000000"/>
                </a:solidFill>
                <a:latin typeface="汉仪PP体简" panose="00020600040101010101" pitchFamily="18" charset="-122"/>
                <a:ea typeface="汉仪PP体简" panose="00020600040101010101" pitchFamily="18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600" dirty="0">
              <a:solidFill>
                <a:srgbClr val="000000"/>
              </a:solidFill>
              <a:latin typeface="汉仪PP体简" panose="00020600040101010101" pitchFamily="18" charset="-122"/>
              <a:ea typeface="汉仪PP体简" panose="00020600040101010101" pitchFamily="18" charset="-122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27905" y="399067"/>
            <a:ext cx="7459524" cy="1323439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7200">
                <a:latin typeface="Algerian" panose="04020705040A02060702" pitchFamily="82" charset="0"/>
                <a:ea typeface="华文行楷" panose="02010800040101010101" pitchFamily="2" charset="-122"/>
              </a:defRPr>
            </a:lvl1pPr>
          </a:lstStyle>
          <a:p>
            <a:r>
              <a:rPr lang="zh-CN" altLang="en-US" sz="8000" b="1" dirty="0">
                <a:latin typeface="汉仪时光体W" panose="00020600040101010101" pitchFamily="18" charset="-122"/>
                <a:ea typeface="汉仪时光体W" panose="00020600040101010101" pitchFamily="18" charset="-122"/>
              </a:rPr>
              <a:t>目录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634865" y="2428574"/>
            <a:ext cx="1721204" cy="121808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911398" y="2428573"/>
            <a:ext cx="1721204" cy="121808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283024" y="2428573"/>
            <a:ext cx="1721204" cy="121808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8559557" y="2428572"/>
            <a:ext cx="1721204" cy="12180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2120057">
            <a:off x="7575576" y="1672944"/>
            <a:ext cx="3488670" cy="4263814"/>
          </a:xfrm>
          <a:prstGeom prst="triangle">
            <a:avLst>
              <a:gd name="adj" fmla="val 53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233358" y="2532207"/>
            <a:ext cx="4430559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PART 01</a:t>
            </a:r>
            <a:endParaRPr lang="zh-CN" altLang="en-US" sz="54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2233358" y="3455537"/>
            <a:ext cx="5105808" cy="7089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29" r="9901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47298" y="1056830"/>
            <a:ext cx="3201960" cy="51399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2587371"/>
            <a:ext cx="12192000" cy="7174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67935" y="0"/>
            <a:ext cx="4952381" cy="3504762"/>
          </a:xfrm>
          <a:prstGeom prst="rect">
            <a:avLst/>
          </a:prstGeom>
        </p:spPr>
      </p:pic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3848142" y="4370835"/>
            <a:ext cx="3607735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 algn="ctr" eaLnBrk="1" hangingPunct="1"/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4401142" y="3606797"/>
            <a:ext cx="2501734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24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  <p:sp>
        <p:nvSpPr>
          <p:cNvPr id="8" name="文本框 26"/>
          <p:cNvSpPr txBox="1">
            <a:spLocks noChangeArrowheads="1"/>
          </p:cNvSpPr>
          <p:nvPr/>
        </p:nvSpPr>
        <p:spPr bwMode="auto">
          <a:xfrm>
            <a:off x="8036083" y="4426182"/>
            <a:ext cx="3607735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 algn="ctr" eaLnBrk="1" hangingPunct="1"/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8589083" y="3662144"/>
            <a:ext cx="2501734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24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92369" y="1885071"/>
            <a:ext cx="10888394" cy="391081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29" r="9901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50768" y="839078"/>
            <a:ext cx="3222757" cy="5173373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4684542" y="2626813"/>
            <a:ext cx="575368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787563" y="2077208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4684542" y="4449345"/>
            <a:ext cx="575368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4787563" y="3899740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11" b="96209" l="1230" r="98975"/>
                    </a14:imgEffect>
                  </a14:imgLayer>
                </a14:imgProps>
              </a:ext>
            </a:extLst>
          </a:blip>
          <a:srcRect l="38957" t="30165" r="14126" b="27832"/>
          <a:stretch>
            <a:fillRect/>
          </a:stretch>
        </p:blipFill>
        <p:spPr>
          <a:xfrm>
            <a:off x="2264898" y="1294228"/>
            <a:ext cx="2180493" cy="1688124"/>
          </a:xfrm>
          <a:prstGeom prst="rect">
            <a:avLst/>
          </a:prstGeom>
        </p:spPr>
      </p:pic>
      <p:sp>
        <p:nvSpPr>
          <p:cNvPr id="3" name="文本框 26"/>
          <p:cNvSpPr txBox="1">
            <a:spLocks noChangeArrowheads="1"/>
          </p:cNvSpPr>
          <p:nvPr/>
        </p:nvSpPr>
        <p:spPr bwMode="auto">
          <a:xfrm>
            <a:off x="1251637" y="3960823"/>
            <a:ext cx="4554147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 algn="ctr" eaLnBrk="1" hangingPunct="1"/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1696456" y="3196785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11" b="96209" l="1230" r="98975"/>
                    </a14:imgEffect>
                  </a14:imgLayer>
                </a14:imgProps>
              </a:ext>
            </a:extLst>
          </a:blip>
          <a:srcRect l="38957" t="30165" r="14126" b="27832"/>
          <a:stretch>
            <a:fillRect/>
          </a:stretch>
        </p:blipFill>
        <p:spPr>
          <a:xfrm>
            <a:off x="7397261" y="1294228"/>
            <a:ext cx="2180493" cy="1688124"/>
          </a:xfrm>
          <a:prstGeom prst="rect">
            <a:avLst/>
          </a:prstGeom>
        </p:spPr>
      </p:pic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6384000" y="3960823"/>
            <a:ext cx="4554147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点击输入本栏的具体文字，简明扼要的说明分项内容，此为概念图解，请根据您的具体内容酌情修改。点击输入本栏的具体文字，简明扼要的说明分项内容，此为概念图解，请根据您的具体内容酌情修改。</a:t>
            </a:r>
            <a:endParaRPr lang="en-US" altLang="zh-CN" sz="1400" kern="0" dirty="0">
              <a:solidFill>
                <a:srgbClr val="000000">
                  <a:lumMod val="65000"/>
                  <a:lumOff val="35000"/>
                </a:srgbClr>
              </a:solidFill>
              <a:latin typeface="汉仪PP体简" panose="00020600040101010101" pitchFamily="18" charset="-122"/>
              <a:ea typeface="汉仪PP体简" panose="00020600040101010101" pitchFamily="18" charset="-122"/>
            </a:endParaRPr>
          </a:p>
          <a:p>
            <a:pPr algn="ctr" eaLnBrk="1" hangingPunct="1"/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6828819" y="3196785"/>
            <a:ext cx="3664511" cy="549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</a:pPr>
            <a:r>
              <a:rPr lang="zh-CN" altLang="en-US" sz="32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065673"/>
            <a:ext cx="12192000" cy="71745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22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454118" y="685389"/>
            <a:ext cx="4250202" cy="3930573"/>
          </a:xfrm>
          <a:prstGeom prst="rect">
            <a:avLst/>
          </a:prstGeom>
        </p:spPr>
      </p:pic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1212751" y="2120376"/>
            <a:ext cx="704498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315773" y="1570771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  <p:sp>
        <p:nvSpPr>
          <p:cNvPr id="6" name="文本框 26"/>
          <p:cNvSpPr txBox="1">
            <a:spLocks noChangeArrowheads="1"/>
          </p:cNvSpPr>
          <p:nvPr/>
        </p:nvSpPr>
        <p:spPr bwMode="auto">
          <a:xfrm>
            <a:off x="1212751" y="4500660"/>
            <a:ext cx="704498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1315773" y="3951055"/>
            <a:ext cx="3664511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rot="2120057">
            <a:off x="7575576" y="1672944"/>
            <a:ext cx="3488670" cy="4263814"/>
          </a:xfrm>
          <a:prstGeom prst="triangle">
            <a:avLst>
              <a:gd name="adj" fmla="val 53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233358" y="2532207"/>
            <a:ext cx="4813940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PART 02</a:t>
            </a:r>
            <a:endParaRPr lang="zh-CN" altLang="en-US" sz="5400" b="1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5" name="矩形 23"/>
          <p:cNvSpPr>
            <a:spLocks noChangeArrowheads="1"/>
          </p:cNvSpPr>
          <p:nvPr/>
        </p:nvSpPr>
        <p:spPr bwMode="auto">
          <a:xfrm>
            <a:off x="2233358" y="3455537"/>
            <a:ext cx="5105808" cy="7089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汉仪PP体简" panose="00020600040101010101" pitchFamily="18" charset="-122"/>
                <a:ea typeface="汉仪PP体简" panose="00020600040101010101" pitchFamily="18" charset="-122"/>
              </a:rPr>
              <a:t>Just for today I will try to live through this day only and not tackle my whole life problem at once.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29" r="9901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47298" y="1056830"/>
            <a:ext cx="3201960" cy="51399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22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5639383" y="756210"/>
            <a:ext cx="5445957" cy="5036403"/>
          </a:xfrm>
          <a:prstGeom prst="rect">
            <a:avLst/>
          </a:prstGeom>
        </p:spPr>
      </p:pic>
      <p:sp>
        <p:nvSpPr>
          <p:cNvPr id="2" name="文本框 26"/>
          <p:cNvSpPr txBox="1">
            <a:spLocks noChangeArrowheads="1"/>
          </p:cNvSpPr>
          <p:nvPr/>
        </p:nvSpPr>
        <p:spPr bwMode="auto">
          <a:xfrm>
            <a:off x="1155825" y="2853821"/>
            <a:ext cx="265879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425385" y="2260088"/>
            <a:ext cx="2119674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  <p:sp>
        <p:nvSpPr>
          <p:cNvPr id="4" name="文本框 26"/>
          <p:cNvSpPr txBox="1">
            <a:spLocks noChangeArrowheads="1"/>
          </p:cNvSpPr>
          <p:nvPr/>
        </p:nvSpPr>
        <p:spPr bwMode="auto">
          <a:xfrm>
            <a:off x="4309263" y="2853821"/>
            <a:ext cx="265879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点击输入本栏的具体文字，简明扼要的说明分项内容，此为概念图解，请根据您的具体内容酌情修改。点击输入本栏的具体文字，简明扼要的说明分项内容</a:t>
            </a:r>
            <a:endParaRPr lang="zh-CN" altLang="en-US" sz="1100" dirty="0">
              <a:latin typeface="汉仪PP体简" panose="00020600040101010101" pitchFamily="18" charset="-122"/>
              <a:ea typeface="汉仪PP体简" panose="00020600040101010101" pitchFamily="18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4578823" y="2260088"/>
            <a:ext cx="2119674" cy="549605"/>
          </a:xfrm>
          <a:prstGeom prst="rect">
            <a:avLst/>
          </a:prstGeom>
          <a:noFill/>
          <a:ln>
            <a:noFill/>
          </a:ln>
          <a:effectLst>
            <a:outerShdw blurRad="50800" dist="127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chemeClr val="tx1"/>
                </a:solidFill>
                <a:latin typeface="汉仪PP体简" panose="00020600040101010101" pitchFamily="18" charset="-122"/>
                <a:ea typeface="汉仪PP体简" panose="00020600040101010101" pitchFamily="18" charset="-122"/>
              </a:rPr>
              <a:t>添  加  标  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1413</Words>
  <Application>Microsoft Office PowerPoint</Application>
  <PresentationFormat>宽屏</PresentationFormat>
  <Paragraphs>86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等线</vt:lpstr>
      <vt:lpstr>等线 Light</vt:lpstr>
      <vt:lpstr>汉仪PP体简</vt:lpstr>
      <vt:lpstr>汉仪黑荔枝体简</vt:lpstr>
      <vt:lpstr>汉仪时光体W</vt:lpstr>
      <vt:lpstr>宋体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yike</cp:lastModifiedBy>
  <cp:revision>2</cp:revision>
  <dcterms:created xsi:type="dcterms:W3CDTF">2018-05-17T07:41:05Z</dcterms:created>
  <dcterms:modified xsi:type="dcterms:W3CDTF">2020-11-13T09:36:46Z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