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26"/>
  </p:handoutMasterIdLst>
  <p:sldIdLst>
    <p:sldId id="293" r:id="rId4"/>
    <p:sldId id="294" r:id="rId6"/>
    <p:sldId id="285" r:id="rId7"/>
    <p:sldId id="299" r:id="rId8"/>
    <p:sldId id="300" r:id="rId9"/>
    <p:sldId id="297" r:id="rId10"/>
    <p:sldId id="301" r:id="rId11"/>
    <p:sldId id="302" r:id="rId12"/>
    <p:sldId id="303" r:id="rId13"/>
    <p:sldId id="304" r:id="rId14"/>
    <p:sldId id="305" r:id="rId15"/>
    <p:sldId id="306" r:id="rId16"/>
    <p:sldId id="307" r:id="rId17"/>
    <p:sldId id="308" r:id="rId18"/>
    <p:sldId id="309" r:id="rId19"/>
    <p:sldId id="298" r:id="rId20"/>
    <p:sldId id="310" r:id="rId21"/>
    <p:sldId id="311" r:id="rId22"/>
    <p:sldId id="312" r:id="rId23"/>
    <p:sldId id="286" r:id="rId24"/>
    <p:sldId id="313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</p:showPr>
  <p:clrMru>
    <a:srgbClr val="257131"/>
    <a:srgbClr val="F2F2F2"/>
    <a:srgbClr val="ABCD05"/>
    <a:srgbClr val="DDF1E6"/>
    <a:srgbClr val="5FD7E1"/>
    <a:srgbClr val="3D9B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75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mtClean="0"/>
            </a:lvl1pPr>
          </a:lstStyle>
          <a:p>
            <a:pPr>
              <a:defRPr/>
            </a:pPr>
            <a:fld id="{0327AB83-6D01-44C9-8215-25EC89F9C7A5}" type="datetime1">
              <a:rPr lang="zh-CN" altLang="en-US"/>
            </a:fld>
            <a:endParaRPr lang="zh-CN" altLang="en-US" sz="1200"/>
          </a:p>
        </p:txBody>
      </p:sp>
      <p:sp>
        <p:nvSpPr>
          <p:cNvPr id="26628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</p:sp>
      <p:sp>
        <p:nvSpPr>
          <p:cNvPr id="26629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defTabSz="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</a:pPr>
            <a:r>
              <a:rPr lang="zh-CN" altLang="zh-CN" sz="1200"/>
              <a:t>单击此处编辑母版文本样式</a:t>
            </a:r>
            <a:endParaRPr lang="zh-CN" altLang="zh-CN" sz="1200"/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zh-CN" sz="1200"/>
              <a:t>第二级</a:t>
            </a:r>
            <a:endParaRPr lang="zh-CN" altLang="zh-CN" sz="1200"/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zh-CN" sz="1200"/>
              <a:t>第三级</a:t>
            </a:r>
            <a:endParaRPr lang="zh-CN" altLang="zh-CN" sz="1200"/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zh-CN" sz="1200"/>
              <a:t>第四级</a:t>
            </a:r>
            <a:endParaRPr lang="zh-CN" altLang="zh-CN" sz="1200"/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zh-CN" sz="1200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fld id="{0D8E640F-6837-421D-A484-A4986687EB90}" type="slidenum">
              <a:rPr lang="zh-CN" altLang="en-US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327AB83-6D01-44C9-8215-25EC89F9C7A5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D8E640F-6837-421D-A484-A4986687EB90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55575" y="0"/>
            <a:ext cx="1098550" cy="619125"/>
          </a:xfrm>
          <a:ln w="12700">
            <a:solidFill>
              <a:srgbClr val="000000"/>
            </a:solidFill>
            <a:miter lim="800000"/>
          </a:ln>
        </p:spPr>
      </p:sp>
      <p:sp>
        <p:nvSpPr>
          <p:cNvPr id="27651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55575" y="0"/>
            <a:ext cx="1098550" cy="619125"/>
          </a:xfrm>
          <a:ln w="12700">
            <a:solidFill>
              <a:srgbClr val="000000"/>
            </a:solidFill>
            <a:miter lim="800000"/>
          </a:ln>
        </p:spPr>
      </p:sp>
      <p:sp>
        <p:nvSpPr>
          <p:cNvPr id="27651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55575" y="0"/>
            <a:ext cx="1098550" cy="619125"/>
          </a:xfrm>
          <a:ln w="12700">
            <a:solidFill>
              <a:srgbClr val="000000"/>
            </a:solidFill>
            <a:miter lim="800000"/>
          </a:ln>
        </p:spPr>
      </p:sp>
      <p:sp>
        <p:nvSpPr>
          <p:cNvPr id="27651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55575" y="0"/>
            <a:ext cx="1098550" cy="619125"/>
          </a:xfrm>
          <a:ln w="12700">
            <a:solidFill>
              <a:srgbClr val="000000"/>
            </a:solidFill>
            <a:miter lim="800000"/>
          </a:ln>
        </p:spPr>
      </p:sp>
      <p:sp>
        <p:nvSpPr>
          <p:cNvPr id="27651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55575" y="0"/>
            <a:ext cx="1098550" cy="619125"/>
          </a:xfrm>
          <a:ln w="12700">
            <a:solidFill>
              <a:srgbClr val="000000"/>
            </a:solidFill>
            <a:miter lim="800000"/>
          </a:ln>
        </p:spPr>
      </p:sp>
      <p:sp>
        <p:nvSpPr>
          <p:cNvPr id="27651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55575" y="0"/>
            <a:ext cx="1098550" cy="619125"/>
          </a:xfrm>
          <a:ln w="12700">
            <a:solidFill>
              <a:srgbClr val="000000"/>
            </a:solidFill>
            <a:miter lim="800000"/>
          </a:ln>
        </p:spPr>
      </p:sp>
      <p:sp>
        <p:nvSpPr>
          <p:cNvPr id="27651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327AB83-6D01-44C9-8215-25EC89F9C7A5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D8E640F-6837-421D-A484-A4986687EB90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55575" y="0"/>
            <a:ext cx="1098550" cy="619125"/>
          </a:xfrm>
          <a:ln w="12700">
            <a:solidFill>
              <a:srgbClr val="000000"/>
            </a:solidFill>
            <a:miter lim="800000"/>
          </a:ln>
        </p:spPr>
      </p:sp>
      <p:sp>
        <p:nvSpPr>
          <p:cNvPr id="27651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55575" y="0"/>
            <a:ext cx="1098550" cy="619125"/>
          </a:xfrm>
          <a:ln w="12700">
            <a:solidFill>
              <a:srgbClr val="000000"/>
            </a:solidFill>
            <a:miter lim="800000"/>
          </a:ln>
        </p:spPr>
      </p:sp>
      <p:sp>
        <p:nvSpPr>
          <p:cNvPr id="27651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55575" y="0"/>
            <a:ext cx="1098550" cy="619125"/>
          </a:xfrm>
          <a:ln w="12700">
            <a:solidFill>
              <a:srgbClr val="000000"/>
            </a:solidFill>
            <a:miter lim="800000"/>
          </a:ln>
        </p:spPr>
      </p:sp>
      <p:sp>
        <p:nvSpPr>
          <p:cNvPr id="27651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327AB83-6D01-44C9-8215-25EC89F9C7A5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D8E640F-6837-421D-A484-A4986687EB90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327AB83-6D01-44C9-8215-25EC89F9C7A5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D8E640F-6837-421D-A484-A4986687EB90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327AB83-6D01-44C9-8215-25EC89F9C7A5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D8E640F-6837-421D-A484-A4986687EB90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327AB83-6D01-44C9-8215-25EC89F9C7A5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D8E640F-6837-421D-A484-A4986687EB90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55575" y="0"/>
            <a:ext cx="1098550" cy="619125"/>
          </a:xfrm>
          <a:ln w="12700">
            <a:solidFill>
              <a:srgbClr val="000000"/>
            </a:solidFill>
            <a:miter lim="800000"/>
          </a:ln>
        </p:spPr>
      </p:sp>
      <p:sp>
        <p:nvSpPr>
          <p:cNvPr id="27651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55575" y="0"/>
            <a:ext cx="1098550" cy="619125"/>
          </a:xfrm>
          <a:ln w="12700">
            <a:solidFill>
              <a:srgbClr val="000000"/>
            </a:solidFill>
            <a:miter lim="800000"/>
          </a:ln>
        </p:spPr>
      </p:sp>
      <p:sp>
        <p:nvSpPr>
          <p:cNvPr id="27651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327AB83-6D01-44C9-8215-25EC89F9C7A5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D8E640F-6837-421D-A484-A4986687EB90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55575" y="0"/>
            <a:ext cx="1098550" cy="619125"/>
          </a:xfrm>
          <a:ln w="12700">
            <a:solidFill>
              <a:srgbClr val="000000"/>
            </a:solidFill>
            <a:miter lim="800000"/>
          </a:ln>
        </p:spPr>
      </p:sp>
      <p:sp>
        <p:nvSpPr>
          <p:cNvPr id="27651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55575" y="0"/>
            <a:ext cx="1098550" cy="619125"/>
          </a:xfrm>
          <a:ln w="12700">
            <a:solidFill>
              <a:srgbClr val="000000"/>
            </a:solidFill>
            <a:miter lim="800000"/>
          </a:ln>
        </p:spPr>
      </p:sp>
      <p:sp>
        <p:nvSpPr>
          <p:cNvPr id="27651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55575" y="0"/>
            <a:ext cx="1098550" cy="619125"/>
          </a:xfrm>
          <a:ln w="12700">
            <a:solidFill>
              <a:srgbClr val="000000"/>
            </a:solidFill>
            <a:miter lim="800000"/>
          </a:ln>
        </p:spPr>
      </p:sp>
      <p:sp>
        <p:nvSpPr>
          <p:cNvPr id="27651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EE4A3-7A66-49FB-BC08-08FA77D17575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97A10E-A4DC-47FF-BB95-D5A6DC68441C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B578E-7B7C-45AB-86D1-179E4A09F58C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C0247E-BF40-4D05-8EF0-ECFF4F923720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9B690-7E4E-40D9-A010-9B35C9A9656D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17A58F-8893-4310-B88D-21BC487D7B90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3233B-7404-4D5A-AD44-A2DA41C75D15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182328-898B-473E-A766-E147BA8976F4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75790-0823-451A-B1EE-F838F76478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FD098-097F-4D8E-B119-A651F86FDA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75790-0823-451A-B1EE-F838F76478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FD098-097F-4D8E-B119-A651F86FDA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75790-0823-451A-B1EE-F838F76478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FD098-097F-4D8E-B119-A651F86FDA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75790-0823-451A-B1EE-F838F76478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FD098-097F-4D8E-B119-A651F86FDA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75790-0823-451A-B1EE-F838F76478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FD098-097F-4D8E-B119-A651F86FDA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75790-0823-451A-B1EE-F838F76478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FD098-097F-4D8E-B119-A651F86FDA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75790-0823-451A-B1EE-F838F76478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FD098-097F-4D8E-B119-A651F86FDA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EF691-36E2-4A66-9527-4AE0FE2B2E4F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759DF8-7DCC-4F67-983D-6DF065A78049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75790-0823-451A-B1EE-F838F76478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FD098-097F-4D8E-B119-A651F86FDA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75790-0823-451A-B1EE-F838F76478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FD098-097F-4D8E-B119-A651F86FDA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75790-0823-451A-B1EE-F838F76478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FD098-097F-4D8E-B119-A651F86FDA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1926771" y="1203606"/>
            <a:ext cx="844187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版权声明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感谢您下载觅知网平台上提供的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作品，为了您和觅知网以及原创作者的利益，请勿复制、传播、销售，否则将承担法律责任！觅知网将对作品进行维权，按照传播下载次数进行十倍的索取赔偿！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在觅知网出售的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模板是免版税类（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RF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Royalty-Free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）正版受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中国人民共和国著作法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世界版权公约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的保护，作品的所有权、版权和著作权归觅知网所有，您下载的是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模板素材的使用权。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不得将觅知网的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B4706-0703-4930-A372-6D16E37D0782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E55BCC-2467-4576-9B1E-E10D7B8A2682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05B6E-E67D-43B0-8DA3-E566F8F4904C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5B221F-FE60-4392-B073-DB390BCAE921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97343-380C-46B1-B66D-4205711401A0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B219A1-A4EF-4AAF-89CC-95F2849D6066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719F8-604F-4CF2-BC52-40BE98CE1493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CCA0CF-4274-452D-BA6F-DB2A7CF8B06D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2DA03-8290-4744-A99F-CD31C2951233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B77BF9-60B6-493C-8942-380432F556E0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4ABC2-C826-4F61-A445-E973FF57B0AD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0926B5-EA70-4CA4-8FA3-0309B9C6E564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61C29-BA30-4EB6-9CE8-13EC06932958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2CD49F-AFC1-49F3-A245-10E6718C6409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DF1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>
                <a:sym typeface="Calibri" pitchFamily="34" charset="0"/>
              </a:rPr>
              <a:t>单击此处编辑母版文本样式</a:t>
            </a:r>
            <a:endParaRPr lang="zh-CN" altLang="zh-CN">
              <a:sym typeface="Calibri" pitchFamily="34" charset="0"/>
            </a:endParaRPr>
          </a:p>
          <a:p>
            <a:pPr lvl="1"/>
            <a:r>
              <a:rPr lang="zh-CN" altLang="zh-CN">
                <a:sym typeface="Calibri" pitchFamily="34" charset="0"/>
              </a:rPr>
              <a:t>第二级</a:t>
            </a:r>
            <a:endParaRPr lang="zh-CN" altLang="zh-CN">
              <a:sym typeface="Calibri" pitchFamily="34" charset="0"/>
            </a:endParaRPr>
          </a:p>
          <a:p>
            <a:pPr lvl="2"/>
            <a:r>
              <a:rPr lang="zh-CN" altLang="zh-CN">
                <a:sym typeface="Calibri" pitchFamily="34" charset="0"/>
              </a:rPr>
              <a:t>第三级</a:t>
            </a:r>
            <a:endParaRPr lang="zh-CN" altLang="zh-CN">
              <a:sym typeface="Calibri" pitchFamily="34" charset="0"/>
            </a:endParaRPr>
          </a:p>
          <a:p>
            <a:pPr lvl="3"/>
            <a:r>
              <a:rPr lang="zh-CN" altLang="zh-CN">
                <a:sym typeface="Calibri" pitchFamily="34" charset="0"/>
              </a:rPr>
              <a:t>第四级</a:t>
            </a:r>
            <a:endParaRPr lang="zh-CN" altLang="zh-CN">
              <a:sym typeface="Calibri" pitchFamily="34" charset="0"/>
            </a:endParaRPr>
          </a:p>
          <a:p>
            <a:pPr lvl="4"/>
            <a:r>
              <a:rPr lang="zh-CN" altLang="zh-CN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6267E9F-7AED-43B9-B49B-014B0E82FB7F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C8EE00BA-2C0B-4CEB-94AC-556D106E1538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875790-0823-451A-B1EE-F838F76478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4FD098-097F-4D8E-B119-A651F86FDA6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9.png"/><Relationship Id="rId3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3.jpeg"/><Relationship Id="rId2" Type="http://schemas.openxmlformats.org/officeDocument/2006/relationships/image" Target="../media/image6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1.pn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jpe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1.jpe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4.png"/><Relationship Id="rId3" Type="http://schemas.openxmlformats.org/officeDocument/2006/relationships/image" Target="../media/image6.pn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-28136"/>
            <a:ext cx="12192001" cy="6886135"/>
          </a:xfrm>
          <a:prstGeom prst="rect">
            <a:avLst/>
          </a:prstGeom>
        </p:spPr>
      </p:pic>
      <p:sp>
        <p:nvSpPr>
          <p:cNvPr id="5" name="Freeform 6"/>
          <p:cNvSpPr>
            <a:spLocks noChangeArrowheads="1"/>
          </p:cNvSpPr>
          <p:nvPr/>
        </p:nvSpPr>
        <p:spPr bwMode="auto">
          <a:xfrm>
            <a:off x="2168525" y="4022725"/>
            <a:ext cx="7673975" cy="2343150"/>
          </a:xfrm>
          <a:custGeom>
            <a:avLst/>
            <a:gdLst>
              <a:gd name="T0" fmla="*/ 0 w 1329"/>
              <a:gd name="T1" fmla="*/ 2267938 h 405"/>
              <a:gd name="T2" fmla="*/ 3164288 w 1329"/>
              <a:gd name="T3" fmla="*/ 219851 h 405"/>
              <a:gd name="T4" fmla="*/ 4255620 w 1329"/>
              <a:gd name="T5" fmla="*/ 196709 h 405"/>
              <a:gd name="T6" fmla="*/ 7673975 w 1329"/>
              <a:gd name="T7" fmla="*/ 2343150 h 405"/>
              <a:gd name="T8" fmla="*/ 0 w 1329"/>
              <a:gd name="T9" fmla="*/ 2267938 h 4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29"/>
              <a:gd name="T16" fmla="*/ 0 h 405"/>
              <a:gd name="T17" fmla="*/ 1329 w 1329"/>
              <a:gd name="T18" fmla="*/ 405 h 40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29" h="405">
                <a:moveTo>
                  <a:pt x="0" y="392"/>
                </a:moveTo>
                <a:cubicBezTo>
                  <a:pt x="548" y="38"/>
                  <a:pt x="548" y="38"/>
                  <a:pt x="548" y="38"/>
                </a:cubicBezTo>
                <a:cubicBezTo>
                  <a:pt x="605" y="1"/>
                  <a:pt x="679" y="0"/>
                  <a:pt x="737" y="34"/>
                </a:cubicBezTo>
                <a:cubicBezTo>
                  <a:pt x="1329" y="405"/>
                  <a:pt x="1329" y="405"/>
                  <a:pt x="1329" y="405"/>
                </a:cubicBezTo>
                <a:lnTo>
                  <a:pt x="0" y="392"/>
                </a:lnTo>
                <a:close/>
              </a:path>
            </a:pathLst>
          </a:custGeom>
          <a:solidFill>
            <a:srgbClr val="6BDB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2" name="组合 201"/>
          <p:cNvGrpSpPr/>
          <p:nvPr/>
        </p:nvGrpSpPr>
        <p:grpSpPr>
          <a:xfrm>
            <a:off x="2266950" y="3375025"/>
            <a:ext cx="7783513" cy="3471863"/>
            <a:chOff x="2266950" y="3375025"/>
            <a:chExt cx="7783513" cy="3471863"/>
          </a:xfrm>
        </p:grpSpPr>
        <p:sp>
          <p:nvSpPr>
            <p:cNvPr id="6" name="Freeform 7"/>
            <p:cNvSpPr>
              <a:spLocks noChangeArrowheads="1"/>
            </p:cNvSpPr>
            <p:nvPr/>
          </p:nvSpPr>
          <p:spPr bwMode="auto">
            <a:xfrm>
              <a:off x="4276725" y="5127625"/>
              <a:ext cx="276225" cy="1139825"/>
            </a:xfrm>
            <a:custGeom>
              <a:avLst/>
              <a:gdLst>
                <a:gd name="T0" fmla="*/ 276225 w 48"/>
                <a:gd name="T1" fmla="*/ 1139825 h 197"/>
                <a:gd name="T2" fmla="*/ 0 w 48"/>
                <a:gd name="T3" fmla="*/ 1139825 h 197"/>
                <a:gd name="T4" fmla="*/ 0 w 48"/>
                <a:gd name="T5" fmla="*/ 92575 h 197"/>
                <a:gd name="T6" fmla="*/ 92075 w 48"/>
                <a:gd name="T7" fmla="*/ 0 h 197"/>
                <a:gd name="T8" fmla="*/ 184150 w 48"/>
                <a:gd name="T9" fmla="*/ 0 h 197"/>
                <a:gd name="T10" fmla="*/ 276225 w 48"/>
                <a:gd name="T11" fmla="*/ 92575 h 197"/>
                <a:gd name="T12" fmla="*/ 276225 w 48"/>
                <a:gd name="T13" fmla="*/ 1139825 h 1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197"/>
                <a:gd name="T23" fmla="*/ 48 w 48"/>
                <a:gd name="T24" fmla="*/ 197 h 1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197">
                  <a:moveTo>
                    <a:pt x="48" y="197"/>
                  </a:moveTo>
                  <a:cubicBezTo>
                    <a:pt x="0" y="197"/>
                    <a:pt x="0" y="197"/>
                    <a:pt x="0" y="19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1" y="0"/>
                    <a:pt x="48" y="8"/>
                    <a:pt x="48" y="16"/>
                  </a:cubicBezTo>
                  <a:lnTo>
                    <a:pt x="48" y="197"/>
                  </a:lnTo>
                  <a:close/>
                </a:path>
              </a:pathLst>
            </a:custGeom>
            <a:solidFill>
              <a:srgbClr val="389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 noChangeArrowheads="1"/>
            </p:cNvSpPr>
            <p:nvPr/>
          </p:nvSpPr>
          <p:spPr bwMode="auto">
            <a:xfrm>
              <a:off x="3733800" y="4370388"/>
              <a:ext cx="5097463" cy="2349500"/>
            </a:xfrm>
            <a:custGeom>
              <a:avLst/>
              <a:gdLst>
                <a:gd name="T0" fmla="*/ 0 w 883"/>
                <a:gd name="T1" fmla="*/ 2303204 h 406"/>
                <a:gd name="T2" fmla="*/ 5097463 w 883"/>
                <a:gd name="T3" fmla="*/ 2349500 h 406"/>
                <a:gd name="T4" fmla="*/ 1472087 w 883"/>
                <a:gd name="T5" fmla="*/ 202543 h 406"/>
                <a:gd name="T6" fmla="*/ 375238 w 883"/>
                <a:gd name="T7" fmla="*/ 225691 h 406"/>
                <a:gd name="T8" fmla="*/ 0 w 883"/>
                <a:gd name="T9" fmla="*/ 468743 h 406"/>
                <a:gd name="T10" fmla="*/ 0 w 883"/>
                <a:gd name="T11" fmla="*/ 2303204 h 4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83"/>
                <a:gd name="T19" fmla="*/ 0 h 406"/>
                <a:gd name="T20" fmla="*/ 883 w 883"/>
                <a:gd name="T21" fmla="*/ 406 h 4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83" h="406">
                  <a:moveTo>
                    <a:pt x="0" y="398"/>
                  </a:moveTo>
                  <a:cubicBezTo>
                    <a:pt x="883" y="406"/>
                    <a:pt x="883" y="406"/>
                    <a:pt x="883" y="406"/>
                  </a:cubicBezTo>
                  <a:cubicBezTo>
                    <a:pt x="255" y="35"/>
                    <a:pt x="255" y="35"/>
                    <a:pt x="255" y="35"/>
                  </a:cubicBezTo>
                  <a:cubicBezTo>
                    <a:pt x="196" y="0"/>
                    <a:pt x="123" y="2"/>
                    <a:pt x="65" y="39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0" y="398"/>
                  </a:lnTo>
                  <a:close/>
                </a:path>
              </a:pathLst>
            </a:cu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 noChangeArrowheads="1"/>
            </p:cNvSpPr>
            <p:nvPr/>
          </p:nvSpPr>
          <p:spPr bwMode="auto">
            <a:xfrm>
              <a:off x="2404286" y="3514725"/>
              <a:ext cx="2112962" cy="3048000"/>
            </a:xfrm>
            <a:custGeom>
              <a:avLst/>
              <a:gdLst>
                <a:gd name="T0" fmla="*/ 1633793 w 366"/>
                <a:gd name="T1" fmla="*/ 676691 h 527"/>
                <a:gd name="T2" fmla="*/ 1633793 w 366"/>
                <a:gd name="T3" fmla="*/ 555233 h 527"/>
                <a:gd name="T4" fmla="*/ 1079573 w 366"/>
                <a:gd name="T5" fmla="*/ 0 h 527"/>
                <a:gd name="T6" fmla="*/ 1079573 w 366"/>
                <a:gd name="T7" fmla="*/ 0 h 527"/>
                <a:gd name="T8" fmla="*/ 531127 w 366"/>
                <a:gd name="T9" fmla="*/ 555233 h 527"/>
                <a:gd name="T10" fmla="*/ 531127 w 366"/>
                <a:gd name="T11" fmla="*/ 1052630 h 527"/>
                <a:gd name="T12" fmla="*/ 432984 w 366"/>
                <a:gd name="T13" fmla="*/ 1052630 h 527"/>
                <a:gd name="T14" fmla="*/ 0 w 366"/>
                <a:gd name="T15" fmla="*/ 1486406 h 527"/>
                <a:gd name="T16" fmla="*/ 0 w 366"/>
                <a:gd name="T17" fmla="*/ 3048000 h 527"/>
                <a:gd name="T18" fmla="*/ 889061 w 366"/>
                <a:gd name="T19" fmla="*/ 3048000 h 527"/>
                <a:gd name="T20" fmla="*/ 889061 w 366"/>
                <a:gd name="T21" fmla="*/ 2834004 h 527"/>
                <a:gd name="T22" fmla="*/ 1397095 w 366"/>
                <a:gd name="T23" fmla="*/ 2834004 h 527"/>
                <a:gd name="T24" fmla="*/ 1397095 w 366"/>
                <a:gd name="T25" fmla="*/ 2805085 h 527"/>
                <a:gd name="T26" fmla="*/ 2112962 w 366"/>
                <a:gd name="T27" fmla="*/ 2805085 h 527"/>
                <a:gd name="T28" fmla="*/ 2112962 w 366"/>
                <a:gd name="T29" fmla="*/ 1156736 h 527"/>
                <a:gd name="T30" fmla="*/ 1633793 w 366"/>
                <a:gd name="T31" fmla="*/ 676691 h 52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66"/>
                <a:gd name="T49" fmla="*/ 0 h 527"/>
                <a:gd name="T50" fmla="*/ 366 w 366"/>
                <a:gd name="T51" fmla="*/ 527 h 52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66" h="527">
                  <a:moveTo>
                    <a:pt x="283" y="117"/>
                  </a:moveTo>
                  <a:cubicBezTo>
                    <a:pt x="283" y="96"/>
                    <a:pt x="283" y="96"/>
                    <a:pt x="283" y="96"/>
                  </a:cubicBezTo>
                  <a:cubicBezTo>
                    <a:pt x="283" y="43"/>
                    <a:pt x="240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34" y="0"/>
                    <a:pt x="92" y="43"/>
                    <a:pt x="92" y="96"/>
                  </a:cubicBezTo>
                  <a:cubicBezTo>
                    <a:pt x="92" y="182"/>
                    <a:pt x="92" y="182"/>
                    <a:pt x="92" y="182"/>
                  </a:cubicBezTo>
                  <a:cubicBezTo>
                    <a:pt x="75" y="182"/>
                    <a:pt x="75" y="182"/>
                    <a:pt x="75" y="182"/>
                  </a:cubicBezTo>
                  <a:cubicBezTo>
                    <a:pt x="34" y="182"/>
                    <a:pt x="0" y="216"/>
                    <a:pt x="0" y="257"/>
                  </a:cubicBezTo>
                  <a:cubicBezTo>
                    <a:pt x="0" y="527"/>
                    <a:pt x="0" y="527"/>
                    <a:pt x="0" y="527"/>
                  </a:cubicBezTo>
                  <a:cubicBezTo>
                    <a:pt x="154" y="527"/>
                    <a:pt x="154" y="527"/>
                    <a:pt x="154" y="527"/>
                  </a:cubicBezTo>
                  <a:cubicBezTo>
                    <a:pt x="154" y="490"/>
                    <a:pt x="154" y="490"/>
                    <a:pt x="154" y="490"/>
                  </a:cubicBezTo>
                  <a:cubicBezTo>
                    <a:pt x="242" y="490"/>
                    <a:pt x="242" y="490"/>
                    <a:pt x="242" y="490"/>
                  </a:cubicBezTo>
                  <a:cubicBezTo>
                    <a:pt x="242" y="485"/>
                    <a:pt x="242" y="485"/>
                    <a:pt x="242" y="485"/>
                  </a:cubicBezTo>
                  <a:cubicBezTo>
                    <a:pt x="366" y="485"/>
                    <a:pt x="366" y="485"/>
                    <a:pt x="366" y="485"/>
                  </a:cubicBezTo>
                  <a:cubicBezTo>
                    <a:pt x="366" y="200"/>
                    <a:pt x="366" y="200"/>
                    <a:pt x="366" y="200"/>
                  </a:cubicBezTo>
                  <a:cubicBezTo>
                    <a:pt x="366" y="154"/>
                    <a:pt x="328" y="117"/>
                    <a:pt x="283" y="117"/>
                  </a:cubicBezTo>
                  <a:close/>
                </a:path>
              </a:pathLst>
            </a:custGeom>
            <a:solidFill>
              <a:srgbClr val="257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4038600" y="5908675"/>
              <a:ext cx="723900" cy="474663"/>
            </a:xfrm>
            <a:prstGeom prst="rect">
              <a:avLst/>
            </a:prstGeom>
            <a:solidFill>
              <a:srgbClr val="2A77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" name="Freeform 11"/>
            <p:cNvSpPr>
              <a:spLocks noChangeArrowheads="1"/>
            </p:cNvSpPr>
            <p:nvPr/>
          </p:nvSpPr>
          <p:spPr bwMode="auto">
            <a:xfrm>
              <a:off x="4552950" y="4711700"/>
              <a:ext cx="693738" cy="1555750"/>
            </a:xfrm>
            <a:custGeom>
              <a:avLst/>
              <a:gdLst>
                <a:gd name="T0" fmla="*/ 578115 w 120"/>
                <a:gd name="T1" fmla="*/ 1555750 h 269"/>
                <a:gd name="T2" fmla="*/ 115623 w 120"/>
                <a:gd name="T3" fmla="*/ 1555750 h 269"/>
                <a:gd name="T4" fmla="*/ 0 w 120"/>
                <a:gd name="T5" fmla="*/ 1440081 h 269"/>
                <a:gd name="T6" fmla="*/ 0 w 120"/>
                <a:gd name="T7" fmla="*/ 347007 h 269"/>
                <a:gd name="T8" fmla="*/ 346869 w 120"/>
                <a:gd name="T9" fmla="*/ 0 h 269"/>
                <a:gd name="T10" fmla="*/ 346869 w 120"/>
                <a:gd name="T11" fmla="*/ 0 h 269"/>
                <a:gd name="T12" fmla="*/ 693738 w 120"/>
                <a:gd name="T13" fmla="*/ 347007 h 269"/>
                <a:gd name="T14" fmla="*/ 693738 w 120"/>
                <a:gd name="T15" fmla="*/ 1440081 h 269"/>
                <a:gd name="T16" fmla="*/ 578115 w 120"/>
                <a:gd name="T17" fmla="*/ 1555750 h 2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0"/>
                <a:gd name="T28" fmla="*/ 0 h 269"/>
                <a:gd name="T29" fmla="*/ 120 w 120"/>
                <a:gd name="T30" fmla="*/ 269 h 26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0" h="269">
                  <a:moveTo>
                    <a:pt x="100" y="269"/>
                  </a:moveTo>
                  <a:cubicBezTo>
                    <a:pt x="20" y="269"/>
                    <a:pt x="20" y="269"/>
                    <a:pt x="20" y="269"/>
                  </a:cubicBezTo>
                  <a:cubicBezTo>
                    <a:pt x="9" y="269"/>
                    <a:pt x="0" y="260"/>
                    <a:pt x="0" y="24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93" y="0"/>
                    <a:pt x="120" y="27"/>
                    <a:pt x="120" y="60"/>
                  </a:cubicBezTo>
                  <a:cubicBezTo>
                    <a:pt x="120" y="249"/>
                    <a:pt x="120" y="249"/>
                    <a:pt x="120" y="249"/>
                  </a:cubicBezTo>
                  <a:cubicBezTo>
                    <a:pt x="120" y="260"/>
                    <a:pt x="111" y="269"/>
                    <a:pt x="100" y="269"/>
                  </a:cubicBezTo>
                  <a:close/>
                </a:path>
              </a:pathLst>
            </a:custGeom>
            <a:solidFill>
              <a:srgbClr val="257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 noChangeArrowheads="1"/>
            </p:cNvSpPr>
            <p:nvPr/>
          </p:nvSpPr>
          <p:spPr bwMode="auto">
            <a:xfrm>
              <a:off x="3652838" y="4527550"/>
              <a:ext cx="207962" cy="906463"/>
            </a:xfrm>
            <a:custGeom>
              <a:avLst/>
              <a:gdLst>
                <a:gd name="T0" fmla="*/ 207962 w 36"/>
                <a:gd name="T1" fmla="*/ 906463 h 157"/>
                <a:gd name="T2" fmla="*/ 0 w 36"/>
                <a:gd name="T3" fmla="*/ 906463 h 157"/>
                <a:gd name="T4" fmla="*/ 0 w 36"/>
                <a:gd name="T5" fmla="*/ 103926 h 157"/>
                <a:gd name="T6" fmla="*/ 103981 w 36"/>
                <a:gd name="T7" fmla="*/ 0 h 157"/>
                <a:gd name="T8" fmla="*/ 103981 w 36"/>
                <a:gd name="T9" fmla="*/ 0 h 157"/>
                <a:gd name="T10" fmla="*/ 207962 w 36"/>
                <a:gd name="T11" fmla="*/ 103926 h 157"/>
                <a:gd name="T12" fmla="*/ 207962 w 36"/>
                <a:gd name="T13" fmla="*/ 906463 h 1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157"/>
                <a:gd name="T23" fmla="*/ 36 w 36"/>
                <a:gd name="T24" fmla="*/ 157 h 1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157">
                  <a:moveTo>
                    <a:pt x="36" y="157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lnTo>
                    <a:pt x="36" y="157"/>
                  </a:lnTo>
                  <a:close/>
                </a:path>
              </a:pathLst>
            </a:custGeom>
            <a:solidFill>
              <a:srgbClr val="389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 noChangeArrowheads="1"/>
            </p:cNvSpPr>
            <p:nvPr/>
          </p:nvSpPr>
          <p:spPr bwMode="auto">
            <a:xfrm>
              <a:off x="3024188" y="3960813"/>
              <a:ext cx="368300" cy="1166812"/>
            </a:xfrm>
            <a:custGeom>
              <a:avLst/>
              <a:gdLst>
                <a:gd name="T0" fmla="*/ 184150 w 64"/>
                <a:gd name="T1" fmla="*/ 1166812 h 202"/>
                <a:gd name="T2" fmla="*/ 184150 w 64"/>
                <a:gd name="T3" fmla="*/ 1166812 h 202"/>
                <a:gd name="T4" fmla="*/ 0 w 64"/>
                <a:gd name="T5" fmla="*/ 987747 h 202"/>
                <a:gd name="T6" fmla="*/ 0 w 64"/>
                <a:gd name="T7" fmla="*/ 179065 h 202"/>
                <a:gd name="T8" fmla="*/ 184150 w 64"/>
                <a:gd name="T9" fmla="*/ 0 h 202"/>
                <a:gd name="T10" fmla="*/ 184150 w 64"/>
                <a:gd name="T11" fmla="*/ 0 h 202"/>
                <a:gd name="T12" fmla="*/ 368300 w 64"/>
                <a:gd name="T13" fmla="*/ 179065 h 202"/>
                <a:gd name="T14" fmla="*/ 368300 w 64"/>
                <a:gd name="T15" fmla="*/ 987747 h 202"/>
                <a:gd name="T16" fmla="*/ 184150 w 64"/>
                <a:gd name="T17" fmla="*/ 1166812 h 2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202"/>
                <a:gd name="T29" fmla="*/ 64 w 64"/>
                <a:gd name="T30" fmla="*/ 202 h 2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202">
                  <a:moveTo>
                    <a:pt x="32" y="202"/>
                  </a:moveTo>
                  <a:cubicBezTo>
                    <a:pt x="32" y="202"/>
                    <a:pt x="32" y="202"/>
                    <a:pt x="32" y="202"/>
                  </a:cubicBezTo>
                  <a:cubicBezTo>
                    <a:pt x="15" y="202"/>
                    <a:pt x="0" y="188"/>
                    <a:pt x="0" y="17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5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9" y="0"/>
                    <a:pt x="64" y="14"/>
                    <a:pt x="64" y="31"/>
                  </a:cubicBezTo>
                  <a:cubicBezTo>
                    <a:pt x="64" y="171"/>
                    <a:pt x="64" y="171"/>
                    <a:pt x="64" y="171"/>
                  </a:cubicBezTo>
                  <a:cubicBezTo>
                    <a:pt x="64" y="188"/>
                    <a:pt x="49" y="202"/>
                    <a:pt x="32" y="202"/>
                  </a:cubicBezTo>
                  <a:close/>
                </a:path>
              </a:pathLst>
            </a:custGeom>
            <a:solidFill>
              <a:srgbClr val="389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4"/>
            <p:cNvSpPr>
              <a:spLocks noChangeArrowheads="1"/>
            </p:cNvSpPr>
            <p:nvPr/>
          </p:nvSpPr>
          <p:spPr bwMode="auto">
            <a:xfrm>
              <a:off x="2393950" y="4937125"/>
              <a:ext cx="520700" cy="1330325"/>
            </a:xfrm>
            <a:custGeom>
              <a:avLst/>
              <a:gdLst>
                <a:gd name="T0" fmla="*/ 520700 w 90"/>
                <a:gd name="T1" fmla="*/ 1330325 h 230"/>
                <a:gd name="T2" fmla="*/ 0 w 90"/>
                <a:gd name="T3" fmla="*/ 1330325 h 230"/>
                <a:gd name="T4" fmla="*/ 0 w 90"/>
                <a:gd name="T5" fmla="*/ 225577 h 230"/>
                <a:gd name="T6" fmla="*/ 225637 w 90"/>
                <a:gd name="T7" fmla="*/ 0 h 230"/>
                <a:gd name="T8" fmla="*/ 295063 w 90"/>
                <a:gd name="T9" fmla="*/ 0 h 230"/>
                <a:gd name="T10" fmla="*/ 520700 w 90"/>
                <a:gd name="T11" fmla="*/ 225577 h 230"/>
                <a:gd name="T12" fmla="*/ 520700 w 90"/>
                <a:gd name="T13" fmla="*/ 1330325 h 2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0"/>
                <a:gd name="T22" fmla="*/ 0 h 230"/>
                <a:gd name="T23" fmla="*/ 90 w 90"/>
                <a:gd name="T24" fmla="*/ 230 h 2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0" h="230">
                  <a:moveTo>
                    <a:pt x="90" y="230"/>
                  </a:moveTo>
                  <a:cubicBezTo>
                    <a:pt x="0" y="230"/>
                    <a:pt x="0" y="230"/>
                    <a:pt x="0" y="23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7" y="0"/>
                    <a:pt x="39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73" y="0"/>
                    <a:pt x="90" y="18"/>
                    <a:pt x="90" y="39"/>
                  </a:cubicBezTo>
                  <a:lnTo>
                    <a:pt x="90" y="230"/>
                  </a:lnTo>
                  <a:close/>
                </a:path>
              </a:pathLst>
            </a:custGeom>
            <a:solidFill>
              <a:srgbClr val="389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 noChangeArrowheads="1"/>
            </p:cNvSpPr>
            <p:nvPr/>
          </p:nvSpPr>
          <p:spPr bwMode="auto">
            <a:xfrm>
              <a:off x="4986338" y="3432175"/>
              <a:ext cx="4821237" cy="3200400"/>
            </a:xfrm>
            <a:custGeom>
              <a:avLst/>
              <a:gdLst>
                <a:gd name="T0" fmla="*/ 4486349 w 835"/>
                <a:gd name="T1" fmla="*/ 2164466 h 553"/>
                <a:gd name="T2" fmla="*/ 3949373 w 835"/>
                <a:gd name="T3" fmla="*/ 2164466 h 553"/>
                <a:gd name="T4" fmla="*/ 3949373 w 835"/>
                <a:gd name="T5" fmla="*/ 1869311 h 553"/>
                <a:gd name="T6" fmla="*/ 3470136 w 835"/>
                <a:gd name="T7" fmla="*/ 1388962 h 553"/>
                <a:gd name="T8" fmla="*/ 2846551 w 835"/>
                <a:gd name="T9" fmla="*/ 1388962 h 553"/>
                <a:gd name="T10" fmla="*/ 2846551 w 835"/>
                <a:gd name="T11" fmla="*/ 1059084 h 553"/>
                <a:gd name="T12" fmla="*/ 2540532 w 835"/>
                <a:gd name="T13" fmla="*/ 746567 h 553"/>
                <a:gd name="T14" fmla="*/ 2511662 w 835"/>
                <a:gd name="T15" fmla="*/ 746567 h 553"/>
                <a:gd name="T16" fmla="*/ 2511662 w 835"/>
                <a:gd name="T17" fmla="*/ 532435 h 553"/>
                <a:gd name="T18" fmla="*/ 2026652 w 835"/>
                <a:gd name="T19" fmla="*/ 11575 h 553"/>
                <a:gd name="T20" fmla="*/ 1501223 w 835"/>
                <a:gd name="T21" fmla="*/ 520861 h 553"/>
                <a:gd name="T22" fmla="*/ 1501223 w 835"/>
                <a:gd name="T23" fmla="*/ 567159 h 553"/>
                <a:gd name="T24" fmla="*/ 1483902 w 835"/>
                <a:gd name="T25" fmla="*/ 567159 h 553"/>
                <a:gd name="T26" fmla="*/ 1068178 w 835"/>
                <a:gd name="T27" fmla="*/ 983848 h 553"/>
                <a:gd name="T28" fmla="*/ 1068178 w 835"/>
                <a:gd name="T29" fmla="*/ 1238491 h 553"/>
                <a:gd name="T30" fmla="*/ 935378 w 835"/>
                <a:gd name="T31" fmla="*/ 1238491 h 553"/>
                <a:gd name="T32" fmla="*/ 577394 w 835"/>
                <a:gd name="T33" fmla="*/ 1591519 h 553"/>
                <a:gd name="T34" fmla="*/ 577394 w 835"/>
                <a:gd name="T35" fmla="*/ 1875099 h 553"/>
                <a:gd name="T36" fmla="*/ 334888 w 835"/>
                <a:gd name="T37" fmla="*/ 1875099 h 553"/>
                <a:gd name="T38" fmla="*/ 0 w 835"/>
                <a:gd name="T39" fmla="*/ 2204977 h 553"/>
                <a:gd name="T40" fmla="*/ 0 w 835"/>
                <a:gd name="T41" fmla="*/ 2905246 h 553"/>
                <a:gd name="T42" fmla="*/ 715968 w 835"/>
                <a:gd name="T43" fmla="*/ 2905246 h 553"/>
                <a:gd name="T44" fmla="*/ 715968 w 835"/>
                <a:gd name="T45" fmla="*/ 2882096 h 553"/>
                <a:gd name="T46" fmla="*/ 1068178 w 835"/>
                <a:gd name="T47" fmla="*/ 2882096 h 553"/>
                <a:gd name="T48" fmla="*/ 1068178 w 835"/>
                <a:gd name="T49" fmla="*/ 3032567 h 553"/>
                <a:gd name="T50" fmla="*/ 1732181 w 835"/>
                <a:gd name="T51" fmla="*/ 3032567 h 553"/>
                <a:gd name="T52" fmla="*/ 1732181 w 835"/>
                <a:gd name="T53" fmla="*/ 2963119 h 553"/>
                <a:gd name="T54" fmla="*/ 2511662 w 835"/>
                <a:gd name="T55" fmla="*/ 2963119 h 553"/>
                <a:gd name="T56" fmla="*/ 2511662 w 835"/>
                <a:gd name="T57" fmla="*/ 2835797 h 553"/>
                <a:gd name="T58" fmla="*/ 2713750 w 835"/>
                <a:gd name="T59" fmla="*/ 2835797 h 553"/>
                <a:gd name="T60" fmla="*/ 2713750 w 835"/>
                <a:gd name="T61" fmla="*/ 3049929 h 553"/>
                <a:gd name="T62" fmla="*/ 3729963 w 835"/>
                <a:gd name="T63" fmla="*/ 3049929 h 553"/>
                <a:gd name="T64" fmla="*/ 3729963 w 835"/>
                <a:gd name="T65" fmla="*/ 3200400 h 553"/>
                <a:gd name="T66" fmla="*/ 4821237 w 835"/>
                <a:gd name="T67" fmla="*/ 3200400 h 553"/>
                <a:gd name="T68" fmla="*/ 4821237 w 835"/>
                <a:gd name="T69" fmla="*/ 2505919 h 553"/>
                <a:gd name="T70" fmla="*/ 4486349 w 835"/>
                <a:gd name="T71" fmla="*/ 2164466 h 55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835"/>
                <a:gd name="T109" fmla="*/ 0 h 553"/>
                <a:gd name="T110" fmla="*/ 835 w 835"/>
                <a:gd name="T111" fmla="*/ 553 h 55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835" h="553">
                  <a:moveTo>
                    <a:pt x="777" y="374"/>
                  </a:moveTo>
                  <a:cubicBezTo>
                    <a:pt x="684" y="374"/>
                    <a:pt x="684" y="374"/>
                    <a:pt x="684" y="374"/>
                  </a:cubicBezTo>
                  <a:cubicBezTo>
                    <a:pt x="684" y="323"/>
                    <a:pt x="684" y="323"/>
                    <a:pt x="684" y="323"/>
                  </a:cubicBezTo>
                  <a:cubicBezTo>
                    <a:pt x="684" y="277"/>
                    <a:pt x="647" y="240"/>
                    <a:pt x="601" y="240"/>
                  </a:cubicBezTo>
                  <a:cubicBezTo>
                    <a:pt x="493" y="240"/>
                    <a:pt x="493" y="240"/>
                    <a:pt x="493" y="240"/>
                  </a:cubicBezTo>
                  <a:cubicBezTo>
                    <a:pt x="493" y="183"/>
                    <a:pt x="493" y="183"/>
                    <a:pt x="493" y="183"/>
                  </a:cubicBezTo>
                  <a:cubicBezTo>
                    <a:pt x="493" y="153"/>
                    <a:pt x="469" y="129"/>
                    <a:pt x="440" y="129"/>
                  </a:cubicBezTo>
                  <a:cubicBezTo>
                    <a:pt x="435" y="129"/>
                    <a:pt x="435" y="129"/>
                    <a:pt x="435" y="129"/>
                  </a:cubicBezTo>
                  <a:cubicBezTo>
                    <a:pt x="435" y="92"/>
                    <a:pt x="435" y="92"/>
                    <a:pt x="435" y="92"/>
                  </a:cubicBezTo>
                  <a:cubicBezTo>
                    <a:pt x="435" y="45"/>
                    <a:pt x="398" y="5"/>
                    <a:pt x="351" y="2"/>
                  </a:cubicBezTo>
                  <a:cubicBezTo>
                    <a:pt x="301" y="0"/>
                    <a:pt x="260" y="40"/>
                    <a:pt x="260" y="90"/>
                  </a:cubicBezTo>
                  <a:cubicBezTo>
                    <a:pt x="260" y="98"/>
                    <a:pt x="260" y="98"/>
                    <a:pt x="260" y="98"/>
                  </a:cubicBezTo>
                  <a:cubicBezTo>
                    <a:pt x="257" y="98"/>
                    <a:pt x="257" y="98"/>
                    <a:pt x="257" y="98"/>
                  </a:cubicBezTo>
                  <a:cubicBezTo>
                    <a:pt x="217" y="98"/>
                    <a:pt x="185" y="130"/>
                    <a:pt x="185" y="170"/>
                  </a:cubicBezTo>
                  <a:cubicBezTo>
                    <a:pt x="185" y="214"/>
                    <a:pt x="185" y="214"/>
                    <a:pt x="185" y="214"/>
                  </a:cubicBezTo>
                  <a:cubicBezTo>
                    <a:pt x="162" y="214"/>
                    <a:pt x="162" y="214"/>
                    <a:pt x="162" y="214"/>
                  </a:cubicBezTo>
                  <a:cubicBezTo>
                    <a:pt x="128" y="214"/>
                    <a:pt x="100" y="242"/>
                    <a:pt x="100" y="275"/>
                  </a:cubicBezTo>
                  <a:cubicBezTo>
                    <a:pt x="100" y="324"/>
                    <a:pt x="100" y="324"/>
                    <a:pt x="100" y="324"/>
                  </a:cubicBezTo>
                  <a:cubicBezTo>
                    <a:pt x="58" y="324"/>
                    <a:pt x="58" y="324"/>
                    <a:pt x="58" y="324"/>
                  </a:cubicBezTo>
                  <a:cubicBezTo>
                    <a:pt x="26" y="324"/>
                    <a:pt x="0" y="349"/>
                    <a:pt x="0" y="381"/>
                  </a:cubicBezTo>
                  <a:cubicBezTo>
                    <a:pt x="0" y="502"/>
                    <a:pt x="0" y="502"/>
                    <a:pt x="0" y="502"/>
                  </a:cubicBezTo>
                  <a:cubicBezTo>
                    <a:pt x="124" y="502"/>
                    <a:pt x="124" y="502"/>
                    <a:pt x="124" y="502"/>
                  </a:cubicBezTo>
                  <a:cubicBezTo>
                    <a:pt x="124" y="498"/>
                    <a:pt x="124" y="498"/>
                    <a:pt x="124" y="498"/>
                  </a:cubicBezTo>
                  <a:cubicBezTo>
                    <a:pt x="185" y="498"/>
                    <a:pt x="185" y="498"/>
                    <a:pt x="185" y="498"/>
                  </a:cubicBezTo>
                  <a:cubicBezTo>
                    <a:pt x="185" y="524"/>
                    <a:pt x="185" y="524"/>
                    <a:pt x="185" y="524"/>
                  </a:cubicBezTo>
                  <a:cubicBezTo>
                    <a:pt x="300" y="524"/>
                    <a:pt x="300" y="524"/>
                    <a:pt x="300" y="524"/>
                  </a:cubicBezTo>
                  <a:cubicBezTo>
                    <a:pt x="300" y="512"/>
                    <a:pt x="300" y="512"/>
                    <a:pt x="300" y="512"/>
                  </a:cubicBezTo>
                  <a:cubicBezTo>
                    <a:pt x="435" y="512"/>
                    <a:pt x="435" y="512"/>
                    <a:pt x="435" y="512"/>
                  </a:cubicBezTo>
                  <a:cubicBezTo>
                    <a:pt x="435" y="490"/>
                    <a:pt x="435" y="490"/>
                    <a:pt x="435" y="490"/>
                  </a:cubicBezTo>
                  <a:cubicBezTo>
                    <a:pt x="470" y="490"/>
                    <a:pt x="470" y="490"/>
                    <a:pt x="470" y="490"/>
                  </a:cubicBezTo>
                  <a:cubicBezTo>
                    <a:pt x="470" y="527"/>
                    <a:pt x="470" y="527"/>
                    <a:pt x="470" y="527"/>
                  </a:cubicBezTo>
                  <a:cubicBezTo>
                    <a:pt x="646" y="527"/>
                    <a:pt x="646" y="527"/>
                    <a:pt x="646" y="527"/>
                  </a:cubicBezTo>
                  <a:cubicBezTo>
                    <a:pt x="646" y="553"/>
                    <a:pt x="646" y="553"/>
                    <a:pt x="646" y="553"/>
                  </a:cubicBezTo>
                  <a:cubicBezTo>
                    <a:pt x="835" y="553"/>
                    <a:pt x="835" y="553"/>
                    <a:pt x="835" y="553"/>
                  </a:cubicBezTo>
                  <a:cubicBezTo>
                    <a:pt x="835" y="433"/>
                    <a:pt x="835" y="433"/>
                    <a:pt x="835" y="433"/>
                  </a:cubicBezTo>
                  <a:cubicBezTo>
                    <a:pt x="835" y="401"/>
                    <a:pt x="809" y="374"/>
                    <a:pt x="777" y="374"/>
                  </a:cubicBezTo>
                  <a:close/>
                </a:path>
              </a:pathLst>
            </a:custGeom>
            <a:solidFill>
              <a:srgbClr val="83D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6"/>
            <p:cNvSpPr>
              <a:spLocks noChangeArrowheads="1"/>
            </p:cNvSpPr>
            <p:nvPr/>
          </p:nvSpPr>
          <p:spPr bwMode="auto">
            <a:xfrm>
              <a:off x="7007225" y="3444875"/>
              <a:ext cx="2800350" cy="3036888"/>
            </a:xfrm>
            <a:custGeom>
              <a:avLst/>
              <a:gdLst>
                <a:gd name="T0" fmla="*/ 2465463 w 485"/>
                <a:gd name="T1" fmla="*/ 2151852 h 525"/>
                <a:gd name="T2" fmla="*/ 1928488 w 485"/>
                <a:gd name="T3" fmla="*/ 2151852 h 525"/>
                <a:gd name="T4" fmla="*/ 1928488 w 485"/>
                <a:gd name="T5" fmla="*/ 1856840 h 525"/>
                <a:gd name="T6" fmla="*/ 1449253 w 485"/>
                <a:gd name="T7" fmla="*/ 1376723 h 525"/>
                <a:gd name="T8" fmla="*/ 825670 w 485"/>
                <a:gd name="T9" fmla="*/ 1376723 h 525"/>
                <a:gd name="T10" fmla="*/ 825670 w 485"/>
                <a:gd name="T11" fmla="*/ 1047003 h 525"/>
                <a:gd name="T12" fmla="*/ 519653 w 485"/>
                <a:gd name="T13" fmla="*/ 734638 h 525"/>
                <a:gd name="T14" fmla="*/ 490783 w 485"/>
                <a:gd name="T15" fmla="*/ 734638 h 525"/>
                <a:gd name="T16" fmla="*/ 490783 w 485"/>
                <a:gd name="T17" fmla="*/ 520609 h 525"/>
                <a:gd name="T18" fmla="*/ 5774 w 485"/>
                <a:gd name="T19" fmla="*/ 0 h 525"/>
                <a:gd name="T20" fmla="*/ 0 w 485"/>
                <a:gd name="T21" fmla="*/ 0 h 525"/>
                <a:gd name="T22" fmla="*/ 0 w 485"/>
                <a:gd name="T23" fmla="*/ 2950120 h 525"/>
                <a:gd name="T24" fmla="*/ 490783 w 485"/>
                <a:gd name="T25" fmla="*/ 2950120 h 525"/>
                <a:gd name="T26" fmla="*/ 490783 w 485"/>
                <a:gd name="T27" fmla="*/ 2822860 h 525"/>
                <a:gd name="T28" fmla="*/ 692870 w 485"/>
                <a:gd name="T29" fmla="*/ 2822860 h 525"/>
                <a:gd name="T30" fmla="*/ 692870 w 485"/>
                <a:gd name="T31" fmla="*/ 3036888 h 525"/>
                <a:gd name="T32" fmla="*/ 1709080 w 485"/>
                <a:gd name="T33" fmla="*/ 3036888 h 525"/>
                <a:gd name="T34" fmla="*/ 1709080 w 485"/>
                <a:gd name="T35" fmla="*/ 3036888 h 525"/>
                <a:gd name="T36" fmla="*/ 2800350 w 485"/>
                <a:gd name="T37" fmla="*/ 3036888 h 525"/>
                <a:gd name="T38" fmla="*/ 2800350 w 485"/>
                <a:gd name="T39" fmla="*/ 2493140 h 525"/>
                <a:gd name="T40" fmla="*/ 2465463 w 485"/>
                <a:gd name="T41" fmla="*/ 2151852 h 5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85"/>
                <a:gd name="T64" fmla="*/ 0 h 525"/>
                <a:gd name="T65" fmla="*/ 485 w 485"/>
                <a:gd name="T66" fmla="*/ 525 h 52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85" h="525">
                  <a:moveTo>
                    <a:pt x="427" y="372"/>
                  </a:moveTo>
                  <a:cubicBezTo>
                    <a:pt x="334" y="372"/>
                    <a:pt x="334" y="372"/>
                    <a:pt x="334" y="372"/>
                  </a:cubicBezTo>
                  <a:cubicBezTo>
                    <a:pt x="334" y="321"/>
                    <a:pt x="334" y="321"/>
                    <a:pt x="334" y="321"/>
                  </a:cubicBezTo>
                  <a:cubicBezTo>
                    <a:pt x="334" y="275"/>
                    <a:pt x="297" y="238"/>
                    <a:pt x="251" y="238"/>
                  </a:cubicBezTo>
                  <a:cubicBezTo>
                    <a:pt x="143" y="238"/>
                    <a:pt x="143" y="238"/>
                    <a:pt x="143" y="238"/>
                  </a:cubicBezTo>
                  <a:cubicBezTo>
                    <a:pt x="143" y="181"/>
                    <a:pt x="143" y="181"/>
                    <a:pt x="143" y="181"/>
                  </a:cubicBezTo>
                  <a:cubicBezTo>
                    <a:pt x="143" y="151"/>
                    <a:pt x="119" y="127"/>
                    <a:pt x="90" y="127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5" y="43"/>
                    <a:pt x="48" y="3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85" y="510"/>
                    <a:pt x="85" y="510"/>
                    <a:pt x="85" y="510"/>
                  </a:cubicBezTo>
                  <a:cubicBezTo>
                    <a:pt x="85" y="488"/>
                    <a:pt x="85" y="488"/>
                    <a:pt x="85" y="488"/>
                  </a:cubicBezTo>
                  <a:cubicBezTo>
                    <a:pt x="120" y="488"/>
                    <a:pt x="120" y="488"/>
                    <a:pt x="120" y="488"/>
                  </a:cubicBezTo>
                  <a:cubicBezTo>
                    <a:pt x="120" y="525"/>
                    <a:pt x="120" y="525"/>
                    <a:pt x="120" y="525"/>
                  </a:cubicBezTo>
                  <a:cubicBezTo>
                    <a:pt x="296" y="525"/>
                    <a:pt x="296" y="525"/>
                    <a:pt x="296" y="525"/>
                  </a:cubicBezTo>
                  <a:cubicBezTo>
                    <a:pt x="296" y="525"/>
                    <a:pt x="296" y="525"/>
                    <a:pt x="296" y="525"/>
                  </a:cubicBezTo>
                  <a:cubicBezTo>
                    <a:pt x="485" y="525"/>
                    <a:pt x="485" y="525"/>
                    <a:pt x="485" y="525"/>
                  </a:cubicBezTo>
                  <a:cubicBezTo>
                    <a:pt x="485" y="431"/>
                    <a:pt x="485" y="431"/>
                    <a:pt x="485" y="431"/>
                  </a:cubicBezTo>
                  <a:cubicBezTo>
                    <a:pt x="485" y="399"/>
                    <a:pt x="459" y="372"/>
                    <a:pt x="427" y="372"/>
                  </a:cubicBezTo>
                  <a:close/>
                </a:path>
              </a:pathLst>
            </a:custGeom>
            <a:solidFill>
              <a:srgbClr val="46B3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7"/>
            <p:cNvSpPr>
              <a:spLocks noChangeArrowheads="1"/>
            </p:cNvSpPr>
            <p:nvPr/>
          </p:nvSpPr>
          <p:spPr bwMode="auto">
            <a:xfrm>
              <a:off x="5557838" y="4591050"/>
              <a:ext cx="514350" cy="1249363"/>
            </a:xfrm>
            <a:custGeom>
              <a:avLst/>
              <a:gdLst>
                <a:gd name="T0" fmla="*/ 514350 w 89"/>
                <a:gd name="T1" fmla="*/ 0 h 216"/>
                <a:gd name="T2" fmla="*/ 497012 w 89"/>
                <a:gd name="T3" fmla="*/ 0 h 216"/>
                <a:gd name="T4" fmla="*/ 497012 w 89"/>
                <a:gd name="T5" fmla="*/ 80977 h 216"/>
                <a:gd name="T6" fmla="*/ 364090 w 89"/>
                <a:gd name="T7" fmla="*/ 80977 h 216"/>
                <a:gd name="T8" fmla="*/ 104026 w 89"/>
                <a:gd name="T9" fmla="*/ 190875 h 216"/>
                <a:gd name="T10" fmla="*/ 11558 w 89"/>
                <a:gd name="T11" fmla="*/ 375966 h 216"/>
                <a:gd name="T12" fmla="*/ 5779 w 89"/>
                <a:gd name="T13" fmla="*/ 433807 h 216"/>
                <a:gd name="T14" fmla="*/ 5779 w 89"/>
                <a:gd name="T15" fmla="*/ 717227 h 216"/>
                <a:gd name="T16" fmla="*/ 0 w 89"/>
                <a:gd name="T17" fmla="*/ 717227 h 216"/>
                <a:gd name="T18" fmla="*/ 0 w 89"/>
                <a:gd name="T19" fmla="*/ 1249363 h 216"/>
                <a:gd name="T20" fmla="*/ 514350 w 89"/>
                <a:gd name="T21" fmla="*/ 1249363 h 216"/>
                <a:gd name="T22" fmla="*/ 514350 w 89"/>
                <a:gd name="T23" fmla="*/ 0 h 2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9"/>
                <a:gd name="T37" fmla="*/ 0 h 216"/>
                <a:gd name="T38" fmla="*/ 89 w 89"/>
                <a:gd name="T39" fmla="*/ 216 h 21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9" h="216">
                  <a:moveTo>
                    <a:pt x="89" y="0"/>
                  </a:moveTo>
                  <a:cubicBezTo>
                    <a:pt x="88" y="0"/>
                    <a:pt x="87" y="0"/>
                    <a:pt x="86" y="0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45" y="14"/>
                    <a:pt x="29" y="21"/>
                    <a:pt x="18" y="33"/>
                  </a:cubicBezTo>
                  <a:cubicBezTo>
                    <a:pt x="11" y="42"/>
                    <a:pt x="5" y="53"/>
                    <a:pt x="2" y="65"/>
                  </a:cubicBezTo>
                  <a:cubicBezTo>
                    <a:pt x="2" y="68"/>
                    <a:pt x="1" y="72"/>
                    <a:pt x="1" y="75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89" y="216"/>
                    <a:pt x="89" y="216"/>
                    <a:pt x="89" y="216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rgbClr val="83D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8"/>
            <p:cNvSpPr>
              <a:spLocks noChangeArrowheads="1"/>
            </p:cNvSpPr>
            <p:nvPr/>
          </p:nvSpPr>
          <p:spPr bwMode="auto">
            <a:xfrm>
              <a:off x="6054725" y="3930650"/>
              <a:ext cx="519113" cy="1249363"/>
            </a:xfrm>
            <a:custGeom>
              <a:avLst/>
              <a:gdLst>
                <a:gd name="T0" fmla="*/ 513345 w 90"/>
                <a:gd name="T1" fmla="*/ 0 h 216"/>
                <a:gd name="T2" fmla="*/ 490273 w 90"/>
                <a:gd name="T3" fmla="*/ 17352 h 216"/>
                <a:gd name="T4" fmla="*/ 496041 w 90"/>
                <a:gd name="T5" fmla="*/ 57841 h 216"/>
                <a:gd name="T6" fmla="*/ 421058 w 90"/>
                <a:gd name="T7" fmla="*/ 69409 h 216"/>
                <a:gd name="T8" fmla="*/ 403755 w 90"/>
                <a:gd name="T9" fmla="*/ 69409 h 216"/>
                <a:gd name="T10" fmla="*/ 74983 w 90"/>
                <a:gd name="T11" fmla="*/ 237148 h 216"/>
                <a:gd name="T12" fmla="*/ 0 w 90"/>
                <a:gd name="T13" fmla="*/ 456943 h 216"/>
                <a:gd name="T14" fmla="*/ 0 w 90"/>
                <a:gd name="T15" fmla="*/ 1249363 h 216"/>
                <a:gd name="T16" fmla="*/ 513345 w 90"/>
                <a:gd name="T17" fmla="*/ 1249363 h 216"/>
                <a:gd name="T18" fmla="*/ 513345 w 90"/>
                <a:gd name="T19" fmla="*/ 0 h 2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0"/>
                <a:gd name="T31" fmla="*/ 0 h 216"/>
                <a:gd name="T32" fmla="*/ 90 w 90"/>
                <a:gd name="T33" fmla="*/ 216 h 21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0" h="216">
                  <a:moveTo>
                    <a:pt x="89" y="0"/>
                  </a:moveTo>
                  <a:cubicBezTo>
                    <a:pt x="84" y="0"/>
                    <a:pt x="90" y="3"/>
                    <a:pt x="85" y="3"/>
                  </a:cubicBezTo>
                  <a:cubicBezTo>
                    <a:pt x="85" y="4"/>
                    <a:pt x="86" y="9"/>
                    <a:pt x="86" y="1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47" y="12"/>
                    <a:pt x="26" y="23"/>
                    <a:pt x="13" y="41"/>
                  </a:cubicBezTo>
                  <a:cubicBezTo>
                    <a:pt x="6" y="52"/>
                    <a:pt x="1" y="65"/>
                    <a:pt x="0" y="79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89" y="216"/>
                    <a:pt x="89" y="216"/>
                    <a:pt x="89" y="216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rgbClr val="C5D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9"/>
            <p:cNvSpPr>
              <a:spLocks noChangeArrowheads="1"/>
            </p:cNvSpPr>
            <p:nvPr/>
          </p:nvSpPr>
          <p:spPr bwMode="auto">
            <a:xfrm>
              <a:off x="6486525" y="3438525"/>
              <a:ext cx="520700" cy="1257300"/>
            </a:xfrm>
            <a:custGeom>
              <a:avLst/>
              <a:gdLst>
                <a:gd name="T0" fmla="*/ 520700 w 90"/>
                <a:gd name="T1" fmla="*/ 5794 h 217"/>
                <a:gd name="T2" fmla="*/ 0 w 90"/>
                <a:gd name="T3" fmla="*/ 463521 h 217"/>
                <a:gd name="T4" fmla="*/ 0 w 90"/>
                <a:gd name="T5" fmla="*/ 1257300 h 217"/>
                <a:gd name="T6" fmla="*/ 520700 w 90"/>
                <a:gd name="T7" fmla="*/ 1257300 h 217"/>
                <a:gd name="T8" fmla="*/ 520700 w 90"/>
                <a:gd name="T9" fmla="*/ 5794 h 2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"/>
                <a:gd name="T16" fmla="*/ 0 h 217"/>
                <a:gd name="T17" fmla="*/ 90 w 90"/>
                <a:gd name="T18" fmla="*/ 217 h 2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" h="217">
                  <a:moveTo>
                    <a:pt x="90" y="1"/>
                  </a:moveTo>
                  <a:cubicBezTo>
                    <a:pt x="43" y="0"/>
                    <a:pt x="5" y="35"/>
                    <a:pt x="0" y="80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90" y="217"/>
                    <a:pt x="90" y="217"/>
                    <a:pt x="90" y="217"/>
                  </a:cubicBezTo>
                  <a:lnTo>
                    <a:pt x="90" y="1"/>
                  </a:lnTo>
                  <a:close/>
                </a:path>
              </a:pathLst>
            </a:custGeom>
            <a:solidFill>
              <a:srgbClr val="9CD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20"/>
            <p:cNvSpPr>
              <a:spLocks noChangeArrowheads="1"/>
            </p:cNvSpPr>
            <p:nvPr/>
          </p:nvSpPr>
          <p:spPr bwMode="auto">
            <a:xfrm>
              <a:off x="5373688" y="4208463"/>
              <a:ext cx="3678237" cy="2424112"/>
            </a:xfrm>
            <a:custGeom>
              <a:avLst/>
              <a:gdLst>
                <a:gd name="T0" fmla="*/ 3424167 w 637"/>
                <a:gd name="T1" fmla="*/ 1643074 h 419"/>
                <a:gd name="T2" fmla="*/ 3014191 w 637"/>
                <a:gd name="T3" fmla="*/ 1643074 h 419"/>
                <a:gd name="T4" fmla="*/ 3014191 w 637"/>
                <a:gd name="T5" fmla="*/ 1417440 h 419"/>
                <a:gd name="T6" fmla="*/ 2650409 w 637"/>
                <a:gd name="T7" fmla="*/ 1052956 h 419"/>
                <a:gd name="T8" fmla="*/ 2182690 w 637"/>
                <a:gd name="T9" fmla="*/ 1052956 h 419"/>
                <a:gd name="T10" fmla="*/ 2182690 w 637"/>
                <a:gd name="T11" fmla="*/ 798395 h 419"/>
                <a:gd name="T12" fmla="*/ 1945943 w 637"/>
                <a:gd name="T13" fmla="*/ 566976 h 419"/>
                <a:gd name="T14" fmla="*/ 1922846 w 637"/>
                <a:gd name="T15" fmla="*/ 566976 h 419"/>
                <a:gd name="T16" fmla="*/ 1922846 w 637"/>
                <a:gd name="T17" fmla="*/ 404983 h 419"/>
                <a:gd name="T18" fmla="*/ 1559064 w 637"/>
                <a:gd name="T19" fmla="*/ 11571 h 419"/>
                <a:gd name="T20" fmla="*/ 1160637 w 637"/>
                <a:gd name="T21" fmla="*/ 393412 h 419"/>
                <a:gd name="T22" fmla="*/ 1160637 w 637"/>
                <a:gd name="T23" fmla="*/ 428125 h 419"/>
                <a:gd name="T24" fmla="*/ 1143314 w 637"/>
                <a:gd name="T25" fmla="*/ 428125 h 419"/>
                <a:gd name="T26" fmla="*/ 831501 w 637"/>
                <a:gd name="T27" fmla="*/ 740540 h 419"/>
                <a:gd name="T28" fmla="*/ 831501 w 637"/>
                <a:gd name="T29" fmla="*/ 937246 h 419"/>
                <a:gd name="T30" fmla="*/ 727563 w 637"/>
                <a:gd name="T31" fmla="*/ 937246 h 419"/>
                <a:gd name="T32" fmla="*/ 461945 w 637"/>
                <a:gd name="T33" fmla="*/ 1209163 h 419"/>
                <a:gd name="T34" fmla="*/ 461945 w 637"/>
                <a:gd name="T35" fmla="*/ 1417440 h 419"/>
                <a:gd name="T36" fmla="*/ 271393 w 637"/>
                <a:gd name="T37" fmla="*/ 1417440 h 419"/>
                <a:gd name="T38" fmla="*/ 0 w 637"/>
                <a:gd name="T39" fmla="*/ 1672001 h 419"/>
                <a:gd name="T40" fmla="*/ 0 w 637"/>
                <a:gd name="T41" fmla="*/ 2198479 h 419"/>
                <a:gd name="T42" fmla="*/ 565883 w 637"/>
                <a:gd name="T43" fmla="*/ 2198479 h 419"/>
                <a:gd name="T44" fmla="*/ 565883 w 637"/>
                <a:gd name="T45" fmla="*/ 2181122 h 419"/>
                <a:gd name="T46" fmla="*/ 831501 w 637"/>
                <a:gd name="T47" fmla="*/ 2181122 h 419"/>
                <a:gd name="T48" fmla="*/ 831501 w 637"/>
                <a:gd name="T49" fmla="*/ 2296832 h 419"/>
                <a:gd name="T50" fmla="*/ 1333866 w 637"/>
                <a:gd name="T51" fmla="*/ 2296832 h 419"/>
                <a:gd name="T52" fmla="*/ 1333866 w 637"/>
                <a:gd name="T53" fmla="*/ 2244762 h 419"/>
                <a:gd name="T54" fmla="*/ 1922846 w 637"/>
                <a:gd name="T55" fmla="*/ 2244762 h 419"/>
                <a:gd name="T56" fmla="*/ 1922846 w 637"/>
                <a:gd name="T57" fmla="*/ 2146409 h 419"/>
                <a:gd name="T58" fmla="*/ 2078752 w 637"/>
                <a:gd name="T59" fmla="*/ 2146409 h 419"/>
                <a:gd name="T60" fmla="*/ 2078752 w 637"/>
                <a:gd name="T61" fmla="*/ 2308403 h 419"/>
                <a:gd name="T62" fmla="*/ 2852510 w 637"/>
                <a:gd name="T63" fmla="*/ 2308403 h 419"/>
                <a:gd name="T64" fmla="*/ 2852510 w 637"/>
                <a:gd name="T65" fmla="*/ 2424112 h 419"/>
                <a:gd name="T66" fmla="*/ 3678237 w 637"/>
                <a:gd name="T67" fmla="*/ 2424112 h 419"/>
                <a:gd name="T68" fmla="*/ 3678237 w 637"/>
                <a:gd name="T69" fmla="*/ 1897634 h 419"/>
                <a:gd name="T70" fmla="*/ 3424167 w 637"/>
                <a:gd name="T71" fmla="*/ 1643074 h 41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37"/>
                <a:gd name="T109" fmla="*/ 0 h 419"/>
                <a:gd name="T110" fmla="*/ 637 w 637"/>
                <a:gd name="T111" fmla="*/ 419 h 41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37" h="419">
                  <a:moveTo>
                    <a:pt x="593" y="284"/>
                  </a:moveTo>
                  <a:cubicBezTo>
                    <a:pt x="522" y="284"/>
                    <a:pt x="522" y="284"/>
                    <a:pt x="522" y="284"/>
                  </a:cubicBezTo>
                  <a:cubicBezTo>
                    <a:pt x="522" y="245"/>
                    <a:pt x="522" y="245"/>
                    <a:pt x="522" y="245"/>
                  </a:cubicBezTo>
                  <a:cubicBezTo>
                    <a:pt x="522" y="210"/>
                    <a:pt x="494" y="182"/>
                    <a:pt x="459" y="182"/>
                  </a:cubicBezTo>
                  <a:cubicBezTo>
                    <a:pt x="378" y="182"/>
                    <a:pt x="378" y="182"/>
                    <a:pt x="378" y="182"/>
                  </a:cubicBezTo>
                  <a:cubicBezTo>
                    <a:pt x="378" y="138"/>
                    <a:pt x="378" y="138"/>
                    <a:pt x="378" y="138"/>
                  </a:cubicBezTo>
                  <a:cubicBezTo>
                    <a:pt x="378" y="116"/>
                    <a:pt x="359" y="98"/>
                    <a:pt x="337" y="98"/>
                  </a:cubicBezTo>
                  <a:cubicBezTo>
                    <a:pt x="333" y="98"/>
                    <a:pt x="333" y="98"/>
                    <a:pt x="333" y="98"/>
                  </a:cubicBezTo>
                  <a:cubicBezTo>
                    <a:pt x="333" y="70"/>
                    <a:pt x="333" y="70"/>
                    <a:pt x="333" y="70"/>
                  </a:cubicBezTo>
                  <a:cubicBezTo>
                    <a:pt x="333" y="34"/>
                    <a:pt x="306" y="3"/>
                    <a:pt x="270" y="2"/>
                  </a:cubicBezTo>
                  <a:cubicBezTo>
                    <a:pt x="232" y="0"/>
                    <a:pt x="201" y="30"/>
                    <a:pt x="201" y="68"/>
                  </a:cubicBezTo>
                  <a:cubicBezTo>
                    <a:pt x="201" y="74"/>
                    <a:pt x="201" y="74"/>
                    <a:pt x="201" y="74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168" y="74"/>
                    <a:pt x="144" y="98"/>
                    <a:pt x="144" y="128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26" y="162"/>
                    <a:pt x="126" y="162"/>
                    <a:pt x="126" y="162"/>
                  </a:cubicBezTo>
                  <a:cubicBezTo>
                    <a:pt x="101" y="162"/>
                    <a:pt x="80" y="183"/>
                    <a:pt x="80" y="209"/>
                  </a:cubicBezTo>
                  <a:cubicBezTo>
                    <a:pt x="80" y="245"/>
                    <a:pt x="80" y="245"/>
                    <a:pt x="80" y="245"/>
                  </a:cubicBezTo>
                  <a:cubicBezTo>
                    <a:pt x="47" y="245"/>
                    <a:pt x="47" y="245"/>
                    <a:pt x="47" y="245"/>
                  </a:cubicBezTo>
                  <a:cubicBezTo>
                    <a:pt x="23" y="245"/>
                    <a:pt x="4" y="264"/>
                    <a:pt x="0" y="289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98" y="380"/>
                    <a:pt x="98" y="380"/>
                    <a:pt x="98" y="380"/>
                  </a:cubicBezTo>
                  <a:cubicBezTo>
                    <a:pt x="98" y="377"/>
                    <a:pt x="98" y="377"/>
                    <a:pt x="98" y="377"/>
                  </a:cubicBezTo>
                  <a:cubicBezTo>
                    <a:pt x="144" y="377"/>
                    <a:pt x="144" y="377"/>
                    <a:pt x="144" y="377"/>
                  </a:cubicBezTo>
                  <a:cubicBezTo>
                    <a:pt x="144" y="397"/>
                    <a:pt x="144" y="397"/>
                    <a:pt x="144" y="397"/>
                  </a:cubicBezTo>
                  <a:cubicBezTo>
                    <a:pt x="231" y="397"/>
                    <a:pt x="231" y="397"/>
                    <a:pt x="231" y="397"/>
                  </a:cubicBezTo>
                  <a:cubicBezTo>
                    <a:pt x="231" y="388"/>
                    <a:pt x="231" y="388"/>
                    <a:pt x="231" y="388"/>
                  </a:cubicBezTo>
                  <a:cubicBezTo>
                    <a:pt x="333" y="388"/>
                    <a:pt x="333" y="388"/>
                    <a:pt x="333" y="388"/>
                  </a:cubicBezTo>
                  <a:cubicBezTo>
                    <a:pt x="333" y="371"/>
                    <a:pt x="333" y="371"/>
                    <a:pt x="333" y="371"/>
                  </a:cubicBezTo>
                  <a:cubicBezTo>
                    <a:pt x="360" y="371"/>
                    <a:pt x="360" y="371"/>
                    <a:pt x="360" y="371"/>
                  </a:cubicBezTo>
                  <a:cubicBezTo>
                    <a:pt x="360" y="399"/>
                    <a:pt x="360" y="399"/>
                    <a:pt x="360" y="399"/>
                  </a:cubicBezTo>
                  <a:cubicBezTo>
                    <a:pt x="494" y="399"/>
                    <a:pt x="494" y="399"/>
                    <a:pt x="494" y="399"/>
                  </a:cubicBezTo>
                  <a:cubicBezTo>
                    <a:pt x="494" y="419"/>
                    <a:pt x="494" y="419"/>
                    <a:pt x="494" y="419"/>
                  </a:cubicBezTo>
                  <a:cubicBezTo>
                    <a:pt x="637" y="419"/>
                    <a:pt x="637" y="419"/>
                    <a:pt x="637" y="419"/>
                  </a:cubicBezTo>
                  <a:cubicBezTo>
                    <a:pt x="637" y="328"/>
                    <a:pt x="637" y="328"/>
                    <a:pt x="637" y="328"/>
                  </a:cubicBezTo>
                  <a:cubicBezTo>
                    <a:pt x="637" y="303"/>
                    <a:pt x="617" y="284"/>
                    <a:pt x="593" y="284"/>
                  </a:cubicBezTo>
                  <a:close/>
                </a:path>
              </a:pathLst>
            </a:custGeom>
            <a:solidFill>
              <a:srgbClr val="8DB5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21"/>
            <p:cNvSpPr>
              <a:spLocks noChangeArrowheads="1"/>
            </p:cNvSpPr>
            <p:nvPr/>
          </p:nvSpPr>
          <p:spPr bwMode="auto">
            <a:xfrm>
              <a:off x="6902450" y="4214813"/>
              <a:ext cx="2149475" cy="2122487"/>
            </a:xfrm>
            <a:custGeom>
              <a:avLst/>
              <a:gdLst>
                <a:gd name="T0" fmla="*/ 1895236 w 372"/>
                <a:gd name="T1" fmla="*/ 1636686 h 367"/>
                <a:gd name="T2" fmla="*/ 1484987 w 372"/>
                <a:gd name="T3" fmla="*/ 1636686 h 367"/>
                <a:gd name="T4" fmla="*/ 1484987 w 372"/>
                <a:gd name="T5" fmla="*/ 1411136 h 367"/>
                <a:gd name="T6" fmla="*/ 1120963 w 372"/>
                <a:gd name="T7" fmla="*/ 1046785 h 367"/>
                <a:gd name="T8" fmla="*/ 652932 w 372"/>
                <a:gd name="T9" fmla="*/ 1046785 h 367"/>
                <a:gd name="T10" fmla="*/ 652932 w 372"/>
                <a:gd name="T11" fmla="*/ 792318 h 367"/>
                <a:gd name="T12" fmla="*/ 416027 w 372"/>
                <a:gd name="T13" fmla="*/ 560984 h 367"/>
                <a:gd name="T14" fmla="*/ 392915 w 372"/>
                <a:gd name="T15" fmla="*/ 560984 h 367"/>
                <a:gd name="T16" fmla="*/ 392915 w 372"/>
                <a:gd name="T17" fmla="*/ 399051 h 367"/>
                <a:gd name="T18" fmla="*/ 28891 w 372"/>
                <a:gd name="T19" fmla="*/ 5783 h 367"/>
                <a:gd name="T20" fmla="*/ 0 w 372"/>
                <a:gd name="T21" fmla="*/ 5783 h 367"/>
                <a:gd name="T22" fmla="*/ 0 w 372"/>
                <a:gd name="T23" fmla="*/ 2122487 h 367"/>
                <a:gd name="T24" fmla="*/ 2149475 w 372"/>
                <a:gd name="T25" fmla="*/ 2122487 h 367"/>
                <a:gd name="T26" fmla="*/ 2149475 w 372"/>
                <a:gd name="T27" fmla="*/ 1891153 h 367"/>
                <a:gd name="T28" fmla="*/ 1895236 w 372"/>
                <a:gd name="T29" fmla="*/ 1636686 h 3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72"/>
                <a:gd name="T46" fmla="*/ 0 h 367"/>
                <a:gd name="T47" fmla="*/ 372 w 372"/>
                <a:gd name="T48" fmla="*/ 367 h 36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72" h="367">
                  <a:moveTo>
                    <a:pt x="328" y="283"/>
                  </a:moveTo>
                  <a:cubicBezTo>
                    <a:pt x="257" y="283"/>
                    <a:pt x="257" y="283"/>
                    <a:pt x="257" y="283"/>
                  </a:cubicBezTo>
                  <a:cubicBezTo>
                    <a:pt x="257" y="244"/>
                    <a:pt x="257" y="244"/>
                    <a:pt x="257" y="244"/>
                  </a:cubicBezTo>
                  <a:cubicBezTo>
                    <a:pt x="257" y="209"/>
                    <a:pt x="229" y="181"/>
                    <a:pt x="194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15"/>
                    <a:pt x="94" y="97"/>
                    <a:pt x="72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8" y="33"/>
                    <a:pt x="41" y="2"/>
                    <a:pt x="5" y="1"/>
                  </a:cubicBezTo>
                  <a:cubicBezTo>
                    <a:pt x="3" y="0"/>
                    <a:pt x="2" y="1"/>
                    <a:pt x="0" y="1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372" y="367"/>
                    <a:pt x="372" y="367"/>
                    <a:pt x="372" y="367"/>
                  </a:cubicBezTo>
                  <a:cubicBezTo>
                    <a:pt x="372" y="327"/>
                    <a:pt x="372" y="327"/>
                    <a:pt x="372" y="327"/>
                  </a:cubicBezTo>
                  <a:cubicBezTo>
                    <a:pt x="372" y="302"/>
                    <a:pt x="352" y="283"/>
                    <a:pt x="328" y="283"/>
                  </a:cubicBezTo>
                  <a:close/>
                </a:path>
              </a:pathLst>
            </a:custGeom>
            <a:solidFill>
              <a:srgbClr val="5693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22"/>
            <p:cNvSpPr>
              <a:spLocks noChangeArrowheads="1"/>
            </p:cNvSpPr>
            <p:nvPr/>
          </p:nvSpPr>
          <p:spPr bwMode="auto">
            <a:xfrm>
              <a:off x="5934075" y="4897438"/>
              <a:ext cx="2614613" cy="1735137"/>
            </a:xfrm>
            <a:custGeom>
              <a:avLst/>
              <a:gdLst>
                <a:gd name="T0" fmla="*/ 2429916 w 453"/>
                <a:gd name="T1" fmla="*/ 1174109 h 300"/>
                <a:gd name="T2" fmla="*/ 2141328 w 453"/>
                <a:gd name="T3" fmla="*/ 1174109 h 300"/>
                <a:gd name="T4" fmla="*/ 2141328 w 453"/>
                <a:gd name="T5" fmla="*/ 1012163 h 300"/>
                <a:gd name="T6" fmla="*/ 1881598 w 453"/>
                <a:gd name="T7" fmla="*/ 751893 h 300"/>
                <a:gd name="T8" fmla="*/ 1546835 w 453"/>
                <a:gd name="T9" fmla="*/ 751893 h 300"/>
                <a:gd name="T10" fmla="*/ 1546835 w 453"/>
                <a:gd name="T11" fmla="*/ 572595 h 300"/>
                <a:gd name="T12" fmla="*/ 1379454 w 453"/>
                <a:gd name="T13" fmla="*/ 404865 h 300"/>
                <a:gd name="T14" fmla="*/ 1362138 w 453"/>
                <a:gd name="T15" fmla="*/ 404865 h 300"/>
                <a:gd name="T16" fmla="*/ 1362138 w 453"/>
                <a:gd name="T17" fmla="*/ 289190 h 300"/>
                <a:gd name="T18" fmla="*/ 1102409 w 453"/>
                <a:gd name="T19" fmla="*/ 5784 h 300"/>
                <a:gd name="T20" fmla="*/ 813820 w 453"/>
                <a:gd name="T21" fmla="*/ 277622 h 300"/>
                <a:gd name="T22" fmla="*/ 813820 w 453"/>
                <a:gd name="T23" fmla="*/ 306541 h 300"/>
                <a:gd name="T24" fmla="*/ 802276 w 453"/>
                <a:gd name="T25" fmla="*/ 306541 h 300"/>
                <a:gd name="T26" fmla="*/ 577177 w 453"/>
                <a:gd name="T27" fmla="*/ 532109 h 300"/>
                <a:gd name="T28" fmla="*/ 577177 w 453"/>
                <a:gd name="T29" fmla="*/ 670920 h 300"/>
                <a:gd name="T30" fmla="*/ 507916 w 453"/>
                <a:gd name="T31" fmla="*/ 670920 h 300"/>
                <a:gd name="T32" fmla="*/ 311676 w 453"/>
                <a:gd name="T33" fmla="*/ 861785 h 300"/>
                <a:gd name="T34" fmla="*/ 311676 w 453"/>
                <a:gd name="T35" fmla="*/ 1012163 h 300"/>
                <a:gd name="T36" fmla="*/ 178925 w 453"/>
                <a:gd name="T37" fmla="*/ 1012163 h 300"/>
                <a:gd name="T38" fmla="*/ 0 w 453"/>
                <a:gd name="T39" fmla="*/ 1197245 h 300"/>
                <a:gd name="T40" fmla="*/ 0 w 453"/>
                <a:gd name="T41" fmla="*/ 1573191 h 300"/>
                <a:gd name="T42" fmla="*/ 386709 w 453"/>
                <a:gd name="T43" fmla="*/ 1573191 h 300"/>
                <a:gd name="T44" fmla="*/ 386709 w 453"/>
                <a:gd name="T45" fmla="*/ 1561623 h 300"/>
                <a:gd name="T46" fmla="*/ 577177 w 453"/>
                <a:gd name="T47" fmla="*/ 1561623 h 300"/>
                <a:gd name="T48" fmla="*/ 577177 w 453"/>
                <a:gd name="T49" fmla="*/ 1642596 h 300"/>
                <a:gd name="T50" fmla="*/ 940799 w 453"/>
                <a:gd name="T51" fmla="*/ 1642596 h 300"/>
                <a:gd name="T52" fmla="*/ 940799 w 453"/>
                <a:gd name="T53" fmla="*/ 1607894 h 300"/>
                <a:gd name="T54" fmla="*/ 1362138 w 453"/>
                <a:gd name="T55" fmla="*/ 1607894 h 300"/>
                <a:gd name="T56" fmla="*/ 1362138 w 453"/>
                <a:gd name="T57" fmla="*/ 1532704 h 300"/>
                <a:gd name="T58" fmla="*/ 1471802 w 453"/>
                <a:gd name="T59" fmla="*/ 1532704 h 300"/>
                <a:gd name="T60" fmla="*/ 1471802 w 453"/>
                <a:gd name="T61" fmla="*/ 1654164 h 300"/>
                <a:gd name="T62" fmla="*/ 2025892 w 453"/>
                <a:gd name="T63" fmla="*/ 1654164 h 300"/>
                <a:gd name="T64" fmla="*/ 2025892 w 453"/>
                <a:gd name="T65" fmla="*/ 1735137 h 300"/>
                <a:gd name="T66" fmla="*/ 2614613 w 453"/>
                <a:gd name="T67" fmla="*/ 1735137 h 300"/>
                <a:gd name="T68" fmla="*/ 2614613 w 453"/>
                <a:gd name="T69" fmla="*/ 1359191 h 300"/>
                <a:gd name="T70" fmla="*/ 2429916 w 453"/>
                <a:gd name="T71" fmla="*/ 1174109 h 30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53"/>
                <a:gd name="T109" fmla="*/ 0 h 300"/>
                <a:gd name="T110" fmla="*/ 453 w 453"/>
                <a:gd name="T111" fmla="*/ 300 h 30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53" h="300">
                  <a:moveTo>
                    <a:pt x="421" y="203"/>
                  </a:moveTo>
                  <a:cubicBezTo>
                    <a:pt x="371" y="203"/>
                    <a:pt x="371" y="203"/>
                    <a:pt x="371" y="203"/>
                  </a:cubicBezTo>
                  <a:cubicBezTo>
                    <a:pt x="371" y="175"/>
                    <a:pt x="371" y="175"/>
                    <a:pt x="371" y="175"/>
                  </a:cubicBezTo>
                  <a:cubicBezTo>
                    <a:pt x="371" y="150"/>
                    <a:pt x="351" y="130"/>
                    <a:pt x="326" y="130"/>
                  </a:cubicBezTo>
                  <a:cubicBezTo>
                    <a:pt x="268" y="130"/>
                    <a:pt x="268" y="130"/>
                    <a:pt x="268" y="130"/>
                  </a:cubicBezTo>
                  <a:cubicBezTo>
                    <a:pt x="268" y="99"/>
                    <a:pt x="268" y="99"/>
                    <a:pt x="268" y="99"/>
                  </a:cubicBezTo>
                  <a:cubicBezTo>
                    <a:pt x="268" y="83"/>
                    <a:pt x="255" y="70"/>
                    <a:pt x="239" y="70"/>
                  </a:cubicBezTo>
                  <a:cubicBezTo>
                    <a:pt x="236" y="70"/>
                    <a:pt x="236" y="70"/>
                    <a:pt x="236" y="70"/>
                  </a:cubicBezTo>
                  <a:cubicBezTo>
                    <a:pt x="236" y="50"/>
                    <a:pt x="236" y="50"/>
                    <a:pt x="236" y="50"/>
                  </a:cubicBezTo>
                  <a:cubicBezTo>
                    <a:pt x="236" y="24"/>
                    <a:pt x="216" y="2"/>
                    <a:pt x="191" y="1"/>
                  </a:cubicBezTo>
                  <a:cubicBezTo>
                    <a:pt x="163" y="0"/>
                    <a:pt x="141" y="22"/>
                    <a:pt x="141" y="48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39" y="53"/>
                    <a:pt x="139" y="53"/>
                    <a:pt x="139" y="53"/>
                  </a:cubicBezTo>
                  <a:cubicBezTo>
                    <a:pt x="118" y="53"/>
                    <a:pt x="100" y="70"/>
                    <a:pt x="100" y="92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69" y="116"/>
                    <a:pt x="54" y="131"/>
                    <a:pt x="54" y="149"/>
                  </a:cubicBezTo>
                  <a:cubicBezTo>
                    <a:pt x="54" y="175"/>
                    <a:pt x="54" y="175"/>
                    <a:pt x="54" y="175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14" y="175"/>
                    <a:pt x="0" y="189"/>
                    <a:pt x="0" y="207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67" y="272"/>
                    <a:pt x="67" y="272"/>
                    <a:pt x="67" y="272"/>
                  </a:cubicBezTo>
                  <a:cubicBezTo>
                    <a:pt x="67" y="270"/>
                    <a:pt x="67" y="270"/>
                    <a:pt x="67" y="270"/>
                  </a:cubicBezTo>
                  <a:cubicBezTo>
                    <a:pt x="100" y="270"/>
                    <a:pt x="100" y="270"/>
                    <a:pt x="100" y="270"/>
                  </a:cubicBezTo>
                  <a:cubicBezTo>
                    <a:pt x="100" y="284"/>
                    <a:pt x="100" y="284"/>
                    <a:pt x="100" y="284"/>
                  </a:cubicBezTo>
                  <a:cubicBezTo>
                    <a:pt x="163" y="284"/>
                    <a:pt x="163" y="284"/>
                    <a:pt x="163" y="284"/>
                  </a:cubicBezTo>
                  <a:cubicBezTo>
                    <a:pt x="163" y="278"/>
                    <a:pt x="163" y="278"/>
                    <a:pt x="163" y="278"/>
                  </a:cubicBezTo>
                  <a:cubicBezTo>
                    <a:pt x="236" y="278"/>
                    <a:pt x="236" y="278"/>
                    <a:pt x="236" y="278"/>
                  </a:cubicBezTo>
                  <a:cubicBezTo>
                    <a:pt x="236" y="265"/>
                    <a:pt x="236" y="265"/>
                    <a:pt x="236" y="265"/>
                  </a:cubicBezTo>
                  <a:cubicBezTo>
                    <a:pt x="255" y="265"/>
                    <a:pt x="255" y="265"/>
                    <a:pt x="255" y="265"/>
                  </a:cubicBezTo>
                  <a:cubicBezTo>
                    <a:pt x="255" y="286"/>
                    <a:pt x="255" y="286"/>
                    <a:pt x="255" y="286"/>
                  </a:cubicBezTo>
                  <a:cubicBezTo>
                    <a:pt x="351" y="286"/>
                    <a:pt x="351" y="286"/>
                    <a:pt x="351" y="286"/>
                  </a:cubicBezTo>
                  <a:cubicBezTo>
                    <a:pt x="351" y="300"/>
                    <a:pt x="351" y="300"/>
                    <a:pt x="351" y="300"/>
                  </a:cubicBezTo>
                  <a:cubicBezTo>
                    <a:pt x="453" y="300"/>
                    <a:pt x="453" y="300"/>
                    <a:pt x="453" y="300"/>
                  </a:cubicBezTo>
                  <a:cubicBezTo>
                    <a:pt x="453" y="235"/>
                    <a:pt x="453" y="235"/>
                    <a:pt x="453" y="235"/>
                  </a:cubicBezTo>
                  <a:cubicBezTo>
                    <a:pt x="453" y="217"/>
                    <a:pt x="439" y="203"/>
                    <a:pt x="421" y="203"/>
                  </a:cubicBezTo>
                  <a:close/>
                </a:path>
              </a:pathLst>
            </a:custGeom>
            <a:solidFill>
              <a:srgbClr val="5578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Rectangle 23"/>
            <p:cNvSpPr>
              <a:spLocks noChangeArrowheads="1"/>
            </p:cNvSpPr>
            <p:nvPr/>
          </p:nvSpPr>
          <p:spPr bwMode="auto">
            <a:xfrm>
              <a:off x="2705100" y="5632450"/>
              <a:ext cx="85725" cy="635000"/>
            </a:xfrm>
            <a:prstGeom prst="rect">
              <a:avLst/>
            </a:pr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3" name="Rectangle 24"/>
            <p:cNvSpPr>
              <a:spLocks noChangeArrowheads="1"/>
            </p:cNvSpPr>
            <p:nvPr/>
          </p:nvSpPr>
          <p:spPr bwMode="auto">
            <a:xfrm>
              <a:off x="2682875" y="5765800"/>
              <a:ext cx="133350" cy="68263"/>
            </a:xfrm>
            <a:prstGeom prst="rect">
              <a:avLst/>
            </a:prstGeom>
            <a:solidFill>
              <a:srgbClr val="E0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" name="Rectangle 25"/>
            <p:cNvSpPr>
              <a:spLocks noChangeArrowheads="1"/>
            </p:cNvSpPr>
            <p:nvPr/>
          </p:nvSpPr>
          <p:spPr bwMode="auto">
            <a:xfrm>
              <a:off x="2682875" y="5956300"/>
              <a:ext cx="133350" cy="69850"/>
            </a:xfrm>
            <a:prstGeom prst="rect">
              <a:avLst/>
            </a:prstGeom>
            <a:solidFill>
              <a:srgbClr val="E0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" name="Rectangle 26"/>
            <p:cNvSpPr>
              <a:spLocks noChangeArrowheads="1"/>
            </p:cNvSpPr>
            <p:nvPr/>
          </p:nvSpPr>
          <p:spPr bwMode="auto">
            <a:xfrm>
              <a:off x="2682875" y="6118225"/>
              <a:ext cx="133350" cy="68263"/>
            </a:xfrm>
            <a:prstGeom prst="rect">
              <a:avLst/>
            </a:prstGeom>
            <a:solidFill>
              <a:srgbClr val="E0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6" name="Freeform 27"/>
            <p:cNvSpPr>
              <a:spLocks noChangeArrowheads="1"/>
            </p:cNvSpPr>
            <p:nvPr/>
          </p:nvSpPr>
          <p:spPr bwMode="auto">
            <a:xfrm>
              <a:off x="2803525" y="5481638"/>
              <a:ext cx="392113" cy="192087"/>
            </a:xfrm>
            <a:custGeom>
              <a:avLst/>
              <a:gdLst>
                <a:gd name="T0" fmla="*/ 196057 w 68"/>
                <a:gd name="T1" fmla="*/ 0 h 33"/>
                <a:gd name="T2" fmla="*/ 392113 w 68"/>
                <a:gd name="T3" fmla="*/ 192087 h 33"/>
                <a:gd name="T4" fmla="*/ 328683 w 68"/>
                <a:gd name="T5" fmla="*/ 192087 h 33"/>
                <a:gd name="T6" fmla="*/ 299851 w 68"/>
                <a:gd name="T7" fmla="*/ 139700 h 33"/>
                <a:gd name="T8" fmla="*/ 265253 w 68"/>
                <a:gd name="T9" fmla="*/ 192087 h 33"/>
                <a:gd name="T10" fmla="*/ 224888 w 68"/>
                <a:gd name="T11" fmla="*/ 192087 h 33"/>
                <a:gd name="T12" fmla="*/ 196057 w 68"/>
                <a:gd name="T13" fmla="*/ 139700 h 33"/>
                <a:gd name="T14" fmla="*/ 161458 w 68"/>
                <a:gd name="T15" fmla="*/ 192087 h 33"/>
                <a:gd name="T16" fmla="*/ 121094 w 68"/>
                <a:gd name="T17" fmla="*/ 192087 h 33"/>
                <a:gd name="T18" fmla="*/ 86496 w 68"/>
                <a:gd name="T19" fmla="*/ 139700 h 33"/>
                <a:gd name="T20" fmla="*/ 57664 w 68"/>
                <a:gd name="T21" fmla="*/ 192087 h 33"/>
                <a:gd name="T22" fmla="*/ 0 w 68"/>
                <a:gd name="T23" fmla="*/ 192087 h 33"/>
                <a:gd name="T24" fmla="*/ 196057 w 68"/>
                <a:gd name="T25" fmla="*/ 0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"/>
                <a:gd name="T40" fmla="*/ 0 h 33"/>
                <a:gd name="T41" fmla="*/ 68 w 68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8" h="33">
                  <a:moveTo>
                    <a:pt x="34" y="0"/>
                  </a:moveTo>
                  <a:cubicBezTo>
                    <a:pt x="53" y="0"/>
                    <a:pt x="68" y="15"/>
                    <a:pt x="68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4" y="0"/>
                  </a:cubicBezTo>
                  <a:close/>
                </a:path>
              </a:pathLst>
            </a:custGeom>
            <a:solidFill>
              <a:srgbClr val="00B7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28"/>
            <p:cNvSpPr>
              <a:spLocks noChangeArrowheads="1"/>
            </p:cNvSpPr>
            <p:nvPr/>
          </p:nvSpPr>
          <p:spPr bwMode="auto">
            <a:xfrm>
              <a:off x="2301875" y="5481638"/>
              <a:ext cx="392113" cy="192087"/>
            </a:xfrm>
            <a:custGeom>
              <a:avLst/>
              <a:gdLst>
                <a:gd name="T0" fmla="*/ 196057 w 68"/>
                <a:gd name="T1" fmla="*/ 0 h 33"/>
                <a:gd name="T2" fmla="*/ 392113 w 68"/>
                <a:gd name="T3" fmla="*/ 192087 h 33"/>
                <a:gd name="T4" fmla="*/ 328683 w 68"/>
                <a:gd name="T5" fmla="*/ 192087 h 33"/>
                <a:gd name="T6" fmla="*/ 299851 w 68"/>
                <a:gd name="T7" fmla="*/ 139700 h 33"/>
                <a:gd name="T8" fmla="*/ 265253 w 68"/>
                <a:gd name="T9" fmla="*/ 192087 h 33"/>
                <a:gd name="T10" fmla="*/ 224888 w 68"/>
                <a:gd name="T11" fmla="*/ 192087 h 33"/>
                <a:gd name="T12" fmla="*/ 196057 w 68"/>
                <a:gd name="T13" fmla="*/ 139700 h 33"/>
                <a:gd name="T14" fmla="*/ 161458 w 68"/>
                <a:gd name="T15" fmla="*/ 192087 h 33"/>
                <a:gd name="T16" fmla="*/ 121094 w 68"/>
                <a:gd name="T17" fmla="*/ 192087 h 33"/>
                <a:gd name="T18" fmla="*/ 86496 w 68"/>
                <a:gd name="T19" fmla="*/ 139700 h 33"/>
                <a:gd name="T20" fmla="*/ 57664 w 68"/>
                <a:gd name="T21" fmla="*/ 192087 h 33"/>
                <a:gd name="T22" fmla="*/ 0 w 68"/>
                <a:gd name="T23" fmla="*/ 192087 h 33"/>
                <a:gd name="T24" fmla="*/ 196057 w 68"/>
                <a:gd name="T25" fmla="*/ 0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"/>
                <a:gd name="T40" fmla="*/ 0 h 33"/>
                <a:gd name="T41" fmla="*/ 68 w 68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8" h="33">
                  <a:moveTo>
                    <a:pt x="34" y="0"/>
                  </a:moveTo>
                  <a:cubicBezTo>
                    <a:pt x="53" y="0"/>
                    <a:pt x="68" y="15"/>
                    <a:pt x="68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4" y="0"/>
                  </a:cubicBezTo>
                  <a:close/>
                </a:path>
              </a:pathLst>
            </a:custGeom>
            <a:solidFill>
              <a:srgbClr val="00B7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29"/>
            <p:cNvSpPr>
              <a:spLocks noChangeArrowheads="1"/>
            </p:cNvSpPr>
            <p:nvPr/>
          </p:nvSpPr>
          <p:spPr bwMode="auto">
            <a:xfrm>
              <a:off x="2474913" y="5284788"/>
              <a:ext cx="328612" cy="382587"/>
            </a:xfrm>
            <a:custGeom>
              <a:avLst/>
              <a:gdLst>
                <a:gd name="T0" fmla="*/ 270961 w 57"/>
                <a:gd name="T1" fmla="*/ 115935 h 66"/>
                <a:gd name="T2" fmla="*/ 219075 w 57"/>
                <a:gd name="T3" fmla="*/ 382587 h 66"/>
                <a:gd name="T4" fmla="*/ 184484 w 57"/>
                <a:gd name="T5" fmla="*/ 336213 h 66"/>
                <a:gd name="T6" fmla="*/ 213310 w 57"/>
                <a:gd name="T7" fmla="*/ 278245 h 66"/>
                <a:gd name="T8" fmla="*/ 144128 w 57"/>
                <a:gd name="T9" fmla="*/ 284042 h 66"/>
                <a:gd name="T10" fmla="*/ 126833 w 57"/>
                <a:gd name="T11" fmla="*/ 249261 h 66"/>
                <a:gd name="T12" fmla="*/ 155658 w 57"/>
                <a:gd name="T13" fmla="*/ 191294 h 66"/>
                <a:gd name="T14" fmla="*/ 92242 w 57"/>
                <a:gd name="T15" fmla="*/ 197090 h 66"/>
                <a:gd name="T16" fmla="*/ 63416 w 57"/>
                <a:gd name="T17" fmla="*/ 162310 h 66"/>
                <a:gd name="T18" fmla="*/ 92242 w 57"/>
                <a:gd name="T19" fmla="*/ 104342 h 66"/>
                <a:gd name="T20" fmla="*/ 28826 w 57"/>
                <a:gd name="T21" fmla="*/ 104342 h 66"/>
                <a:gd name="T22" fmla="*/ 0 w 57"/>
                <a:gd name="T23" fmla="*/ 63765 h 66"/>
                <a:gd name="T24" fmla="*/ 270961 w 57"/>
                <a:gd name="T25" fmla="*/ 115935 h 6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7"/>
                <a:gd name="T40" fmla="*/ 0 h 66"/>
                <a:gd name="T41" fmla="*/ 57 w 57"/>
                <a:gd name="T42" fmla="*/ 66 h 6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7" h="66">
                  <a:moveTo>
                    <a:pt x="47" y="20"/>
                  </a:moveTo>
                  <a:cubicBezTo>
                    <a:pt x="57" y="35"/>
                    <a:pt x="53" y="56"/>
                    <a:pt x="38" y="66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5" y="0"/>
                    <a:pt x="36" y="4"/>
                    <a:pt x="47" y="20"/>
                  </a:cubicBezTo>
                  <a:close/>
                </a:path>
              </a:pathLst>
            </a:custGeom>
            <a:solidFill>
              <a:srgbClr val="AAD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30"/>
            <p:cNvSpPr>
              <a:spLocks noChangeArrowheads="1"/>
            </p:cNvSpPr>
            <p:nvPr/>
          </p:nvSpPr>
          <p:spPr bwMode="auto">
            <a:xfrm>
              <a:off x="2698750" y="5284788"/>
              <a:ext cx="334963" cy="382587"/>
            </a:xfrm>
            <a:custGeom>
              <a:avLst/>
              <a:gdLst>
                <a:gd name="T0" fmla="*/ 63527 w 58"/>
                <a:gd name="T1" fmla="*/ 115935 h 66"/>
                <a:gd name="T2" fmla="*/ 115504 w 58"/>
                <a:gd name="T3" fmla="*/ 382587 h 66"/>
                <a:gd name="T4" fmla="*/ 150156 w 58"/>
                <a:gd name="T5" fmla="*/ 336213 h 66"/>
                <a:gd name="T6" fmla="*/ 121280 w 58"/>
                <a:gd name="T7" fmla="*/ 278245 h 66"/>
                <a:gd name="T8" fmla="*/ 184807 w 58"/>
                <a:gd name="T9" fmla="*/ 284042 h 66"/>
                <a:gd name="T10" fmla="*/ 207908 w 58"/>
                <a:gd name="T11" fmla="*/ 249261 h 66"/>
                <a:gd name="T12" fmla="*/ 179032 w 58"/>
                <a:gd name="T13" fmla="*/ 191294 h 66"/>
                <a:gd name="T14" fmla="*/ 242559 w 58"/>
                <a:gd name="T15" fmla="*/ 197090 h 66"/>
                <a:gd name="T16" fmla="*/ 265660 w 58"/>
                <a:gd name="T17" fmla="*/ 162310 h 66"/>
                <a:gd name="T18" fmla="*/ 236784 w 58"/>
                <a:gd name="T19" fmla="*/ 104342 h 66"/>
                <a:gd name="T20" fmla="*/ 300312 w 58"/>
                <a:gd name="T21" fmla="*/ 104342 h 66"/>
                <a:gd name="T22" fmla="*/ 334963 w 58"/>
                <a:gd name="T23" fmla="*/ 63765 h 66"/>
                <a:gd name="T24" fmla="*/ 63527 w 58"/>
                <a:gd name="T25" fmla="*/ 115935 h 6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8"/>
                <a:gd name="T40" fmla="*/ 0 h 66"/>
                <a:gd name="T41" fmla="*/ 58 w 58"/>
                <a:gd name="T42" fmla="*/ 66 h 6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8" h="66">
                  <a:moveTo>
                    <a:pt x="11" y="20"/>
                  </a:moveTo>
                  <a:cubicBezTo>
                    <a:pt x="0" y="35"/>
                    <a:pt x="4" y="56"/>
                    <a:pt x="20" y="66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42" y="0"/>
                    <a:pt x="21" y="4"/>
                    <a:pt x="11" y="20"/>
                  </a:cubicBezTo>
                  <a:close/>
                </a:path>
              </a:pathLst>
            </a:custGeom>
            <a:solidFill>
              <a:srgbClr val="AAD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Oval 31"/>
            <p:cNvSpPr>
              <a:spLocks noChangeArrowheads="1"/>
            </p:cNvSpPr>
            <p:nvPr/>
          </p:nvSpPr>
          <p:spPr bwMode="auto">
            <a:xfrm>
              <a:off x="2746375" y="5602288"/>
              <a:ext cx="120650" cy="122237"/>
            </a:xfrm>
            <a:prstGeom prst="ellipse">
              <a:avLst/>
            </a:prstGeom>
            <a:solidFill>
              <a:srgbClr val="6E5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1" name="Oval 32"/>
            <p:cNvSpPr>
              <a:spLocks noChangeArrowheads="1"/>
            </p:cNvSpPr>
            <p:nvPr/>
          </p:nvSpPr>
          <p:spPr bwMode="auto">
            <a:xfrm>
              <a:off x="2619375" y="5602288"/>
              <a:ext cx="127000" cy="122237"/>
            </a:xfrm>
            <a:prstGeom prst="ellipse">
              <a:avLst/>
            </a:prstGeom>
            <a:solidFill>
              <a:srgbClr val="6E5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2" name="Oval 33"/>
            <p:cNvSpPr>
              <a:spLocks noChangeArrowheads="1"/>
            </p:cNvSpPr>
            <p:nvPr/>
          </p:nvSpPr>
          <p:spPr bwMode="auto">
            <a:xfrm>
              <a:off x="2687638" y="5538788"/>
              <a:ext cx="122237" cy="122237"/>
            </a:xfrm>
            <a:prstGeom prst="ellipse">
              <a:avLst/>
            </a:prstGeom>
            <a:solidFill>
              <a:srgbClr val="B06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3" name="Freeform 34"/>
            <p:cNvSpPr>
              <a:spLocks noChangeArrowheads="1"/>
            </p:cNvSpPr>
            <p:nvPr/>
          </p:nvSpPr>
          <p:spPr bwMode="auto">
            <a:xfrm>
              <a:off x="7007225" y="4903788"/>
              <a:ext cx="1543050" cy="1728787"/>
            </a:xfrm>
            <a:custGeom>
              <a:avLst/>
              <a:gdLst>
                <a:gd name="T0" fmla="*/ 1358115 w 267"/>
                <a:gd name="T1" fmla="*/ 1167943 h 299"/>
                <a:gd name="T2" fmla="*/ 1069154 w 267"/>
                <a:gd name="T3" fmla="*/ 1167943 h 299"/>
                <a:gd name="T4" fmla="*/ 1069154 w 267"/>
                <a:gd name="T5" fmla="*/ 1006050 h 299"/>
                <a:gd name="T6" fmla="*/ 809090 w 267"/>
                <a:gd name="T7" fmla="*/ 745865 h 299"/>
                <a:gd name="T8" fmla="*/ 473896 w 267"/>
                <a:gd name="T9" fmla="*/ 745865 h 299"/>
                <a:gd name="T10" fmla="*/ 473896 w 267"/>
                <a:gd name="T11" fmla="*/ 566626 h 299"/>
                <a:gd name="T12" fmla="*/ 306298 w 267"/>
                <a:gd name="T13" fmla="*/ 398951 h 299"/>
                <a:gd name="T14" fmla="*/ 288961 w 267"/>
                <a:gd name="T15" fmla="*/ 398951 h 299"/>
                <a:gd name="T16" fmla="*/ 288961 w 267"/>
                <a:gd name="T17" fmla="*/ 283313 h 299"/>
                <a:gd name="T18" fmla="*/ 28896 w 267"/>
                <a:gd name="T19" fmla="*/ 0 h 299"/>
                <a:gd name="T20" fmla="*/ 0 w 267"/>
                <a:gd name="T21" fmla="*/ 0 h 299"/>
                <a:gd name="T22" fmla="*/ 0 w 267"/>
                <a:gd name="T23" fmla="*/ 1601585 h 299"/>
                <a:gd name="T24" fmla="*/ 288961 w 267"/>
                <a:gd name="T25" fmla="*/ 1601585 h 299"/>
                <a:gd name="T26" fmla="*/ 288961 w 267"/>
                <a:gd name="T27" fmla="*/ 1526421 h 299"/>
                <a:gd name="T28" fmla="*/ 398766 w 267"/>
                <a:gd name="T29" fmla="*/ 1526421 h 299"/>
                <a:gd name="T30" fmla="*/ 398766 w 267"/>
                <a:gd name="T31" fmla="*/ 1647840 h 299"/>
                <a:gd name="T32" fmla="*/ 953570 w 267"/>
                <a:gd name="T33" fmla="*/ 1647840 h 299"/>
                <a:gd name="T34" fmla="*/ 953570 w 267"/>
                <a:gd name="T35" fmla="*/ 1728787 h 299"/>
                <a:gd name="T36" fmla="*/ 1543050 w 267"/>
                <a:gd name="T37" fmla="*/ 1728787 h 299"/>
                <a:gd name="T38" fmla="*/ 1543050 w 267"/>
                <a:gd name="T39" fmla="*/ 1352964 h 299"/>
                <a:gd name="T40" fmla="*/ 1358115 w 267"/>
                <a:gd name="T41" fmla="*/ 1167943 h 29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67"/>
                <a:gd name="T64" fmla="*/ 0 h 299"/>
                <a:gd name="T65" fmla="*/ 267 w 267"/>
                <a:gd name="T66" fmla="*/ 299 h 29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67" h="299">
                  <a:moveTo>
                    <a:pt x="235" y="202"/>
                  </a:moveTo>
                  <a:cubicBezTo>
                    <a:pt x="185" y="202"/>
                    <a:pt x="185" y="202"/>
                    <a:pt x="185" y="202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5" y="149"/>
                    <a:pt x="165" y="129"/>
                    <a:pt x="140" y="12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82" y="82"/>
                    <a:pt x="69" y="69"/>
                    <a:pt x="53" y="69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23"/>
                    <a:pt x="30" y="1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50" y="277"/>
                    <a:pt x="50" y="277"/>
                    <a:pt x="50" y="277"/>
                  </a:cubicBezTo>
                  <a:cubicBezTo>
                    <a:pt x="50" y="264"/>
                    <a:pt x="50" y="264"/>
                    <a:pt x="50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69" y="285"/>
                    <a:pt x="69" y="285"/>
                    <a:pt x="69" y="285"/>
                  </a:cubicBezTo>
                  <a:cubicBezTo>
                    <a:pt x="165" y="285"/>
                    <a:pt x="165" y="285"/>
                    <a:pt x="165" y="285"/>
                  </a:cubicBezTo>
                  <a:cubicBezTo>
                    <a:pt x="165" y="299"/>
                    <a:pt x="165" y="299"/>
                    <a:pt x="165" y="299"/>
                  </a:cubicBezTo>
                  <a:cubicBezTo>
                    <a:pt x="267" y="299"/>
                    <a:pt x="267" y="299"/>
                    <a:pt x="267" y="299"/>
                  </a:cubicBezTo>
                  <a:cubicBezTo>
                    <a:pt x="267" y="234"/>
                    <a:pt x="267" y="234"/>
                    <a:pt x="267" y="234"/>
                  </a:cubicBezTo>
                  <a:cubicBezTo>
                    <a:pt x="267" y="216"/>
                    <a:pt x="253" y="202"/>
                    <a:pt x="235" y="202"/>
                  </a:cubicBezTo>
                  <a:close/>
                </a:path>
              </a:pathLst>
            </a:custGeom>
            <a:solidFill>
              <a:srgbClr val="4866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Rectangle 35"/>
            <p:cNvSpPr>
              <a:spLocks noChangeArrowheads="1"/>
            </p:cNvSpPr>
            <p:nvPr/>
          </p:nvSpPr>
          <p:spPr bwMode="auto">
            <a:xfrm>
              <a:off x="3455988" y="5527675"/>
              <a:ext cx="1165225" cy="577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5" name="Freeform 36"/>
            <p:cNvSpPr>
              <a:spLocks noChangeArrowheads="1"/>
            </p:cNvSpPr>
            <p:nvPr/>
          </p:nvSpPr>
          <p:spPr bwMode="auto">
            <a:xfrm>
              <a:off x="3779838" y="5510213"/>
              <a:ext cx="519112" cy="515937"/>
            </a:xfrm>
            <a:custGeom>
              <a:avLst/>
              <a:gdLst>
                <a:gd name="T0" fmla="*/ 519112 w 353"/>
                <a:gd name="T1" fmla="*/ 0 h 351"/>
                <a:gd name="T2" fmla="*/ 0 w 353"/>
                <a:gd name="T3" fmla="*/ 515937 h 351"/>
                <a:gd name="T4" fmla="*/ 519112 w 353"/>
                <a:gd name="T5" fmla="*/ 515937 h 351"/>
                <a:gd name="T6" fmla="*/ 519112 w 353"/>
                <a:gd name="T7" fmla="*/ 0 h 35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3"/>
                <a:gd name="T13" fmla="*/ 0 h 351"/>
                <a:gd name="T14" fmla="*/ 353 w 353"/>
                <a:gd name="T15" fmla="*/ 351 h 35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3" h="351">
                  <a:moveTo>
                    <a:pt x="353" y="0"/>
                  </a:moveTo>
                  <a:lnTo>
                    <a:pt x="0" y="351"/>
                  </a:lnTo>
                  <a:lnTo>
                    <a:pt x="353" y="351"/>
                  </a:lnTo>
                  <a:lnTo>
                    <a:pt x="35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Rectangle 37"/>
            <p:cNvSpPr>
              <a:spLocks noChangeArrowheads="1"/>
            </p:cNvSpPr>
            <p:nvPr/>
          </p:nvSpPr>
          <p:spPr bwMode="auto">
            <a:xfrm>
              <a:off x="3930650" y="5781675"/>
              <a:ext cx="173038" cy="174625"/>
            </a:xfrm>
            <a:prstGeom prst="rect">
              <a:avLst/>
            </a:prstGeom>
            <a:solidFill>
              <a:srgbClr val="4A5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7" name="Rectangle 38"/>
            <p:cNvSpPr>
              <a:spLocks noChangeArrowheads="1"/>
            </p:cNvSpPr>
            <p:nvPr/>
          </p:nvSpPr>
          <p:spPr bwMode="auto">
            <a:xfrm>
              <a:off x="3652838" y="5753100"/>
              <a:ext cx="190500" cy="352425"/>
            </a:xfrm>
            <a:prstGeom prst="rect">
              <a:avLst/>
            </a:prstGeom>
            <a:solidFill>
              <a:srgbClr val="8192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" name="Rectangle 39"/>
            <p:cNvSpPr>
              <a:spLocks noChangeArrowheads="1"/>
            </p:cNvSpPr>
            <p:nvPr/>
          </p:nvSpPr>
          <p:spPr bwMode="auto">
            <a:xfrm>
              <a:off x="2947988" y="6216650"/>
              <a:ext cx="166687" cy="50800"/>
            </a:xfrm>
            <a:prstGeom prst="rect">
              <a:avLst/>
            </a:pr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" name="Rectangle 40"/>
            <p:cNvSpPr>
              <a:spLocks noChangeArrowheads="1"/>
            </p:cNvSpPr>
            <p:nvPr/>
          </p:nvSpPr>
          <p:spPr bwMode="auto">
            <a:xfrm>
              <a:off x="3035300" y="6169025"/>
              <a:ext cx="166688" cy="47625"/>
            </a:xfrm>
            <a:prstGeom prst="rect">
              <a:avLst/>
            </a:pr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0" name="Rectangle 41"/>
            <p:cNvSpPr>
              <a:spLocks noChangeArrowheads="1"/>
            </p:cNvSpPr>
            <p:nvPr/>
          </p:nvSpPr>
          <p:spPr bwMode="auto">
            <a:xfrm>
              <a:off x="3114675" y="6118225"/>
              <a:ext cx="168275" cy="50800"/>
            </a:xfrm>
            <a:prstGeom prst="rect">
              <a:avLst/>
            </a:pr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" name="Rectangle 42"/>
            <p:cNvSpPr>
              <a:spLocks noChangeArrowheads="1"/>
            </p:cNvSpPr>
            <p:nvPr/>
          </p:nvSpPr>
          <p:spPr bwMode="auto">
            <a:xfrm>
              <a:off x="3201988" y="6070600"/>
              <a:ext cx="166687" cy="52388"/>
            </a:xfrm>
            <a:prstGeom prst="rect">
              <a:avLst/>
            </a:pr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2" name="Rectangle 43"/>
            <p:cNvSpPr>
              <a:spLocks noChangeArrowheads="1"/>
            </p:cNvSpPr>
            <p:nvPr/>
          </p:nvSpPr>
          <p:spPr bwMode="auto">
            <a:xfrm>
              <a:off x="3282950" y="6026150"/>
              <a:ext cx="173038" cy="44450"/>
            </a:xfrm>
            <a:prstGeom prst="rect">
              <a:avLst/>
            </a:pr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3" name="Rectangle 44"/>
            <p:cNvSpPr>
              <a:spLocks noChangeArrowheads="1"/>
            </p:cNvSpPr>
            <p:nvPr/>
          </p:nvSpPr>
          <p:spPr bwMode="auto">
            <a:xfrm>
              <a:off x="3455988" y="6042025"/>
              <a:ext cx="127000" cy="225425"/>
            </a:xfrm>
            <a:prstGeom prst="rect">
              <a:avLst/>
            </a:prstGeom>
            <a:solidFill>
              <a:srgbClr val="F6DC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4" name="Rectangle 45"/>
            <p:cNvSpPr>
              <a:spLocks noChangeArrowheads="1"/>
            </p:cNvSpPr>
            <p:nvPr/>
          </p:nvSpPr>
          <p:spPr bwMode="auto">
            <a:xfrm>
              <a:off x="3963988" y="6042025"/>
              <a:ext cx="150812" cy="225425"/>
            </a:xfrm>
            <a:prstGeom prst="rect">
              <a:avLst/>
            </a:prstGeom>
            <a:solidFill>
              <a:srgbClr val="F6DC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5" name="Rectangle 46"/>
            <p:cNvSpPr>
              <a:spLocks noChangeArrowheads="1"/>
            </p:cNvSpPr>
            <p:nvPr/>
          </p:nvSpPr>
          <p:spPr bwMode="auto">
            <a:xfrm>
              <a:off x="4483100" y="6042025"/>
              <a:ext cx="138113" cy="225425"/>
            </a:xfrm>
            <a:prstGeom prst="rect">
              <a:avLst/>
            </a:prstGeom>
            <a:solidFill>
              <a:srgbClr val="F6DC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6" name="Rectangle 47"/>
            <p:cNvSpPr>
              <a:spLocks noChangeArrowheads="1"/>
            </p:cNvSpPr>
            <p:nvPr/>
          </p:nvSpPr>
          <p:spPr bwMode="auto">
            <a:xfrm>
              <a:off x="4449763" y="6210300"/>
              <a:ext cx="173037" cy="57150"/>
            </a:xfrm>
            <a:prstGeom prst="rect">
              <a:avLst/>
            </a:prstGeom>
            <a:solidFill>
              <a:srgbClr val="624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7" name="Rectangle 48"/>
            <p:cNvSpPr>
              <a:spLocks noChangeArrowheads="1"/>
            </p:cNvSpPr>
            <p:nvPr/>
          </p:nvSpPr>
          <p:spPr bwMode="auto">
            <a:xfrm>
              <a:off x="3941763" y="6210300"/>
              <a:ext cx="188912" cy="57150"/>
            </a:xfrm>
            <a:prstGeom prst="rect">
              <a:avLst/>
            </a:prstGeom>
            <a:solidFill>
              <a:srgbClr val="624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8" name="Rectangle 49"/>
            <p:cNvSpPr>
              <a:spLocks noChangeArrowheads="1"/>
            </p:cNvSpPr>
            <p:nvPr/>
          </p:nvSpPr>
          <p:spPr bwMode="auto">
            <a:xfrm>
              <a:off x="3422650" y="6210300"/>
              <a:ext cx="195263" cy="57150"/>
            </a:xfrm>
            <a:prstGeom prst="rect">
              <a:avLst/>
            </a:prstGeom>
            <a:solidFill>
              <a:srgbClr val="624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9" name="Rectangle 50"/>
            <p:cNvSpPr>
              <a:spLocks noChangeArrowheads="1"/>
            </p:cNvSpPr>
            <p:nvPr/>
          </p:nvSpPr>
          <p:spPr bwMode="auto">
            <a:xfrm>
              <a:off x="4217988" y="5724525"/>
              <a:ext cx="404812" cy="98425"/>
            </a:xfrm>
            <a:prstGeom prst="rect">
              <a:avLst/>
            </a:prstGeom>
            <a:solidFill>
              <a:srgbClr val="E06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0" name="Rectangle 51"/>
            <p:cNvSpPr>
              <a:spLocks noChangeArrowheads="1"/>
            </p:cNvSpPr>
            <p:nvPr/>
          </p:nvSpPr>
          <p:spPr bwMode="auto">
            <a:xfrm>
              <a:off x="4217988" y="5915025"/>
              <a:ext cx="404812" cy="92075"/>
            </a:xfrm>
            <a:prstGeom prst="rect">
              <a:avLst/>
            </a:prstGeom>
            <a:solidFill>
              <a:srgbClr val="E06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" name="Rectangle 52"/>
            <p:cNvSpPr>
              <a:spLocks noChangeArrowheads="1"/>
            </p:cNvSpPr>
            <p:nvPr/>
          </p:nvSpPr>
          <p:spPr bwMode="auto">
            <a:xfrm>
              <a:off x="4217988" y="5822950"/>
              <a:ext cx="404812" cy="920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2" name="Rectangle 53"/>
            <p:cNvSpPr>
              <a:spLocks noChangeArrowheads="1"/>
            </p:cNvSpPr>
            <p:nvPr/>
          </p:nvSpPr>
          <p:spPr bwMode="auto">
            <a:xfrm>
              <a:off x="4217988" y="5632450"/>
              <a:ext cx="404812" cy="920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3" name="Rectangle 54"/>
            <p:cNvSpPr>
              <a:spLocks noChangeArrowheads="1"/>
            </p:cNvSpPr>
            <p:nvPr/>
          </p:nvSpPr>
          <p:spPr bwMode="auto">
            <a:xfrm>
              <a:off x="4217988" y="6007100"/>
              <a:ext cx="404812" cy="9842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4" name="Rectangle 55"/>
            <p:cNvSpPr>
              <a:spLocks noChangeArrowheads="1"/>
            </p:cNvSpPr>
            <p:nvPr/>
          </p:nvSpPr>
          <p:spPr bwMode="auto">
            <a:xfrm>
              <a:off x="3455988" y="6026150"/>
              <a:ext cx="762000" cy="79375"/>
            </a:xfrm>
            <a:prstGeom prst="rect">
              <a:avLst/>
            </a:pr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5" name="Freeform 56"/>
            <p:cNvSpPr>
              <a:spLocks noChangeArrowheads="1"/>
            </p:cNvSpPr>
            <p:nvPr/>
          </p:nvSpPr>
          <p:spPr bwMode="auto">
            <a:xfrm>
              <a:off x="3013075" y="5834063"/>
              <a:ext cx="1204913" cy="266700"/>
            </a:xfrm>
            <a:custGeom>
              <a:avLst/>
              <a:gdLst>
                <a:gd name="T0" fmla="*/ 22014 w 821"/>
                <a:gd name="T1" fmla="*/ 266700 h 181"/>
                <a:gd name="T2" fmla="*/ 0 w 821"/>
                <a:gd name="T3" fmla="*/ 225443 h 181"/>
                <a:gd name="T4" fmla="*/ 431479 w 821"/>
                <a:gd name="T5" fmla="*/ 0 h 181"/>
                <a:gd name="T6" fmla="*/ 1204913 w 821"/>
                <a:gd name="T7" fmla="*/ 0 h 181"/>
                <a:gd name="T8" fmla="*/ 1204913 w 821"/>
                <a:gd name="T9" fmla="*/ 45678 h 181"/>
                <a:gd name="T10" fmla="*/ 443220 w 821"/>
                <a:gd name="T11" fmla="*/ 45678 h 181"/>
                <a:gd name="T12" fmla="*/ 22014 w 821"/>
                <a:gd name="T13" fmla="*/ 266700 h 1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1"/>
                <a:gd name="T22" fmla="*/ 0 h 181"/>
                <a:gd name="T23" fmla="*/ 821 w 821"/>
                <a:gd name="T24" fmla="*/ 181 h 18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1" h="181">
                  <a:moveTo>
                    <a:pt x="15" y="181"/>
                  </a:moveTo>
                  <a:lnTo>
                    <a:pt x="0" y="153"/>
                  </a:lnTo>
                  <a:lnTo>
                    <a:pt x="294" y="0"/>
                  </a:lnTo>
                  <a:lnTo>
                    <a:pt x="821" y="0"/>
                  </a:lnTo>
                  <a:lnTo>
                    <a:pt x="821" y="31"/>
                  </a:lnTo>
                  <a:lnTo>
                    <a:pt x="302" y="31"/>
                  </a:lnTo>
                  <a:lnTo>
                    <a:pt x="15" y="181"/>
                  </a:lnTo>
                  <a:close/>
                </a:path>
              </a:pathLst>
            </a:custGeom>
            <a:solidFill>
              <a:srgbClr val="E06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Rectangle 57"/>
            <p:cNvSpPr>
              <a:spLocks noChangeArrowheads="1"/>
            </p:cNvSpPr>
            <p:nvPr/>
          </p:nvSpPr>
          <p:spPr bwMode="auto">
            <a:xfrm>
              <a:off x="3536950" y="5857875"/>
              <a:ext cx="47625" cy="168275"/>
            </a:xfrm>
            <a:prstGeom prst="rect">
              <a:avLst/>
            </a:prstGeom>
            <a:solidFill>
              <a:srgbClr val="E06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7" name="Rectangle 58"/>
            <p:cNvSpPr>
              <a:spLocks noChangeArrowheads="1"/>
            </p:cNvSpPr>
            <p:nvPr/>
          </p:nvSpPr>
          <p:spPr bwMode="auto">
            <a:xfrm>
              <a:off x="3994150" y="5857875"/>
              <a:ext cx="44450" cy="168275"/>
            </a:xfrm>
            <a:prstGeom prst="rect">
              <a:avLst/>
            </a:prstGeom>
            <a:solidFill>
              <a:srgbClr val="E06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8" name="Freeform 59"/>
            <p:cNvSpPr>
              <a:spLocks noChangeArrowheads="1"/>
            </p:cNvSpPr>
            <p:nvPr/>
          </p:nvSpPr>
          <p:spPr bwMode="auto">
            <a:xfrm>
              <a:off x="3149600" y="4533900"/>
              <a:ext cx="1773238" cy="1190625"/>
            </a:xfrm>
            <a:custGeom>
              <a:avLst/>
              <a:gdLst>
                <a:gd name="T0" fmla="*/ 0 w 1207"/>
                <a:gd name="T1" fmla="*/ 1109880 h 811"/>
                <a:gd name="T2" fmla="*/ 104308 w 1207"/>
                <a:gd name="T3" fmla="*/ 1190625 h 811"/>
                <a:gd name="T4" fmla="*/ 202740 w 1207"/>
                <a:gd name="T5" fmla="*/ 1109880 h 811"/>
                <a:gd name="T6" fmla="*/ 299702 w 1207"/>
                <a:gd name="T7" fmla="*/ 1190625 h 811"/>
                <a:gd name="T8" fmla="*/ 398134 w 1207"/>
                <a:gd name="T9" fmla="*/ 1109880 h 811"/>
                <a:gd name="T10" fmla="*/ 496565 w 1207"/>
                <a:gd name="T11" fmla="*/ 1190625 h 811"/>
                <a:gd name="T12" fmla="*/ 594997 w 1207"/>
                <a:gd name="T13" fmla="*/ 1109880 h 811"/>
                <a:gd name="T14" fmla="*/ 693429 w 1207"/>
                <a:gd name="T15" fmla="*/ 1190625 h 811"/>
                <a:gd name="T16" fmla="*/ 785984 w 1207"/>
                <a:gd name="T17" fmla="*/ 1109880 h 811"/>
                <a:gd name="T18" fmla="*/ 882946 w 1207"/>
                <a:gd name="T19" fmla="*/ 1190625 h 811"/>
                <a:gd name="T20" fmla="*/ 981378 w 1207"/>
                <a:gd name="T21" fmla="*/ 1109880 h 811"/>
                <a:gd name="T22" fmla="*/ 1079809 w 1207"/>
                <a:gd name="T23" fmla="*/ 1190625 h 811"/>
                <a:gd name="T24" fmla="*/ 1178241 w 1207"/>
                <a:gd name="T25" fmla="*/ 1109880 h 811"/>
                <a:gd name="T26" fmla="*/ 1276673 w 1207"/>
                <a:gd name="T27" fmla="*/ 1190625 h 811"/>
                <a:gd name="T28" fmla="*/ 1375104 w 1207"/>
                <a:gd name="T29" fmla="*/ 1109880 h 811"/>
                <a:gd name="T30" fmla="*/ 1472067 w 1207"/>
                <a:gd name="T31" fmla="*/ 1190625 h 811"/>
                <a:gd name="T32" fmla="*/ 1570498 w 1207"/>
                <a:gd name="T33" fmla="*/ 1109880 h 811"/>
                <a:gd name="T34" fmla="*/ 1663053 w 1207"/>
                <a:gd name="T35" fmla="*/ 1190625 h 811"/>
                <a:gd name="T36" fmla="*/ 1773238 w 1207"/>
                <a:gd name="T37" fmla="*/ 1109880 h 811"/>
                <a:gd name="T38" fmla="*/ 882946 w 1207"/>
                <a:gd name="T39" fmla="*/ 0 h 811"/>
                <a:gd name="T40" fmla="*/ 0 w 1207"/>
                <a:gd name="T41" fmla="*/ 1109880 h 81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07"/>
                <a:gd name="T64" fmla="*/ 0 h 811"/>
                <a:gd name="T65" fmla="*/ 1207 w 1207"/>
                <a:gd name="T66" fmla="*/ 811 h 81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07" h="811">
                  <a:moveTo>
                    <a:pt x="0" y="756"/>
                  </a:moveTo>
                  <a:lnTo>
                    <a:pt x="71" y="811"/>
                  </a:lnTo>
                  <a:lnTo>
                    <a:pt x="138" y="756"/>
                  </a:lnTo>
                  <a:lnTo>
                    <a:pt x="204" y="811"/>
                  </a:lnTo>
                  <a:lnTo>
                    <a:pt x="271" y="756"/>
                  </a:lnTo>
                  <a:lnTo>
                    <a:pt x="338" y="811"/>
                  </a:lnTo>
                  <a:lnTo>
                    <a:pt x="405" y="756"/>
                  </a:lnTo>
                  <a:lnTo>
                    <a:pt x="472" y="811"/>
                  </a:lnTo>
                  <a:lnTo>
                    <a:pt x="535" y="756"/>
                  </a:lnTo>
                  <a:lnTo>
                    <a:pt x="601" y="811"/>
                  </a:lnTo>
                  <a:lnTo>
                    <a:pt x="668" y="756"/>
                  </a:lnTo>
                  <a:lnTo>
                    <a:pt x="735" y="811"/>
                  </a:lnTo>
                  <a:lnTo>
                    <a:pt x="802" y="756"/>
                  </a:lnTo>
                  <a:lnTo>
                    <a:pt x="869" y="811"/>
                  </a:lnTo>
                  <a:lnTo>
                    <a:pt x="936" y="756"/>
                  </a:lnTo>
                  <a:lnTo>
                    <a:pt x="1002" y="811"/>
                  </a:lnTo>
                  <a:lnTo>
                    <a:pt x="1069" y="756"/>
                  </a:lnTo>
                  <a:lnTo>
                    <a:pt x="1132" y="811"/>
                  </a:lnTo>
                  <a:lnTo>
                    <a:pt x="1207" y="756"/>
                  </a:lnTo>
                  <a:lnTo>
                    <a:pt x="601" y="0"/>
                  </a:lnTo>
                  <a:lnTo>
                    <a:pt x="0" y="756"/>
                  </a:lnTo>
                  <a:close/>
                </a:path>
              </a:pathLst>
            </a:custGeom>
            <a:solidFill>
              <a:srgbClr val="E0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60"/>
            <p:cNvSpPr>
              <a:spLocks noChangeArrowheads="1"/>
            </p:cNvSpPr>
            <p:nvPr/>
          </p:nvSpPr>
          <p:spPr bwMode="auto">
            <a:xfrm>
              <a:off x="3341688" y="4533900"/>
              <a:ext cx="1390650" cy="936625"/>
            </a:xfrm>
            <a:custGeom>
              <a:avLst/>
              <a:gdLst>
                <a:gd name="T0" fmla="*/ 0 w 947"/>
                <a:gd name="T1" fmla="*/ 872030 h 638"/>
                <a:gd name="T2" fmla="*/ 80766 w 947"/>
                <a:gd name="T3" fmla="*/ 936625 h 638"/>
                <a:gd name="T4" fmla="*/ 155659 w 947"/>
                <a:gd name="T5" fmla="*/ 872030 h 638"/>
                <a:gd name="T6" fmla="*/ 236425 w 947"/>
                <a:gd name="T7" fmla="*/ 936625 h 638"/>
                <a:gd name="T8" fmla="*/ 311318 w 947"/>
                <a:gd name="T9" fmla="*/ 872030 h 638"/>
                <a:gd name="T10" fmla="*/ 386210 w 947"/>
                <a:gd name="T11" fmla="*/ 936625 h 638"/>
                <a:gd name="T12" fmla="*/ 461103 w 947"/>
                <a:gd name="T13" fmla="*/ 872030 h 638"/>
                <a:gd name="T14" fmla="*/ 541869 w 947"/>
                <a:gd name="T15" fmla="*/ 936625 h 638"/>
                <a:gd name="T16" fmla="*/ 616761 w 947"/>
                <a:gd name="T17" fmla="*/ 872030 h 638"/>
                <a:gd name="T18" fmla="*/ 691654 w 947"/>
                <a:gd name="T19" fmla="*/ 936625 h 638"/>
                <a:gd name="T20" fmla="*/ 773889 w 947"/>
                <a:gd name="T21" fmla="*/ 872030 h 638"/>
                <a:gd name="T22" fmla="*/ 848781 w 947"/>
                <a:gd name="T23" fmla="*/ 936625 h 638"/>
                <a:gd name="T24" fmla="*/ 923674 w 947"/>
                <a:gd name="T25" fmla="*/ 872030 h 638"/>
                <a:gd name="T26" fmla="*/ 998566 w 947"/>
                <a:gd name="T27" fmla="*/ 936625 h 638"/>
                <a:gd name="T28" fmla="*/ 1079332 w 947"/>
                <a:gd name="T29" fmla="*/ 872030 h 638"/>
                <a:gd name="T30" fmla="*/ 1154225 w 947"/>
                <a:gd name="T31" fmla="*/ 936625 h 638"/>
                <a:gd name="T32" fmla="*/ 1229117 w 947"/>
                <a:gd name="T33" fmla="*/ 872030 h 638"/>
                <a:gd name="T34" fmla="*/ 1309884 w 947"/>
                <a:gd name="T35" fmla="*/ 936625 h 638"/>
                <a:gd name="T36" fmla="*/ 1390650 w 947"/>
                <a:gd name="T37" fmla="*/ 872030 h 638"/>
                <a:gd name="T38" fmla="*/ 691654 w 947"/>
                <a:gd name="T39" fmla="*/ 0 h 638"/>
                <a:gd name="T40" fmla="*/ 0 w 947"/>
                <a:gd name="T41" fmla="*/ 872030 h 63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47"/>
                <a:gd name="T64" fmla="*/ 0 h 638"/>
                <a:gd name="T65" fmla="*/ 947 w 947"/>
                <a:gd name="T66" fmla="*/ 638 h 63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47" h="638">
                  <a:moveTo>
                    <a:pt x="0" y="594"/>
                  </a:moveTo>
                  <a:lnTo>
                    <a:pt x="55" y="638"/>
                  </a:lnTo>
                  <a:lnTo>
                    <a:pt x="106" y="594"/>
                  </a:lnTo>
                  <a:lnTo>
                    <a:pt x="161" y="638"/>
                  </a:lnTo>
                  <a:lnTo>
                    <a:pt x="212" y="594"/>
                  </a:lnTo>
                  <a:lnTo>
                    <a:pt x="263" y="638"/>
                  </a:lnTo>
                  <a:lnTo>
                    <a:pt x="314" y="594"/>
                  </a:lnTo>
                  <a:lnTo>
                    <a:pt x="369" y="638"/>
                  </a:lnTo>
                  <a:lnTo>
                    <a:pt x="420" y="594"/>
                  </a:lnTo>
                  <a:lnTo>
                    <a:pt x="471" y="638"/>
                  </a:lnTo>
                  <a:lnTo>
                    <a:pt x="527" y="594"/>
                  </a:lnTo>
                  <a:lnTo>
                    <a:pt x="578" y="638"/>
                  </a:lnTo>
                  <a:lnTo>
                    <a:pt x="629" y="594"/>
                  </a:lnTo>
                  <a:lnTo>
                    <a:pt x="680" y="638"/>
                  </a:lnTo>
                  <a:lnTo>
                    <a:pt x="735" y="594"/>
                  </a:lnTo>
                  <a:lnTo>
                    <a:pt x="786" y="638"/>
                  </a:lnTo>
                  <a:lnTo>
                    <a:pt x="837" y="594"/>
                  </a:lnTo>
                  <a:lnTo>
                    <a:pt x="892" y="638"/>
                  </a:lnTo>
                  <a:lnTo>
                    <a:pt x="947" y="594"/>
                  </a:lnTo>
                  <a:lnTo>
                    <a:pt x="471" y="0"/>
                  </a:lnTo>
                  <a:lnTo>
                    <a:pt x="0" y="594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61"/>
            <p:cNvSpPr>
              <a:spLocks noChangeArrowheads="1"/>
            </p:cNvSpPr>
            <p:nvPr/>
          </p:nvSpPr>
          <p:spPr bwMode="auto">
            <a:xfrm>
              <a:off x="3530600" y="4533900"/>
              <a:ext cx="1006475" cy="674688"/>
            </a:xfrm>
            <a:custGeom>
              <a:avLst/>
              <a:gdLst>
                <a:gd name="T0" fmla="*/ 0 w 685"/>
                <a:gd name="T1" fmla="*/ 629220 h 460"/>
                <a:gd name="T2" fmla="*/ 64649 w 685"/>
                <a:gd name="T3" fmla="*/ 674688 h 460"/>
                <a:gd name="T4" fmla="*/ 116075 w 685"/>
                <a:gd name="T5" fmla="*/ 629220 h 460"/>
                <a:gd name="T6" fmla="*/ 173378 w 685"/>
                <a:gd name="T7" fmla="*/ 674688 h 460"/>
                <a:gd name="T8" fmla="*/ 226273 w 685"/>
                <a:gd name="T9" fmla="*/ 629220 h 460"/>
                <a:gd name="T10" fmla="*/ 283576 w 685"/>
                <a:gd name="T11" fmla="*/ 674688 h 460"/>
                <a:gd name="T12" fmla="*/ 340879 w 685"/>
                <a:gd name="T13" fmla="*/ 629220 h 460"/>
                <a:gd name="T14" fmla="*/ 393774 w 685"/>
                <a:gd name="T15" fmla="*/ 674688 h 460"/>
                <a:gd name="T16" fmla="*/ 451077 w 685"/>
                <a:gd name="T17" fmla="*/ 629220 h 460"/>
                <a:gd name="T18" fmla="*/ 502503 w 685"/>
                <a:gd name="T19" fmla="*/ 674688 h 460"/>
                <a:gd name="T20" fmla="*/ 561275 w 685"/>
                <a:gd name="T21" fmla="*/ 629220 h 460"/>
                <a:gd name="T22" fmla="*/ 612701 w 685"/>
                <a:gd name="T23" fmla="*/ 674688 h 460"/>
                <a:gd name="T24" fmla="*/ 670004 w 685"/>
                <a:gd name="T25" fmla="*/ 629220 h 460"/>
                <a:gd name="T26" fmla="*/ 728776 w 685"/>
                <a:gd name="T27" fmla="*/ 674688 h 460"/>
                <a:gd name="T28" fmla="*/ 780202 w 685"/>
                <a:gd name="T29" fmla="*/ 629220 h 460"/>
                <a:gd name="T30" fmla="*/ 837505 w 685"/>
                <a:gd name="T31" fmla="*/ 674688 h 460"/>
                <a:gd name="T32" fmla="*/ 890400 w 685"/>
                <a:gd name="T33" fmla="*/ 629220 h 460"/>
                <a:gd name="T34" fmla="*/ 947703 w 685"/>
                <a:gd name="T35" fmla="*/ 674688 h 460"/>
                <a:gd name="T36" fmla="*/ 1006475 w 685"/>
                <a:gd name="T37" fmla="*/ 629220 h 460"/>
                <a:gd name="T38" fmla="*/ 502503 w 685"/>
                <a:gd name="T39" fmla="*/ 0 h 460"/>
                <a:gd name="T40" fmla="*/ 0 w 685"/>
                <a:gd name="T41" fmla="*/ 629220 h 46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85"/>
                <a:gd name="T64" fmla="*/ 0 h 460"/>
                <a:gd name="T65" fmla="*/ 685 w 685"/>
                <a:gd name="T66" fmla="*/ 460 h 46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85" h="460">
                  <a:moveTo>
                    <a:pt x="0" y="429"/>
                  </a:moveTo>
                  <a:lnTo>
                    <a:pt x="44" y="460"/>
                  </a:lnTo>
                  <a:lnTo>
                    <a:pt x="79" y="429"/>
                  </a:lnTo>
                  <a:lnTo>
                    <a:pt x="118" y="460"/>
                  </a:lnTo>
                  <a:lnTo>
                    <a:pt x="154" y="429"/>
                  </a:lnTo>
                  <a:lnTo>
                    <a:pt x="193" y="460"/>
                  </a:lnTo>
                  <a:lnTo>
                    <a:pt x="232" y="429"/>
                  </a:lnTo>
                  <a:lnTo>
                    <a:pt x="268" y="460"/>
                  </a:lnTo>
                  <a:lnTo>
                    <a:pt x="307" y="429"/>
                  </a:lnTo>
                  <a:lnTo>
                    <a:pt x="342" y="460"/>
                  </a:lnTo>
                  <a:lnTo>
                    <a:pt x="382" y="429"/>
                  </a:lnTo>
                  <a:lnTo>
                    <a:pt x="417" y="460"/>
                  </a:lnTo>
                  <a:lnTo>
                    <a:pt x="456" y="429"/>
                  </a:lnTo>
                  <a:lnTo>
                    <a:pt x="496" y="460"/>
                  </a:lnTo>
                  <a:lnTo>
                    <a:pt x="531" y="429"/>
                  </a:lnTo>
                  <a:lnTo>
                    <a:pt x="570" y="460"/>
                  </a:lnTo>
                  <a:lnTo>
                    <a:pt x="606" y="429"/>
                  </a:lnTo>
                  <a:lnTo>
                    <a:pt x="645" y="460"/>
                  </a:lnTo>
                  <a:lnTo>
                    <a:pt x="685" y="429"/>
                  </a:lnTo>
                  <a:lnTo>
                    <a:pt x="342" y="0"/>
                  </a:lnTo>
                  <a:lnTo>
                    <a:pt x="0" y="429"/>
                  </a:lnTo>
                  <a:close/>
                </a:path>
              </a:pathLst>
            </a:custGeom>
            <a:solidFill>
              <a:srgbClr val="FF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62"/>
            <p:cNvSpPr>
              <a:spLocks noChangeArrowheads="1"/>
            </p:cNvSpPr>
            <p:nvPr/>
          </p:nvSpPr>
          <p:spPr bwMode="auto">
            <a:xfrm>
              <a:off x="4032250" y="4533900"/>
              <a:ext cx="890588" cy="1190625"/>
            </a:xfrm>
            <a:custGeom>
              <a:avLst/>
              <a:gdLst>
                <a:gd name="T0" fmla="*/ 0 w 606"/>
                <a:gd name="T1" fmla="*/ 0 h 811"/>
                <a:gd name="T2" fmla="*/ 0 w 606"/>
                <a:gd name="T3" fmla="*/ 1190625 h 811"/>
                <a:gd name="T4" fmla="*/ 98464 w 606"/>
                <a:gd name="T5" fmla="*/ 1109880 h 811"/>
                <a:gd name="T6" fmla="*/ 196929 w 606"/>
                <a:gd name="T7" fmla="*/ 1190625 h 811"/>
                <a:gd name="T8" fmla="*/ 295393 w 606"/>
                <a:gd name="T9" fmla="*/ 1109880 h 811"/>
                <a:gd name="T10" fmla="*/ 393857 w 606"/>
                <a:gd name="T11" fmla="*/ 1190625 h 811"/>
                <a:gd name="T12" fmla="*/ 492322 w 606"/>
                <a:gd name="T13" fmla="*/ 1109880 h 811"/>
                <a:gd name="T14" fmla="*/ 589316 w 606"/>
                <a:gd name="T15" fmla="*/ 1190625 h 811"/>
                <a:gd name="T16" fmla="*/ 687781 w 606"/>
                <a:gd name="T17" fmla="*/ 1109880 h 811"/>
                <a:gd name="T18" fmla="*/ 780367 w 606"/>
                <a:gd name="T19" fmla="*/ 1190625 h 811"/>
                <a:gd name="T20" fmla="*/ 890588 w 606"/>
                <a:gd name="T21" fmla="*/ 1109880 h 811"/>
                <a:gd name="T22" fmla="*/ 0 w 606"/>
                <a:gd name="T23" fmla="*/ 0 h 811"/>
                <a:gd name="T24" fmla="*/ 0 w 606"/>
                <a:gd name="T25" fmla="*/ 0 h 81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06"/>
                <a:gd name="T40" fmla="*/ 0 h 811"/>
                <a:gd name="T41" fmla="*/ 606 w 606"/>
                <a:gd name="T42" fmla="*/ 811 h 81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06" h="811">
                  <a:moveTo>
                    <a:pt x="0" y="0"/>
                  </a:moveTo>
                  <a:lnTo>
                    <a:pt x="0" y="811"/>
                  </a:lnTo>
                  <a:lnTo>
                    <a:pt x="67" y="756"/>
                  </a:lnTo>
                  <a:lnTo>
                    <a:pt x="134" y="811"/>
                  </a:lnTo>
                  <a:lnTo>
                    <a:pt x="201" y="756"/>
                  </a:lnTo>
                  <a:lnTo>
                    <a:pt x="268" y="811"/>
                  </a:lnTo>
                  <a:lnTo>
                    <a:pt x="335" y="756"/>
                  </a:lnTo>
                  <a:lnTo>
                    <a:pt x="401" y="811"/>
                  </a:lnTo>
                  <a:lnTo>
                    <a:pt x="468" y="756"/>
                  </a:lnTo>
                  <a:lnTo>
                    <a:pt x="531" y="811"/>
                  </a:lnTo>
                  <a:lnTo>
                    <a:pt x="606" y="7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5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63"/>
            <p:cNvSpPr>
              <a:spLocks noChangeArrowheads="1"/>
            </p:cNvSpPr>
            <p:nvPr/>
          </p:nvSpPr>
          <p:spPr bwMode="auto">
            <a:xfrm>
              <a:off x="4032250" y="4533900"/>
              <a:ext cx="700088" cy="936625"/>
            </a:xfrm>
            <a:custGeom>
              <a:avLst/>
              <a:gdLst>
                <a:gd name="T0" fmla="*/ 0 w 476"/>
                <a:gd name="T1" fmla="*/ 0 h 638"/>
                <a:gd name="T2" fmla="*/ 0 w 476"/>
                <a:gd name="T3" fmla="*/ 936625 h 638"/>
                <a:gd name="T4" fmla="*/ 82363 w 476"/>
                <a:gd name="T5" fmla="*/ 872030 h 638"/>
                <a:gd name="T6" fmla="*/ 157373 w 476"/>
                <a:gd name="T7" fmla="*/ 936625 h 638"/>
                <a:gd name="T8" fmla="*/ 232382 w 476"/>
                <a:gd name="T9" fmla="*/ 872030 h 638"/>
                <a:gd name="T10" fmla="*/ 307392 w 476"/>
                <a:gd name="T11" fmla="*/ 936625 h 638"/>
                <a:gd name="T12" fmla="*/ 388284 w 476"/>
                <a:gd name="T13" fmla="*/ 872030 h 638"/>
                <a:gd name="T14" fmla="*/ 463294 w 476"/>
                <a:gd name="T15" fmla="*/ 936625 h 638"/>
                <a:gd name="T16" fmla="*/ 538303 w 476"/>
                <a:gd name="T17" fmla="*/ 872030 h 638"/>
                <a:gd name="T18" fmla="*/ 619195 w 476"/>
                <a:gd name="T19" fmla="*/ 936625 h 638"/>
                <a:gd name="T20" fmla="*/ 700088 w 476"/>
                <a:gd name="T21" fmla="*/ 872030 h 638"/>
                <a:gd name="T22" fmla="*/ 0 w 476"/>
                <a:gd name="T23" fmla="*/ 0 h 638"/>
                <a:gd name="T24" fmla="*/ 0 w 476"/>
                <a:gd name="T25" fmla="*/ 0 h 63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76"/>
                <a:gd name="T40" fmla="*/ 0 h 638"/>
                <a:gd name="T41" fmla="*/ 476 w 476"/>
                <a:gd name="T42" fmla="*/ 638 h 63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76" h="638">
                  <a:moveTo>
                    <a:pt x="0" y="0"/>
                  </a:moveTo>
                  <a:lnTo>
                    <a:pt x="0" y="638"/>
                  </a:lnTo>
                  <a:lnTo>
                    <a:pt x="56" y="594"/>
                  </a:lnTo>
                  <a:lnTo>
                    <a:pt x="107" y="638"/>
                  </a:lnTo>
                  <a:lnTo>
                    <a:pt x="158" y="594"/>
                  </a:lnTo>
                  <a:lnTo>
                    <a:pt x="209" y="638"/>
                  </a:lnTo>
                  <a:lnTo>
                    <a:pt x="264" y="594"/>
                  </a:lnTo>
                  <a:lnTo>
                    <a:pt x="315" y="638"/>
                  </a:lnTo>
                  <a:lnTo>
                    <a:pt x="366" y="594"/>
                  </a:lnTo>
                  <a:lnTo>
                    <a:pt x="421" y="638"/>
                  </a:lnTo>
                  <a:lnTo>
                    <a:pt x="476" y="5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6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64"/>
            <p:cNvSpPr>
              <a:spLocks noChangeArrowheads="1"/>
            </p:cNvSpPr>
            <p:nvPr/>
          </p:nvSpPr>
          <p:spPr bwMode="auto">
            <a:xfrm>
              <a:off x="4032250" y="4533900"/>
              <a:ext cx="504825" cy="674688"/>
            </a:xfrm>
            <a:custGeom>
              <a:avLst/>
              <a:gdLst>
                <a:gd name="T0" fmla="*/ 0 w 343"/>
                <a:gd name="T1" fmla="*/ 0 h 460"/>
                <a:gd name="T2" fmla="*/ 0 w 343"/>
                <a:gd name="T3" fmla="*/ 674688 h 460"/>
                <a:gd name="T4" fmla="*/ 58872 w 343"/>
                <a:gd name="T5" fmla="*/ 629220 h 460"/>
                <a:gd name="T6" fmla="*/ 110384 w 343"/>
                <a:gd name="T7" fmla="*/ 674688 h 460"/>
                <a:gd name="T8" fmla="*/ 167784 w 343"/>
                <a:gd name="T9" fmla="*/ 629220 h 460"/>
                <a:gd name="T10" fmla="*/ 226656 w 343"/>
                <a:gd name="T11" fmla="*/ 674688 h 460"/>
                <a:gd name="T12" fmla="*/ 278169 w 343"/>
                <a:gd name="T13" fmla="*/ 629220 h 460"/>
                <a:gd name="T14" fmla="*/ 335569 w 343"/>
                <a:gd name="T15" fmla="*/ 674688 h 460"/>
                <a:gd name="T16" fmla="*/ 388553 w 343"/>
                <a:gd name="T17" fmla="*/ 629220 h 460"/>
                <a:gd name="T18" fmla="*/ 445953 w 343"/>
                <a:gd name="T19" fmla="*/ 674688 h 460"/>
                <a:gd name="T20" fmla="*/ 504825 w 343"/>
                <a:gd name="T21" fmla="*/ 629220 h 460"/>
                <a:gd name="T22" fmla="*/ 0 w 343"/>
                <a:gd name="T23" fmla="*/ 0 h 460"/>
                <a:gd name="T24" fmla="*/ 0 w 343"/>
                <a:gd name="T25" fmla="*/ 0 h 4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43"/>
                <a:gd name="T40" fmla="*/ 0 h 460"/>
                <a:gd name="T41" fmla="*/ 343 w 343"/>
                <a:gd name="T42" fmla="*/ 460 h 46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43" h="460">
                  <a:moveTo>
                    <a:pt x="0" y="0"/>
                  </a:moveTo>
                  <a:lnTo>
                    <a:pt x="0" y="460"/>
                  </a:lnTo>
                  <a:lnTo>
                    <a:pt x="40" y="429"/>
                  </a:lnTo>
                  <a:lnTo>
                    <a:pt x="75" y="460"/>
                  </a:lnTo>
                  <a:lnTo>
                    <a:pt x="114" y="429"/>
                  </a:lnTo>
                  <a:lnTo>
                    <a:pt x="154" y="460"/>
                  </a:lnTo>
                  <a:lnTo>
                    <a:pt x="189" y="429"/>
                  </a:lnTo>
                  <a:lnTo>
                    <a:pt x="228" y="460"/>
                  </a:lnTo>
                  <a:lnTo>
                    <a:pt x="264" y="429"/>
                  </a:lnTo>
                  <a:lnTo>
                    <a:pt x="303" y="460"/>
                  </a:lnTo>
                  <a:lnTo>
                    <a:pt x="343" y="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D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Rectangle 65"/>
            <p:cNvSpPr>
              <a:spLocks noChangeArrowheads="1"/>
            </p:cNvSpPr>
            <p:nvPr/>
          </p:nvSpPr>
          <p:spPr bwMode="auto">
            <a:xfrm>
              <a:off x="4552950" y="5765800"/>
              <a:ext cx="820738" cy="692150"/>
            </a:xfrm>
            <a:prstGeom prst="rect">
              <a:avLst/>
            </a:pr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5" name="Freeform 66"/>
            <p:cNvSpPr>
              <a:spLocks noChangeArrowheads="1"/>
            </p:cNvSpPr>
            <p:nvPr/>
          </p:nvSpPr>
          <p:spPr bwMode="auto">
            <a:xfrm>
              <a:off x="4552950" y="5891213"/>
              <a:ext cx="820738" cy="260350"/>
            </a:xfrm>
            <a:custGeom>
              <a:avLst/>
              <a:gdLst>
                <a:gd name="T0" fmla="*/ 433126 w 559"/>
                <a:gd name="T1" fmla="*/ 208868 h 177"/>
                <a:gd name="T2" fmla="*/ 433126 w 559"/>
                <a:gd name="T3" fmla="*/ 0 h 177"/>
                <a:gd name="T4" fmla="*/ 381739 w 559"/>
                <a:gd name="T5" fmla="*/ 0 h 177"/>
                <a:gd name="T6" fmla="*/ 381739 w 559"/>
                <a:gd name="T7" fmla="*/ 208868 h 177"/>
                <a:gd name="T8" fmla="*/ 0 w 559"/>
                <a:gd name="T9" fmla="*/ 208868 h 177"/>
                <a:gd name="T10" fmla="*/ 0 w 559"/>
                <a:gd name="T11" fmla="*/ 260350 h 177"/>
                <a:gd name="T12" fmla="*/ 820738 w 559"/>
                <a:gd name="T13" fmla="*/ 260350 h 177"/>
                <a:gd name="T14" fmla="*/ 820738 w 559"/>
                <a:gd name="T15" fmla="*/ 208868 h 177"/>
                <a:gd name="T16" fmla="*/ 433126 w 559"/>
                <a:gd name="T17" fmla="*/ 208868 h 17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59"/>
                <a:gd name="T28" fmla="*/ 0 h 177"/>
                <a:gd name="T29" fmla="*/ 559 w 559"/>
                <a:gd name="T30" fmla="*/ 177 h 17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59" h="177">
                  <a:moveTo>
                    <a:pt x="295" y="142"/>
                  </a:moveTo>
                  <a:lnTo>
                    <a:pt x="295" y="0"/>
                  </a:lnTo>
                  <a:lnTo>
                    <a:pt x="260" y="0"/>
                  </a:lnTo>
                  <a:lnTo>
                    <a:pt x="260" y="142"/>
                  </a:lnTo>
                  <a:lnTo>
                    <a:pt x="0" y="142"/>
                  </a:lnTo>
                  <a:lnTo>
                    <a:pt x="0" y="177"/>
                  </a:lnTo>
                  <a:lnTo>
                    <a:pt x="559" y="177"/>
                  </a:lnTo>
                  <a:lnTo>
                    <a:pt x="559" y="142"/>
                  </a:lnTo>
                  <a:lnTo>
                    <a:pt x="295" y="142"/>
                  </a:lnTo>
                  <a:close/>
                </a:path>
              </a:pathLst>
            </a:custGeom>
            <a:solidFill>
              <a:srgbClr val="B06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67"/>
            <p:cNvSpPr>
              <a:spLocks noChangeArrowheads="1"/>
            </p:cNvSpPr>
            <p:nvPr/>
          </p:nvSpPr>
          <p:spPr bwMode="auto">
            <a:xfrm>
              <a:off x="4373563" y="5181600"/>
              <a:ext cx="1177925" cy="784225"/>
            </a:xfrm>
            <a:custGeom>
              <a:avLst/>
              <a:gdLst>
                <a:gd name="T0" fmla="*/ 0 w 802"/>
                <a:gd name="T1" fmla="*/ 732921 h 535"/>
                <a:gd name="T2" fmla="*/ 76374 w 802"/>
                <a:gd name="T3" fmla="*/ 784225 h 535"/>
                <a:gd name="T4" fmla="*/ 139530 w 802"/>
                <a:gd name="T5" fmla="*/ 732921 h 535"/>
                <a:gd name="T6" fmla="*/ 202685 w 802"/>
                <a:gd name="T7" fmla="*/ 784225 h 535"/>
                <a:gd name="T8" fmla="*/ 265841 w 802"/>
                <a:gd name="T9" fmla="*/ 732921 h 535"/>
                <a:gd name="T10" fmla="*/ 330465 w 802"/>
                <a:gd name="T11" fmla="*/ 784225 h 535"/>
                <a:gd name="T12" fmla="*/ 393621 w 802"/>
                <a:gd name="T13" fmla="*/ 732921 h 535"/>
                <a:gd name="T14" fmla="*/ 462651 w 802"/>
                <a:gd name="T15" fmla="*/ 784225 h 535"/>
                <a:gd name="T16" fmla="*/ 525807 w 802"/>
                <a:gd name="T17" fmla="*/ 732921 h 535"/>
                <a:gd name="T18" fmla="*/ 588963 w 802"/>
                <a:gd name="T19" fmla="*/ 784225 h 535"/>
                <a:gd name="T20" fmla="*/ 653587 w 802"/>
                <a:gd name="T21" fmla="*/ 732921 h 535"/>
                <a:gd name="T22" fmla="*/ 716742 w 802"/>
                <a:gd name="T23" fmla="*/ 784225 h 535"/>
                <a:gd name="T24" fmla="*/ 785773 w 802"/>
                <a:gd name="T25" fmla="*/ 732921 h 535"/>
                <a:gd name="T26" fmla="*/ 848928 w 802"/>
                <a:gd name="T27" fmla="*/ 784225 h 535"/>
                <a:gd name="T28" fmla="*/ 913553 w 802"/>
                <a:gd name="T29" fmla="*/ 732921 h 535"/>
                <a:gd name="T30" fmla="*/ 976708 w 802"/>
                <a:gd name="T31" fmla="*/ 784225 h 535"/>
                <a:gd name="T32" fmla="*/ 1039864 w 802"/>
                <a:gd name="T33" fmla="*/ 732921 h 535"/>
                <a:gd name="T34" fmla="*/ 1108894 w 802"/>
                <a:gd name="T35" fmla="*/ 784225 h 535"/>
                <a:gd name="T36" fmla="*/ 1177925 w 802"/>
                <a:gd name="T37" fmla="*/ 732921 h 535"/>
                <a:gd name="T38" fmla="*/ 588963 w 802"/>
                <a:gd name="T39" fmla="*/ 0 h 535"/>
                <a:gd name="T40" fmla="*/ 0 w 802"/>
                <a:gd name="T41" fmla="*/ 732921 h 53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2"/>
                <a:gd name="T64" fmla="*/ 0 h 535"/>
                <a:gd name="T65" fmla="*/ 802 w 802"/>
                <a:gd name="T66" fmla="*/ 535 h 53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2" h="535">
                  <a:moveTo>
                    <a:pt x="0" y="500"/>
                  </a:moveTo>
                  <a:lnTo>
                    <a:pt x="52" y="535"/>
                  </a:lnTo>
                  <a:lnTo>
                    <a:pt x="95" y="500"/>
                  </a:lnTo>
                  <a:lnTo>
                    <a:pt x="138" y="535"/>
                  </a:lnTo>
                  <a:lnTo>
                    <a:pt x="181" y="500"/>
                  </a:lnTo>
                  <a:lnTo>
                    <a:pt x="225" y="535"/>
                  </a:lnTo>
                  <a:lnTo>
                    <a:pt x="268" y="500"/>
                  </a:lnTo>
                  <a:lnTo>
                    <a:pt x="315" y="535"/>
                  </a:lnTo>
                  <a:lnTo>
                    <a:pt x="358" y="500"/>
                  </a:lnTo>
                  <a:lnTo>
                    <a:pt x="401" y="535"/>
                  </a:lnTo>
                  <a:lnTo>
                    <a:pt x="445" y="500"/>
                  </a:lnTo>
                  <a:lnTo>
                    <a:pt x="488" y="535"/>
                  </a:lnTo>
                  <a:lnTo>
                    <a:pt x="535" y="500"/>
                  </a:lnTo>
                  <a:lnTo>
                    <a:pt x="578" y="535"/>
                  </a:lnTo>
                  <a:lnTo>
                    <a:pt x="622" y="500"/>
                  </a:lnTo>
                  <a:lnTo>
                    <a:pt x="665" y="535"/>
                  </a:lnTo>
                  <a:lnTo>
                    <a:pt x="708" y="500"/>
                  </a:lnTo>
                  <a:lnTo>
                    <a:pt x="755" y="535"/>
                  </a:lnTo>
                  <a:lnTo>
                    <a:pt x="802" y="500"/>
                  </a:lnTo>
                  <a:lnTo>
                    <a:pt x="401" y="0"/>
                  </a:lnTo>
                  <a:lnTo>
                    <a:pt x="0" y="500"/>
                  </a:lnTo>
                  <a:close/>
                </a:path>
              </a:pathLst>
            </a:cu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68"/>
            <p:cNvSpPr>
              <a:spLocks noChangeArrowheads="1"/>
            </p:cNvSpPr>
            <p:nvPr/>
          </p:nvSpPr>
          <p:spPr bwMode="auto">
            <a:xfrm>
              <a:off x="4502150" y="5181600"/>
              <a:ext cx="923925" cy="617538"/>
            </a:xfrm>
            <a:custGeom>
              <a:avLst/>
              <a:gdLst>
                <a:gd name="T0" fmla="*/ 0 w 629"/>
                <a:gd name="T1" fmla="*/ 577933 h 421"/>
                <a:gd name="T2" fmla="*/ 57286 w 629"/>
                <a:gd name="T3" fmla="*/ 617538 h 421"/>
                <a:gd name="T4" fmla="*/ 104290 w 629"/>
                <a:gd name="T5" fmla="*/ 577933 h 421"/>
                <a:gd name="T6" fmla="*/ 155701 w 629"/>
                <a:gd name="T7" fmla="*/ 617538 h 421"/>
                <a:gd name="T8" fmla="*/ 207112 w 629"/>
                <a:gd name="T9" fmla="*/ 577933 h 421"/>
                <a:gd name="T10" fmla="*/ 259992 w 629"/>
                <a:gd name="T11" fmla="*/ 617538 h 421"/>
                <a:gd name="T12" fmla="*/ 311402 w 629"/>
                <a:gd name="T13" fmla="*/ 577933 h 421"/>
                <a:gd name="T14" fmla="*/ 358407 w 629"/>
                <a:gd name="T15" fmla="*/ 617538 h 421"/>
                <a:gd name="T16" fmla="*/ 409817 w 629"/>
                <a:gd name="T17" fmla="*/ 577933 h 421"/>
                <a:gd name="T18" fmla="*/ 461228 w 629"/>
                <a:gd name="T19" fmla="*/ 617538 h 421"/>
                <a:gd name="T20" fmla="*/ 514108 w 629"/>
                <a:gd name="T21" fmla="*/ 577933 h 421"/>
                <a:gd name="T22" fmla="*/ 565518 w 629"/>
                <a:gd name="T23" fmla="*/ 617538 h 421"/>
                <a:gd name="T24" fmla="*/ 612523 w 629"/>
                <a:gd name="T25" fmla="*/ 577933 h 421"/>
                <a:gd name="T26" fmla="*/ 663933 w 629"/>
                <a:gd name="T27" fmla="*/ 617538 h 421"/>
                <a:gd name="T28" fmla="*/ 715344 w 629"/>
                <a:gd name="T29" fmla="*/ 577933 h 421"/>
                <a:gd name="T30" fmla="*/ 768224 w 629"/>
                <a:gd name="T31" fmla="*/ 617538 h 421"/>
                <a:gd name="T32" fmla="*/ 819635 w 629"/>
                <a:gd name="T33" fmla="*/ 577933 h 421"/>
                <a:gd name="T34" fmla="*/ 866639 w 629"/>
                <a:gd name="T35" fmla="*/ 617538 h 421"/>
                <a:gd name="T36" fmla="*/ 923925 w 629"/>
                <a:gd name="T37" fmla="*/ 572066 h 421"/>
                <a:gd name="T38" fmla="*/ 461228 w 629"/>
                <a:gd name="T39" fmla="*/ 0 h 421"/>
                <a:gd name="T40" fmla="*/ 0 w 629"/>
                <a:gd name="T41" fmla="*/ 577933 h 42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29"/>
                <a:gd name="T64" fmla="*/ 0 h 421"/>
                <a:gd name="T65" fmla="*/ 629 w 629"/>
                <a:gd name="T66" fmla="*/ 421 h 42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29" h="421">
                  <a:moveTo>
                    <a:pt x="0" y="394"/>
                  </a:moveTo>
                  <a:lnTo>
                    <a:pt x="39" y="421"/>
                  </a:lnTo>
                  <a:lnTo>
                    <a:pt x="71" y="394"/>
                  </a:lnTo>
                  <a:lnTo>
                    <a:pt x="106" y="421"/>
                  </a:lnTo>
                  <a:lnTo>
                    <a:pt x="141" y="394"/>
                  </a:lnTo>
                  <a:lnTo>
                    <a:pt x="177" y="421"/>
                  </a:lnTo>
                  <a:lnTo>
                    <a:pt x="212" y="394"/>
                  </a:lnTo>
                  <a:lnTo>
                    <a:pt x="244" y="421"/>
                  </a:lnTo>
                  <a:lnTo>
                    <a:pt x="279" y="394"/>
                  </a:lnTo>
                  <a:lnTo>
                    <a:pt x="314" y="421"/>
                  </a:lnTo>
                  <a:lnTo>
                    <a:pt x="350" y="394"/>
                  </a:lnTo>
                  <a:lnTo>
                    <a:pt x="385" y="421"/>
                  </a:lnTo>
                  <a:lnTo>
                    <a:pt x="417" y="394"/>
                  </a:lnTo>
                  <a:lnTo>
                    <a:pt x="452" y="421"/>
                  </a:lnTo>
                  <a:lnTo>
                    <a:pt x="487" y="394"/>
                  </a:lnTo>
                  <a:lnTo>
                    <a:pt x="523" y="421"/>
                  </a:lnTo>
                  <a:lnTo>
                    <a:pt x="558" y="394"/>
                  </a:lnTo>
                  <a:lnTo>
                    <a:pt x="590" y="421"/>
                  </a:lnTo>
                  <a:lnTo>
                    <a:pt x="629" y="390"/>
                  </a:lnTo>
                  <a:lnTo>
                    <a:pt x="314" y="0"/>
                  </a:lnTo>
                  <a:lnTo>
                    <a:pt x="0" y="394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69"/>
            <p:cNvSpPr>
              <a:spLocks noChangeArrowheads="1"/>
            </p:cNvSpPr>
            <p:nvPr/>
          </p:nvSpPr>
          <p:spPr bwMode="auto">
            <a:xfrm>
              <a:off x="4627563" y="5181600"/>
              <a:ext cx="669925" cy="444500"/>
            </a:xfrm>
            <a:custGeom>
              <a:avLst/>
              <a:gdLst>
                <a:gd name="T0" fmla="*/ 0 w 456"/>
                <a:gd name="T1" fmla="*/ 415160 h 303"/>
                <a:gd name="T2" fmla="*/ 41136 w 456"/>
                <a:gd name="T3" fmla="*/ 444500 h 303"/>
                <a:gd name="T4" fmla="*/ 80802 w 456"/>
                <a:gd name="T5" fmla="*/ 415160 h 303"/>
                <a:gd name="T6" fmla="*/ 116062 w 456"/>
                <a:gd name="T7" fmla="*/ 444500 h 303"/>
                <a:gd name="T8" fmla="*/ 151321 w 456"/>
                <a:gd name="T9" fmla="*/ 415160 h 303"/>
                <a:gd name="T10" fmla="*/ 190987 w 456"/>
                <a:gd name="T11" fmla="*/ 444500 h 303"/>
                <a:gd name="T12" fmla="*/ 226247 w 456"/>
                <a:gd name="T13" fmla="*/ 415160 h 303"/>
                <a:gd name="T14" fmla="*/ 260037 w 456"/>
                <a:gd name="T15" fmla="*/ 444500 h 303"/>
                <a:gd name="T16" fmla="*/ 301172 w 456"/>
                <a:gd name="T17" fmla="*/ 415160 h 303"/>
                <a:gd name="T18" fmla="*/ 334963 w 456"/>
                <a:gd name="T19" fmla="*/ 444500 h 303"/>
                <a:gd name="T20" fmla="*/ 370222 w 456"/>
                <a:gd name="T21" fmla="*/ 415160 h 303"/>
                <a:gd name="T22" fmla="*/ 411357 w 456"/>
                <a:gd name="T23" fmla="*/ 444500 h 303"/>
                <a:gd name="T24" fmla="*/ 445148 w 456"/>
                <a:gd name="T25" fmla="*/ 415160 h 303"/>
                <a:gd name="T26" fmla="*/ 480407 w 456"/>
                <a:gd name="T27" fmla="*/ 444500 h 303"/>
                <a:gd name="T28" fmla="*/ 520073 w 456"/>
                <a:gd name="T29" fmla="*/ 415160 h 303"/>
                <a:gd name="T30" fmla="*/ 555333 w 456"/>
                <a:gd name="T31" fmla="*/ 444500 h 303"/>
                <a:gd name="T32" fmla="*/ 589123 w 456"/>
                <a:gd name="T33" fmla="*/ 415160 h 303"/>
                <a:gd name="T34" fmla="*/ 630258 w 456"/>
                <a:gd name="T35" fmla="*/ 444500 h 303"/>
                <a:gd name="T36" fmla="*/ 669925 w 456"/>
                <a:gd name="T37" fmla="*/ 415160 h 303"/>
                <a:gd name="T38" fmla="*/ 334963 w 456"/>
                <a:gd name="T39" fmla="*/ 0 h 303"/>
                <a:gd name="T40" fmla="*/ 0 w 456"/>
                <a:gd name="T41" fmla="*/ 415160 h 30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56"/>
                <a:gd name="T64" fmla="*/ 0 h 303"/>
                <a:gd name="T65" fmla="*/ 456 w 456"/>
                <a:gd name="T66" fmla="*/ 303 h 30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56" h="303">
                  <a:moveTo>
                    <a:pt x="0" y="283"/>
                  </a:moveTo>
                  <a:lnTo>
                    <a:pt x="28" y="303"/>
                  </a:lnTo>
                  <a:lnTo>
                    <a:pt x="55" y="283"/>
                  </a:lnTo>
                  <a:lnTo>
                    <a:pt x="79" y="303"/>
                  </a:lnTo>
                  <a:lnTo>
                    <a:pt x="103" y="283"/>
                  </a:lnTo>
                  <a:lnTo>
                    <a:pt x="130" y="303"/>
                  </a:lnTo>
                  <a:lnTo>
                    <a:pt x="154" y="283"/>
                  </a:lnTo>
                  <a:lnTo>
                    <a:pt x="177" y="303"/>
                  </a:lnTo>
                  <a:lnTo>
                    <a:pt x="205" y="283"/>
                  </a:lnTo>
                  <a:lnTo>
                    <a:pt x="228" y="303"/>
                  </a:lnTo>
                  <a:lnTo>
                    <a:pt x="252" y="283"/>
                  </a:lnTo>
                  <a:lnTo>
                    <a:pt x="280" y="303"/>
                  </a:lnTo>
                  <a:lnTo>
                    <a:pt x="303" y="283"/>
                  </a:lnTo>
                  <a:lnTo>
                    <a:pt x="327" y="303"/>
                  </a:lnTo>
                  <a:lnTo>
                    <a:pt x="354" y="283"/>
                  </a:lnTo>
                  <a:lnTo>
                    <a:pt x="378" y="303"/>
                  </a:lnTo>
                  <a:lnTo>
                    <a:pt x="401" y="283"/>
                  </a:lnTo>
                  <a:lnTo>
                    <a:pt x="429" y="303"/>
                  </a:lnTo>
                  <a:lnTo>
                    <a:pt x="456" y="283"/>
                  </a:lnTo>
                  <a:lnTo>
                    <a:pt x="228" y="0"/>
                  </a:lnTo>
                  <a:lnTo>
                    <a:pt x="0" y="283"/>
                  </a:lnTo>
                  <a:close/>
                </a:path>
              </a:pathLst>
            </a:custGeom>
            <a:solidFill>
              <a:srgbClr val="F6DC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Rectangle 70"/>
            <p:cNvSpPr>
              <a:spLocks noChangeArrowheads="1"/>
            </p:cNvSpPr>
            <p:nvPr/>
          </p:nvSpPr>
          <p:spPr bwMode="auto">
            <a:xfrm>
              <a:off x="4552950" y="6151563"/>
              <a:ext cx="820738" cy="1158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0" name="Rectangle 71"/>
            <p:cNvSpPr>
              <a:spLocks noChangeArrowheads="1"/>
            </p:cNvSpPr>
            <p:nvPr/>
          </p:nvSpPr>
          <p:spPr bwMode="auto">
            <a:xfrm>
              <a:off x="4708525" y="5989638"/>
              <a:ext cx="85725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" name="Rectangle 72"/>
            <p:cNvSpPr>
              <a:spLocks noChangeArrowheads="1"/>
            </p:cNvSpPr>
            <p:nvPr/>
          </p:nvSpPr>
          <p:spPr bwMode="auto">
            <a:xfrm>
              <a:off x="5114925" y="5989638"/>
              <a:ext cx="85725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3" name="Freeform 74"/>
            <p:cNvSpPr>
              <a:spLocks noChangeArrowheads="1"/>
            </p:cNvSpPr>
            <p:nvPr/>
          </p:nvSpPr>
          <p:spPr bwMode="auto">
            <a:xfrm>
              <a:off x="9547225" y="4527550"/>
              <a:ext cx="138113" cy="727075"/>
            </a:xfrm>
            <a:custGeom>
              <a:avLst/>
              <a:gdLst>
                <a:gd name="T0" fmla="*/ 0 w 94"/>
                <a:gd name="T1" fmla="*/ 727075 h 496"/>
                <a:gd name="T2" fmla="*/ 138113 w 94"/>
                <a:gd name="T3" fmla="*/ 599544 h 496"/>
                <a:gd name="T4" fmla="*/ 138113 w 94"/>
                <a:gd name="T5" fmla="*/ 0 h 496"/>
                <a:gd name="T6" fmla="*/ 5877 w 94"/>
                <a:gd name="T7" fmla="*/ 0 h 496"/>
                <a:gd name="T8" fmla="*/ 0 w 94"/>
                <a:gd name="T9" fmla="*/ 727075 h 4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4"/>
                <a:gd name="T16" fmla="*/ 0 h 496"/>
                <a:gd name="T17" fmla="*/ 94 w 94"/>
                <a:gd name="T18" fmla="*/ 496 h 4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4" h="496">
                  <a:moveTo>
                    <a:pt x="0" y="496"/>
                  </a:moveTo>
                  <a:lnTo>
                    <a:pt x="94" y="409"/>
                  </a:lnTo>
                  <a:lnTo>
                    <a:pt x="94" y="0"/>
                  </a:lnTo>
                  <a:lnTo>
                    <a:pt x="4" y="0"/>
                  </a:lnTo>
                  <a:lnTo>
                    <a:pt x="0" y="496"/>
                  </a:lnTo>
                  <a:close/>
                </a:path>
              </a:pathLst>
            </a:custGeom>
            <a:solidFill>
              <a:srgbClr val="685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75"/>
            <p:cNvSpPr>
              <a:spLocks noChangeArrowheads="1"/>
            </p:cNvSpPr>
            <p:nvPr/>
          </p:nvSpPr>
          <p:spPr bwMode="auto">
            <a:xfrm>
              <a:off x="8369300" y="4178300"/>
              <a:ext cx="295275" cy="1417638"/>
            </a:xfrm>
            <a:custGeom>
              <a:avLst/>
              <a:gdLst>
                <a:gd name="T0" fmla="*/ 295275 w 200"/>
                <a:gd name="T1" fmla="*/ 1417638 h 965"/>
                <a:gd name="T2" fmla="*/ 0 w 200"/>
                <a:gd name="T3" fmla="*/ 1163491 h 965"/>
                <a:gd name="T4" fmla="*/ 0 w 200"/>
                <a:gd name="T5" fmla="*/ 0 h 965"/>
                <a:gd name="T6" fmla="*/ 295275 w 200"/>
                <a:gd name="T7" fmla="*/ 0 h 965"/>
                <a:gd name="T8" fmla="*/ 295275 w 200"/>
                <a:gd name="T9" fmla="*/ 1417638 h 9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0"/>
                <a:gd name="T16" fmla="*/ 0 h 965"/>
                <a:gd name="T17" fmla="*/ 200 w 200"/>
                <a:gd name="T18" fmla="*/ 965 h 9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0" h="965">
                  <a:moveTo>
                    <a:pt x="200" y="965"/>
                  </a:moveTo>
                  <a:lnTo>
                    <a:pt x="0" y="792"/>
                  </a:lnTo>
                  <a:lnTo>
                    <a:pt x="0" y="0"/>
                  </a:lnTo>
                  <a:lnTo>
                    <a:pt x="200" y="0"/>
                  </a:lnTo>
                  <a:lnTo>
                    <a:pt x="200" y="965"/>
                  </a:lnTo>
                  <a:close/>
                </a:path>
              </a:pathLst>
            </a:custGeom>
            <a:solidFill>
              <a:srgbClr val="D3C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76"/>
            <p:cNvSpPr>
              <a:spLocks noChangeArrowheads="1"/>
            </p:cNvSpPr>
            <p:nvPr/>
          </p:nvSpPr>
          <p:spPr bwMode="auto">
            <a:xfrm>
              <a:off x="8734425" y="4757738"/>
              <a:ext cx="374650" cy="1771650"/>
            </a:xfrm>
            <a:custGeom>
              <a:avLst/>
              <a:gdLst>
                <a:gd name="T0" fmla="*/ 374650 w 255"/>
                <a:gd name="T1" fmla="*/ 0 h 1206"/>
                <a:gd name="T2" fmla="*/ 0 w 255"/>
                <a:gd name="T3" fmla="*/ 0 h 1206"/>
                <a:gd name="T4" fmla="*/ 4408 w 255"/>
                <a:gd name="T5" fmla="*/ 1307437 h 1206"/>
                <a:gd name="T6" fmla="*/ 114599 w 255"/>
                <a:gd name="T7" fmla="*/ 1423490 h 1206"/>
                <a:gd name="T8" fmla="*/ 114599 w 255"/>
                <a:gd name="T9" fmla="*/ 1771650 h 1206"/>
                <a:gd name="T10" fmla="*/ 374650 w 255"/>
                <a:gd name="T11" fmla="*/ 1771650 h 1206"/>
                <a:gd name="T12" fmla="*/ 374650 w 255"/>
                <a:gd name="T13" fmla="*/ 1683508 h 1206"/>
                <a:gd name="T14" fmla="*/ 374650 w 255"/>
                <a:gd name="T15" fmla="*/ 1683508 h 1206"/>
                <a:gd name="T16" fmla="*/ 374650 w 255"/>
                <a:gd name="T17" fmla="*/ 0 h 120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5"/>
                <a:gd name="T28" fmla="*/ 0 h 1206"/>
                <a:gd name="T29" fmla="*/ 255 w 255"/>
                <a:gd name="T30" fmla="*/ 1206 h 120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5" h="1206">
                  <a:moveTo>
                    <a:pt x="255" y="0"/>
                  </a:moveTo>
                  <a:lnTo>
                    <a:pt x="0" y="0"/>
                  </a:lnTo>
                  <a:lnTo>
                    <a:pt x="3" y="890"/>
                  </a:lnTo>
                  <a:lnTo>
                    <a:pt x="78" y="969"/>
                  </a:lnTo>
                  <a:lnTo>
                    <a:pt x="78" y="1206"/>
                  </a:lnTo>
                  <a:lnTo>
                    <a:pt x="255" y="1206"/>
                  </a:lnTo>
                  <a:lnTo>
                    <a:pt x="255" y="1146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D3C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77"/>
            <p:cNvSpPr>
              <a:spLocks noChangeArrowheads="1"/>
            </p:cNvSpPr>
            <p:nvPr/>
          </p:nvSpPr>
          <p:spPr bwMode="auto">
            <a:xfrm>
              <a:off x="9102725" y="4127500"/>
              <a:ext cx="450850" cy="2401888"/>
            </a:xfrm>
            <a:custGeom>
              <a:avLst/>
              <a:gdLst>
                <a:gd name="T0" fmla="*/ 5874 w 307"/>
                <a:gd name="T1" fmla="*/ 2401888 h 1635"/>
                <a:gd name="T2" fmla="*/ 196788 w 307"/>
                <a:gd name="T3" fmla="*/ 2401888 h 1635"/>
                <a:gd name="T4" fmla="*/ 444976 w 307"/>
                <a:gd name="T5" fmla="*/ 2163903 h 1635"/>
                <a:gd name="T6" fmla="*/ 450850 w 307"/>
                <a:gd name="T7" fmla="*/ 0 h 1635"/>
                <a:gd name="T8" fmla="*/ 0 w 307"/>
                <a:gd name="T9" fmla="*/ 0 h 1635"/>
                <a:gd name="T10" fmla="*/ 5874 w 307"/>
                <a:gd name="T11" fmla="*/ 2401888 h 16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7"/>
                <a:gd name="T19" fmla="*/ 0 h 1635"/>
                <a:gd name="T20" fmla="*/ 307 w 307"/>
                <a:gd name="T21" fmla="*/ 1635 h 16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7" h="1635">
                  <a:moveTo>
                    <a:pt x="4" y="1635"/>
                  </a:moveTo>
                  <a:lnTo>
                    <a:pt x="134" y="1635"/>
                  </a:lnTo>
                  <a:lnTo>
                    <a:pt x="303" y="1473"/>
                  </a:lnTo>
                  <a:lnTo>
                    <a:pt x="307" y="0"/>
                  </a:lnTo>
                  <a:lnTo>
                    <a:pt x="0" y="0"/>
                  </a:lnTo>
                  <a:lnTo>
                    <a:pt x="4" y="1635"/>
                  </a:lnTo>
                  <a:close/>
                </a:path>
              </a:pathLst>
            </a:custGeom>
            <a:solidFill>
              <a:srgbClr val="8B7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78"/>
            <p:cNvSpPr>
              <a:spLocks noChangeArrowheads="1"/>
            </p:cNvSpPr>
            <p:nvPr/>
          </p:nvSpPr>
          <p:spPr bwMode="auto">
            <a:xfrm>
              <a:off x="8555038" y="4578350"/>
              <a:ext cx="293687" cy="1381125"/>
            </a:xfrm>
            <a:custGeom>
              <a:avLst/>
              <a:gdLst>
                <a:gd name="T0" fmla="*/ 293687 w 200"/>
                <a:gd name="T1" fmla="*/ 1381125 h 941"/>
                <a:gd name="T2" fmla="*/ 0 w 200"/>
                <a:gd name="T3" fmla="*/ 1121338 h 941"/>
                <a:gd name="T4" fmla="*/ 0 w 200"/>
                <a:gd name="T5" fmla="*/ 0 h 941"/>
                <a:gd name="T6" fmla="*/ 293687 w 200"/>
                <a:gd name="T7" fmla="*/ 0 h 941"/>
                <a:gd name="T8" fmla="*/ 293687 w 200"/>
                <a:gd name="T9" fmla="*/ 1381125 h 9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0"/>
                <a:gd name="T16" fmla="*/ 0 h 941"/>
                <a:gd name="T17" fmla="*/ 200 w 200"/>
                <a:gd name="T18" fmla="*/ 941 h 9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0" h="941">
                  <a:moveTo>
                    <a:pt x="200" y="941"/>
                  </a:moveTo>
                  <a:lnTo>
                    <a:pt x="0" y="764"/>
                  </a:lnTo>
                  <a:lnTo>
                    <a:pt x="0" y="0"/>
                  </a:lnTo>
                  <a:lnTo>
                    <a:pt x="200" y="0"/>
                  </a:lnTo>
                  <a:lnTo>
                    <a:pt x="200" y="941"/>
                  </a:lnTo>
                  <a:close/>
                </a:path>
              </a:pathLst>
            </a:custGeom>
            <a:solidFill>
              <a:srgbClr val="B693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79"/>
            <p:cNvSpPr>
              <a:spLocks noChangeArrowheads="1"/>
            </p:cNvSpPr>
            <p:nvPr/>
          </p:nvSpPr>
          <p:spPr bwMode="auto">
            <a:xfrm>
              <a:off x="8734425" y="4289425"/>
              <a:ext cx="374650" cy="1682750"/>
            </a:xfrm>
            <a:custGeom>
              <a:avLst/>
              <a:gdLst>
                <a:gd name="T0" fmla="*/ 374650 w 255"/>
                <a:gd name="T1" fmla="*/ 1682750 h 1146"/>
                <a:gd name="T2" fmla="*/ 4408 w 255"/>
                <a:gd name="T3" fmla="*/ 1306848 h 1146"/>
                <a:gd name="T4" fmla="*/ 0 w 255"/>
                <a:gd name="T5" fmla="*/ 0 h 1146"/>
                <a:gd name="T6" fmla="*/ 374650 w 255"/>
                <a:gd name="T7" fmla="*/ 0 h 1146"/>
                <a:gd name="T8" fmla="*/ 374650 w 255"/>
                <a:gd name="T9" fmla="*/ 1682750 h 1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5"/>
                <a:gd name="T16" fmla="*/ 0 h 1146"/>
                <a:gd name="T17" fmla="*/ 255 w 255"/>
                <a:gd name="T18" fmla="*/ 1146 h 11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5" h="1146">
                  <a:moveTo>
                    <a:pt x="255" y="1146"/>
                  </a:moveTo>
                  <a:lnTo>
                    <a:pt x="3" y="890"/>
                  </a:lnTo>
                  <a:lnTo>
                    <a:pt x="0" y="0"/>
                  </a:lnTo>
                  <a:lnTo>
                    <a:pt x="255" y="0"/>
                  </a:lnTo>
                  <a:lnTo>
                    <a:pt x="255" y="1146"/>
                  </a:lnTo>
                  <a:close/>
                </a:path>
              </a:pathLst>
            </a:custGeom>
            <a:solidFill>
              <a:srgbClr val="8B6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80"/>
            <p:cNvSpPr>
              <a:spLocks noChangeArrowheads="1"/>
            </p:cNvSpPr>
            <p:nvPr/>
          </p:nvSpPr>
          <p:spPr bwMode="auto">
            <a:xfrm>
              <a:off x="9109075" y="4289425"/>
              <a:ext cx="295275" cy="1892300"/>
            </a:xfrm>
            <a:custGeom>
              <a:avLst/>
              <a:gdLst>
                <a:gd name="T0" fmla="*/ 0 w 201"/>
                <a:gd name="T1" fmla="*/ 1892300 h 1288"/>
                <a:gd name="T2" fmla="*/ 295275 w 201"/>
                <a:gd name="T3" fmla="*/ 1638132 h 1288"/>
                <a:gd name="T4" fmla="*/ 295275 w 201"/>
                <a:gd name="T5" fmla="*/ 0 h 1288"/>
                <a:gd name="T6" fmla="*/ 0 w 201"/>
                <a:gd name="T7" fmla="*/ 0 h 1288"/>
                <a:gd name="T8" fmla="*/ 0 w 201"/>
                <a:gd name="T9" fmla="*/ 1892300 h 12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1"/>
                <a:gd name="T16" fmla="*/ 0 h 1288"/>
                <a:gd name="T17" fmla="*/ 201 w 201"/>
                <a:gd name="T18" fmla="*/ 1288 h 12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1" h="1288">
                  <a:moveTo>
                    <a:pt x="0" y="1288"/>
                  </a:moveTo>
                  <a:lnTo>
                    <a:pt x="201" y="1115"/>
                  </a:lnTo>
                  <a:lnTo>
                    <a:pt x="201" y="0"/>
                  </a:lnTo>
                  <a:lnTo>
                    <a:pt x="0" y="0"/>
                  </a:lnTo>
                  <a:lnTo>
                    <a:pt x="0" y="1288"/>
                  </a:lnTo>
                  <a:close/>
                </a:path>
              </a:pathLst>
            </a:custGeom>
            <a:solidFill>
              <a:srgbClr val="685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81"/>
            <p:cNvSpPr>
              <a:spLocks noChangeArrowheads="1"/>
            </p:cNvSpPr>
            <p:nvPr/>
          </p:nvSpPr>
          <p:spPr bwMode="auto">
            <a:xfrm>
              <a:off x="8947150" y="4289425"/>
              <a:ext cx="161925" cy="1347788"/>
            </a:xfrm>
            <a:custGeom>
              <a:avLst/>
              <a:gdLst>
                <a:gd name="T0" fmla="*/ 161925 w 110"/>
                <a:gd name="T1" fmla="*/ 1347788 h 918"/>
                <a:gd name="T2" fmla="*/ 0 w 110"/>
                <a:gd name="T3" fmla="*/ 1168670 h 918"/>
                <a:gd name="T4" fmla="*/ 0 w 110"/>
                <a:gd name="T5" fmla="*/ 0 h 918"/>
                <a:gd name="T6" fmla="*/ 161925 w 110"/>
                <a:gd name="T7" fmla="*/ 0 h 918"/>
                <a:gd name="T8" fmla="*/ 161925 w 110"/>
                <a:gd name="T9" fmla="*/ 1347788 h 9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0"/>
                <a:gd name="T16" fmla="*/ 0 h 918"/>
                <a:gd name="T17" fmla="*/ 110 w 110"/>
                <a:gd name="T18" fmla="*/ 918 h 9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0" h="918">
                  <a:moveTo>
                    <a:pt x="110" y="918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110" y="0"/>
                  </a:lnTo>
                  <a:lnTo>
                    <a:pt x="110" y="918"/>
                  </a:lnTo>
                  <a:close/>
                </a:path>
              </a:pathLst>
            </a:custGeom>
            <a:solidFill>
              <a:srgbClr val="B693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82"/>
            <p:cNvSpPr>
              <a:spLocks noChangeArrowheads="1"/>
            </p:cNvSpPr>
            <p:nvPr/>
          </p:nvSpPr>
          <p:spPr bwMode="auto">
            <a:xfrm>
              <a:off x="9109075" y="4289425"/>
              <a:ext cx="214313" cy="1516063"/>
            </a:xfrm>
            <a:custGeom>
              <a:avLst/>
              <a:gdLst>
                <a:gd name="T0" fmla="*/ 0 w 146"/>
                <a:gd name="T1" fmla="*/ 1516063 h 1032"/>
                <a:gd name="T2" fmla="*/ 208441 w 146"/>
                <a:gd name="T3" fmla="*/ 1307457 h 1032"/>
                <a:gd name="T4" fmla="*/ 214313 w 146"/>
                <a:gd name="T5" fmla="*/ 0 h 1032"/>
                <a:gd name="T6" fmla="*/ 0 w 146"/>
                <a:gd name="T7" fmla="*/ 0 h 1032"/>
                <a:gd name="T8" fmla="*/ 0 w 146"/>
                <a:gd name="T9" fmla="*/ 1516063 h 10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6"/>
                <a:gd name="T16" fmla="*/ 0 h 1032"/>
                <a:gd name="T17" fmla="*/ 146 w 146"/>
                <a:gd name="T18" fmla="*/ 1032 h 10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6" h="1032">
                  <a:moveTo>
                    <a:pt x="0" y="1032"/>
                  </a:moveTo>
                  <a:lnTo>
                    <a:pt x="142" y="890"/>
                  </a:lnTo>
                  <a:lnTo>
                    <a:pt x="146" y="0"/>
                  </a:lnTo>
                  <a:lnTo>
                    <a:pt x="0" y="0"/>
                  </a:lnTo>
                  <a:lnTo>
                    <a:pt x="0" y="1032"/>
                  </a:lnTo>
                  <a:close/>
                </a:path>
              </a:pathLst>
            </a:custGeom>
            <a:solidFill>
              <a:srgbClr val="D3C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83"/>
            <p:cNvSpPr>
              <a:spLocks noChangeArrowheads="1"/>
            </p:cNvSpPr>
            <p:nvPr/>
          </p:nvSpPr>
          <p:spPr bwMode="auto">
            <a:xfrm>
              <a:off x="8121650" y="3375025"/>
              <a:ext cx="1638300" cy="1389063"/>
            </a:xfrm>
            <a:custGeom>
              <a:avLst/>
              <a:gdLst>
                <a:gd name="T0" fmla="*/ 1638300 w 284"/>
                <a:gd name="T1" fmla="*/ 561413 h 240"/>
                <a:gd name="T2" fmla="*/ 1413322 w 284"/>
                <a:gd name="T3" fmla="*/ 335690 h 240"/>
                <a:gd name="T4" fmla="*/ 1251800 w 284"/>
                <a:gd name="T5" fmla="*/ 399356 h 240"/>
                <a:gd name="T6" fmla="*/ 1222956 w 284"/>
                <a:gd name="T7" fmla="*/ 381992 h 240"/>
                <a:gd name="T8" fmla="*/ 1228725 w 284"/>
                <a:gd name="T9" fmla="*/ 358841 h 240"/>
                <a:gd name="T10" fmla="*/ 1061434 w 284"/>
                <a:gd name="T11" fmla="*/ 196784 h 240"/>
                <a:gd name="T12" fmla="*/ 1015285 w 284"/>
                <a:gd name="T13" fmla="*/ 202572 h 240"/>
                <a:gd name="T14" fmla="*/ 1015285 w 284"/>
                <a:gd name="T15" fmla="*/ 196784 h 240"/>
                <a:gd name="T16" fmla="*/ 819150 w 284"/>
                <a:gd name="T17" fmla="*/ 0 h 240"/>
                <a:gd name="T18" fmla="*/ 628784 w 284"/>
                <a:gd name="T19" fmla="*/ 196784 h 240"/>
                <a:gd name="T20" fmla="*/ 674933 w 284"/>
                <a:gd name="T21" fmla="*/ 318327 h 240"/>
                <a:gd name="T22" fmla="*/ 559560 w 284"/>
                <a:gd name="T23" fmla="*/ 272025 h 240"/>
                <a:gd name="T24" fmla="*/ 386500 w 284"/>
                <a:gd name="T25" fmla="*/ 445658 h 240"/>
                <a:gd name="T26" fmla="*/ 409575 w 284"/>
                <a:gd name="T27" fmla="*/ 526686 h 240"/>
                <a:gd name="T28" fmla="*/ 363426 w 284"/>
                <a:gd name="T29" fmla="*/ 544050 h 240"/>
                <a:gd name="T30" fmla="*/ 196135 w 284"/>
                <a:gd name="T31" fmla="*/ 445658 h 240"/>
                <a:gd name="T32" fmla="*/ 0 w 284"/>
                <a:gd name="T33" fmla="*/ 642442 h 240"/>
                <a:gd name="T34" fmla="*/ 132679 w 284"/>
                <a:gd name="T35" fmla="*/ 821862 h 240"/>
                <a:gd name="T36" fmla="*/ 23075 w 284"/>
                <a:gd name="T37" fmla="*/ 983920 h 240"/>
                <a:gd name="T38" fmla="*/ 196135 w 284"/>
                <a:gd name="T39" fmla="*/ 1151765 h 240"/>
                <a:gd name="T40" fmla="*/ 328814 w 284"/>
                <a:gd name="T41" fmla="*/ 1088099 h 240"/>
                <a:gd name="T42" fmla="*/ 421112 w 284"/>
                <a:gd name="T43" fmla="*/ 1134401 h 240"/>
                <a:gd name="T44" fmla="*/ 421112 w 284"/>
                <a:gd name="T45" fmla="*/ 1273308 h 240"/>
                <a:gd name="T46" fmla="*/ 530717 w 284"/>
                <a:gd name="T47" fmla="*/ 1389063 h 240"/>
                <a:gd name="T48" fmla="*/ 646090 w 284"/>
                <a:gd name="T49" fmla="*/ 1273308 h 240"/>
                <a:gd name="T50" fmla="*/ 646090 w 284"/>
                <a:gd name="T51" fmla="*/ 1134401 h 240"/>
                <a:gd name="T52" fmla="*/ 657627 w 284"/>
                <a:gd name="T53" fmla="*/ 1134401 h 240"/>
                <a:gd name="T54" fmla="*/ 674933 w 284"/>
                <a:gd name="T55" fmla="*/ 1134401 h 240"/>
                <a:gd name="T56" fmla="*/ 801844 w 284"/>
                <a:gd name="T57" fmla="*/ 1238581 h 240"/>
                <a:gd name="T58" fmla="*/ 928755 w 284"/>
                <a:gd name="T59" fmla="*/ 1117038 h 240"/>
                <a:gd name="T60" fmla="*/ 934523 w 284"/>
                <a:gd name="T61" fmla="*/ 1117038 h 240"/>
                <a:gd name="T62" fmla="*/ 1061434 w 284"/>
                <a:gd name="T63" fmla="*/ 1238581 h 240"/>
                <a:gd name="T64" fmla="*/ 1188344 w 284"/>
                <a:gd name="T65" fmla="*/ 1128614 h 240"/>
                <a:gd name="T66" fmla="*/ 1234494 w 284"/>
                <a:gd name="T67" fmla="*/ 1134401 h 240"/>
                <a:gd name="T68" fmla="*/ 1511389 w 284"/>
                <a:gd name="T69" fmla="*/ 856589 h 240"/>
                <a:gd name="T70" fmla="*/ 1499852 w 284"/>
                <a:gd name="T71" fmla="*/ 769772 h 240"/>
                <a:gd name="T72" fmla="*/ 1638300 w 284"/>
                <a:gd name="T73" fmla="*/ 561413 h 24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84"/>
                <a:gd name="T112" fmla="*/ 0 h 240"/>
                <a:gd name="T113" fmla="*/ 284 w 284"/>
                <a:gd name="T114" fmla="*/ 240 h 24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84" h="240">
                  <a:moveTo>
                    <a:pt x="284" y="97"/>
                  </a:moveTo>
                  <a:cubicBezTo>
                    <a:pt x="284" y="75"/>
                    <a:pt x="266" y="58"/>
                    <a:pt x="245" y="58"/>
                  </a:cubicBezTo>
                  <a:cubicBezTo>
                    <a:pt x="234" y="58"/>
                    <a:pt x="224" y="62"/>
                    <a:pt x="217" y="69"/>
                  </a:cubicBezTo>
                  <a:cubicBezTo>
                    <a:pt x="216" y="68"/>
                    <a:pt x="214" y="67"/>
                    <a:pt x="212" y="66"/>
                  </a:cubicBezTo>
                  <a:cubicBezTo>
                    <a:pt x="212" y="65"/>
                    <a:pt x="213" y="64"/>
                    <a:pt x="213" y="62"/>
                  </a:cubicBezTo>
                  <a:cubicBezTo>
                    <a:pt x="213" y="46"/>
                    <a:pt x="200" y="34"/>
                    <a:pt x="184" y="34"/>
                  </a:cubicBezTo>
                  <a:cubicBezTo>
                    <a:pt x="181" y="34"/>
                    <a:pt x="178" y="34"/>
                    <a:pt x="176" y="35"/>
                  </a:cubicBezTo>
                  <a:cubicBezTo>
                    <a:pt x="176" y="35"/>
                    <a:pt x="176" y="34"/>
                    <a:pt x="176" y="34"/>
                  </a:cubicBezTo>
                  <a:cubicBezTo>
                    <a:pt x="176" y="15"/>
                    <a:pt x="161" y="0"/>
                    <a:pt x="142" y="0"/>
                  </a:cubicBezTo>
                  <a:cubicBezTo>
                    <a:pt x="124" y="0"/>
                    <a:pt x="109" y="15"/>
                    <a:pt x="109" y="34"/>
                  </a:cubicBezTo>
                  <a:cubicBezTo>
                    <a:pt x="109" y="42"/>
                    <a:pt x="112" y="49"/>
                    <a:pt x="117" y="55"/>
                  </a:cubicBezTo>
                  <a:cubicBezTo>
                    <a:pt x="111" y="50"/>
                    <a:pt x="105" y="47"/>
                    <a:pt x="97" y="47"/>
                  </a:cubicBezTo>
                  <a:cubicBezTo>
                    <a:pt x="80" y="47"/>
                    <a:pt x="67" y="61"/>
                    <a:pt x="67" y="77"/>
                  </a:cubicBezTo>
                  <a:cubicBezTo>
                    <a:pt x="67" y="83"/>
                    <a:pt x="68" y="87"/>
                    <a:pt x="71" y="91"/>
                  </a:cubicBezTo>
                  <a:cubicBezTo>
                    <a:pt x="68" y="92"/>
                    <a:pt x="65" y="93"/>
                    <a:pt x="63" y="94"/>
                  </a:cubicBezTo>
                  <a:cubicBezTo>
                    <a:pt x="57" y="84"/>
                    <a:pt x="46" y="77"/>
                    <a:pt x="34" y="77"/>
                  </a:cubicBezTo>
                  <a:cubicBezTo>
                    <a:pt x="15" y="77"/>
                    <a:pt x="0" y="92"/>
                    <a:pt x="0" y="111"/>
                  </a:cubicBezTo>
                  <a:cubicBezTo>
                    <a:pt x="0" y="125"/>
                    <a:pt x="10" y="138"/>
                    <a:pt x="23" y="142"/>
                  </a:cubicBezTo>
                  <a:cubicBezTo>
                    <a:pt x="12" y="147"/>
                    <a:pt x="4" y="157"/>
                    <a:pt x="4" y="170"/>
                  </a:cubicBezTo>
                  <a:cubicBezTo>
                    <a:pt x="4" y="186"/>
                    <a:pt x="17" y="199"/>
                    <a:pt x="34" y="199"/>
                  </a:cubicBezTo>
                  <a:cubicBezTo>
                    <a:pt x="43" y="199"/>
                    <a:pt x="51" y="195"/>
                    <a:pt x="57" y="188"/>
                  </a:cubicBezTo>
                  <a:cubicBezTo>
                    <a:pt x="60" y="193"/>
                    <a:pt x="66" y="196"/>
                    <a:pt x="73" y="196"/>
                  </a:cubicBezTo>
                  <a:cubicBezTo>
                    <a:pt x="73" y="220"/>
                    <a:pt x="73" y="220"/>
                    <a:pt x="73" y="220"/>
                  </a:cubicBezTo>
                  <a:cubicBezTo>
                    <a:pt x="73" y="231"/>
                    <a:pt x="82" y="240"/>
                    <a:pt x="92" y="240"/>
                  </a:cubicBezTo>
                  <a:cubicBezTo>
                    <a:pt x="103" y="240"/>
                    <a:pt x="112" y="231"/>
                    <a:pt x="112" y="220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13" y="196"/>
                    <a:pt x="113" y="196"/>
                    <a:pt x="114" y="196"/>
                  </a:cubicBezTo>
                  <a:cubicBezTo>
                    <a:pt x="115" y="196"/>
                    <a:pt x="116" y="196"/>
                    <a:pt x="117" y="196"/>
                  </a:cubicBezTo>
                  <a:cubicBezTo>
                    <a:pt x="119" y="207"/>
                    <a:pt x="128" y="214"/>
                    <a:pt x="139" y="214"/>
                  </a:cubicBezTo>
                  <a:cubicBezTo>
                    <a:pt x="151" y="214"/>
                    <a:pt x="161" y="205"/>
                    <a:pt x="161" y="193"/>
                  </a:cubicBezTo>
                  <a:cubicBezTo>
                    <a:pt x="161" y="193"/>
                    <a:pt x="162" y="193"/>
                    <a:pt x="162" y="193"/>
                  </a:cubicBezTo>
                  <a:cubicBezTo>
                    <a:pt x="162" y="205"/>
                    <a:pt x="172" y="214"/>
                    <a:pt x="184" y="214"/>
                  </a:cubicBezTo>
                  <a:cubicBezTo>
                    <a:pt x="195" y="214"/>
                    <a:pt x="205" y="206"/>
                    <a:pt x="206" y="195"/>
                  </a:cubicBezTo>
                  <a:cubicBezTo>
                    <a:pt x="209" y="196"/>
                    <a:pt x="211" y="196"/>
                    <a:pt x="214" y="196"/>
                  </a:cubicBezTo>
                  <a:cubicBezTo>
                    <a:pt x="240" y="196"/>
                    <a:pt x="262" y="174"/>
                    <a:pt x="262" y="148"/>
                  </a:cubicBezTo>
                  <a:cubicBezTo>
                    <a:pt x="262" y="143"/>
                    <a:pt x="261" y="138"/>
                    <a:pt x="260" y="133"/>
                  </a:cubicBezTo>
                  <a:cubicBezTo>
                    <a:pt x="274" y="127"/>
                    <a:pt x="284" y="113"/>
                    <a:pt x="284" y="97"/>
                  </a:cubicBezTo>
                  <a:close/>
                </a:path>
              </a:pathLst>
            </a:custGeom>
            <a:solidFill>
              <a:srgbClr val="00B9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84"/>
            <p:cNvSpPr>
              <a:spLocks noChangeArrowheads="1"/>
            </p:cNvSpPr>
            <p:nvPr/>
          </p:nvSpPr>
          <p:spPr bwMode="auto">
            <a:xfrm>
              <a:off x="8664575" y="3375025"/>
              <a:ext cx="1096963" cy="1389063"/>
            </a:xfrm>
            <a:custGeom>
              <a:avLst/>
              <a:gdLst>
                <a:gd name="T0" fmla="*/ 871797 w 190"/>
                <a:gd name="T1" fmla="*/ 335690 h 240"/>
                <a:gd name="T2" fmla="*/ 710139 w 190"/>
                <a:gd name="T3" fmla="*/ 399356 h 240"/>
                <a:gd name="T4" fmla="*/ 681272 w 190"/>
                <a:gd name="T5" fmla="*/ 381992 h 240"/>
                <a:gd name="T6" fmla="*/ 687045 w 190"/>
                <a:gd name="T7" fmla="*/ 358841 h 240"/>
                <a:gd name="T8" fmla="*/ 519614 w 190"/>
                <a:gd name="T9" fmla="*/ 196784 h 240"/>
                <a:gd name="T10" fmla="*/ 473426 w 190"/>
                <a:gd name="T11" fmla="*/ 202572 h 240"/>
                <a:gd name="T12" fmla="*/ 473426 w 190"/>
                <a:gd name="T13" fmla="*/ 196784 h 240"/>
                <a:gd name="T14" fmla="*/ 277127 w 190"/>
                <a:gd name="T15" fmla="*/ 0 h 240"/>
                <a:gd name="T16" fmla="*/ 86602 w 190"/>
                <a:gd name="T17" fmla="*/ 196784 h 240"/>
                <a:gd name="T18" fmla="*/ 132790 w 190"/>
                <a:gd name="T19" fmla="*/ 318327 h 240"/>
                <a:gd name="T20" fmla="*/ 17320 w 190"/>
                <a:gd name="T21" fmla="*/ 272025 h 240"/>
                <a:gd name="T22" fmla="*/ 0 w 190"/>
                <a:gd name="T23" fmla="*/ 277813 h 240"/>
                <a:gd name="T24" fmla="*/ 0 w 190"/>
                <a:gd name="T25" fmla="*/ 1389063 h 240"/>
                <a:gd name="T26" fmla="*/ 103923 w 190"/>
                <a:gd name="T27" fmla="*/ 1273308 h 240"/>
                <a:gd name="T28" fmla="*/ 103923 w 190"/>
                <a:gd name="T29" fmla="*/ 1134401 h 240"/>
                <a:gd name="T30" fmla="*/ 115470 w 190"/>
                <a:gd name="T31" fmla="*/ 1134401 h 240"/>
                <a:gd name="T32" fmla="*/ 132790 w 190"/>
                <a:gd name="T33" fmla="*/ 1134401 h 240"/>
                <a:gd name="T34" fmla="*/ 259807 w 190"/>
                <a:gd name="T35" fmla="*/ 1238581 h 240"/>
                <a:gd name="T36" fmla="*/ 386824 w 190"/>
                <a:gd name="T37" fmla="*/ 1117038 h 240"/>
                <a:gd name="T38" fmla="*/ 392597 w 190"/>
                <a:gd name="T39" fmla="*/ 1117038 h 240"/>
                <a:gd name="T40" fmla="*/ 519614 w 190"/>
                <a:gd name="T41" fmla="*/ 1238581 h 240"/>
                <a:gd name="T42" fmla="*/ 646631 w 190"/>
                <a:gd name="T43" fmla="*/ 1128614 h 240"/>
                <a:gd name="T44" fmla="*/ 692819 w 190"/>
                <a:gd name="T45" fmla="*/ 1134401 h 240"/>
                <a:gd name="T46" fmla="*/ 969946 w 190"/>
                <a:gd name="T47" fmla="*/ 856589 h 240"/>
                <a:gd name="T48" fmla="*/ 958399 w 190"/>
                <a:gd name="T49" fmla="*/ 769772 h 240"/>
                <a:gd name="T50" fmla="*/ 1096963 w 190"/>
                <a:gd name="T51" fmla="*/ 561413 h 240"/>
                <a:gd name="T52" fmla="*/ 871797 w 190"/>
                <a:gd name="T53" fmla="*/ 335690 h 24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90"/>
                <a:gd name="T82" fmla="*/ 0 h 240"/>
                <a:gd name="T83" fmla="*/ 190 w 190"/>
                <a:gd name="T84" fmla="*/ 240 h 24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90" h="240">
                  <a:moveTo>
                    <a:pt x="151" y="58"/>
                  </a:moveTo>
                  <a:cubicBezTo>
                    <a:pt x="140" y="58"/>
                    <a:pt x="130" y="62"/>
                    <a:pt x="123" y="69"/>
                  </a:cubicBezTo>
                  <a:cubicBezTo>
                    <a:pt x="122" y="68"/>
                    <a:pt x="120" y="67"/>
                    <a:pt x="118" y="66"/>
                  </a:cubicBezTo>
                  <a:cubicBezTo>
                    <a:pt x="118" y="65"/>
                    <a:pt x="119" y="64"/>
                    <a:pt x="119" y="62"/>
                  </a:cubicBezTo>
                  <a:cubicBezTo>
                    <a:pt x="119" y="46"/>
                    <a:pt x="106" y="34"/>
                    <a:pt x="90" y="34"/>
                  </a:cubicBezTo>
                  <a:cubicBezTo>
                    <a:pt x="87" y="34"/>
                    <a:pt x="84" y="34"/>
                    <a:pt x="82" y="35"/>
                  </a:cubicBezTo>
                  <a:cubicBezTo>
                    <a:pt x="82" y="35"/>
                    <a:pt x="82" y="34"/>
                    <a:pt x="82" y="34"/>
                  </a:cubicBezTo>
                  <a:cubicBezTo>
                    <a:pt x="82" y="15"/>
                    <a:pt x="67" y="0"/>
                    <a:pt x="48" y="0"/>
                  </a:cubicBezTo>
                  <a:cubicBezTo>
                    <a:pt x="30" y="0"/>
                    <a:pt x="15" y="15"/>
                    <a:pt x="15" y="34"/>
                  </a:cubicBezTo>
                  <a:cubicBezTo>
                    <a:pt x="15" y="42"/>
                    <a:pt x="18" y="49"/>
                    <a:pt x="23" y="55"/>
                  </a:cubicBezTo>
                  <a:cubicBezTo>
                    <a:pt x="17" y="50"/>
                    <a:pt x="11" y="47"/>
                    <a:pt x="3" y="47"/>
                  </a:cubicBezTo>
                  <a:cubicBezTo>
                    <a:pt x="2" y="47"/>
                    <a:pt x="1" y="48"/>
                    <a:pt x="0" y="4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10" y="240"/>
                    <a:pt x="18" y="231"/>
                    <a:pt x="18" y="220"/>
                  </a:cubicBezTo>
                  <a:cubicBezTo>
                    <a:pt x="18" y="196"/>
                    <a:pt x="18" y="196"/>
                    <a:pt x="18" y="196"/>
                  </a:cubicBezTo>
                  <a:cubicBezTo>
                    <a:pt x="19" y="196"/>
                    <a:pt x="19" y="196"/>
                    <a:pt x="20" y="196"/>
                  </a:cubicBezTo>
                  <a:cubicBezTo>
                    <a:pt x="21" y="196"/>
                    <a:pt x="22" y="196"/>
                    <a:pt x="23" y="196"/>
                  </a:cubicBezTo>
                  <a:cubicBezTo>
                    <a:pt x="25" y="207"/>
                    <a:pt x="34" y="214"/>
                    <a:pt x="45" y="214"/>
                  </a:cubicBezTo>
                  <a:cubicBezTo>
                    <a:pt x="57" y="214"/>
                    <a:pt x="67" y="205"/>
                    <a:pt x="67" y="193"/>
                  </a:cubicBezTo>
                  <a:cubicBezTo>
                    <a:pt x="67" y="193"/>
                    <a:pt x="68" y="193"/>
                    <a:pt x="68" y="193"/>
                  </a:cubicBezTo>
                  <a:cubicBezTo>
                    <a:pt x="68" y="205"/>
                    <a:pt x="78" y="214"/>
                    <a:pt x="90" y="214"/>
                  </a:cubicBezTo>
                  <a:cubicBezTo>
                    <a:pt x="101" y="214"/>
                    <a:pt x="111" y="206"/>
                    <a:pt x="112" y="195"/>
                  </a:cubicBezTo>
                  <a:cubicBezTo>
                    <a:pt x="115" y="196"/>
                    <a:pt x="117" y="196"/>
                    <a:pt x="120" y="196"/>
                  </a:cubicBezTo>
                  <a:cubicBezTo>
                    <a:pt x="146" y="196"/>
                    <a:pt x="168" y="174"/>
                    <a:pt x="168" y="148"/>
                  </a:cubicBezTo>
                  <a:cubicBezTo>
                    <a:pt x="168" y="143"/>
                    <a:pt x="167" y="138"/>
                    <a:pt x="166" y="133"/>
                  </a:cubicBezTo>
                  <a:cubicBezTo>
                    <a:pt x="180" y="127"/>
                    <a:pt x="190" y="113"/>
                    <a:pt x="190" y="97"/>
                  </a:cubicBezTo>
                  <a:cubicBezTo>
                    <a:pt x="190" y="75"/>
                    <a:pt x="172" y="58"/>
                    <a:pt x="151" y="58"/>
                  </a:cubicBezTo>
                  <a:close/>
                </a:path>
              </a:pathLst>
            </a:custGeom>
            <a:solidFill>
              <a:srgbClr val="009A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85"/>
            <p:cNvSpPr>
              <a:spLocks noChangeArrowheads="1"/>
            </p:cNvSpPr>
            <p:nvPr/>
          </p:nvSpPr>
          <p:spPr bwMode="auto">
            <a:xfrm>
              <a:off x="9236075" y="3578225"/>
              <a:ext cx="525463" cy="1023938"/>
            </a:xfrm>
            <a:custGeom>
              <a:avLst/>
              <a:gdLst>
                <a:gd name="T0" fmla="*/ 300265 w 91"/>
                <a:gd name="T1" fmla="*/ 133054 h 177"/>
                <a:gd name="T2" fmla="*/ 138584 w 91"/>
                <a:gd name="T3" fmla="*/ 196689 h 177"/>
                <a:gd name="T4" fmla="*/ 109712 w 91"/>
                <a:gd name="T5" fmla="*/ 179334 h 177"/>
                <a:gd name="T6" fmla="*/ 115486 w 91"/>
                <a:gd name="T7" fmla="*/ 156194 h 177"/>
                <a:gd name="T8" fmla="*/ 0 w 91"/>
                <a:gd name="T9" fmla="*/ 0 h 177"/>
                <a:gd name="T10" fmla="*/ 0 w 91"/>
                <a:gd name="T11" fmla="*/ 1023938 h 177"/>
                <a:gd name="T12" fmla="*/ 75066 w 91"/>
                <a:gd name="T13" fmla="*/ 925594 h 177"/>
                <a:gd name="T14" fmla="*/ 121261 w 91"/>
                <a:gd name="T15" fmla="*/ 931379 h 177"/>
                <a:gd name="T16" fmla="*/ 398428 w 91"/>
                <a:gd name="T17" fmla="*/ 653701 h 177"/>
                <a:gd name="T18" fmla="*/ 386879 w 91"/>
                <a:gd name="T19" fmla="*/ 566926 h 177"/>
                <a:gd name="T20" fmla="*/ 525463 w 91"/>
                <a:gd name="T21" fmla="*/ 358668 h 177"/>
                <a:gd name="T22" fmla="*/ 300265 w 91"/>
                <a:gd name="T23" fmla="*/ 133054 h 17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1"/>
                <a:gd name="T37" fmla="*/ 0 h 177"/>
                <a:gd name="T38" fmla="*/ 91 w 91"/>
                <a:gd name="T39" fmla="*/ 177 h 17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1" h="177">
                  <a:moveTo>
                    <a:pt x="52" y="23"/>
                  </a:moveTo>
                  <a:cubicBezTo>
                    <a:pt x="41" y="23"/>
                    <a:pt x="31" y="27"/>
                    <a:pt x="24" y="34"/>
                  </a:cubicBezTo>
                  <a:cubicBezTo>
                    <a:pt x="23" y="33"/>
                    <a:pt x="21" y="32"/>
                    <a:pt x="19" y="31"/>
                  </a:cubicBezTo>
                  <a:cubicBezTo>
                    <a:pt x="19" y="30"/>
                    <a:pt x="20" y="29"/>
                    <a:pt x="20" y="27"/>
                  </a:cubicBezTo>
                  <a:cubicBezTo>
                    <a:pt x="20" y="14"/>
                    <a:pt x="11" y="4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7" y="174"/>
                    <a:pt x="12" y="168"/>
                    <a:pt x="13" y="160"/>
                  </a:cubicBezTo>
                  <a:cubicBezTo>
                    <a:pt x="16" y="161"/>
                    <a:pt x="18" y="161"/>
                    <a:pt x="21" y="161"/>
                  </a:cubicBezTo>
                  <a:cubicBezTo>
                    <a:pt x="47" y="161"/>
                    <a:pt x="69" y="139"/>
                    <a:pt x="69" y="113"/>
                  </a:cubicBezTo>
                  <a:cubicBezTo>
                    <a:pt x="69" y="108"/>
                    <a:pt x="68" y="103"/>
                    <a:pt x="67" y="98"/>
                  </a:cubicBezTo>
                  <a:cubicBezTo>
                    <a:pt x="81" y="92"/>
                    <a:pt x="91" y="78"/>
                    <a:pt x="91" y="62"/>
                  </a:cubicBezTo>
                  <a:cubicBezTo>
                    <a:pt x="91" y="40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00AC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86"/>
            <p:cNvSpPr>
              <a:spLocks noChangeArrowheads="1"/>
            </p:cNvSpPr>
            <p:nvPr/>
          </p:nvSpPr>
          <p:spPr bwMode="auto">
            <a:xfrm>
              <a:off x="9312275" y="4202113"/>
              <a:ext cx="530225" cy="561975"/>
            </a:xfrm>
            <a:custGeom>
              <a:avLst/>
              <a:gdLst>
                <a:gd name="T0" fmla="*/ 363089 w 92"/>
                <a:gd name="T1" fmla="*/ 69523 h 97"/>
                <a:gd name="T2" fmla="*/ 270876 w 92"/>
                <a:gd name="T3" fmla="*/ 92697 h 97"/>
                <a:gd name="T4" fmla="*/ 138320 w 92"/>
                <a:gd name="T5" fmla="*/ 0 h 97"/>
                <a:gd name="T6" fmla="*/ 0 w 92"/>
                <a:gd name="T7" fmla="*/ 139045 h 97"/>
                <a:gd name="T8" fmla="*/ 97976 w 92"/>
                <a:gd name="T9" fmla="*/ 272297 h 97"/>
                <a:gd name="T10" fmla="*/ 40343 w 92"/>
                <a:gd name="T11" fmla="*/ 399755 h 97"/>
                <a:gd name="T12" fmla="*/ 201716 w 92"/>
                <a:gd name="T13" fmla="*/ 561975 h 97"/>
                <a:gd name="T14" fmla="*/ 357326 w 92"/>
                <a:gd name="T15" fmla="*/ 411343 h 97"/>
                <a:gd name="T16" fmla="*/ 363089 w 92"/>
                <a:gd name="T17" fmla="*/ 411343 h 97"/>
                <a:gd name="T18" fmla="*/ 530225 w 92"/>
                <a:gd name="T19" fmla="*/ 237536 h 97"/>
                <a:gd name="T20" fmla="*/ 363089 w 92"/>
                <a:gd name="T21" fmla="*/ 69523 h 9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2"/>
                <a:gd name="T34" fmla="*/ 0 h 97"/>
                <a:gd name="T35" fmla="*/ 92 w 92"/>
                <a:gd name="T36" fmla="*/ 97 h 9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2" h="97">
                  <a:moveTo>
                    <a:pt x="63" y="12"/>
                  </a:moveTo>
                  <a:cubicBezTo>
                    <a:pt x="57" y="12"/>
                    <a:pt x="51" y="13"/>
                    <a:pt x="47" y="16"/>
                  </a:cubicBezTo>
                  <a:cubicBezTo>
                    <a:pt x="44" y="7"/>
                    <a:pt x="35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5"/>
                    <a:pt x="7" y="45"/>
                    <a:pt x="17" y="47"/>
                  </a:cubicBezTo>
                  <a:cubicBezTo>
                    <a:pt x="11" y="53"/>
                    <a:pt x="7" y="60"/>
                    <a:pt x="7" y="69"/>
                  </a:cubicBezTo>
                  <a:cubicBezTo>
                    <a:pt x="7" y="85"/>
                    <a:pt x="19" y="97"/>
                    <a:pt x="35" y="97"/>
                  </a:cubicBezTo>
                  <a:cubicBezTo>
                    <a:pt x="49" y="97"/>
                    <a:pt x="62" y="86"/>
                    <a:pt x="62" y="71"/>
                  </a:cubicBezTo>
                  <a:cubicBezTo>
                    <a:pt x="62" y="71"/>
                    <a:pt x="63" y="71"/>
                    <a:pt x="63" y="71"/>
                  </a:cubicBezTo>
                  <a:cubicBezTo>
                    <a:pt x="79" y="71"/>
                    <a:pt x="92" y="58"/>
                    <a:pt x="92" y="41"/>
                  </a:cubicBezTo>
                  <a:cubicBezTo>
                    <a:pt x="92" y="25"/>
                    <a:pt x="79" y="12"/>
                    <a:pt x="63" y="12"/>
                  </a:cubicBezTo>
                  <a:close/>
                </a:path>
              </a:pathLst>
            </a:custGeom>
            <a:solidFill>
              <a:srgbClr val="006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Oval 87"/>
            <p:cNvSpPr>
              <a:spLocks noChangeArrowheads="1"/>
            </p:cNvSpPr>
            <p:nvPr/>
          </p:nvSpPr>
          <p:spPr bwMode="auto">
            <a:xfrm>
              <a:off x="9894888" y="4243388"/>
              <a:ext cx="155575" cy="150812"/>
            </a:xfrm>
            <a:prstGeom prst="ellipse">
              <a:avLst/>
            </a:prstGeom>
            <a:solidFill>
              <a:srgbClr val="00AC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7" name="Oval 88"/>
            <p:cNvSpPr>
              <a:spLocks noChangeArrowheads="1"/>
            </p:cNvSpPr>
            <p:nvPr/>
          </p:nvSpPr>
          <p:spPr bwMode="auto">
            <a:xfrm>
              <a:off x="8618538" y="4849813"/>
              <a:ext cx="173037" cy="179387"/>
            </a:xfrm>
            <a:prstGeom prst="ellipse">
              <a:avLst/>
            </a:prstGeom>
            <a:solidFill>
              <a:srgbClr val="006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8" name="Oval 89"/>
            <p:cNvSpPr>
              <a:spLocks noChangeArrowheads="1"/>
            </p:cNvSpPr>
            <p:nvPr/>
          </p:nvSpPr>
          <p:spPr bwMode="auto">
            <a:xfrm>
              <a:off x="8172450" y="3594100"/>
              <a:ext cx="144463" cy="139700"/>
            </a:xfrm>
            <a:prstGeom prst="ellipse">
              <a:avLst/>
            </a:prstGeom>
            <a:solidFill>
              <a:srgbClr val="006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9" name="Oval 90"/>
            <p:cNvSpPr>
              <a:spLocks noChangeArrowheads="1"/>
            </p:cNvSpPr>
            <p:nvPr/>
          </p:nvSpPr>
          <p:spPr bwMode="auto">
            <a:xfrm>
              <a:off x="8883650" y="3733800"/>
              <a:ext cx="168275" cy="168275"/>
            </a:xfrm>
            <a:prstGeom prst="ellipse">
              <a:avLst/>
            </a:prstGeom>
            <a:solidFill>
              <a:srgbClr val="006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0" name="Oval 91"/>
            <p:cNvSpPr>
              <a:spLocks noChangeArrowheads="1"/>
            </p:cNvSpPr>
            <p:nvPr/>
          </p:nvSpPr>
          <p:spPr bwMode="auto">
            <a:xfrm>
              <a:off x="8791575" y="3987800"/>
              <a:ext cx="392113" cy="388938"/>
            </a:xfrm>
            <a:prstGeom prst="ellipse">
              <a:avLst/>
            </a:prstGeom>
            <a:solidFill>
              <a:srgbClr val="006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1" name="Freeform 92"/>
            <p:cNvSpPr>
              <a:spLocks noChangeArrowheads="1"/>
            </p:cNvSpPr>
            <p:nvPr/>
          </p:nvSpPr>
          <p:spPr bwMode="auto">
            <a:xfrm>
              <a:off x="7342188" y="5648325"/>
              <a:ext cx="98425" cy="301625"/>
            </a:xfrm>
            <a:custGeom>
              <a:avLst/>
              <a:gdLst>
                <a:gd name="T0" fmla="*/ 98425 w 67"/>
                <a:gd name="T1" fmla="*/ 301625 h 205"/>
                <a:gd name="T2" fmla="*/ 0 w 67"/>
                <a:gd name="T3" fmla="*/ 225115 h 205"/>
                <a:gd name="T4" fmla="*/ 0 w 67"/>
                <a:gd name="T5" fmla="*/ 75038 h 205"/>
                <a:gd name="T6" fmla="*/ 98425 w 67"/>
                <a:gd name="T7" fmla="*/ 0 h 205"/>
                <a:gd name="T8" fmla="*/ 98425 w 67"/>
                <a:gd name="T9" fmla="*/ 301625 h 2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"/>
                <a:gd name="T16" fmla="*/ 0 h 205"/>
                <a:gd name="T17" fmla="*/ 67 w 67"/>
                <a:gd name="T18" fmla="*/ 205 h 2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" h="205">
                  <a:moveTo>
                    <a:pt x="67" y="205"/>
                  </a:moveTo>
                  <a:lnTo>
                    <a:pt x="0" y="153"/>
                  </a:lnTo>
                  <a:lnTo>
                    <a:pt x="0" y="51"/>
                  </a:lnTo>
                  <a:lnTo>
                    <a:pt x="67" y="0"/>
                  </a:lnTo>
                  <a:lnTo>
                    <a:pt x="67" y="205"/>
                  </a:lnTo>
                  <a:close/>
                </a:path>
              </a:pathLst>
            </a:custGeom>
            <a:solidFill>
              <a:srgbClr val="D3B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93"/>
            <p:cNvSpPr>
              <a:spLocks noChangeArrowheads="1"/>
            </p:cNvSpPr>
            <p:nvPr/>
          </p:nvSpPr>
          <p:spPr bwMode="auto">
            <a:xfrm>
              <a:off x="7434263" y="5208588"/>
              <a:ext cx="347662" cy="1638300"/>
            </a:xfrm>
            <a:custGeom>
              <a:avLst/>
              <a:gdLst>
                <a:gd name="T0" fmla="*/ 347662 w 236"/>
                <a:gd name="T1" fmla="*/ 1268030 h 1115"/>
                <a:gd name="T2" fmla="*/ 341769 w 236"/>
                <a:gd name="T3" fmla="*/ 0 h 1115"/>
                <a:gd name="T4" fmla="*/ 0 w 236"/>
                <a:gd name="T5" fmla="*/ 0 h 1115"/>
                <a:gd name="T6" fmla="*/ 0 w 236"/>
                <a:gd name="T7" fmla="*/ 927146 h 1115"/>
                <a:gd name="T8" fmla="*/ 138476 w 236"/>
                <a:gd name="T9" fmla="*/ 1041753 h 1115"/>
                <a:gd name="T10" fmla="*/ 138476 w 236"/>
                <a:gd name="T11" fmla="*/ 1638300 h 1115"/>
                <a:gd name="T12" fmla="*/ 347662 w 236"/>
                <a:gd name="T13" fmla="*/ 1638300 h 1115"/>
                <a:gd name="T14" fmla="*/ 347662 w 236"/>
                <a:gd name="T15" fmla="*/ 1268030 h 1115"/>
                <a:gd name="T16" fmla="*/ 347662 w 236"/>
                <a:gd name="T17" fmla="*/ 1268030 h 11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6"/>
                <a:gd name="T28" fmla="*/ 0 h 1115"/>
                <a:gd name="T29" fmla="*/ 236 w 236"/>
                <a:gd name="T30" fmla="*/ 1115 h 11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6" h="1115">
                  <a:moveTo>
                    <a:pt x="236" y="863"/>
                  </a:moveTo>
                  <a:lnTo>
                    <a:pt x="232" y="0"/>
                  </a:lnTo>
                  <a:lnTo>
                    <a:pt x="0" y="0"/>
                  </a:lnTo>
                  <a:lnTo>
                    <a:pt x="0" y="631"/>
                  </a:lnTo>
                  <a:lnTo>
                    <a:pt x="94" y="709"/>
                  </a:lnTo>
                  <a:lnTo>
                    <a:pt x="94" y="1115"/>
                  </a:lnTo>
                  <a:lnTo>
                    <a:pt x="236" y="1115"/>
                  </a:lnTo>
                  <a:lnTo>
                    <a:pt x="236" y="863"/>
                  </a:lnTo>
                  <a:close/>
                </a:path>
              </a:pathLst>
            </a:custGeom>
            <a:solidFill>
              <a:srgbClr val="9B7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94"/>
            <p:cNvSpPr>
              <a:spLocks noChangeArrowheads="1"/>
            </p:cNvSpPr>
            <p:nvPr/>
          </p:nvSpPr>
          <p:spPr bwMode="auto">
            <a:xfrm>
              <a:off x="7775575" y="5208588"/>
              <a:ext cx="352425" cy="1211262"/>
            </a:xfrm>
            <a:custGeom>
              <a:avLst/>
              <a:gdLst>
                <a:gd name="T0" fmla="*/ 0 w 240"/>
                <a:gd name="T1" fmla="*/ 1211262 h 824"/>
                <a:gd name="T2" fmla="*/ 346551 w 240"/>
                <a:gd name="T3" fmla="*/ 856997 h 824"/>
                <a:gd name="T4" fmla="*/ 352425 w 240"/>
                <a:gd name="T5" fmla="*/ 0 h 824"/>
                <a:gd name="T6" fmla="*/ 5874 w 240"/>
                <a:gd name="T7" fmla="*/ 0 h 824"/>
                <a:gd name="T8" fmla="*/ 0 w 240"/>
                <a:gd name="T9" fmla="*/ 1211262 h 8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0"/>
                <a:gd name="T16" fmla="*/ 0 h 824"/>
                <a:gd name="T17" fmla="*/ 240 w 240"/>
                <a:gd name="T18" fmla="*/ 824 h 8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0" h="824">
                  <a:moveTo>
                    <a:pt x="0" y="824"/>
                  </a:moveTo>
                  <a:lnTo>
                    <a:pt x="236" y="583"/>
                  </a:lnTo>
                  <a:lnTo>
                    <a:pt x="240" y="0"/>
                  </a:lnTo>
                  <a:lnTo>
                    <a:pt x="4" y="0"/>
                  </a:lnTo>
                  <a:lnTo>
                    <a:pt x="0" y="824"/>
                  </a:lnTo>
                  <a:close/>
                </a:path>
              </a:pathLst>
            </a:custGeom>
            <a:solidFill>
              <a:srgbClr val="8B7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95"/>
            <p:cNvSpPr>
              <a:spLocks noChangeArrowheads="1"/>
            </p:cNvSpPr>
            <p:nvPr/>
          </p:nvSpPr>
          <p:spPr bwMode="auto">
            <a:xfrm>
              <a:off x="7775575" y="5208588"/>
              <a:ext cx="212725" cy="933450"/>
            </a:xfrm>
            <a:custGeom>
              <a:avLst/>
              <a:gdLst>
                <a:gd name="T0" fmla="*/ 212725 w 145"/>
                <a:gd name="T1" fmla="*/ 748230 h 635"/>
                <a:gd name="T2" fmla="*/ 212725 w 145"/>
                <a:gd name="T3" fmla="*/ 0 h 635"/>
                <a:gd name="T4" fmla="*/ 0 w 145"/>
                <a:gd name="T5" fmla="*/ 0 h 635"/>
                <a:gd name="T6" fmla="*/ 5868 w 145"/>
                <a:gd name="T7" fmla="*/ 933450 h 635"/>
                <a:gd name="T8" fmla="*/ 212725 w 145"/>
                <a:gd name="T9" fmla="*/ 748230 h 6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5"/>
                <a:gd name="T16" fmla="*/ 0 h 635"/>
                <a:gd name="T17" fmla="*/ 145 w 145"/>
                <a:gd name="T18" fmla="*/ 635 h 6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5" h="635">
                  <a:moveTo>
                    <a:pt x="145" y="509"/>
                  </a:moveTo>
                  <a:lnTo>
                    <a:pt x="145" y="0"/>
                  </a:lnTo>
                  <a:lnTo>
                    <a:pt x="0" y="0"/>
                  </a:lnTo>
                  <a:lnTo>
                    <a:pt x="4" y="635"/>
                  </a:lnTo>
                  <a:lnTo>
                    <a:pt x="145" y="509"/>
                  </a:lnTo>
                  <a:close/>
                </a:path>
              </a:pathLst>
            </a:custGeom>
            <a:solidFill>
              <a:srgbClr val="685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96"/>
            <p:cNvSpPr>
              <a:spLocks noChangeArrowheads="1"/>
            </p:cNvSpPr>
            <p:nvPr/>
          </p:nvSpPr>
          <p:spPr bwMode="auto">
            <a:xfrm>
              <a:off x="7602538" y="5208588"/>
              <a:ext cx="179387" cy="868362"/>
            </a:xfrm>
            <a:custGeom>
              <a:avLst/>
              <a:gdLst>
                <a:gd name="T0" fmla="*/ 179387 w 122"/>
                <a:gd name="T1" fmla="*/ 868362 h 591"/>
                <a:gd name="T2" fmla="*/ 5882 w 122"/>
                <a:gd name="T3" fmla="*/ 700861 h 591"/>
                <a:gd name="T4" fmla="*/ 0 w 122"/>
                <a:gd name="T5" fmla="*/ 0 h 591"/>
                <a:gd name="T6" fmla="*/ 173505 w 122"/>
                <a:gd name="T7" fmla="*/ 0 h 591"/>
                <a:gd name="T8" fmla="*/ 179387 w 122"/>
                <a:gd name="T9" fmla="*/ 868362 h 5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"/>
                <a:gd name="T16" fmla="*/ 0 h 591"/>
                <a:gd name="T17" fmla="*/ 122 w 122"/>
                <a:gd name="T18" fmla="*/ 591 h 5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" h="591">
                  <a:moveTo>
                    <a:pt x="122" y="591"/>
                  </a:moveTo>
                  <a:lnTo>
                    <a:pt x="4" y="477"/>
                  </a:lnTo>
                  <a:lnTo>
                    <a:pt x="0" y="0"/>
                  </a:lnTo>
                  <a:lnTo>
                    <a:pt x="118" y="0"/>
                  </a:lnTo>
                  <a:lnTo>
                    <a:pt x="122" y="591"/>
                  </a:lnTo>
                  <a:close/>
                </a:path>
              </a:pathLst>
            </a:custGeom>
            <a:solidFill>
              <a:srgbClr val="B693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97"/>
            <p:cNvSpPr>
              <a:spLocks noChangeArrowheads="1"/>
            </p:cNvSpPr>
            <p:nvPr/>
          </p:nvSpPr>
          <p:spPr bwMode="auto">
            <a:xfrm>
              <a:off x="7527925" y="5208588"/>
              <a:ext cx="254000" cy="642937"/>
            </a:xfrm>
            <a:custGeom>
              <a:avLst/>
              <a:gdLst>
                <a:gd name="T0" fmla="*/ 248127 w 173"/>
                <a:gd name="T1" fmla="*/ 642937 h 438"/>
                <a:gd name="T2" fmla="*/ 0 w 173"/>
                <a:gd name="T3" fmla="*/ 411010 h 438"/>
                <a:gd name="T4" fmla="*/ 0 w 173"/>
                <a:gd name="T5" fmla="*/ 0 h 438"/>
                <a:gd name="T6" fmla="*/ 254000 w 173"/>
                <a:gd name="T7" fmla="*/ 0 h 438"/>
                <a:gd name="T8" fmla="*/ 248127 w 173"/>
                <a:gd name="T9" fmla="*/ 642937 h 4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3"/>
                <a:gd name="T16" fmla="*/ 0 h 438"/>
                <a:gd name="T17" fmla="*/ 173 w 173"/>
                <a:gd name="T18" fmla="*/ 438 h 4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3" h="438">
                  <a:moveTo>
                    <a:pt x="169" y="438"/>
                  </a:moveTo>
                  <a:lnTo>
                    <a:pt x="0" y="280"/>
                  </a:lnTo>
                  <a:lnTo>
                    <a:pt x="0" y="0"/>
                  </a:lnTo>
                  <a:lnTo>
                    <a:pt x="173" y="0"/>
                  </a:lnTo>
                  <a:lnTo>
                    <a:pt x="169" y="438"/>
                  </a:lnTo>
                  <a:close/>
                </a:path>
              </a:pathLst>
            </a:custGeom>
            <a:solidFill>
              <a:srgbClr val="D3B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98"/>
            <p:cNvSpPr>
              <a:spLocks noChangeArrowheads="1"/>
            </p:cNvSpPr>
            <p:nvPr/>
          </p:nvSpPr>
          <p:spPr bwMode="auto">
            <a:xfrm>
              <a:off x="7781925" y="5602288"/>
              <a:ext cx="85725" cy="369887"/>
            </a:xfrm>
            <a:custGeom>
              <a:avLst/>
              <a:gdLst>
                <a:gd name="T0" fmla="*/ 0 w 59"/>
                <a:gd name="T1" fmla="*/ 369887 h 252"/>
                <a:gd name="T2" fmla="*/ 85725 w 59"/>
                <a:gd name="T3" fmla="*/ 295029 h 252"/>
                <a:gd name="T4" fmla="*/ 85725 w 59"/>
                <a:gd name="T5" fmla="*/ 80729 h 252"/>
                <a:gd name="T6" fmla="*/ 0 w 59"/>
                <a:gd name="T7" fmla="*/ 0 h 252"/>
                <a:gd name="T8" fmla="*/ 0 w 59"/>
                <a:gd name="T9" fmla="*/ 369887 h 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"/>
                <a:gd name="T16" fmla="*/ 0 h 252"/>
                <a:gd name="T17" fmla="*/ 59 w 59"/>
                <a:gd name="T18" fmla="*/ 252 h 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" h="252">
                  <a:moveTo>
                    <a:pt x="0" y="252"/>
                  </a:moveTo>
                  <a:lnTo>
                    <a:pt x="59" y="201"/>
                  </a:lnTo>
                  <a:lnTo>
                    <a:pt x="59" y="55"/>
                  </a:lnTo>
                  <a:lnTo>
                    <a:pt x="0" y="0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rgbClr val="8B7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Oval 99"/>
            <p:cNvSpPr>
              <a:spLocks noChangeArrowheads="1"/>
            </p:cNvSpPr>
            <p:nvPr/>
          </p:nvSpPr>
          <p:spPr bwMode="auto">
            <a:xfrm>
              <a:off x="8283575" y="5551488"/>
              <a:ext cx="201613" cy="201612"/>
            </a:xfrm>
            <a:prstGeom prst="ellipse">
              <a:avLst/>
            </a:prstGeom>
            <a:solidFill>
              <a:srgbClr val="007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9" name="Oval 100"/>
            <p:cNvSpPr>
              <a:spLocks noChangeArrowheads="1"/>
            </p:cNvSpPr>
            <p:nvPr/>
          </p:nvSpPr>
          <p:spPr bwMode="auto">
            <a:xfrm>
              <a:off x="6788150" y="4429125"/>
              <a:ext cx="230188" cy="230188"/>
            </a:xfrm>
            <a:prstGeom prst="ellipse">
              <a:avLst/>
            </a:prstGeom>
            <a:solidFill>
              <a:srgbClr val="007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" name="Freeform 104"/>
            <p:cNvSpPr>
              <a:spLocks noChangeArrowheads="1"/>
            </p:cNvSpPr>
            <p:nvPr/>
          </p:nvSpPr>
          <p:spPr bwMode="auto">
            <a:xfrm>
              <a:off x="7331075" y="4289425"/>
              <a:ext cx="207963" cy="104775"/>
            </a:xfrm>
            <a:custGeom>
              <a:avLst/>
              <a:gdLst>
                <a:gd name="T0" fmla="*/ 103982 w 36"/>
                <a:gd name="T1" fmla="*/ 0 h 18"/>
                <a:gd name="T2" fmla="*/ 0 w 36"/>
                <a:gd name="T3" fmla="*/ 104775 h 18"/>
                <a:gd name="T4" fmla="*/ 207963 w 36"/>
                <a:gd name="T5" fmla="*/ 104775 h 18"/>
                <a:gd name="T6" fmla="*/ 103982 w 36"/>
                <a:gd name="T7" fmla="*/ 0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"/>
                <a:gd name="T13" fmla="*/ 0 h 18"/>
                <a:gd name="T14" fmla="*/ 36 w 36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" h="18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solidFill>
              <a:srgbClr val="368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105"/>
            <p:cNvSpPr>
              <a:spLocks noChangeArrowheads="1"/>
            </p:cNvSpPr>
            <p:nvPr/>
          </p:nvSpPr>
          <p:spPr bwMode="auto">
            <a:xfrm>
              <a:off x="6400800" y="4832350"/>
              <a:ext cx="207963" cy="104775"/>
            </a:xfrm>
            <a:custGeom>
              <a:avLst/>
              <a:gdLst>
                <a:gd name="T0" fmla="*/ 103982 w 36"/>
                <a:gd name="T1" fmla="*/ 0 h 18"/>
                <a:gd name="T2" fmla="*/ 0 w 36"/>
                <a:gd name="T3" fmla="*/ 104775 h 18"/>
                <a:gd name="T4" fmla="*/ 207963 w 36"/>
                <a:gd name="T5" fmla="*/ 104775 h 18"/>
                <a:gd name="T6" fmla="*/ 103982 w 36"/>
                <a:gd name="T7" fmla="*/ 0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"/>
                <a:gd name="T13" fmla="*/ 0 h 18"/>
                <a:gd name="T14" fmla="*/ 36 w 36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" h="18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solidFill>
              <a:srgbClr val="5578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106"/>
            <p:cNvSpPr>
              <a:spLocks noChangeArrowheads="1"/>
            </p:cNvSpPr>
            <p:nvPr/>
          </p:nvSpPr>
          <p:spPr bwMode="auto">
            <a:xfrm>
              <a:off x="6072188" y="5291138"/>
              <a:ext cx="207962" cy="103187"/>
            </a:xfrm>
            <a:custGeom>
              <a:avLst/>
              <a:gdLst>
                <a:gd name="T0" fmla="*/ 103981 w 36"/>
                <a:gd name="T1" fmla="*/ 0 h 18"/>
                <a:gd name="T2" fmla="*/ 0 w 36"/>
                <a:gd name="T3" fmla="*/ 103187 h 18"/>
                <a:gd name="T4" fmla="*/ 207962 w 36"/>
                <a:gd name="T5" fmla="*/ 103187 h 18"/>
                <a:gd name="T6" fmla="*/ 103981 w 36"/>
                <a:gd name="T7" fmla="*/ 0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"/>
                <a:gd name="T13" fmla="*/ 0 h 18"/>
                <a:gd name="T14" fmla="*/ 36 w 36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" h="18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solidFill>
              <a:srgbClr val="5578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107"/>
            <p:cNvSpPr>
              <a:spLocks noChangeArrowheads="1"/>
            </p:cNvSpPr>
            <p:nvPr/>
          </p:nvSpPr>
          <p:spPr bwMode="auto">
            <a:xfrm>
              <a:off x="6632575" y="5527675"/>
              <a:ext cx="184150" cy="92075"/>
            </a:xfrm>
            <a:custGeom>
              <a:avLst/>
              <a:gdLst>
                <a:gd name="T0" fmla="*/ 92075 w 32"/>
                <a:gd name="T1" fmla="*/ 0 h 16"/>
                <a:gd name="T2" fmla="*/ 0 w 32"/>
                <a:gd name="T3" fmla="*/ 92075 h 16"/>
                <a:gd name="T4" fmla="*/ 184150 w 32"/>
                <a:gd name="T5" fmla="*/ 92075 h 16"/>
                <a:gd name="T6" fmla="*/ 92075 w 32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16"/>
                <a:gd name="T14" fmla="*/ 32 w 32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16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7"/>
                    <a:pt x="24" y="0"/>
                    <a:pt x="16" y="0"/>
                  </a:cubicBezTo>
                  <a:close/>
                </a:path>
              </a:pathLst>
            </a:custGeom>
            <a:solidFill>
              <a:srgbClr val="7FA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108"/>
            <p:cNvSpPr>
              <a:spLocks noChangeArrowheads="1"/>
            </p:cNvSpPr>
            <p:nvPr/>
          </p:nvSpPr>
          <p:spPr bwMode="auto">
            <a:xfrm>
              <a:off x="6926263" y="5280025"/>
              <a:ext cx="185737" cy="92075"/>
            </a:xfrm>
            <a:custGeom>
              <a:avLst/>
              <a:gdLst>
                <a:gd name="T0" fmla="*/ 92869 w 32"/>
                <a:gd name="T1" fmla="*/ 0 h 16"/>
                <a:gd name="T2" fmla="*/ 0 w 32"/>
                <a:gd name="T3" fmla="*/ 92075 h 16"/>
                <a:gd name="T4" fmla="*/ 185737 w 32"/>
                <a:gd name="T5" fmla="*/ 92075 h 16"/>
                <a:gd name="T6" fmla="*/ 92869 w 32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16"/>
                <a:gd name="T14" fmla="*/ 32 w 32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16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</a:path>
              </a:pathLst>
            </a:custGeom>
            <a:solidFill>
              <a:srgbClr val="7FA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109"/>
            <p:cNvSpPr>
              <a:spLocks noChangeArrowheads="1"/>
            </p:cNvSpPr>
            <p:nvPr/>
          </p:nvSpPr>
          <p:spPr bwMode="auto">
            <a:xfrm>
              <a:off x="6926263" y="5689600"/>
              <a:ext cx="185737" cy="92075"/>
            </a:xfrm>
            <a:custGeom>
              <a:avLst/>
              <a:gdLst>
                <a:gd name="T0" fmla="*/ 92869 w 32"/>
                <a:gd name="T1" fmla="*/ 0 h 16"/>
                <a:gd name="T2" fmla="*/ 0 w 32"/>
                <a:gd name="T3" fmla="*/ 92075 h 16"/>
                <a:gd name="T4" fmla="*/ 185737 w 32"/>
                <a:gd name="T5" fmla="*/ 92075 h 16"/>
                <a:gd name="T6" fmla="*/ 92869 w 32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16"/>
                <a:gd name="T14" fmla="*/ 32 w 32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16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</a:path>
              </a:pathLst>
            </a:custGeom>
            <a:solidFill>
              <a:srgbClr val="7FA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Freeform 110"/>
            <p:cNvSpPr>
              <a:spLocks noChangeArrowheads="1"/>
            </p:cNvSpPr>
            <p:nvPr/>
          </p:nvSpPr>
          <p:spPr bwMode="auto">
            <a:xfrm>
              <a:off x="6908800" y="3733800"/>
              <a:ext cx="196850" cy="98425"/>
            </a:xfrm>
            <a:custGeom>
              <a:avLst/>
              <a:gdLst>
                <a:gd name="T0" fmla="*/ 98425 w 34"/>
                <a:gd name="T1" fmla="*/ 0 h 17"/>
                <a:gd name="T2" fmla="*/ 0 w 34"/>
                <a:gd name="T3" fmla="*/ 98425 h 17"/>
                <a:gd name="T4" fmla="*/ 196850 w 34"/>
                <a:gd name="T5" fmla="*/ 98425 h 17"/>
                <a:gd name="T6" fmla="*/ 98425 w 34"/>
                <a:gd name="T7" fmla="*/ 0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4"/>
                <a:gd name="T13" fmla="*/ 0 h 17"/>
                <a:gd name="T14" fmla="*/ 34 w 34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4" h="17">
                  <a:moveTo>
                    <a:pt x="17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</a:path>
              </a:pathLst>
            </a:custGeom>
            <a:solidFill>
              <a:srgbClr val="368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Freeform 111"/>
            <p:cNvSpPr>
              <a:spLocks noChangeArrowheads="1"/>
            </p:cNvSpPr>
            <p:nvPr/>
          </p:nvSpPr>
          <p:spPr bwMode="auto">
            <a:xfrm>
              <a:off x="6175375" y="5965825"/>
              <a:ext cx="69850" cy="163513"/>
            </a:xfrm>
            <a:custGeom>
              <a:avLst/>
              <a:gdLst>
                <a:gd name="T0" fmla="*/ 69850 w 12"/>
                <a:gd name="T1" fmla="*/ 163513 h 28"/>
                <a:gd name="T2" fmla="*/ 46567 w 12"/>
                <a:gd name="T3" fmla="*/ 163513 h 28"/>
                <a:gd name="T4" fmla="*/ 46567 w 12"/>
                <a:gd name="T5" fmla="*/ 46718 h 28"/>
                <a:gd name="T6" fmla="*/ 23283 w 12"/>
                <a:gd name="T7" fmla="*/ 23359 h 28"/>
                <a:gd name="T8" fmla="*/ 0 w 12"/>
                <a:gd name="T9" fmla="*/ 23359 h 28"/>
                <a:gd name="T10" fmla="*/ 0 w 12"/>
                <a:gd name="T11" fmla="*/ 0 h 28"/>
                <a:gd name="T12" fmla="*/ 23283 w 12"/>
                <a:gd name="T13" fmla="*/ 0 h 28"/>
                <a:gd name="T14" fmla="*/ 69850 w 12"/>
                <a:gd name="T15" fmla="*/ 46718 h 28"/>
                <a:gd name="T16" fmla="*/ 69850 w 12"/>
                <a:gd name="T17" fmla="*/ 163513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28"/>
                <a:gd name="T29" fmla="*/ 12 w 12"/>
                <a:gd name="T30" fmla="*/ 28 h 2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28">
                  <a:moveTo>
                    <a:pt x="12" y="28"/>
                  </a:moveTo>
                  <a:cubicBezTo>
                    <a:pt x="8" y="28"/>
                    <a:pt x="8" y="28"/>
                    <a:pt x="8" y="2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6"/>
                    <a:pt x="6" y="4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0"/>
                    <a:pt x="12" y="4"/>
                    <a:pt x="12" y="8"/>
                  </a:cubicBezTo>
                  <a:lnTo>
                    <a:pt x="12" y="28"/>
                  </a:lnTo>
                  <a:close/>
                </a:path>
              </a:pathLst>
            </a:custGeom>
            <a:solidFill>
              <a:srgbClr val="6D54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" name="Rectangle 112"/>
            <p:cNvSpPr>
              <a:spLocks noChangeArrowheads="1"/>
            </p:cNvSpPr>
            <p:nvPr/>
          </p:nvSpPr>
          <p:spPr bwMode="auto">
            <a:xfrm>
              <a:off x="6210300" y="6094413"/>
              <a:ext cx="39688" cy="68262"/>
            </a:xfrm>
            <a:prstGeom prst="rect">
              <a:avLst/>
            </a:prstGeom>
            <a:solidFill>
              <a:srgbClr val="6D54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" name="Freeform 113"/>
            <p:cNvSpPr>
              <a:spLocks noChangeArrowheads="1"/>
            </p:cNvSpPr>
            <p:nvPr/>
          </p:nvSpPr>
          <p:spPr bwMode="auto">
            <a:xfrm>
              <a:off x="5610225" y="6002338"/>
              <a:ext cx="161925" cy="98425"/>
            </a:xfrm>
            <a:custGeom>
              <a:avLst/>
              <a:gdLst>
                <a:gd name="T0" fmla="*/ 23132 w 28"/>
                <a:gd name="T1" fmla="*/ 75266 h 17"/>
                <a:gd name="T2" fmla="*/ 0 w 28"/>
                <a:gd name="T3" fmla="*/ 75266 h 17"/>
                <a:gd name="T4" fmla="*/ 63613 w 28"/>
                <a:gd name="T5" fmla="*/ 98425 h 17"/>
                <a:gd name="T6" fmla="*/ 161925 w 28"/>
                <a:gd name="T7" fmla="*/ 0 h 17"/>
                <a:gd name="T8" fmla="*/ 121444 w 28"/>
                <a:gd name="T9" fmla="*/ 0 h 17"/>
                <a:gd name="T10" fmla="*/ 23132 w 28"/>
                <a:gd name="T11" fmla="*/ 75266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"/>
                <a:gd name="T19" fmla="*/ 0 h 17"/>
                <a:gd name="T20" fmla="*/ 28 w 28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" h="17">
                  <a:moveTo>
                    <a:pt x="4" y="13"/>
                  </a:moveTo>
                  <a:cubicBezTo>
                    <a:pt x="3" y="13"/>
                    <a:pt x="2" y="13"/>
                    <a:pt x="0" y="13"/>
                  </a:cubicBezTo>
                  <a:cubicBezTo>
                    <a:pt x="3" y="15"/>
                    <a:pt x="7" y="17"/>
                    <a:pt x="11" y="17"/>
                  </a:cubicBezTo>
                  <a:cubicBezTo>
                    <a:pt x="20" y="17"/>
                    <a:pt x="28" y="9"/>
                    <a:pt x="2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7"/>
                    <a:pt x="12" y="13"/>
                    <a:pt x="4" y="13"/>
                  </a:cubicBezTo>
                  <a:close/>
                </a:path>
              </a:pathLst>
            </a:custGeom>
            <a:solidFill>
              <a:srgbClr val="6D54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Rectangle 114"/>
            <p:cNvSpPr>
              <a:spLocks noChangeArrowheads="1"/>
            </p:cNvSpPr>
            <p:nvPr/>
          </p:nvSpPr>
          <p:spPr bwMode="auto">
            <a:xfrm>
              <a:off x="6026150" y="6042025"/>
              <a:ext cx="80963" cy="219075"/>
            </a:xfrm>
            <a:prstGeom prst="rect">
              <a:avLst/>
            </a:prstGeom>
            <a:solidFill>
              <a:srgbClr val="6D54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4" name="Rectangle 115"/>
            <p:cNvSpPr>
              <a:spLocks noChangeArrowheads="1"/>
            </p:cNvSpPr>
            <p:nvPr/>
          </p:nvSpPr>
          <p:spPr bwMode="auto">
            <a:xfrm>
              <a:off x="5800725" y="5989638"/>
              <a:ext cx="79375" cy="271462"/>
            </a:xfrm>
            <a:prstGeom prst="rect">
              <a:avLst/>
            </a:prstGeom>
            <a:solidFill>
              <a:srgbClr val="6D54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5" name="Freeform 116"/>
            <p:cNvSpPr>
              <a:spLocks noChangeArrowheads="1"/>
            </p:cNvSpPr>
            <p:nvPr/>
          </p:nvSpPr>
          <p:spPr bwMode="auto">
            <a:xfrm>
              <a:off x="5864225" y="5891213"/>
              <a:ext cx="323850" cy="369887"/>
            </a:xfrm>
            <a:custGeom>
              <a:avLst/>
              <a:gdLst>
                <a:gd name="T0" fmla="*/ 0 w 56"/>
                <a:gd name="T1" fmla="*/ 0 h 64"/>
                <a:gd name="T2" fmla="*/ 0 w 56"/>
                <a:gd name="T3" fmla="*/ 167605 h 64"/>
                <a:gd name="T4" fmla="*/ 0 w 56"/>
                <a:gd name="T5" fmla="*/ 196502 h 64"/>
                <a:gd name="T6" fmla="*/ 0 w 56"/>
                <a:gd name="T7" fmla="*/ 369887 h 64"/>
                <a:gd name="T8" fmla="*/ 86746 w 56"/>
                <a:gd name="T9" fmla="*/ 369887 h 64"/>
                <a:gd name="T10" fmla="*/ 86746 w 56"/>
                <a:gd name="T11" fmla="*/ 231179 h 64"/>
                <a:gd name="T12" fmla="*/ 127227 w 56"/>
                <a:gd name="T13" fmla="*/ 196502 h 64"/>
                <a:gd name="T14" fmla="*/ 202406 w 56"/>
                <a:gd name="T15" fmla="*/ 196502 h 64"/>
                <a:gd name="T16" fmla="*/ 237104 w 56"/>
                <a:gd name="T17" fmla="*/ 231179 h 64"/>
                <a:gd name="T18" fmla="*/ 237104 w 56"/>
                <a:gd name="T19" fmla="*/ 369887 h 64"/>
                <a:gd name="T20" fmla="*/ 323850 w 56"/>
                <a:gd name="T21" fmla="*/ 369887 h 64"/>
                <a:gd name="T22" fmla="*/ 323850 w 56"/>
                <a:gd name="T23" fmla="*/ 196502 h 64"/>
                <a:gd name="T24" fmla="*/ 323850 w 56"/>
                <a:gd name="T25" fmla="*/ 150267 h 64"/>
                <a:gd name="T26" fmla="*/ 323850 w 56"/>
                <a:gd name="T27" fmla="*/ 98251 h 64"/>
                <a:gd name="T28" fmla="*/ 225538 w 56"/>
                <a:gd name="T29" fmla="*/ 0 h 64"/>
                <a:gd name="T30" fmla="*/ 0 w 56"/>
                <a:gd name="T31" fmla="*/ 0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64"/>
                <a:gd name="T50" fmla="*/ 56 w 56"/>
                <a:gd name="T51" fmla="*/ 64 h 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64">
                  <a:moveTo>
                    <a:pt x="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37"/>
                    <a:pt x="18" y="34"/>
                    <a:pt x="22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8" y="34"/>
                    <a:pt x="41" y="37"/>
                    <a:pt x="41" y="40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8"/>
                    <a:pt x="48" y="0"/>
                    <a:pt x="3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492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Freeform 117"/>
            <p:cNvSpPr>
              <a:spLocks noChangeArrowheads="1"/>
            </p:cNvSpPr>
            <p:nvPr/>
          </p:nvSpPr>
          <p:spPr bwMode="auto">
            <a:xfrm>
              <a:off x="5864225" y="6105525"/>
              <a:ext cx="74613" cy="87313"/>
            </a:xfrm>
            <a:custGeom>
              <a:avLst/>
              <a:gdLst>
                <a:gd name="T0" fmla="*/ 74613 w 13"/>
                <a:gd name="T1" fmla="*/ 0 h 15"/>
                <a:gd name="T2" fmla="*/ 5739 w 13"/>
                <a:gd name="T3" fmla="*/ 0 h 15"/>
                <a:gd name="T4" fmla="*/ 0 w 13"/>
                <a:gd name="T5" fmla="*/ 0 h 15"/>
                <a:gd name="T6" fmla="*/ 0 w 13"/>
                <a:gd name="T7" fmla="*/ 87313 h 15"/>
                <a:gd name="T8" fmla="*/ 74613 w 13"/>
                <a:gd name="T9" fmla="*/ 87313 h 15"/>
                <a:gd name="T10" fmla="*/ 74613 w 13"/>
                <a:gd name="T11" fmla="*/ 0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"/>
                <a:gd name="T19" fmla="*/ 0 h 15"/>
                <a:gd name="T20" fmla="*/ 13 w 13"/>
                <a:gd name="T21" fmla="*/ 15 h 1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" h="15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3" y="15"/>
                    <a:pt x="13" y="15"/>
                    <a:pt x="13" y="15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7E69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Freeform 118"/>
            <p:cNvSpPr>
              <a:spLocks noChangeArrowheads="1"/>
            </p:cNvSpPr>
            <p:nvPr/>
          </p:nvSpPr>
          <p:spPr bwMode="auto">
            <a:xfrm>
              <a:off x="5864225" y="5891213"/>
              <a:ext cx="74613" cy="122237"/>
            </a:xfrm>
            <a:custGeom>
              <a:avLst/>
              <a:gdLst>
                <a:gd name="T0" fmla="*/ 0 w 13"/>
                <a:gd name="T1" fmla="*/ 0 h 21"/>
                <a:gd name="T2" fmla="*/ 0 w 13"/>
                <a:gd name="T3" fmla="*/ 122237 h 21"/>
                <a:gd name="T4" fmla="*/ 28697 w 13"/>
                <a:gd name="T5" fmla="*/ 122237 h 21"/>
                <a:gd name="T6" fmla="*/ 74613 w 13"/>
                <a:gd name="T7" fmla="*/ 75671 h 21"/>
                <a:gd name="T8" fmla="*/ 74613 w 13"/>
                <a:gd name="T9" fmla="*/ 0 h 21"/>
                <a:gd name="T10" fmla="*/ 0 w 13"/>
                <a:gd name="T11" fmla="*/ 0 h 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"/>
                <a:gd name="T19" fmla="*/ 0 h 21"/>
                <a:gd name="T20" fmla="*/ 13 w 13"/>
                <a:gd name="T21" fmla="*/ 21 h 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" h="21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9" y="21"/>
                    <a:pt x="13" y="17"/>
                    <a:pt x="13" y="13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E69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Freeform 119"/>
            <p:cNvSpPr>
              <a:spLocks noChangeArrowheads="1"/>
            </p:cNvSpPr>
            <p:nvPr/>
          </p:nvSpPr>
          <p:spPr bwMode="auto">
            <a:xfrm>
              <a:off x="5684838" y="5694363"/>
              <a:ext cx="138112" cy="284162"/>
            </a:xfrm>
            <a:custGeom>
              <a:avLst/>
              <a:gdLst>
                <a:gd name="T0" fmla="*/ 138112 w 24"/>
                <a:gd name="T1" fmla="*/ 0 h 49"/>
                <a:gd name="T2" fmla="*/ 0 w 24"/>
                <a:gd name="T3" fmla="*/ 139181 h 49"/>
                <a:gd name="T4" fmla="*/ 138112 w 24"/>
                <a:gd name="T5" fmla="*/ 284162 h 49"/>
                <a:gd name="T6" fmla="*/ 138112 w 24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49"/>
                <a:gd name="T14" fmla="*/ 24 w 24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49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9"/>
                    <a:pt x="24" y="49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6D54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" name="Freeform 120"/>
            <p:cNvSpPr>
              <a:spLocks noChangeArrowheads="1"/>
            </p:cNvSpPr>
            <p:nvPr/>
          </p:nvSpPr>
          <p:spPr bwMode="auto">
            <a:xfrm>
              <a:off x="5730875" y="5816600"/>
              <a:ext cx="168275" cy="365125"/>
            </a:xfrm>
            <a:custGeom>
              <a:avLst/>
              <a:gdLst>
                <a:gd name="T0" fmla="*/ 168275 w 29"/>
                <a:gd name="T1" fmla="*/ 133300 h 63"/>
                <a:gd name="T2" fmla="*/ 168275 w 29"/>
                <a:gd name="T3" fmla="*/ 34774 h 63"/>
                <a:gd name="T4" fmla="*/ 139262 w 29"/>
                <a:gd name="T5" fmla="*/ 0 h 63"/>
                <a:gd name="T6" fmla="*/ 69631 w 29"/>
                <a:gd name="T7" fmla="*/ 0 h 63"/>
                <a:gd name="T8" fmla="*/ 29013 w 29"/>
                <a:gd name="T9" fmla="*/ 0 h 63"/>
                <a:gd name="T10" fmla="*/ 0 w 29"/>
                <a:gd name="T11" fmla="*/ 34774 h 63"/>
                <a:gd name="T12" fmla="*/ 0 w 29"/>
                <a:gd name="T13" fmla="*/ 185460 h 63"/>
                <a:gd name="T14" fmla="*/ 0 w 29"/>
                <a:gd name="T15" fmla="*/ 283986 h 63"/>
                <a:gd name="T16" fmla="*/ 75434 w 29"/>
                <a:gd name="T17" fmla="*/ 365125 h 63"/>
                <a:gd name="T18" fmla="*/ 168275 w 29"/>
                <a:gd name="T19" fmla="*/ 365125 h 63"/>
                <a:gd name="T20" fmla="*/ 168275 w 29"/>
                <a:gd name="T21" fmla="*/ 307169 h 63"/>
                <a:gd name="T22" fmla="*/ 98644 w 29"/>
                <a:gd name="T23" fmla="*/ 307169 h 63"/>
                <a:gd name="T24" fmla="*/ 69631 w 29"/>
                <a:gd name="T25" fmla="*/ 278190 h 63"/>
                <a:gd name="T26" fmla="*/ 69631 w 29"/>
                <a:gd name="T27" fmla="*/ 185460 h 63"/>
                <a:gd name="T28" fmla="*/ 121854 w 29"/>
                <a:gd name="T29" fmla="*/ 185460 h 63"/>
                <a:gd name="T30" fmla="*/ 168275 w 29"/>
                <a:gd name="T31" fmla="*/ 133300 h 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9"/>
                <a:gd name="T49" fmla="*/ 0 h 63"/>
                <a:gd name="T50" fmla="*/ 29 w 29"/>
                <a:gd name="T51" fmla="*/ 63 h 6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9" h="63">
                  <a:moveTo>
                    <a:pt x="29" y="23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9" y="3"/>
                    <a:pt x="27" y="0"/>
                    <a:pt x="2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6" y="63"/>
                    <a:pt x="13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4" y="53"/>
                    <a:pt x="12" y="51"/>
                    <a:pt x="12" y="48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5" y="32"/>
                    <a:pt x="29" y="28"/>
                    <a:pt x="29" y="23"/>
                  </a:cubicBezTo>
                  <a:close/>
                </a:path>
              </a:pathLst>
            </a:custGeom>
            <a:solidFill>
              <a:srgbClr val="A492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" name="Freeform 121"/>
            <p:cNvSpPr>
              <a:spLocks noChangeArrowheads="1"/>
            </p:cNvSpPr>
            <p:nvPr/>
          </p:nvSpPr>
          <p:spPr bwMode="auto">
            <a:xfrm>
              <a:off x="5846763" y="5694363"/>
              <a:ext cx="138112" cy="284162"/>
            </a:xfrm>
            <a:custGeom>
              <a:avLst/>
              <a:gdLst>
                <a:gd name="T0" fmla="*/ 138112 w 24"/>
                <a:gd name="T1" fmla="*/ 0 h 49"/>
                <a:gd name="T2" fmla="*/ 0 w 24"/>
                <a:gd name="T3" fmla="*/ 139181 h 49"/>
                <a:gd name="T4" fmla="*/ 138112 w 24"/>
                <a:gd name="T5" fmla="*/ 284162 h 49"/>
                <a:gd name="T6" fmla="*/ 138112 w 24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49"/>
                <a:gd name="T14" fmla="*/ 24 w 24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49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9"/>
                    <a:pt x="24" y="49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6D54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" name="Oval 122"/>
            <p:cNvSpPr>
              <a:spLocks noChangeArrowheads="1"/>
            </p:cNvSpPr>
            <p:nvPr/>
          </p:nvSpPr>
          <p:spPr bwMode="auto">
            <a:xfrm>
              <a:off x="5789613" y="5897563"/>
              <a:ext cx="28575" cy="23812"/>
            </a:xfrm>
            <a:prstGeom prst="ellipse">
              <a:avLst/>
            </a:prstGeom>
            <a:solidFill>
              <a:srgbClr val="4A5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2" name="Freeform 123"/>
            <p:cNvSpPr>
              <a:spLocks noChangeArrowheads="1"/>
            </p:cNvSpPr>
            <p:nvPr/>
          </p:nvSpPr>
          <p:spPr bwMode="auto">
            <a:xfrm>
              <a:off x="5684838" y="6002338"/>
              <a:ext cx="155575" cy="98425"/>
            </a:xfrm>
            <a:custGeom>
              <a:avLst/>
              <a:gdLst>
                <a:gd name="T0" fmla="*/ 17286 w 27"/>
                <a:gd name="T1" fmla="*/ 75266 h 17"/>
                <a:gd name="T2" fmla="*/ 0 w 27"/>
                <a:gd name="T3" fmla="*/ 75266 h 17"/>
                <a:gd name="T4" fmla="*/ 57620 w 27"/>
                <a:gd name="T5" fmla="*/ 98425 h 17"/>
                <a:gd name="T6" fmla="*/ 155575 w 27"/>
                <a:gd name="T7" fmla="*/ 0 h 17"/>
                <a:gd name="T8" fmla="*/ 115241 w 27"/>
                <a:gd name="T9" fmla="*/ 0 h 17"/>
                <a:gd name="T10" fmla="*/ 17286 w 27"/>
                <a:gd name="T11" fmla="*/ 75266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17"/>
                <a:gd name="T20" fmla="*/ 27 w 27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17">
                  <a:moveTo>
                    <a:pt x="3" y="13"/>
                  </a:moveTo>
                  <a:cubicBezTo>
                    <a:pt x="2" y="13"/>
                    <a:pt x="1" y="13"/>
                    <a:pt x="0" y="13"/>
                  </a:cubicBezTo>
                  <a:cubicBezTo>
                    <a:pt x="2" y="15"/>
                    <a:pt x="6" y="17"/>
                    <a:pt x="10" y="17"/>
                  </a:cubicBezTo>
                  <a:cubicBezTo>
                    <a:pt x="19" y="17"/>
                    <a:pt x="27" y="9"/>
                    <a:pt x="2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7"/>
                    <a:pt x="11" y="13"/>
                    <a:pt x="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" name="Rectangle 124"/>
            <p:cNvSpPr>
              <a:spLocks noChangeArrowheads="1"/>
            </p:cNvSpPr>
            <p:nvPr/>
          </p:nvSpPr>
          <p:spPr bwMode="auto">
            <a:xfrm>
              <a:off x="6932613" y="6094413"/>
              <a:ext cx="39687" cy="68262"/>
            </a:xfrm>
            <a:prstGeom prst="rect">
              <a:avLst/>
            </a:prstGeom>
            <a:solidFill>
              <a:srgbClr val="4A5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" name="Freeform 125"/>
            <p:cNvSpPr>
              <a:spLocks noChangeArrowheads="1"/>
            </p:cNvSpPr>
            <p:nvPr/>
          </p:nvSpPr>
          <p:spPr bwMode="auto">
            <a:xfrm>
              <a:off x="6891338" y="5965825"/>
              <a:ext cx="69850" cy="163513"/>
            </a:xfrm>
            <a:custGeom>
              <a:avLst/>
              <a:gdLst>
                <a:gd name="T0" fmla="*/ 69850 w 12"/>
                <a:gd name="T1" fmla="*/ 163513 h 28"/>
                <a:gd name="T2" fmla="*/ 46567 w 12"/>
                <a:gd name="T3" fmla="*/ 163513 h 28"/>
                <a:gd name="T4" fmla="*/ 46567 w 12"/>
                <a:gd name="T5" fmla="*/ 46718 h 28"/>
                <a:gd name="T6" fmla="*/ 23283 w 12"/>
                <a:gd name="T7" fmla="*/ 23359 h 28"/>
                <a:gd name="T8" fmla="*/ 0 w 12"/>
                <a:gd name="T9" fmla="*/ 23359 h 28"/>
                <a:gd name="T10" fmla="*/ 0 w 12"/>
                <a:gd name="T11" fmla="*/ 0 h 28"/>
                <a:gd name="T12" fmla="*/ 23283 w 12"/>
                <a:gd name="T13" fmla="*/ 0 h 28"/>
                <a:gd name="T14" fmla="*/ 69850 w 12"/>
                <a:gd name="T15" fmla="*/ 46718 h 28"/>
                <a:gd name="T16" fmla="*/ 69850 w 12"/>
                <a:gd name="T17" fmla="*/ 163513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28"/>
                <a:gd name="T29" fmla="*/ 12 w 12"/>
                <a:gd name="T30" fmla="*/ 28 h 2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28">
                  <a:moveTo>
                    <a:pt x="12" y="28"/>
                  </a:moveTo>
                  <a:cubicBezTo>
                    <a:pt x="8" y="28"/>
                    <a:pt x="8" y="28"/>
                    <a:pt x="8" y="2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6"/>
                    <a:pt x="6" y="4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0"/>
                    <a:pt x="12" y="4"/>
                    <a:pt x="12" y="8"/>
                  </a:cubicBezTo>
                  <a:lnTo>
                    <a:pt x="12" y="28"/>
                  </a:lnTo>
                  <a:close/>
                </a:path>
              </a:pathLst>
            </a:custGeom>
            <a:solidFill>
              <a:srgbClr val="4A5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" name="Freeform 126"/>
            <p:cNvSpPr>
              <a:spLocks noChangeArrowheads="1"/>
            </p:cNvSpPr>
            <p:nvPr/>
          </p:nvSpPr>
          <p:spPr bwMode="auto">
            <a:xfrm>
              <a:off x="6330950" y="6002338"/>
              <a:ext cx="155575" cy="98425"/>
            </a:xfrm>
            <a:custGeom>
              <a:avLst/>
              <a:gdLst>
                <a:gd name="T0" fmla="*/ 23048 w 27"/>
                <a:gd name="T1" fmla="*/ 75266 h 17"/>
                <a:gd name="T2" fmla="*/ 0 w 27"/>
                <a:gd name="T3" fmla="*/ 75266 h 17"/>
                <a:gd name="T4" fmla="*/ 57620 w 27"/>
                <a:gd name="T5" fmla="*/ 98425 h 17"/>
                <a:gd name="T6" fmla="*/ 155575 w 27"/>
                <a:gd name="T7" fmla="*/ 0 h 17"/>
                <a:gd name="T8" fmla="*/ 115241 w 27"/>
                <a:gd name="T9" fmla="*/ 0 h 17"/>
                <a:gd name="T10" fmla="*/ 23048 w 27"/>
                <a:gd name="T11" fmla="*/ 75266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17"/>
                <a:gd name="T20" fmla="*/ 27 w 27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17">
                  <a:moveTo>
                    <a:pt x="4" y="13"/>
                  </a:moveTo>
                  <a:cubicBezTo>
                    <a:pt x="2" y="13"/>
                    <a:pt x="1" y="13"/>
                    <a:pt x="0" y="13"/>
                  </a:cubicBezTo>
                  <a:cubicBezTo>
                    <a:pt x="3" y="15"/>
                    <a:pt x="6" y="17"/>
                    <a:pt x="10" y="17"/>
                  </a:cubicBezTo>
                  <a:cubicBezTo>
                    <a:pt x="20" y="17"/>
                    <a:pt x="27" y="9"/>
                    <a:pt x="2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7"/>
                    <a:pt x="12" y="13"/>
                    <a:pt x="4" y="13"/>
                  </a:cubicBezTo>
                  <a:close/>
                </a:path>
              </a:pathLst>
            </a:custGeom>
            <a:solidFill>
              <a:srgbClr val="4A5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" name="Rectangle 127"/>
            <p:cNvSpPr>
              <a:spLocks noChangeArrowheads="1"/>
            </p:cNvSpPr>
            <p:nvPr/>
          </p:nvSpPr>
          <p:spPr bwMode="auto">
            <a:xfrm>
              <a:off x="6746875" y="6042025"/>
              <a:ext cx="80963" cy="219075"/>
            </a:xfrm>
            <a:prstGeom prst="rect">
              <a:avLst/>
            </a:prstGeom>
            <a:solidFill>
              <a:srgbClr val="4A5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7" name="Rectangle 128"/>
            <p:cNvSpPr>
              <a:spLocks noChangeArrowheads="1"/>
            </p:cNvSpPr>
            <p:nvPr/>
          </p:nvSpPr>
          <p:spPr bwMode="auto">
            <a:xfrm>
              <a:off x="6516688" y="5989638"/>
              <a:ext cx="85725" cy="271462"/>
            </a:xfrm>
            <a:prstGeom prst="rect">
              <a:avLst/>
            </a:prstGeom>
            <a:solidFill>
              <a:srgbClr val="4A5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8" name="Freeform 129"/>
            <p:cNvSpPr>
              <a:spLocks noChangeArrowheads="1"/>
            </p:cNvSpPr>
            <p:nvPr/>
          </p:nvSpPr>
          <p:spPr bwMode="auto">
            <a:xfrm>
              <a:off x="6584950" y="5891213"/>
              <a:ext cx="317500" cy="369887"/>
            </a:xfrm>
            <a:custGeom>
              <a:avLst/>
              <a:gdLst>
                <a:gd name="T0" fmla="*/ 0 w 55"/>
                <a:gd name="T1" fmla="*/ 0 h 64"/>
                <a:gd name="T2" fmla="*/ 0 w 55"/>
                <a:gd name="T3" fmla="*/ 167605 h 64"/>
                <a:gd name="T4" fmla="*/ 0 w 55"/>
                <a:gd name="T5" fmla="*/ 196502 h 64"/>
                <a:gd name="T6" fmla="*/ 0 w 55"/>
                <a:gd name="T7" fmla="*/ 369887 h 64"/>
                <a:gd name="T8" fmla="*/ 86591 w 55"/>
                <a:gd name="T9" fmla="*/ 369887 h 64"/>
                <a:gd name="T10" fmla="*/ 86591 w 55"/>
                <a:gd name="T11" fmla="*/ 231179 h 64"/>
                <a:gd name="T12" fmla="*/ 121227 w 55"/>
                <a:gd name="T13" fmla="*/ 196502 h 64"/>
                <a:gd name="T14" fmla="*/ 196273 w 55"/>
                <a:gd name="T15" fmla="*/ 196502 h 64"/>
                <a:gd name="T16" fmla="*/ 236682 w 55"/>
                <a:gd name="T17" fmla="*/ 231179 h 64"/>
                <a:gd name="T18" fmla="*/ 236682 w 55"/>
                <a:gd name="T19" fmla="*/ 369887 h 64"/>
                <a:gd name="T20" fmla="*/ 317500 w 55"/>
                <a:gd name="T21" fmla="*/ 369887 h 64"/>
                <a:gd name="T22" fmla="*/ 317500 w 55"/>
                <a:gd name="T23" fmla="*/ 196502 h 64"/>
                <a:gd name="T24" fmla="*/ 317500 w 55"/>
                <a:gd name="T25" fmla="*/ 150267 h 64"/>
                <a:gd name="T26" fmla="*/ 317500 w 55"/>
                <a:gd name="T27" fmla="*/ 98251 h 64"/>
                <a:gd name="T28" fmla="*/ 225136 w 55"/>
                <a:gd name="T29" fmla="*/ 0 h 64"/>
                <a:gd name="T30" fmla="*/ 0 w 55"/>
                <a:gd name="T31" fmla="*/ 0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5"/>
                <a:gd name="T49" fmla="*/ 0 h 64"/>
                <a:gd name="T50" fmla="*/ 55 w 55"/>
                <a:gd name="T51" fmla="*/ 64 h 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5" h="64">
                  <a:moveTo>
                    <a:pt x="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37"/>
                    <a:pt x="18" y="34"/>
                    <a:pt x="21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8" y="34"/>
                    <a:pt x="41" y="37"/>
                    <a:pt x="41" y="40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8"/>
                    <a:pt x="48" y="0"/>
                    <a:pt x="3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192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" name="Freeform 130"/>
            <p:cNvSpPr>
              <a:spLocks noChangeArrowheads="1"/>
            </p:cNvSpPr>
            <p:nvPr/>
          </p:nvSpPr>
          <p:spPr bwMode="auto">
            <a:xfrm>
              <a:off x="6584950" y="6105525"/>
              <a:ext cx="69850" cy="87313"/>
            </a:xfrm>
            <a:custGeom>
              <a:avLst/>
              <a:gdLst>
                <a:gd name="T0" fmla="*/ 69850 w 12"/>
                <a:gd name="T1" fmla="*/ 0 h 15"/>
                <a:gd name="T2" fmla="*/ 0 w 12"/>
                <a:gd name="T3" fmla="*/ 0 h 15"/>
                <a:gd name="T4" fmla="*/ 0 w 12"/>
                <a:gd name="T5" fmla="*/ 0 h 15"/>
                <a:gd name="T6" fmla="*/ 0 w 12"/>
                <a:gd name="T7" fmla="*/ 87313 h 15"/>
                <a:gd name="T8" fmla="*/ 69850 w 12"/>
                <a:gd name="T9" fmla="*/ 87313 h 15"/>
                <a:gd name="T10" fmla="*/ 69850 w 12"/>
                <a:gd name="T11" fmla="*/ 0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"/>
                <a:gd name="T19" fmla="*/ 0 h 15"/>
                <a:gd name="T20" fmla="*/ 12 w 12"/>
                <a:gd name="T21" fmla="*/ 15 h 1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" h="15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2" y="15"/>
                    <a:pt x="12" y="15"/>
                    <a:pt x="12" y="15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657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" name="Freeform 131"/>
            <p:cNvSpPr>
              <a:spLocks noChangeArrowheads="1"/>
            </p:cNvSpPr>
            <p:nvPr/>
          </p:nvSpPr>
          <p:spPr bwMode="auto">
            <a:xfrm>
              <a:off x="6584950" y="5891213"/>
              <a:ext cx="76200" cy="122237"/>
            </a:xfrm>
            <a:custGeom>
              <a:avLst/>
              <a:gdLst>
                <a:gd name="T0" fmla="*/ 0 w 13"/>
                <a:gd name="T1" fmla="*/ 0 h 21"/>
                <a:gd name="T2" fmla="*/ 0 w 13"/>
                <a:gd name="T3" fmla="*/ 122237 h 21"/>
                <a:gd name="T4" fmla="*/ 23446 w 13"/>
                <a:gd name="T5" fmla="*/ 122237 h 21"/>
                <a:gd name="T6" fmla="*/ 76200 w 13"/>
                <a:gd name="T7" fmla="*/ 75671 h 21"/>
                <a:gd name="T8" fmla="*/ 76200 w 13"/>
                <a:gd name="T9" fmla="*/ 0 h 21"/>
                <a:gd name="T10" fmla="*/ 0 w 13"/>
                <a:gd name="T11" fmla="*/ 0 h 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"/>
                <a:gd name="T19" fmla="*/ 0 h 21"/>
                <a:gd name="T20" fmla="*/ 13 w 13"/>
                <a:gd name="T21" fmla="*/ 21 h 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" h="21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9" y="21"/>
                    <a:pt x="13" y="17"/>
                    <a:pt x="13" y="13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57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Freeform 132"/>
            <p:cNvSpPr>
              <a:spLocks noChangeArrowheads="1"/>
            </p:cNvSpPr>
            <p:nvPr/>
          </p:nvSpPr>
          <p:spPr bwMode="auto">
            <a:xfrm>
              <a:off x="6400800" y="5694363"/>
              <a:ext cx="146050" cy="284162"/>
            </a:xfrm>
            <a:custGeom>
              <a:avLst/>
              <a:gdLst>
                <a:gd name="T0" fmla="*/ 146050 w 25"/>
                <a:gd name="T1" fmla="*/ 0 h 49"/>
                <a:gd name="T2" fmla="*/ 0 w 25"/>
                <a:gd name="T3" fmla="*/ 139181 h 49"/>
                <a:gd name="T4" fmla="*/ 146050 w 25"/>
                <a:gd name="T5" fmla="*/ 284162 h 49"/>
                <a:gd name="T6" fmla="*/ 146050 w 25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49"/>
                <a:gd name="T14" fmla="*/ 25 w 25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49"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9"/>
                    <a:pt x="25" y="49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4A5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" name="Freeform 133"/>
            <p:cNvSpPr>
              <a:spLocks noChangeArrowheads="1"/>
            </p:cNvSpPr>
            <p:nvPr/>
          </p:nvSpPr>
          <p:spPr bwMode="auto">
            <a:xfrm>
              <a:off x="6448425" y="5816600"/>
              <a:ext cx="173038" cy="365125"/>
            </a:xfrm>
            <a:custGeom>
              <a:avLst/>
              <a:gdLst>
                <a:gd name="T0" fmla="*/ 173038 w 30"/>
                <a:gd name="T1" fmla="*/ 133300 h 63"/>
                <a:gd name="T2" fmla="*/ 173038 w 30"/>
                <a:gd name="T3" fmla="*/ 34774 h 63"/>
                <a:gd name="T4" fmla="*/ 138430 w 30"/>
                <a:gd name="T5" fmla="*/ 0 h 63"/>
                <a:gd name="T6" fmla="*/ 69215 w 30"/>
                <a:gd name="T7" fmla="*/ 0 h 63"/>
                <a:gd name="T8" fmla="*/ 28840 w 30"/>
                <a:gd name="T9" fmla="*/ 0 h 63"/>
                <a:gd name="T10" fmla="*/ 0 w 30"/>
                <a:gd name="T11" fmla="*/ 34774 h 63"/>
                <a:gd name="T12" fmla="*/ 0 w 30"/>
                <a:gd name="T13" fmla="*/ 185460 h 63"/>
                <a:gd name="T14" fmla="*/ 0 w 30"/>
                <a:gd name="T15" fmla="*/ 283986 h 63"/>
                <a:gd name="T16" fmla="*/ 80751 w 30"/>
                <a:gd name="T17" fmla="*/ 365125 h 63"/>
                <a:gd name="T18" fmla="*/ 167270 w 30"/>
                <a:gd name="T19" fmla="*/ 365125 h 63"/>
                <a:gd name="T20" fmla="*/ 167270 w 30"/>
                <a:gd name="T21" fmla="*/ 307169 h 63"/>
                <a:gd name="T22" fmla="*/ 98055 w 30"/>
                <a:gd name="T23" fmla="*/ 307169 h 63"/>
                <a:gd name="T24" fmla="*/ 69215 w 30"/>
                <a:gd name="T25" fmla="*/ 278190 h 63"/>
                <a:gd name="T26" fmla="*/ 69215 w 30"/>
                <a:gd name="T27" fmla="*/ 185460 h 63"/>
                <a:gd name="T28" fmla="*/ 121127 w 30"/>
                <a:gd name="T29" fmla="*/ 185460 h 63"/>
                <a:gd name="T30" fmla="*/ 173038 w 30"/>
                <a:gd name="T31" fmla="*/ 133300 h 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0"/>
                <a:gd name="T49" fmla="*/ 0 h 63"/>
                <a:gd name="T50" fmla="*/ 30 w 30"/>
                <a:gd name="T51" fmla="*/ 63 h 6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0" h="63">
                  <a:moveTo>
                    <a:pt x="30" y="23"/>
                  </a:moveTo>
                  <a:cubicBezTo>
                    <a:pt x="30" y="6"/>
                    <a:pt x="30" y="6"/>
                    <a:pt x="30" y="6"/>
                  </a:cubicBezTo>
                  <a:cubicBezTo>
                    <a:pt x="30" y="3"/>
                    <a:pt x="27" y="0"/>
                    <a:pt x="2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6" y="63"/>
                    <a:pt x="14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5" y="53"/>
                    <a:pt x="12" y="51"/>
                    <a:pt x="12" y="48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6" y="32"/>
                    <a:pt x="30" y="28"/>
                    <a:pt x="30" y="23"/>
                  </a:cubicBezTo>
                  <a:close/>
                </a:path>
              </a:pathLst>
            </a:custGeom>
            <a:solidFill>
              <a:srgbClr val="8192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" name="Freeform 134"/>
            <p:cNvSpPr>
              <a:spLocks noChangeArrowheads="1"/>
            </p:cNvSpPr>
            <p:nvPr/>
          </p:nvSpPr>
          <p:spPr bwMode="auto">
            <a:xfrm>
              <a:off x="6562725" y="5694363"/>
              <a:ext cx="144463" cy="284162"/>
            </a:xfrm>
            <a:custGeom>
              <a:avLst/>
              <a:gdLst>
                <a:gd name="T0" fmla="*/ 144463 w 25"/>
                <a:gd name="T1" fmla="*/ 0 h 49"/>
                <a:gd name="T2" fmla="*/ 0 w 25"/>
                <a:gd name="T3" fmla="*/ 139181 h 49"/>
                <a:gd name="T4" fmla="*/ 144463 w 25"/>
                <a:gd name="T5" fmla="*/ 284162 h 49"/>
                <a:gd name="T6" fmla="*/ 144463 w 25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49"/>
                <a:gd name="T14" fmla="*/ 25 w 25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49"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9"/>
                    <a:pt x="25" y="49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4A5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" name="Oval 135"/>
            <p:cNvSpPr>
              <a:spLocks noChangeArrowheads="1"/>
            </p:cNvSpPr>
            <p:nvPr/>
          </p:nvSpPr>
          <p:spPr bwMode="auto">
            <a:xfrm>
              <a:off x="6510338" y="5897563"/>
              <a:ext cx="23812" cy="23812"/>
            </a:xfrm>
            <a:prstGeom prst="ellipse">
              <a:avLst/>
            </a:prstGeom>
            <a:solidFill>
              <a:srgbClr val="4A5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5" name="Freeform 136"/>
            <p:cNvSpPr>
              <a:spLocks noChangeArrowheads="1"/>
            </p:cNvSpPr>
            <p:nvPr/>
          </p:nvSpPr>
          <p:spPr bwMode="auto">
            <a:xfrm>
              <a:off x="6400800" y="6002338"/>
              <a:ext cx="155575" cy="98425"/>
            </a:xfrm>
            <a:custGeom>
              <a:avLst/>
              <a:gdLst>
                <a:gd name="T0" fmla="*/ 23048 w 27"/>
                <a:gd name="T1" fmla="*/ 75266 h 17"/>
                <a:gd name="T2" fmla="*/ 0 w 27"/>
                <a:gd name="T3" fmla="*/ 75266 h 17"/>
                <a:gd name="T4" fmla="*/ 57620 w 27"/>
                <a:gd name="T5" fmla="*/ 98425 h 17"/>
                <a:gd name="T6" fmla="*/ 155575 w 27"/>
                <a:gd name="T7" fmla="*/ 0 h 17"/>
                <a:gd name="T8" fmla="*/ 115241 w 27"/>
                <a:gd name="T9" fmla="*/ 0 h 17"/>
                <a:gd name="T10" fmla="*/ 23048 w 27"/>
                <a:gd name="T11" fmla="*/ 75266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17"/>
                <a:gd name="T20" fmla="*/ 27 w 27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17">
                  <a:moveTo>
                    <a:pt x="4" y="13"/>
                  </a:moveTo>
                  <a:cubicBezTo>
                    <a:pt x="2" y="13"/>
                    <a:pt x="1" y="13"/>
                    <a:pt x="0" y="13"/>
                  </a:cubicBezTo>
                  <a:cubicBezTo>
                    <a:pt x="3" y="15"/>
                    <a:pt x="6" y="17"/>
                    <a:pt x="10" y="17"/>
                  </a:cubicBezTo>
                  <a:cubicBezTo>
                    <a:pt x="20" y="17"/>
                    <a:pt x="27" y="9"/>
                    <a:pt x="2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7"/>
                    <a:pt x="12" y="13"/>
                    <a:pt x="4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" name="Rectangle 143"/>
            <p:cNvSpPr>
              <a:spLocks noChangeArrowheads="1"/>
            </p:cNvSpPr>
            <p:nvPr/>
          </p:nvSpPr>
          <p:spPr bwMode="auto">
            <a:xfrm>
              <a:off x="2400300" y="5903913"/>
              <a:ext cx="61913" cy="369887"/>
            </a:xfrm>
            <a:prstGeom prst="rect">
              <a:avLst/>
            </a:pr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3" name="Rectangle 144"/>
            <p:cNvSpPr>
              <a:spLocks noChangeArrowheads="1"/>
            </p:cNvSpPr>
            <p:nvPr/>
          </p:nvSpPr>
          <p:spPr bwMode="auto">
            <a:xfrm>
              <a:off x="2382838" y="5978525"/>
              <a:ext cx="98425" cy="41275"/>
            </a:xfrm>
            <a:prstGeom prst="rect">
              <a:avLst/>
            </a:prstGeom>
            <a:solidFill>
              <a:srgbClr val="E0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" name="Rectangle 145"/>
            <p:cNvSpPr>
              <a:spLocks noChangeArrowheads="1"/>
            </p:cNvSpPr>
            <p:nvPr/>
          </p:nvSpPr>
          <p:spPr bwMode="auto">
            <a:xfrm>
              <a:off x="2382838" y="6083300"/>
              <a:ext cx="98425" cy="41275"/>
            </a:xfrm>
            <a:prstGeom prst="rect">
              <a:avLst/>
            </a:prstGeom>
            <a:solidFill>
              <a:srgbClr val="E0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5" name="Rectangle 146"/>
            <p:cNvSpPr>
              <a:spLocks noChangeArrowheads="1"/>
            </p:cNvSpPr>
            <p:nvPr/>
          </p:nvSpPr>
          <p:spPr bwMode="auto">
            <a:xfrm>
              <a:off x="2382838" y="6175375"/>
              <a:ext cx="98425" cy="41275"/>
            </a:xfrm>
            <a:prstGeom prst="rect">
              <a:avLst/>
            </a:prstGeom>
            <a:solidFill>
              <a:srgbClr val="E0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6" name="Freeform 147"/>
            <p:cNvSpPr>
              <a:spLocks noChangeArrowheads="1"/>
            </p:cNvSpPr>
            <p:nvPr/>
          </p:nvSpPr>
          <p:spPr bwMode="auto">
            <a:xfrm>
              <a:off x="2463800" y="5810250"/>
              <a:ext cx="230188" cy="117475"/>
            </a:xfrm>
            <a:custGeom>
              <a:avLst/>
              <a:gdLst>
                <a:gd name="T0" fmla="*/ 115094 w 40"/>
                <a:gd name="T1" fmla="*/ 0 h 20"/>
                <a:gd name="T2" fmla="*/ 230188 w 40"/>
                <a:gd name="T3" fmla="*/ 117475 h 20"/>
                <a:gd name="T4" fmla="*/ 195660 w 40"/>
                <a:gd name="T5" fmla="*/ 117475 h 20"/>
                <a:gd name="T6" fmla="*/ 172641 w 40"/>
                <a:gd name="T7" fmla="*/ 82233 h 20"/>
                <a:gd name="T8" fmla="*/ 155377 w 40"/>
                <a:gd name="T9" fmla="*/ 117475 h 20"/>
                <a:gd name="T10" fmla="*/ 132358 w 40"/>
                <a:gd name="T11" fmla="*/ 117475 h 20"/>
                <a:gd name="T12" fmla="*/ 115094 w 40"/>
                <a:gd name="T13" fmla="*/ 82233 h 20"/>
                <a:gd name="T14" fmla="*/ 97830 w 40"/>
                <a:gd name="T15" fmla="*/ 117475 h 20"/>
                <a:gd name="T16" fmla="*/ 69056 w 40"/>
                <a:gd name="T17" fmla="*/ 117475 h 20"/>
                <a:gd name="T18" fmla="*/ 51792 w 40"/>
                <a:gd name="T19" fmla="*/ 82233 h 20"/>
                <a:gd name="T20" fmla="*/ 34528 w 40"/>
                <a:gd name="T21" fmla="*/ 117475 h 20"/>
                <a:gd name="T22" fmla="*/ 0 w 40"/>
                <a:gd name="T23" fmla="*/ 117475 h 20"/>
                <a:gd name="T24" fmla="*/ 115094 w 40"/>
                <a:gd name="T25" fmla="*/ 0 h 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0"/>
                <a:gd name="T40" fmla="*/ 0 h 20"/>
                <a:gd name="T41" fmla="*/ 40 w 40"/>
                <a:gd name="T42" fmla="*/ 20 h 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0" h="20">
                  <a:moveTo>
                    <a:pt x="20" y="0"/>
                  </a:moveTo>
                  <a:cubicBezTo>
                    <a:pt x="31" y="0"/>
                    <a:pt x="40" y="9"/>
                    <a:pt x="40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lose/>
                </a:path>
              </a:pathLst>
            </a:custGeom>
            <a:solidFill>
              <a:srgbClr val="00B7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8" name="Freeform 149"/>
            <p:cNvSpPr>
              <a:spLocks noChangeArrowheads="1"/>
            </p:cNvSpPr>
            <p:nvPr/>
          </p:nvSpPr>
          <p:spPr bwMode="auto">
            <a:xfrm>
              <a:off x="2266950" y="5694363"/>
              <a:ext cx="196850" cy="227012"/>
            </a:xfrm>
            <a:custGeom>
              <a:avLst/>
              <a:gdLst>
                <a:gd name="T0" fmla="*/ 162112 w 34"/>
                <a:gd name="T1" fmla="*/ 69850 h 39"/>
                <a:gd name="T2" fmla="*/ 133163 w 34"/>
                <a:gd name="T3" fmla="*/ 227012 h 39"/>
                <a:gd name="T4" fmla="*/ 110004 w 34"/>
                <a:gd name="T5" fmla="*/ 197908 h 39"/>
                <a:gd name="T6" fmla="*/ 127374 w 34"/>
                <a:gd name="T7" fmla="*/ 162983 h 39"/>
                <a:gd name="T8" fmla="*/ 86846 w 34"/>
                <a:gd name="T9" fmla="*/ 168804 h 39"/>
                <a:gd name="T10" fmla="*/ 75266 w 34"/>
                <a:gd name="T11" fmla="*/ 151341 h 39"/>
                <a:gd name="T12" fmla="*/ 92635 w 34"/>
                <a:gd name="T13" fmla="*/ 116416 h 39"/>
                <a:gd name="T14" fmla="*/ 57897 w 34"/>
                <a:gd name="T15" fmla="*/ 116416 h 39"/>
                <a:gd name="T16" fmla="*/ 40528 w 34"/>
                <a:gd name="T17" fmla="*/ 93133 h 39"/>
                <a:gd name="T18" fmla="*/ 57897 w 34"/>
                <a:gd name="T19" fmla="*/ 64029 h 39"/>
                <a:gd name="T20" fmla="*/ 17369 w 34"/>
                <a:gd name="T21" fmla="*/ 64029 h 39"/>
                <a:gd name="T22" fmla="*/ 0 w 34"/>
                <a:gd name="T23" fmla="*/ 34925 h 39"/>
                <a:gd name="T24" fmla="*/ 162112 w 34"/>
                <a:gd name="T25" fmla="*/ 69850 h 3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4"/>
                <a:gd name="T40" fmla="*/ 0 h 39"/>
                <a:gd name="T41" fmla="*/ 34 w 34"/>
                <a:gd name="T42" fmla="*/ 39 h 3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4" h="39">
                  <a:moveTo>
                    <a:pt x="28" y="12"/>
                  </a:moveTo>
                  <a:cubicBezTo>
                    <a:pt x="34" y="21"/>
                    <a:pt x="32" y="33"/>
                    <a:pt x="23" y="39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9" y="0"/>
                    <a:pt x="22" y="3"/>
                    <a:pt x="28" y="12"/>
                  </a:cubicBezTo>
                  <a:close/>
                </a:path>
              </a:pathLst>
            </a:custGeom>
            <a:solidFill>
              <a:srgbClr val="AAD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9" name="Freeform 150"/>
            <p:cNvSpPr>
              <a:spLocks noChangeArrowheads="1"/>
            </p:cNvSpPr>
            <p:nvPr/>
          </p:nvSpPr>
          <p:spPr bwMode="auto">
            <a:xfrm>
              <a:off x="2406650" y="5694363"/>
              <a:ext cx="190500" cy="227012"/>
            </a:xfrm>
            <a:custGeom>
              <a:avLst/>
              <a:gdLst>
                <a:gd name="T0" fmla="*/ 34636 w 33"/>
                <a:gd name="T1" fmla="*/ 69850 h 39"/>
                <a:gd name="T2" fmla="*/ 63500 w 33"/>
                <a:gd name="T3" fmla="*/ 227012 h 39"/>
                <a:gd name="T4" fmla="*/ 80818 w 33"/>
                <a:gd name="T5" fmla="*/ 197908 h 39"/>
                <a:gd name="T6" fmla="*/ 69273 w 33"/>
                <a:gd name="T7" fmla="*/ 162983 h 39"/>
                <a:gd name="T8" fmla="*/ 103909 w 33"/>
                <a:gd name="T9" fmla="*/ 168804 h 39"/>
                <a:gd name="T10" fmla="*/ 115455 w 33"/>
                <a:gd name="T11" fmla="*/ 151341 h 39"/>
                <a:gd name="T12" fmla="*/ 103909 w 33"/>
                <a:gd name="T13" fmla="*/ 116416 h 39"/>
                <a:gd name="T14" fmla="*/ 138545 w 33"/>
                <a:gd name="T15" fmla="*/ 116416 h 39"/>
                <a:gd name="T16" fmla="*/ 155864 w 33"/>
                <a:gd name="T17" fmla="*/ 93133 h 39"/>
                <a:gd name="T18" fmla="*/ 138545 w 33"/>
                <a:gd name="T19" fmla="*/ 64029 h 39"/>
                <a:gd name="T20" fmla="*/ 173182 w 33"/>
                <a:gd name="T21" fmla="*/ 64029 h 39"/>
                <a:gd name="T22" fmla="*/ 190500 w 33"/>
                <a:gd name="T23" fmla="*/ 34925 h 39"/>
                <a:gd name="T24" fmla="*/ 34636 w 33"/>
                <a:gd name="T25" fmla="*/ 69850 h 3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3"/>
                <a:gd name="T40" fmla="*/ 0 h 39"/>
                <a:gd name="T41" fmla="*/ 33 w 33"/>
                <a:gd name="T42" fmla="*/ 39 h 3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3" h="39">
                  <a:moveTo>
                    <a:pt x="6" y="12"/>
                  </a:moveTo>
                  <a:cubicBezTo>
                    <a:pt x="0" y="21"/>
                    <a:pt x="2" y="33"/>
                    <a:pt x="11" y="39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24" y="0"/>
                    <a:pt x="12" y="3"/>
                    <a:pt x="6" y="12"/>
                  </a:cubicBezTo>
                  <a:close/>
                </a:path>
              </a:pathLst>
            </a:custGeom>
            <a:solidFill>
              <a:srgbClr val="AAD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0" name="Oval 151"/>
            <p:cNvSpPr>
              <a:spLocks noChangeArrowheads="1"/>
            </p:cNvSpPr>
            <p:nvPr/>
          </p:nvSpPr>
          <p:spPr bwMode="auto">
            <a:xfrm>
              <a:off x="2428875" y="5880100"/>
              <a:ext cx="69850" cy="76200"/>
            </a:xfrm>
            <a:prstGeom prst="ellipse">
              <a:avLst/>
            </a:prstGeom>
            <a:solidFill>
              <a:srgbClr val="6E5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51" name="Oval 152"/>
            <p:cNvSpPr>
              <a:spLocks noChangeArrowheads="1"/>
            </p:cNvSpPr>
            <p:nvPr/>
          </p:nvSpPr>
          <p:spPr bwMode="auto">
            <a:xfrm>
              <a:off x="2352675" y="5880100"/>
              <a:ext cx="76200" cy="76200"/>
            </a:xfrm>
            <a:prstGeom prst="ellipse">
              <a:avLst/>
            </a:prstGeom>
            <a:solidFill>
              <a:srgbClr val="6E5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52" name="Oval 153"/>
            <p:cNvSpPr>
              <a:spLocks noChangeArrowheads="1"/>
            </p:cNvSpPr>
            <p:nvPr/>
          </p:nvSpPr>
          <p:spPr bwMode="auto">
            <a:xfrm>
              <a:off x="2393950" y="5845175"/>
              <a:ext cx="74613" cy="76200"/>
            </a:xfrm>
            <a:prstGeom prst="ellipse">
              <a:avLst/>
            </a:prstGeom>
            <a:solidFill>
              <a:srgbClr val="B06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53" name="Freeform 154"/>
            <p:cNvSpPr>
              <a:spLocks noChangeArrowheads="1"/>
            </p:cNvSpPr>
            <p:nvPr/>
          </p:nvSpPr>
          <p:spPr bwMode="auto">
            <a:xfrm>
              <a:off x="4962525" y="5181600"/>
              <a:ext cx="588963" cy="784225"/>
            </a:xfrm>
            <a:custGeom>
              <a:avLst/>
              <a:gdLst>
                <a:gd name="T0" fmla="*/ 0 w 401"/>
                <a:gd name="T1" fmla="*/ 0 h 535"/>
                <a:gd name="T2" fmla="*/ 0 w 401"/>
                <a:gd name="T3" fmla="*/ 784225 h 535"/>
                <a:gd name="T4" fmla="*/ 64624 w 401"/>
                <a:gd name="T5" fmla="*/ 732921 h 535"/>
                <a:gd name="T6" fmla="*/ 127780 w 401"/>
                <a:gd name="T7" fmla="*/ 784225 h 535"/>
                <a:gd name="T8" fmla="*/ 196811 w 401"/>
                <a:gd name="T9" fmla="*/ 732921 h 535"/>
                <a:gd name="T10" fmla="*/ 259966 w 401"/>
                <a:gd name="T11" fmla="*/ 784225 h 535"/>
                <a:gd name="T12" fmla="*/ 324591 w 401"/>
                <a:gd name="T13" fmla="*/ 732921 h 535"/>
                <a:gd name="T14" fmla="*/ 387746 w 401"/>
                <a:gd name="T15" fmla="*/ 784225 h 535"/>
                <a:gd name="T16" fmla="*/ 450902 w 401"/>
                <a:gd name="T17" fmla="*/ 732921 h 535"/>
                <a:gd name="T18" fmla="*/ 519932 w 401"/>
                <a:gd name="T19" fmla="*/ 784225 h 535"/>
                <a:gd name="T20" fmla="*/ 588963 w 401"/>
                <a:gd name="T21" fmla="*/ 732921 h 535"/>
                <a:gd name="T22" fmla="*/ 0 w 401"/>
                <a:gd name="T23" fmla="*/ 0 h 535"/>
                <a:gd name="T24" fmla="*/ 0 w 401"/>
                <a:gd name="T25" fmla="*/ 0 h 53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01"/>
                <a:gd name="T40" fmla="*/ 0 h 535"/>
                <a:gd name="T41" fmla="*/ 401 w 401"/>
                <a:gd name="T42" fmla="*/ 535 h 53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01" h="535">
                  <a:moveTo>
                    <a:pt x="0" y="0"/>
                  </a:moveTo>
                  <a:lnTo>
                    <a:pt x="0" y="535"/>
                  </a:lnTo>
                  <a:lnTo>
                    <a:pt x="44" y="500"/>
                  </a:lnTo>
                  <a:lnTo>
                    <a:pt x="87" y="535"/>
                  </a:lnTo>
                  <a:lnTo>
                    <a:pt x="134" y="500"/>
                  </a:lnTo>
                  <a:lnTo>
                    <a:pt x="177" y="535"/>
                  </a:lnTo>
                  <a:lnTo>
                    <a:pt x="221" y="500"/>
                  </a:lnTo>
                  <a:lnTo>
                    <a:pt x="264" y="535"/>
                  </a:lnTo>
                  <a:lnTo>
                    <a:pt x="307" y="500"/>
                  </a:lnTo>
                  <a:lnTo>
                    <a:pt x="354" y="535"/>
                  </a:lnTo>
                  <a:lnTo>
                    <a:pt x="401" y="5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D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" name="Freeform 155"/>
            <p:cNvSpPr>
              <a:spLocks noChangeArrowheads="1"/>
            </p:cNvSpPr>
            <p:nvPr/>
          </p:nvSpPr>
          <p:spPr bwMode="auto">
            <a:xfrm>
              <a:off x="4962525" y="5181600"/>
              <a:ext cx="463550" cy="617538"/>
            </a:xfrm>
            <a:custGeom>
              <a:avLst/>
              <a:gdLst>
                <a:gd name="T0" fmla="*/ 0 w 315"/>
                <a:gd name="T1" fmla="*/ 0 h 421"/>
                <a:gd name="T2" fmla="*/ 0 w 315"/>
                <a:gd name="T3" fmla="*/ 617538 h 421"/>
                <a:gd name="T4" fmla="*/ 52977 w 315"/>
                <a:gd name="T5" fmla="*/ 577933 h 421"/>
                <a:gd name="T6" fmla="*/ 104483 w 315"/>
                <a:gd name="T7" fmla="*/ 617538 h 421"/>
                <a:gd name="T8" fmla="*/ 151573 w 315"/>
                <a:gd name="T9" fmla="*/ 577933 h 421"/>
                <a:gd name="T10" fmla="*/ 203079 w 315"/>
                <a:gd name="T11" fmla="*/ 617538 h 421"/>
                <a:gd name="T12" fmla="*/ 254585 w 315"/>
                <a:gd name="T13" fmla="*/ 577933 h 421"/>
                <a:gd name="T14" fmla="*/ 307562 w 315"/>
                <a:gd name="T15" fmla="*/ 617538 h 421"/>
                <a:gd name="T16" fmla="*/ 359067 w 315"/>
                <a:gd name="T17" fmla="*/ 577933 h 421"/>
                <a:gd name="T18" fmla="*/ 406158 w 315"/>
                <a:gd name="T19" fmla="*/ 617538 h 421"/>
                <a:gd name="T20" fmla="*/ 463550 w 315"/>
                <a:gd name="T21" fmla="*/ 572066 h 421"/>
                <a:gd name="T22" fmla="*/ 0 w 315"/>
                <a:gd name="T23" fmla="*/ 0 h 421"/>
                <a:gd name="T24" fmla="*/ 0 w 315"/>
                <a:gd name="T25" fmla="*/ 0 h 4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15"/>
                <a:gd name="T40" fmla="*/ 0 h 421"/>
                <a:gd name="T41" fmla="*/ 315 w 315"/>
                <a:gd name="T42" fmla="*/ 421 h 4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15" h="421">
                  <a:moveTo>
                    <a:pt x="0" y="0"/>
                  </a:moveTo>
                  <a:lnTo>
                    <a:pt x="0" y="421"/>
                  </a:lnTo>
                  <a:lnTo>
                    <a:pt x="36" y="394"/>
                  </a:lnTo>
                  <a:lnTo>
                    <a:pt x="71" y="421"/>
                  </a:lnTo>
                  <a:lnTo>
                    <a:pt x="103" y="394"/>
                  </a:lnTo>
                  <a:lnTo>
                    <a:pt x="138" y="421"/>
                  </a:lnTo>
                  <a:lnTo>
                    <a:pt x="173" y="394"/>
                  </a:lnTo>
                  <a:lnTo>
                    <a:pt x="209" y="421"/>
                  </a:lnTo>
                  <a:lnTo>
                    <a:pt x="244" y="394"/>
                  </a:lnTo>
                  <a:lnTo>
                    <a:pt x="276" y="421"/>
                  </a:lnTo>
                  <a:lnTo>
                    <a:pt x="315" y="3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8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" name="Freeform 156"/>
            <p:cNvSpPr>
              <a:spLocks noChangeArrowheads="1"/>
            </p:cNvSpPr>
            <p:nvPr/>
          </p:nvSpPr>
          <p:spPr bwMode="auto">
            <a:xfrm>
              <a:off x="4962525" y="5181600"/>
              <a:ext cx="334963" cy="444500"/>
            </a:xfrm>
            <a:custGeom>
              <a:avLst/>
              <a:gdLst>
                <a:gd name="T0" fmla="*/ 0 w 228"/>
                <a:gd name="T1" fmla="*/ 0 h 303"/>
                <a:gd name="T2" fmla="*/ 0 w 228"/>
                <a:gd name="T3" fmla="*/ 444500 h 303"/>
                <a:gd name="T4" fmla="*/ 35259 w 228"/>
                <a:gd name="T5" fmla="*/ 415160 h 303"/>
                <a:gd name="T6" fmla="*/ 76395 w 228"/>
                <a:gd name="T7" fmla="*/ 444500 h 303"/>
                <a:gd name="T8" fmla="*/ 110185 w 228"/>
                <a:gd name="T9" fmla="*/ 415160 h 303"/>
                <a:gd name="T10" fmla="*/ 145444 w 228"/>
                <a:gd name="T11" fmla="*/ 444500 h 303"/>
                <a:gd name="T12" fmla="*/ 185111 w 228"/>
                <a:gd name="T13" fmla="*/ 415160 h 303"/>
                <a:gd name="T14" fmla="*/ 220370 w 228"/>
                <a:gd name="T15" fmla="*/ 444500 h 303"/>
                <a:gd name="T16" fmla="*/ 254161 w 228"/>
                <a:gd name="T17" fmla="*/ 415160 h 303"/>
                <a:gd name="T18" fmla="*/ 295296 w 228"/>
                <a:gd name="T19" fmla="*/ 444500 h 303"/>
                <a:gd name="T20" fmla="*/ 334963 w 228"/>
                <a:gd name="T21" fmla="*/ 415160 h 303"/>
                <a:gd name="T22" fmla="*/ 0 w 228"/>
                <a:gd name="T23" fmla="*/ 0 h 303"/>
                <a:gd name="T24" fmla="*/ 0 w 228"/>
                <a:gd name="T25" fmla="*/ 0 h 30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28"/>
                <a:gd name="T40" fmla="*/ 0 h 303"/>
                <a:gd name="T41" fmla="*/ 228 w 228"/>
                <a:gd name="T42" fmla="*/ 303 h 30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28" h="303">
                  <a:moveTo>
                    <a:pt x="0" y="0"/>
                  </a:moveTo>
                  <a:lnTo>
                    <a:pt x="0" y="303"/>
                  </a:lnTo>
                  <a:lnTo>
                    <a:pt x="24" y="283"/>
                  </a:lnTo>
                  <a:lnTo>
                    <a:pt x="52" y="303"/>
                  </a:lnTo>
                  <a:lnTo>
                    <a:pt x="75" y="283"/>
                  </a:lnTo>
                  <a:lnTo>
                    <a:pt x="99" y="303"/>
                  </a:lnTo>
                  <a:lnTo>
                    <a:pt x="126" y="283"/>
                  </a:lnTo>
                  <a:lnTo>
                    <a:pt x="150" y="303"/>
                  </a:lnTo>
                  <a:lnTo>
                    <a:pt x="173" y="283"/>
                  </a:lnTo>
                  <a:lnTo>
                    <a:pt x="201" y="303"/>
                  </a:lnTo>
                  <a:lnTo>
                    <a:pt x="228" y="2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B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6" name="Freeform 157"/>
            <p:cNvSpPr>
              <a:spLocks noChangeArrowheads="1"/>
            </p:cNvSpPr>
            <p:nvPr/>
          </p:nvSpPr>
          <p:spPr bwMode="auto">
            <a:xfrm>
              <a:off x="3352800" y="5300663"/>
              <a:ext cx="74613" cy="109537"/>
            </a:xfrm>
            <a:custGeom>
              <a:avLst/>
              <a:gdLst>
                <a:gd name="T0" fmla="*/ 74613 w 51"/>
                <a:gd name="T1" fmla="*/ 92011 h 75"/>
                <a:gd name="T2" fmla="*/ 51205 w 51"/>
                <a:gd name="T3" fmla="*/ 109537 h 75"/>
                <a:gd name="T4" fmla="*/ 0 w 51"/>
                <a:gd name="T5" fmla="*/ 17526 h 75"/>
                <a:gd name="T6" fmla="*/ 21945 w 51"/>
                <a:gd name="T7" fmla="*/ 0 h 75"/>
                <a:gd name="T8" fmla="*/ 74613 w 51"/>
                <a:gd name="T9" fmla="*/ 92011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75"/>
                <a:gd name="T17" fmla="*/ 51 w 51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75">
                  <a:moveTo>
                    <a:pt x="51" y="63"/>
                  </a:moveTo>
                  <a:lnTo>
                    <a:pt x="35" y="75"/>
                  </a:lnTo>
                  <a:lnTo>
                    <a:pt x="0" y="12"/>
                  </a:lnTo>
                  <a:lnTo>
                    <a:pt x="15" y="0"/>
                  </a:lnTo>
                  <a:lnTo>
                    <a:pt x="51" y="63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7" name="Freeform 158"/>
            <p:cNvSpPr>
              <a:spLocks noChangeArrowheads="1"/>
            </p:cNvSpPr>
            <p:nvPr/>
          </p:nvSpPr>
          <p:spPr bwMode="auto">
            <a:xfrm>
              <a:off x="3455988" y="5181600"/>
              <a:ext cx="74612" cy="103188"/>
            </a:xfrm>
            <a:custGeom>
              <a:avLst/>
              <a:gdLst>
                <a:gd name="T0" fmla="*/ 74612 w 51"/>
                <a:gd name="T1" fmla="*/ 91561 h 71"/>
                <a:gd name="T2" fmla="*/ 58519 w 51"/>
                <a:gd name="T3" fmla="*/ 103188 h 71"/>
                <a:gd name="T4" fmla="*/ 0 w 51"/>
                <a:gd name="T5" fmla="*/ 11627 h 71"/>
                <a:gd name="T6" fmla="*/ 23408 w 51"/>
                <a:gd name="T7" fmla="*/ 0 h 71"/>
                <a:gd name="T8" fmla="*/ 74612 w 51"/>
                <a:gd name="T9" fmla="*/ 91561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71"/>
                <a:gd name="T17" fmla="*/ 51 w 51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71">
                  <a:moveTo>
                    <a:pt x="51" y="63"/>
                  </a:moveTo>
                  <a:lnTo>
                    <a:pt x="40" y="71"/>
                  </a:lnTo>
                  <a:lnTo>
                    <a:pt x="0" y="8"/>
                  </a:lnTo>
                  <a:lnTo>
                    <a:pt x="16" y="0"/>
                  </a:lnTo>
                  <a:lnTo>
                    <a:pt x="51" y="63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8" name="Freeform 159"/>
            <p:cNvSpPr>
              <a:spLocks noChangeArrowheads="1"/>
            </p:cNvSpPr>
            <p:nvPr/>
          </p:nvSpPr>
          <p:spPr bwMode="auto">
            <a:xfrm>
              <a:off x="3416300" y="5214938"/>
              <a:ext cx="109538" cy="58737"/>
            </a:xfrm>
            <a:custGeom>
              <a:avLst/>
              <a:gdLst>
                <a:gd name="T0" fmla="*/ 109538 w 75"/>
                <a:gd name="T1" fmla="*/ 35242 h 40"/>
                <a:gd name="T2" fmla="*/ 97854 w 75"/>
                <a:gd name="T3" fmla="*/ 58737 h 40"/>
                <a:gd name="T4" fmla="*/ 0 w 75"/>
                <a:gd name="T5" fmla="*/ 23495 h 40"/>
                <a:gd name="T6" fmla="*/ 5842 w 75"/>
                <a:gd name="T7" fmla="*/ 0 h 40"/>
                <a:gd name="T8" fmla="*/ 109538 w 75"/>
                <a:gd name="T9" fmla="*/ 35242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40"/>
                <a:gd name="T17" fmla="*/ 75 w 75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40">
                  <a:moveTo>
                    <a:pt x="75" y="24"/>
                  </a:moveTo>
                  <a:lnTo>
                    <a:pt x="67" y="40"/>
                  </a:lnTo>
                  <a:lnTo>
                    <a:pt x="0" y="16"/>
                  </a:lnTo>
                  <a:lnTo>
                    <a:pt x="4" y="0"/>
                  </a:lnTo>
                  <a:lnTo>
                    <a:pt x="75" y="24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9" name="Freeform 160"/>
            <p:cNvSpPr>
              <a:spLocks noChangeArrowheads="1"/>
            </p:cNvSpPr>
            <p:nvPr/>
          </p:nvSpPr>
          <p:spPr bwMode="auto">
            <a:xfrm>
              <a:off x="3775075" y="4764088"/>
              <a:ext cx="74613" cy="103187"/>
            </a:xfrm>
            <a:custGeom>
              <a:avLst/>
              <a:gdLst>
                <a:gd name="T0" fmla="*/ 74613 w 51"/>
                <a:gd name="T1" fmla="*/ 91560 h 71"/>
                <a:gd name="T2" fmla="*/ 57057 w 51"/>
                <a:gd name="T3" fmla="*/ 103187 h 71"/>
                <a:gd name="T4" fmla="*/ 0 w 51"/>
                <a:gd name="T5" fmla="*/ 11627 h 71"/>
                <a:gd name="T6" fmla="*/ 21945 w 51"/>
                <a:gd name="T7" fmla="*/ 0 h 71"/>
                <a:gd name="T8" fmla="*/ 74613 w 51"/>
                <a:gd name="T9" fmla="*/ 91560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71"/>
                <a:gd name="T17" fmla="*/ 51 w 51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71">
                  <a:moveTo>
                    <a:pt x="51" y="63"/>
                  </a:moveTo>
                  <a:lnTo>
                    <a:pt x="39" y="71"/>
                  </a:lnTo>
                  <a:lnTo>
                    <a:pt x="0" y="8"/>
                  </a:lnTo>
                  <a:lnTo>
                    <a:pt x="15" y="0"/>
                  </a:lnTo>
                  <a:lnTo>
                    <a:pt x="51" y="63"/>
                  </a:lnTo>
                  <a:close/>
                </a:path>
              </a:pathLst>
            </a:cu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0" name="Freeform 161"/>
            <p:cNvSpPr>
              <a:spLocks noChangeArrowheads="1"/>
            </p:cNvSpPr>
            <p:nvPr/>
          </p:nvSpPr>
          <p:spPr bwMode="auto">
            <a:xfrm>
              <a:off x="3589338" y="5011738"/>
              <a:ext cx="80962" cy="109537"/>
            </a:xfrm>
            <a:custGeom>
              <a:avLst/>
              <a:gdLst>
                <a:gd name="T0" fmla="*/ 80962 w 55"/>
                <a:gd name="T1" fmla="*/ 93472 h 75"/>
                <a:gd name="T2" fmla="*/ 57409 w 55"/>
                <a:gd name="T3" fmla="*/ 109537 h 75"/>
                <a:gd name="T4" fmla="*/ 0 w 55"/>
                <a:gd name="T5" fmla="*/ 11684 h 75"/>
                <a:gd name="T6" fmla="*/ 22081 w 55"/>
                <a:gd name="T7" fmla="*/ 0 h 75"/>
                <a:gd name="T8" fmla="*/ 80962 w 55"/>
                <a:gd name="T9" fmla="*/ 93472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75"/>
                <a:gd name="T17" fmla="*/ 55 w 55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75">
                  <a:moveTo>
                    <a:pt x="55" y="64"/>
                  </a:moveTo>
                  <a:lnTo>
                    <a:pt x="39" y="75"/>
                  </a:lnTo>
                  <a:lnTo>
                    <a:pt x="0" y="8"/>
                  </a:lnTo>
                  <a:lnTo>
                    <a:pt x="15" y="0"/>
                  </a:lnTo>
                  <a:lnTo>
                    <a:pt x="55" y="64"/>
                  </a:lnTo>
                  <a:close/>
                </a:path>
              </a:pathLst>
            </a:cu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1" name="Freeform 162"/>
            <p:cNvSpPr>
              <a:spLocks noChangeArrowheads="1"/>
            </p:cNvSpPr>
            <p:nvPr/>
          </p:nvSpPr>
          <p:spPr bwMode="auto">
            <a:xfrm>
              <a:off x="3924300" y="4554538"/>
              <a:ext cx="80963" cy="104775"/>
            </a:xfrm>
            <a:custGeom>
              <a:avLst/>
              <a:gdLst>
                <a:gd name="T0" fmla="*/ 80963 w 55"/>
                <a:gd name="T1" fmla="*/ 92969 h 71"/>
                <a:gd name="T2" fmla="*/ 57410 w 55"/>
                <a:gd name="T3" fmla="*/ 104775 h 71"/>
                <a:gd name="T4" fmla="*/ 0 w 55"/>
                <a:gd name="T5" fmla="*/ 11806 h 71"/>
                <a:gd name="T6" fmla="*/ 23553 w 55"/>
                <a:gd name="T7" fmla="*/ 0 h 71"/>
                <a:gd name="T8" fmla="*/ 80963 w 55"/>
                <a:gd name="T9" fmla="*/ 92969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71"/>
                <a:gd name="T17" fmla="*/ 55 w 55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71">
                  <a:moveTo>
                    <a:pt x="55" y="63"/>
                  </a:moveTo>
                  <a:lnTo>
                    <a:pt x="39" y="71"/>
                  </a:lnTo>
                  <a:lnTo>
                    <a:pt x="0" y="8"/>
                  </a:lnTo>
                  <a:lnTo>
                    <a:pt x="16" y="0"/>
                  </a:lnTo>
                  <a:lnTo>
                    <a:pt x="55" y="63"/>
                  </a:lnTo>
                  <a:close/>
                </a:path>
              </a:pathLst>
            </a:cu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2" name="Freeform 163"/>
            <p:cNvSpPr>
              <a:spLocks noChangeArrowheads="1"/>
            </p:cNvSpPr>
            <p:nvPr/>
          </p:nvSpPr>
          <p:spPr bwMode="auto">
            <a:xfrm>
              <a:off x="3876675" y="4635500"/>
              <a:ext cx="80963" cy="111125"/>
            </a:xfrm>
            <a:custGeom>
              <a:avLst/>
              <a:gdLst>
                <a:gd name="T0" fmla="*/ 80963 w 55"/>
                <a:gd name="T1" fmla="*/ 99272 h 75"/>
                <a:gd name="T2" fmla="*/ 58882 w 55"/>
                <a:gd name="T3" fmla="*/ 111125 h 75"/>
                <a:gd name="T4" fmla="*/ 0 w 55"/>
                <a:gd name="T5" fmla="*/ 17780 h 75"/>
                <a:gd name="T6" fmla="*/ 23553 w 55"/>
                <a:gd name="T7" fmla="*/ 0 h 75"/>
                <a:gd name="T8" fmla="*/ 80963 w 55"/>
                <a:gd name="T9" fmla="*/ 99272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75"/>
                <a:gd name="T17" fmla="*/ 55 w 55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75">
                  <a:moveTo>
                    <a:pt x="55" y="67"/>
                  </a:moveTo>
                  <a:lnTo>
                    <a:pt x="40" y="75"/>
                  </a:lnTo>
                  <a:lnTo>
                    <a:pt x="0" y="12"/>
                  </a:lnTo>
                  <a:lnTo>
                    <a:pt x="16" y="0"/>
                  </a:lnTo>
                  <a:lnTo>
                    <a:pt x="55" y="67"/>
                  </a:lnTo>
                  <a:close/>
                </a:path>
              </a:pathLst>
            </a:cu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" name="Freeform 164"/>
            <p:cNvSpPr>
              <a:spLocks noChangeArrowheads="1"/>
            </p:cNvSpPr>
            <p:nvPr/>
          </p:nvSpPr>
          <p:spPr bwMode="auto">
            <a:xfrm>
              <a:off x="3838575" y="4676775"/>
              <a:ext cx="109538" cy="57150"/>
            </a:xfrm>
            <a:custGeom>
              <a:avLst/>
              <a:gdLst>
                <a:gd name="T0" fmla="*/ 109538 w 75"/>
                <a:gd name="T1" fmla="*/ 35169 h 39"/>
                <a:gd name="T2" fmla="*/ 103696 w 75"/>
                <a:gd name="T3" fmla="*/ 57150 h 39"/>
                <a:gd name="T4" fmla="*/ 0 w 75"/>
                <a:gd name="T5" fmla="*/ 23446 h 39"/>
                <a:gd name="T6" fmla="*/ 5842 w 75"/>
                <a:gd name="T7" fmla="*/ 0 h 39"/>
                <a:gd name="T8" fmla="*/ 109538 w 75"/>
                <a:gd name="T9" fmla="*/ 35169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39"/>
                <a:gd name="T17" fmla="*/ 75 w 75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39">
                  <a:moveTo>
                    <a:pt x="75" y="24"/>
                  </a:moveTo>
                  <a:lnTo>
                    <a:pt x="71" y="39"/>
                  </a:lnTo>
                  <a:lnTo>
                    <a:pt x="0" y="16"/>
                  </a:lnTo>
                  <a:lnTo>
                    <a:pt x="4" y="0"/>
                  </a:lnTo>
                  <a:lnTo>
                    <a:pt x="75" y="24"/>
                  </a:lnTo>
                  <a:close/>
                </a:path>
              </a:pathLst>
            </a:cu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" name="Freeform 165"/>
            <p:cNvSpPr>
              <a:spLocks noChangeArrowheads="1"/>
            </p:cNvSpPr>
            <p:nvPr/>
          </p:nvSpPr>
          <p:spPr bwMode="auto">
            <a:xfrm>
              <a:off x="3629025" y="4965700"/>
              <a:ext cx="74613" cy="104775"/>
            </a:xfrm>
            <a:custGeom>
              <a:avLst/>
              <a:gdLst>
                <a:gd name="T0" fmla="*/ 74613 w 51"/>
                <a:gd name="T1" fmla="*/ 92969 h 71"/>
                <a:gd name="T2" fmla="*/ 52668 w 51"/>
                <a:gd name="T3" fmla="*/ 104775 h 71"/>
                <a:gd name="T4" fmla="*/ 0 w 51"/>
                <a:gd name="T5" fmla="*/ 11806 h 71"/>
                <a:gd name="T6" fmla="*/ 23408 w 51"/>
                <a:gd name="T7" fmla="*/ 0 h 71"/>
                <a:gd name="T8" fmla="*/ 74613 w 51"/>
                <a:gd name="T9" fmla="*/ 92969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71"/>
                <a:gd name="T17" fmla="*/ 51 w 51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71">
                  <a:moveTo>
                    <a:pt x="51" y="63"/>
                  </a:moveTo>
                  <a:lnTo>
                    <a:pt x="36" y="71"/>
                  </a:lnTo>
                  <a:lnTo>
                    <a:pt x="0" y="8"/>
                  </a:lnTo>
                  <a:lnTo>
                    <a:pt x="16" y="0"/>
                  </a:lnTo>
                  <a:lnTo>
                    <a:pt x="51" y="63"/>
                  </a:lnTo>
                  <a:close/>
                </a:path>
              </a:pathLst>
            </a:cu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" name="Freeform 166"/>
            <p:cNvSpPr>
              <a:spLocks noChangeArrowheads="1"/>
            </p:cNvSpPr>
            <p:nvPr/>
          </p:nvSpPr>
          <p:spPr bwMode="auto">
            <a:xfrm>
              <a:off x="3694113" y="4873625"/>
              <a:ext cx="107950" cy="63500"/>
            </a:xfrm>
            <a:custGeom>
              <a:avLst/>
              <a:gdLst>
                <a:gd name="T0" fmla="*/ 107950 w 74"/>
                <a:gd name="T1" fmla="*/ 41349 h 43"/>
                <a:gd name="T2" fmla="*/ 96280 w 74"/>
                <a:gd name="T3" fmla="*/ 63500 h 43"/>
                <a:gd name="T4" fmla="*/ 0 w 74"/>
                <a:gd name="T5" fmla="*/ 29535 h 43"/>
                <a:gd name="T6" fmla="*/ 4376 w 74"/>
                <a:gd name="T7" fmla="*/ 0 h 43"/>
                <a:gd name="T8" fmla="*/ 107950 w 74"/>
                <a:gd name="T9" fmla="*/ 41349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43"/>
                <a:gd name="T17" fmla="*/ 74 w 74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43">
                  <a:moveTo>
                    <a:pt x="74" y="28"/>
                  </a:moveTo>
                  <a:lnTo>
                    <a:pt x="66" y="43"/>
                  </a:lnTo>
                  <a:lnTo>
                    <a:pt x="0" y="20"/>
                  </a:lnTo>
                  <a:lnTo>
                    <a:pt x="3" y="0"/>
                  </a:lnTo>
                  <a:lnTo>
                    <a:pt x="74" y="28"/>
                  </a:lnTo>
                  <a:close/>
                </a:path>
              </a:pathLst>
            </a:cu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" name="Freeform 167"/>
            <p:cNvSpPr>
              <a:spLocks noChangeArrowheads="1"/>
            </p:cNvSpPr>
            <p:nvPr/>
          </p:nvSpPr>
          <p:spPr bwMode="auto">
            <a:xfrm>
              <a:off x="3230563" y="5470525"/>
              <a:ext cx="80962" cy="103188"/>
            </a:xfrm>
            <a:custGeom>
              <a:avLst/>
              <a:gdLst>
                <a:gd name="T0" fmla="*/ 80962 w 55"/>
                <a:gd name="T1" fmla="*/ 91561 h 71"/>
                <a:gd name="T2" fmla="*/ 57409 w 55"/>
                <a:gd name="T3" fmla="*/ 103188 h 71"/>
                <a:gd name="T4" fmla="*/ 0 w 55"/>
                <a:gd name="T5" fmla="*/ 11627 h 71"/>
                <a:gd name="T6" fmla="*/ 23553 w 55"/>
                <a:gd name="T7" fmla="*/ 0 h 71"/>
                <a:gd name="T8" fmla="*/ 80962 w 55"/>
                <a:gd name="T9" fmla="*/ 91561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71"/>
                <a:gd name="T17" fmla="*/ 55 w 55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71">
                  <a:moveTo>
                    <a:pt x="55" y="63"/>
                  </a:moveTo>
                  <a:lnTo>
                    <a:pt x="39" y="71"/>
                  </a:lnTo>
                  <a:lnTo>
                    <a:pt x="0" y="8"/>
                  </a:lnTo>
                  <a:lnTo>
                    <a:pt x="16" y="0"/>
                  </a:lnTo>
                  <a:lnTo>
                    <a:pt x="55" y="63"/>
                  </a:lnTo>
                  <a:close/>
                </a:path>
              </a:pathLst>
            </a:custGeom>
            <a:solidFill>
              <a:srgbClr val="E0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" name="Freeform 168"/>
            <p:cNvSpPr>
              <a:spLocks noChangeArrowheads="1"/>
            </p:cNvSpPr>
            <p:nvPr/>
          </p:nvSpPr>
          <p:spPr bwMode="auto">
            <a:xfrm>
              <a:off x="3254375" y="5422900"/>
              <a:ext cx="107950" cy="58738"/>
            </a:xfrm>
            <a:custGeom>
              <a:avLst/>
              <a:gdLst>
                <a:gd name="T0" fmla="*/ 107950 w 74"/>
                <a:gd name="T1" fmla="*/ 35243 h 40"/>
                <a:gd name="T2" fmla="*/ 103574 w 74"/>
                <a:gd name="T3" fmla="*/ 58738 h 40"/>
                <a:gd name="T4" fmla="*/ 0 w 74"/>
                <a:gd name="T5" fmla="*/ 23495 h 40"/>
                <a:gd name="T6" fmla="*/ 11670 w 74"/>
                <a:gd name="T7" fmla="*/ 0 h 40"/>
                <a:gd name="T8" fmla="*/ 107950 w 74"/>
                <a:gd name="T9" fmla="*/ 35243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40"/>
                <a:gd name="T17" fmla="*/ 74 w 74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40">
                  <a:moveTo>
                    <a:pt x="74" y="24"/>
                  </a:moveTo>
                  <a:lnTo>
                    <a:pt x="71" y="40"/>
                  </a:lnTo>
                  <a:lnTo>
                    <a:pt x="0" y="16"/>
                  </a:lnTo>
                  <a:lnTo>
                    <a:pt x="8" y="0"/>
                  </a:lnTo>
                  <a:lnTo>
                    <a:pt x="74" y="24"/>
                  </a:lnTo>
                  <a:close/>
                </a:path>
              </a:pathLst>
            </a:custGeom>
            <a:solidFill>
              <a:srgbClr val="E0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8" name="Freeform 169"/>
            <p:cNvSpPr>
              <a:spLocks noChangeArrowheads="1"/>
            </p:cNvSpPr>
            <p:nvPr/>
          </p:nvSpPr>
          <p:spPr bwMode="auto">
            <a:xfrm>
              <a:off x="3149600" y="5580063"/>
              <a:ext cx="111125" cy="57150"/>
            </a:xfrm>
            <a:custGeom>
              <a:avLst/>
              <a:gdLst>
                <a:gd name="T0" fmla="*/ 111125 w 75"/>
                <a:gd name="T1" fmla="*/ 33704 h 39"/>
                <a:gd name="T2" fmla="*/ 105198 w 75"/>
                <a:gd name="T3" fmla="*/ 57150 h 39"/>
                <a:gd name="T4" fmla="*/ 0 w 75"/>
                <a:gd name="T5" fmla="*/ 21981 h 39"/>
                <a:gd name="T6" fmla="*/ 5927 w 75"/>
                <a:gd name="T7" fmla="*/ 0 h 39"/>
                <a:gd name="T8" fmla="*/ 111125 w 75"/>
                <a:gd name="T9" fmla="*/ 33704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39"/>
                <a:gd name="T17" fmla="*/ 75 w 75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39">
                  <a:moveTo>
                    <a:pt x="75" y="23"/>
                  </a:moveTo>
                  <a:lnTo>
                    <a:pt x="71" y="39"/>
                  </a:lnTo>
                  <a:lnTo>
                    <a:pt x="0" y="15"/>
                  </a:lnTo>
                  <a:lnTo>
                    <a:pt x="4" y="0"/>
                  </a:lnTo>
                  <a:lnTo>
                    <a:pt x="75" y="23"/>
                  </a:lnTo>
                  <a:close/>
                </a:path>
              </a:pathLst>
            </a:custGeom>
            <a:solidFill>
              <a:srgbClr val="E0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9" name="Freeform 170"/>
            <p:cNvSpPr>
              <a:spLocks noChangeArrowheads="1"/>
            </p:cNvSpPr>
            <p:nvPr/>
          </p:nvSpPr>
          <p:spPr bwMode="auto">
            <a:xfrm>
              <a:off x="4664075" y="5300663"/>
              <a:ext cx="74613" cy="109537"/>
            </a:xfrm>
            <a:custGeom>
              <a:avLst/>
              <a:gdLst>
                <a:gd name="T0" fmla="*/ 0 w 51"/>
                <a:gd name="T1" fmla="*/ 92011 h 75"/>
                <a:gd name="T2" fmla="*/ 23408 w 51"/>
                <a:gd name="T3" fmla="*/ 109537 h 75"/>
                <a:gd name="T4" fmla="*/ 74613 w 51"/>
                <a:gd name="T5" fmla="*/ 17526 h 75"/>
                <a:gd name="T6" fmla="*/ 51205 w 51"/>
                <a:gd name="T7" fmla="*/ 0 h 75"/>
                <a:gd name="T8" fmla="*/ 0 w 51"/>
                <a:gd name="T9" fmla="*/ 92011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75"/>
                <a:gd name="T17" fmla="*/ 51 w 51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75">
                  <a:moveTo>
                    <a:pt x="0" y="63"/>
                  </a:moveTo>
                  <a:lnTo>
                    <a:pt x="16" y="75"/>
                  </a:lnTo>
                  <a:lnTo>
                    <a:pt x="51" y="12"/>
                  </a:lnTo>
                  <a:lnTo>
                    <a:pt x="35" y="0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D16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0" name="Freeform 171"/>
            <p:cNvSpPr>
              <a:spLocks noChangeArrowheads="1"/>
            </p:cNvSpPr>
            <p:nvPr/>
          </p:nvSpPr>
          <p:spPr bwMode="auto">
            <a:xfrm>
              <a:off x="4559300" y="5181600"/>
              <a:ext cx="74613" cy="103188"/>
            </a:xfrm>
            <a:custGeom>
              <a:avLst/>
              <a:gdLst>
                <a:gd name="T0" fmla="*/ 0 w 51"/>
                <a:gd name="T1" fmla="*/ 91561 h 71"/>
                <a:gd name="T2" fmla="*/ 17556 w 51"/>
                <a:gd name="T3" fmla="*/ 103188 h 71"/>
                <a:gd name="T4" fmla="*/ 74613 w 51"/>
                <a:gd name="T5" fmla="*/ 11627 h 71"/>
                <a:gd name="T6" fmla="*/ 52668 w 51"/>
                <a:gd name="T7" fmla="*/ 0 h 71"/>
                <a:gd name="T8" fmla="*/ 0 w 51"/>
                <a:gd name="T9" fmla="*/ 91561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71"/>
                <a:gd name="T17" fmla="*/ 51 w 51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71">
                  <a:moveTo>
                    <a:pt x="0" y="63"/>
                  </a:moveTo>
                  <a:lnTo>
                    <a:pt x="12" y="71"/>
                  </a:lnTo>
                  <a:lnTo>
                    <a:pt x="51" y="8"/>
                  </a:lnTo>
                  <a:lnTo>
                    <a:pt x="36" y="0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D16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1" name="Freeform 172"/>
            <p:cNvSpPr>
              <a:spLocks noChangeArrowheads="1"/>
            </p:cNvSpPr>
            <p:nvPr/>
          </p:nvSpPr>
          <p:spPr bwMode="auto">
            <a:xfrm>
              <a:off x="4565650" y="5214938"/>
              <a:ext cx="115888" cy="58737"/>
            </a:xfrm>
            <a:custGeom>
              <a:avLst/>
              <a:gdLst>
                <a:gd name="T0" fmla="*/ 0 w 79"/>
                <a:gd name="T1" fmla="*/ 35242 h 40"/>
                <a:gd name="T2" fmla="*/ 11735 w 79"/>
                <a:gd name="T3" fmla="*/ 58737 h 40"/>
                <a:gd name="T4" fmla="*/ 115888 w 79"/>
                <a:gd name="T5" fmla="*/ 23495 h 40"/>
                <a:gd name="T6" fmla="*/ 104153 w 79"/>
                <a:gd name="T7" fmla="*/ 0 h 40"/>
                <a:gd name="T8" fmla="*/ 0 w 79"/>
                <a:gd name="T9" fmla="*/ 35242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9"/>
                <a:gd name="T16" fmla="*/ 0 h 40"/>
                <a:gd name="T17" fmla="*/ 79 w 79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9" h="40">
                  <a:moveTo>
                    <a:pt x="0" y="24"/>
                  </a:moveTo>
                  <a:lnTo>
                    <a:pt x="8" y="40"/>
                  </a:lnTo>
                  <a:lnTo>
                    <a:pt x="79" y="16"/>
                  </a:lnTo>
                  <a:lnTo>
                    <a:pt x="71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16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2" name="Freeform 173"/>
            <p:cNvSpPr>
              <a:spLocks noChangeArrowheads="1"/>
            </p:cNvSpPr>
            <p:nvPr/>
          </p:nvSpPr>
          <p:spPr bwMode="auto">
            <a:xfrm>
              <a:off x="4241800" y="4764088"/>
              <a:ext cx="74613" cy="103187"/>
            </a:xfrm>
            <a:custGeom>
              <a:avLst/>
              <a:gdLst>
                <a:gd name="T0" fmla="*/ 0 w 51"/>
                <a:gd name="T1" fmla="*/ 91560 h 71"/>
                <a:gd name="T2" fmla="*/ 17556 w 51"/>
                <a:gd name="T3" fmla="*/ 103187 h 71"/>
                <a:gd name="T4" fmla="*/ 74613 w 51"/>
                <a:gd name="T5" fmla="*/ 11627 h 71"/>
                <a:gd name="T6" fmla="*/ 51205 w 51"/>
                <a:gd name="T7" fmla="*/ 0 h 71"/>
                <a:gd name="T8" fmla="*/ 0 w 51"/>
                <a:gd name="T9" fmla="*/ 91560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71"/>
                <a:gd name="T17" fmla="*/ 51 w 51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71">
                  <a:moveTo>
                    <a:pt x="0" y="63"/>
                  </a:moveTo>
                  <a:lnTo>
                    <a:pt x="12" y="71"/>
                  </a:lnTo>
                  <a:lnTo>
                    <a:pt x="51" y="8"/>
                  </a:lnTo>
                  <a:lnTo>
                    <a:pt x="35" y="0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F1D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3" name="Freeform 174"/>
            <p:cNvSpPr>
              <a:spLocks noChangeArrowheads="1"/>
            </p:cNvSpPr>
            <p:nvPr/>
          </p:nvSpPr>
          <p:spPr bwMode="auto">
            <a:xfrm>
              <a:off x="4421188" y="5011738"/>
              <a:ext cx="80962" cy="109537"/>
            </a:xfrm>
            <a:custGeom>
              <a:avLst/>
              <a:gdLst>
                <a:gd name="T0" fmla="*/ 0 w 55"/>
                <a:gd name="T1" fmla="*/ 93472 h 75"/>
                <a:gd name="T2" fmla="*/ 23553 w 55"/>
                <a:gd name="T3" fmla="*/ 109537 h 75"/>
                <a:gd name="T4" fmla="*/ 80962 w 55"/>
                <a:gd name="T5" fmla="*/ 11684 h 75"/>
                <a:gd name="T6" fmla="*/ 57409 w 55"/>
                <a:gd name="T7" fmla="*/ 0 h 75"/>
                <a:gd name="T8" fmla="*/ 0 w 55"/>
                <a:gd name="T9" fmla="*/ 93472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75"/>
                <a:gd name="T17" fmla="*/ 55 w 55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75">
                  <a:moveTo>
                    <a:pt x="0" y="64"/>
                  </a:moveTo>
                  <a:lnTo>
                    <a:pt x="16" y="75"/>
                  </a:lnTo>
                  <a:lnTo>
                    <a:pt x="55" y="8"/>
                  </a:lnTo>
                  <a:lnTo>
                    <a:pt x="39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F1D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" name="Freeform 175"/>
            <p:cNvSpPr>
              <a:spLocks noChangeArrowheads="1"/>
            </p:cNvSpPr>
            <p:nvPr/>
          </p:nvSpPr>
          <p:spPr bwMode="auto">
            <a:xfrm>
              <a:off x="4092575" y="4554538"/>
              <a:ext cx="74613" cy="104775"/>
            </a:xfrm>
            <a:custGeom>
              <a:avLst/>
              <a:gdLst>
                <a:gd name="T0" fmla="*/ 0 w 51"/>
                <a:gd name="T1" fmla="*/ 92969 h 71"/>
                <a:gd name="T2" fmla="*/ 17556 w 51"/>
                <a:gd name="T3" fmla="*/ 104775 h 71"/>
                <a:gd name="T4" fmla="*/ 74613 w 51"/>
                <a:gd name="T5" fmla="*/ 11806 h 71"/>
                <a:gd name="T6" fmla="*/ 51205 w 51"/>
                <a:gd name="T7" fmla="*/ 0 h 71"/>
                <a:gd name="T8" fmla="*/ 0 w 51"/>
                <a:gd name="T9" fmla="*/ 92969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71"/>
                <a:gd name="T17" fmla="*/ 51 w 51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71">
                  <a:moveTo>
                    <a:pt x="0" y="63"/>
                  </a:moveTo>
                  <a:lnTo>
                    <a:pt x="12" y="71"/>
                  </a:lnTo>
                  <a:lnTo>
                    <a:pt x="51" y="8"/>
                  </a:lnTo>
                  <a:lnTo>
                    <a:pt x="35" y="0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F1D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" name="Freeform 176"/>
            <p:cNvSpPr>
              <a:spLocks noChangeArrowheads="1"/>
            </p:cNvSpPr>
            <p:nvPr/>
          </p:nvSpPr>
          <p:spPr bwMode="auto">
            <a:xfrm>
              <a:off x="4130675" y="4635500"/>
              <a:ext cx="80963" cy="111125"/>
            </a:xfrm>
            <a:custGeom>
              <a:avLst/>
              <a:gdLst>
                <a:gd name="T0" fmla="*/ 0 w 55"/>
                <a:gd name="T1" fmla="*/ 99272 h 75"/>
                <a:gd name="T2" fmla="*/ 23553 w 55"/>
                <a:gd name="T3" fmla="*/ 111125 h 75"/>
                <a:gd name="T4" fmla="*/ 80963 w 55"/>
                <a:gd name="T5" fmla="*/ 17780 h 75"/>
                <a:gd name="T6" fmla="*/ 58882 w 55"/>
                <a:gd name="T7" fmla="*/ 0 h 75"/>
                <a:gd name="T8" fmla="*/ 0 w 55"/>
                <a:gd name="T9" fmla="*/ 99272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75"/>
                <a:gd name="T17" fmla="*/ 55 w 55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75">
                  <a:moveTo>
                    <a:pt x="0" y="67"/>
                  </a:moveTo>
                  <a:lnTo>
                    <a:pt x="16" y="75"/>
                  </a:lnTo>
                  <a:lnTo>
                    <a:pt x="55" y="12"/>
                  </a:lnTo>
                  <a:lnTo>
                    <a:pt x="40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1D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" name="Freeform 177"/>
            <p:cNvSpPr>
              <a:spLocks noChangeArrowheads="1"/>
            </p:cNvSpPr>
            <p:nvPr/>
          </p:nvSpPr>
          <p:spPr bwMode="auto">
            <a:xfrm>
              <a:off x="4143375" y="4676775"/>
              <a:ext cx="109538" cy="57150"/>
            </a:xfrm>
            <a:custGeom>
              <a:avLst/>
              <a:gdLst>
                <a:gd name="T0" fmla="*/ 0 w 75"/>
                <a:gd name="T1" fmla="*/ 35169 h 39"/>
                <a:gd name="T2" fmla="*/ 11684 w 75"/>
                <a:gd name="T3" fmla="*/ 57150 h 39"/>
                <a:gd name="T4" fmla="*/ 109538 w 75"/>
                <a:gd name="T5" fmla="*/ 23446 h 39"/>
                <a:gd name="T6" fmla="*/ 103696 w 75"/>
                <a:gd name="T7" fmla="*/ 0 h 39"/>
                <a:gd name="T8" fmla="*/ 0 w 75"/>
                <a:gd name="T9" fmla="*/ 35169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39"/>
                <a:gd name="T17" fmla="*/ 75 w 75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39">
                  <a:moveTo>
                    <a:pt x="0" y="24"/>
                  </a:moveTo>
                  <a:lnTo>
                    <a:pt x="8" y="39"/>
                  </a:lnTo>
                  <a:lnTo>
                    <a:pt x="75" y="16"/>
                  </a:lnTo>
                  <a:lnTo>
                    <a:pt x="71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1D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7" name="Freeform 178"/>
            <p:cNvSpPr>
              <a:spLocks noChangeArrowheads="1"/>
            </p:cNvSpPr>
            <p:nvPr/>
          </p:nvSpPr>
          <p:spPr bwMode="auto">
            <a:xfrm>
              <a:off x="4384675" y="4965700"/>
              <a:ext cx="76200" cy="104775"/>
            </a:xfrm>
            <a:custGeom>
              <a:avLst/>
              <a:gdLst>
                <a:gd name="T0" fmla="*/ 0 w 51"/>
                <a:gd name="T1" fmla="*/ 92969 h 71"/>
                <a:gd name="T2" fmla="*/ 23906 w 51"/>
                <a:gd name="T3" fmla="*/ 104775 h 71"/>
                <a:gd name="T4" fmla="*/ 76200 w 51"/>
                <a:gd name="T5" fmla="*/ 11806 h 71"/>
                <a:gd name="T6" fmla="*/ 53788 w 51"/>
                <a:gd name="T7" fmla="*/ 0 h 71"/>
                <a:gd name="T8" fmla="*/ 0 w 51"/>
                <a:gd name="T9" fmla="*/ 92969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71"/>
                <a:gd name="T17" fmla="*/ 51 w 51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71">
                  <a:moveTo>
                    <a:pt x="0" y="63"/>
                  </a:moveTo>
                  <a:lnTo>
                    <a:pt x="16" y="71"/>
                  </a:lnTo>
                  <a:lnTo>
                    <a:pt x="51" y="8"/>
                  </a:lnTo>
                  <a:lnTo>
                    <a:pt x="36" y="0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F1D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8" name="Freeform 179"/>
            <p:cNvSpPr>
              <a:spLocks noChangeArrowheads="1"/>
            </p:cNvSpPr>
            <p:nvPr/>
          </p:nvSpPr>
          <p:spPr bwMode="auto">
            <a:xfrm>
              <a:off x="4286250" y="4873625"/>
              <a:ext cx="111125" cy="63500"/>
            </a:xfrm>
            <a:custGeom>
              <a:avLst/>
              <a:gdLst>
                <a:gd name="T0" fmla="*/ 0 w 75"/>
                <a:gd name="T1" fmla="*/ 41349 h 43"/>
                <a:gd name="T2" fmla="*/ 11853 w 75"/>
                <a:gd name="T3" fmla="*/ 63500 h 43"/>
                <a:gd name="T4" fmla="*/ 111125 w 75"/>
                <a:gd name="T5" fmla="*/ 29535 h 43"/>
                <a:gd name="T6" fmla="*/ 105198 w 75"/>
                <a:gd name="T7" fmla="*/ 0 h 43"/>
                <a:gd name="T8" fmla="*/ 0 w 75"/>
                <a:gd name="T9" fmla="*/ 41349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43"/>
                <a:gd name="T17" fmla="*/ 75 w 75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43">
                  <a:moveTo>
                    <a:pt x="0" y="28"/>
                  </a:moveTo>
                  <a:lnTo>
                    <a:pt x="8" y="43"/>
                  </a:lnTo>
                  <a:lnTo>
                    <a:pt x="75" y="20"/>
                  </a:lnTo>
                  <a:lnTo>
                    <a:pt x="71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1D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9" name="Freeform 180"/>
            <p:cNvSpPr>
              <a:spLocks noChangeArrowheads="1"/>
            </p:cNvSpPr>
            <p:nvPr/>
          </p:nvSpPr>
          <p:spPr bwMode="auto">
            <a:xfrm>
              <a:off x="4195763" y="5035550"/>
              <a:ext cx="96837" cy="98425"/>
            </a:xfrm>
            <a:custGeom>
              <a:avLst/>
              <a:gdLst>
                <a:gd name="T0" fmla="*/ 96837 w 66"/>
                <a:gd name="T1" fmla="*/ 23504 h 67"/>
                <a:gd name="T2" fmla="*/ 22008 w 66"/>
                <a:gd name="T3" fmla="*/ 98425 h 67"/>
                <a:gd name="T4" fmla="*/ 0 w 66"/>
                <a:gd name="T5" fmla="*/ 80797 h 67"/>
                <a:gd name="T6" fmla="*/ 74829 w 66"/>
                <a:gd name="T7" fmla="*/ 0 h 67"/>
                <a:gd name="T8" fmla="*/ 96837 w 66"/>
                <a:gd name="T9" fmla="*/ 23504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67"/>
                <a:gd name="T17" fmla="*/ 66 w 66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67">
                  <a:moveTo>
                    <a:pt x="66" y="16"/>
                  </a:moveTo>
                  <a:lnTo>
                    <a:pt x="15" y="67"/>
                  </a:lnTo>
                  <a:lnTo>
                    <a:pt x="0" y="55"/>
                  </a:lnTo>
                  <a:lnTo>
                    <a:pt x="51" y="0"/>
                  </a:lnTo>
                  <a:lnTo>
                    <a:pt x="66" y="16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0" name="Freeform 181"/>
            <p:cNvSpPr>
              <a:spLocks noChangeArrowheads="1"/>
            </p:cNvSpPr>
            <p:nvPr/>
          </p:nvSpPr>
          <p:spPr bwMode="auto">
            <a:xfrm>
              <a:off x="4086225" y="5035550"/>
              <a:ext cx="104775" cy="98425"/>
            </a:xfrm>
            <a:custGeom>
              <a:avLst/>
              <a:gdLst>
                <a:gd name="T0" fmla="*/ 104775 w 71"/>
                <a:gd name="T1" fmla="*/ 23504 h 67"/>
                <a:gd name="T2" fmla="*/ 23611 w 71"/>
                <a:gd name="T3" fmla="*/ 98425 h 67"/>
                <a:gd name="T4" fmla="*/ 0 w 71"/>
                <a:gd name="T5" fmla="*/ 80797 h 67"/>
                <a:gd name="T6" fmla="*/ 81164 w 71"/>
                <a:gd name="T7" fmla="*/ 0 h 67"/>
                <a:gd name="T8" fmla="*/ 104775 w 71"/>
                <a:gd name="T9" fmla="*/ 23504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67"/>
                <a:gd name="T17" fmla="*/ 71 w 71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67">
                  <a:moveTo>
                    <a:pt x="71" y="16"/>
                  </a:moveTo>
                  <a:lnTo>
                    <a:pt x="16" y="67"/>
                  </a:lnTo>
                  <a:lnTo>
                    <a:pt x="0" y="55"/>
                  </a:lnTo>
                  <a:lnTo>
                    <a:pt x="55" y="0"/>
                  </a:lnTo>
                  <a:lnTo>
                    <a:pt x="71" y="16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1" name="Freeform 182"/>
            <p:cNvSpPr>
              <a:spLocks noChangeArrowheads="1"/>
            </p:cNvSpPr>
            <p:nvPr/>
          </p:nvSpPr>
          <p:spPr bwMode="auto">
            <a:xfrm>
              <a:off x="4322763" y="5035550"/>
              <a:ext cx="103187" cy="98425"/>
            </a:xfrm>
            <a:custGeom>
              <a:avLst/>
              <a:gdLst>
                <a:gd name="T0" fmla="*/ 103187 w 71"/>
                <a:gd name="T1" fmla="*/ 23504 h 67"/>
                <a:gd name="T2" fmla="*/ 23253 w 71"/>
                <a:gd name="T3" fmla="*/ 98425 h 67"/>
                <a:gd name="T4" fmla="*/ 0 w 71"/>
                <a:gd name="T5" fmla="*/ 80797 h 67"/>
                <a:gd name="T6" fmla="*/ 79934 w 71"/>
                <a:gd name="T7" fmla="*/ 0 h 67"/>
                <a:gd name="T8" fmla="*/ 103187 w 71"/>
                <a:gd name="T9" fmla="*/ 23504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67"/>
                <a:gd name="T17" fmla="*/ 71 w 71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67">
                  <a:moveTo>
                    <a:pt x="71" y="16"/>
                  </a:moveTo>
                  <a:lnTo>
                    <a:pt x="16" y="67"/>
                  </a:lnTo>
                  <a:lnTo>
                    <a:pt x="0" y="55"/>
                  </a:lnTo>
                  <a:lnTo>
                    <a:pt x="55" y="0"/>
                  </a:lnTo>
                  <a:lnTo>
                    <a:pt x="71" y="16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" name="Freeform 183"/>
            <p:cNvSpPr>
              <a:spLocks noChangeArrowheads="1"/>
            </p:cNvSpPr>
            <p:nvPr/>
          </p:nvSpPr>
          <p:spPr bwMode="auto">
            <a:xfrm>
              <a:off x="4137025" y="4781550"/>
              <a:ext cx="98425" cy="104775"/>
            </a:xfrm>
            <a:custGeom>
              <a:avLst/>
              <a:gdLst>
                <a:gd name="T0" fmla="*/ 98425 w 67"/>
                <a:gd name="T1" fmla="*/ 23611 h 71"/>
                <a:gd name="T2" fmla="*/ 23504 w 67"/>
                <a:gd name="T3" fmla="*/ 104775 h 71"/>
                <a:gd name="T4" fmla="*/ 0 w 67"/>
                <a:gd name="T5" fmla="*/ 81164 h 71"/>
                <a:gd name="T6" fmla="*/ 74921 w 67"/>
                <a:gd name="T7" fmla="*/ 0 h 71"/>
                <a:gd name="T8" fmla="*/ 98425 w 67"/>
                <a:gd name="T9" fmla="*/ 23611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"/>
                <a:gd name="T16" fmla="*/ 0 h 71"/>
                <a:gd name="T17" fmla="*/ 67 w 67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" h="71">
                  <a:moveTo>
                    <a:pt x="67" y="16"/>
                  </a:moveTo>
                  <a:lnTo>
                    <a:pt x="16" y="71"/>
                  </a:lnTo>
                  <a:lnTo>
                    <a:pt x="0" y="55"/>
                  </a:lnTo>
                  <a:lnTo>
                    <a:pt x="51" y="0"/>
                  </a:lnTo>
                  <a:lnTo>
                    <a:pt x="67" y="16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3" name="Freeform 184"/>
            <p:cNvSpPr>
              <a:spLocks noChangeArrowheads="1"/>
            </p:cNvSpPr>
            <p:nvPr/>
          </p:nvSpPr>
          <p:spPr bwMode="auto">
            <a:xfrm>
              <a:off x="4051300" y="4694238"/>
              <a:ext cx="103188" cy="98425"/>
            </a:xfrm>
            <a:custGeom>
              <a:avLst/>
              <a:gdLst>
                <a:gd name="T0" fmla="*/ 103188 w 71"/>
                <a:gd name="T1" fmla="*/ 23504 h 67"/>
                <a:gd name="T2" fmla="*/ 23254 w 71"/>
                <a:gd name="T3" fmla="*/ 98425 h 67"/>
                <a:gd name="T4" fmla="*/ 0 w 71"/>
                <a:gd name="T5" fmla="*/ 80797 h 67"/>
                <a:gd name="T6" fmla="*/ 79934 w 71"/>
                <a:gd name="T7" fmla="*/ 0 h 67"/>
                <a:gd name="T8" fmla="*/ 103188 w 71"/>
                <a:gd name="T9" fmla="*/ 23504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67"/>
                <a:gd name="T17" fmla="*/ 71 w 71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67">
                  <a:moveTo>
                    <a:pt x="71" y="16"/>
                  </a:moveTo>
                  <a:lnTo>
                    <a:pt x="16" y="67"/>
                  </a:lnTo>
                  <a:lnTo>
                    <a:pt x="0" y="55"/>
                  </a:lnTo>
                  <a:lnTo>
                    <a:pt x="55" y="0"/>
                  </a:lnTo>
                  <a:lnTo>
                    <a:pt x="71" y="16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" name="Freeform 185"/>
            <p:cNvSpPr>
              <a:spLocks noChangeArrowheads="1"/>
            </p:cNvSpPr>
            <p:nvPr/>
          </p:nvSpPr>
          <p:spPr bwMode="auto">
            <a:xfrm>
              <a:off x="4103688" y="4903788"/>
              <a:ext cx="103187" cy="103187"/>
            </a:xfrm>
            <a:custGeom>
              <a:avLst/>
              <a:gdLst>
                <a:gd name="T0" fmla="*/ 22112 w 70"/>
                <a:gd name="T1" fmla="*/ 0 h 71"/>
                <a:gd name="T2" fmla="*/ 103187 w 70"/>
                <a:gd name="T3" fmla="*/ 79934 h 71"/>
                <a:gd name="T4" fmla="*/ 81076 w 70"/>
                <a:gd name="T5" fmla="*/ 103187 h 71"/>
                <a:gd name="T6" fmla="*/ 0 w 70"/>
                <a:gd name="T7" fmla="*/ 21800 h 71"/>
                <a:gd name="T8" fmla="*/ 22112 w 70"/>
                <a:gd name="T9" fmla="*/ 0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"/>
                <a:gd name="T16" fmla="*/ 0 h 71"/>
                <a:gd name="T17" fmla="*/ 70 w 70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" h="71">
                  <a:moveTo>
                    <a:pt x="15" y="0"/>
                  </a:moveTo>
                  <a:lnTo>
                    <a:pt x="70" y="55"/>
                  </a:lnTo>
                  <a:lnTo>
                    <a:pt x="55" y="71"/>
                  </a:lnTo>
                  <a:lnTo>
                    <a:pt x="0" y="15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" name="Freeform 186"/>
            <p:cNvSpPr>
              <a:spLocks noChangeArrowheads="1"/>
            </p:cNvSpPr>
            <p:nvPr/>
          </p:nvSpPr>
          <p:spPr bwMode="auto">
            <a:xfrm>
              <a:off x="4229100" y="4891088"/>
              <a:ext cx="98425" cy="104775"/>
            </a:xfrm>
            <a:custGeom>
              <a:avLst/>
              <a:gdLst>
                <a:gd name="T0" fmla="*/ 17628 w 67"/>
                <a:gd name="T1" fmla="*/ 0 h 71"/>
                <a:gd name="T2" fmla="*/ 98425 w 67"/>
                <a:gd name="T3" fmla="*/ 81164 h 71"/>
                <a:gd name="T4" fmla="*/ 74921 w 67"/>
                <a:gd name="T5" fmla="*/ 104775 h 71"/>
                <a:gd name="T6" fmla="*/ 0 w 67"/>
                <a:gd name="T7" fmla="*/ 23611 h 71"/>
                <a:gd name="T8" fmla="*/ 17628 w 67"/>
                <a:gd name="T9" fmla="*/ 0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"/>
                <a:gd name="T16" fmla="*/ 0 h 71"/>
                <a:gd name="T17" fmla="*/ 67 w 67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" h="71">
                  <a:moveTo>
                    <a:pt x="12" y="0"/>
                  </a:moveTo>
                  <a:lnTo>
                    <a:pt x="67" y="55"/>
                  </a:lnTo>
                  <a:lnTo>
                    <a:pt x="51" y="71"/>
                  </a:lnTo>
                  <a:lnTo>
                    <a:pt x="0" y="1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7" name="Freeform 188"/>
            <p:cNvSpPr>
              <a:spLocks noChangeArrowheads="1"/>
            </p:cNvSpPr>
            <p:nvPr/>
          </p:nvSpPr>
          <p:spPr bwMode="auto">
            <a:xfrm>
              <a:off x="7267575" y="4445000"/>
              <a:ext cx="965200" cy="990600"/>
            </a:xfrm>
            <a:custGeom>
              <a:avLst/>
              <a:gdLst>
                <a:gd name="T0" fmla="*/ 901624 w 167"/>
                <a:gd name="T1" fmla="*/ 614056 h 171"/>
                <a:gd name="T2" fmla="*/ 924743 w 167"/>
                <a:gd name="T3" fmla="*/ 521368 h 171"/>
                <a:gd name="T4" fmla="*/ 716675 w 167"/>
                <a:gd name="T5" fmla="*/ 312821 h 171"/>
                <a:gd name="T6" fmla="*/ 681998 w 167"/>
                <a:gd name="T7" fmla="*/ 312821 h 171"/>
                <a:gd name="T8" fmla="*/ 681998 w 167"/>
                <a:gd name="T9" fmla="*/ 312821 h 171"/>
                <a:gd name="T10" fmla="*/ 780251 w 167"/>
                <a:gd name="T11" fmla="*/ 162204 h 171"/>
                <a:gd name="T12" fmla="*/ 612642 w 167"/>
                <a:gd name="T13" fmla="*/ 0 h 171"/>
                <a:gd name="T14" fmla="*/ 450812 w 167"/>
                <a:gd name="T15" fmla="*/ 162204 h 171"/>
                <a:gd name="T16" fmla="*/ 456592 w 167"/>
                <a:gd name="T17" fmla="*/ 208547 h 171"/>
                <a:gd name="T18" fmla="*/ 317880 w 167"/>
                <a:gd name="T19" fmla="*/ 278063 h 171"/>
                <a:gd name="T20" fmla="*/ 196508 w 167"/>
                <a:gd name="T21" fmla="*/ 231719 h 171"/>
                <a:gd name="T22" fmla="*/ 0 w 167"/>
                <a:gd name="T23" fmla="*/ 428681 h 171"/>
                <a:gd name="T24" fmla="*/ 86695 w 167"/>
                <a:gd name="T25" fmla="*/ 585091 h 171"/>
                <a:gd name="T26" fmla="*/ 69356 w 167"/>
                <a:gd name="T27" fmla="*/ 666193 h 171"/>
                <a:gd name="T28" fmla="*/ 254304 w 167"/>
                <a:gd name="T29" fmla="*/ 857361 h 171"/>
                <a:gd name="T30" fmla="*/ 346778 w 167"/>
                <a:gd name="T31" fmla="*/ 834189 h 171"/>
                <a:gd name="T32" fmla="*/ 572184 w 167"/>
                <a:gd name="T33" fmla="*/ 990600 h 171"/>
                <a:gd name="T34" fmla="*/ 780251 w 167"/>
                <a:gd name="T35" fmla="*/ 863154 h 171"/>
                <a:gd name="T36" fmla="*/ 820709 w 167"/>
                <a:gd name="T37" fmla="*/ 868947 h 171"/>
                <a:gd name="T38" fmla="*/ 965200 w 167"/>
                <a:gd name="T39" fmla="*/ 729916 h 171"/>
                <a:gd name="T40" fmla="*/ 901624 w 167"/>
                <a:gd name="T41" fmla="*/ 614056 h 17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7"/>
                <a:gd name="T64" fmla="*/ 0 h 171"/>
                <a:gd name="T65" fmla="*/ 167 w 167"/>
                <a:gd name="T66" fmla="*/ 171 h 17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7" h="171">
                  <a:moveTo>
                    <a:pt x="156" y="106"/>
                  </a:moveTo>
                  <a:cubicBezTo>
                    <a:pt x="158" y="101"/>
                    <a:pt x="160" y="95"/>
                    <a:pt x="160" y="90"/>
                  </a:cubicBezTo>
                  <a:cubicBezTo>
                    <a:pt x="160" y="70"/>
                    <a:pt x="144" y="54"/>
                    <a:pt x="124" y="54"/>
                  </a:cubicBezTo>
                  <a:cubicBezTo>
                    <a:pt x="122" y="54"/>
                    <a:pt x="120" y="54"/>
                    <a:pt x="118" y="5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28" y="50"/>
                    <a:pt x="135" y="40"/>
                    <a:pt x="135" y="28"/>
                  </a:cubicBezTo>
                  <a:cubicBezTo>
                    <a:pt x="135" y="12"/>
                    <a:pt x="122" y="0"/>
                    <a:pt x="106" y="0"/>
                  </a:cubicBezTo>
                  <a:cubicBezTo>
                    <a:pt x="90" y="0"/>
                    <a:pt x="78" y="12"/>
                    <a:pt x="78" y="28"/>
                  </a:cubicBezTo>
                  <a:cubicBezTo>
                    <a:pt x="78" y="31"/>
                    <a:pt x="78" y="33"/>
                    <a:pt x="79" y="36"/>
                  </a:cubicBezTo>
                  <a:cubicBezTo>
                    <a:pt x="69" y="37"/>
                    <a:pt x="61" y="42"/>
                    <a:pt x="55" y="48"/>
                  </a:cubicBezTo>
                  <a:cubicBezTo>
                    <a:pt x="49" y="43"/>
                    <a:pt x="42" y="40"/>
                    <a:pt x="34" y="40"/>
                  </a:cubicBezTo>
                  <a:cubicBezTo>
                    <a:pt x="15" y="40"/>
                    <a:pt x="0" y="55"/>
                    <a:pt x="0" y="74"/>
                  </a:cubicBezTo>
                  <a:cubicBezTo>
                    <a:pt x="0" y="85"/>
                    <a:pt x="6" y="95"/>
                    <a:pt x="15" y="101"/>
                  </a:cubicBezTo>
                  <a:cubicBezTo>
                    <a:pt x="13" y="105"/>
                    <a:pt x="12" y="110"/>
                    <a:pt x="12" y="115"/>
                  </a:cubicBezTo>
                  <a:cubicBezTo>
                    <a:pt x="12" y="133"/>
                    <a:pt x="26" y="148"/>
                    <a:pt x="44" y="148"/>
                  </a:cubicBezTo>
                  <a:cubicBezTo>
                    <a:pt x="50" y="148"/>
                    <a:pt x="56" y="146"/>
                    <a:pt x="60" y="144"/>
                  </a:cubicBezTo>
                  <a:cubicBezTo>
                    <a:pt x="66" y="160"/>
                    <a:pt x="81" y="171"/>
                    <a:pt x="99" y="171"/>
                  </a:cubicBezTo>
                  <a:cubicBezTo>
                    <a:pt x="115" y="171"/>
                    <a:pt x="128" y="162"/>
                    <a:pt x="135" y="149"/>
                  </a:cubicBezTo>
                  <a:cubicBezTo>
                    <a:pt x="137" y="149"/>
                    <a:pt x="140" y="150"/>
                    <a:pt x="142" y="150"/>
                  </a:cubicBezTo>
                  <a:cubicBezTo>
                    <a:pt x="156" y="150"/>
                    <a:pt x="167" y="139"/>
                    <a:pt x="167" y="126"/>
                  </a:cubicBezTo>
                  <a:cubicBezTo>
                    <a:pt x="167" y="117"/>
                    <a:pt x="162" y="110"/>
                    <a:pt x="156" y="106"/>
                  </a:cubicBezTo>
                  <a:close/>
                </a:path>
              </a:pathLst>
            </a:custGeom>
            <a:solidFill>
              <a:srgbClr val="0DD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8" name="Freeform 189"/>
            <p:cNvSpPr>
              <a:spLocks noChangeArrowheads="1"/>
            </p:cNvSpPr>
            <p:nvPr/>
          </p:nvSpPr>
          <p:spPr bwMode="auto">
            <a:xfrm>
              <a:off x="7781925" y="4445000"/>
              <a:ext cx="450850" cy="990600"/>
            </a:xfrm>
            <a:custGeom>
              <a:avLst/>
              <a:gdLst>
                <a:gd name="T0" fmla="*/ 387269 w 78"/>
                <a:gd name="T1" fmla="*/ 614056 h 171"/>
                <a:gd name="T2" fmla="*/ 410389 w 78"/>
                <a:gd name="T3" fmla="*/ 521368 h 171"/>
                <a:gd name="T4" fmla="*/ 202304 w 78"/>
                <a:gd name="T5" fmla="*/ 312821 h 171"/>
                <a:gd name="T6" fmla="*/ 167624 w 78"/>
                <a:gd name="T7" fmla="*/ 312821 h 171"/>
                <a:gd name="T8" fmla="*/ 167624 w 78"/>
                <a:gd name="T9" fmla="*/ 312821 h 171"/>
                <a:gd name="T10" fmla="*/ 265886 w 78"/>
                <a:gd name="T11" fmla="*/ 162204 h 171"/>
                <a:gd name="T12" fmla="*/ 98262 w 78"/>
                <a:gd name="T13" fmla="*/ 0 h 171"/>
                <a:gd name="T14" fmla="*/ 0 w 78"/>
                <a:gd name="T15" fmla="*/ 34758 h 171"/>
                <a:gd name="T16" fmla="*/ 0 w 78"/>
                <a:gd name="T17" fmla="*/ 984807 h 171"/>
                <a:gd name="T18" fmla="*/ 57801 w 78"/>
                <a:gd name="T19" fmla="*/ 990600 h 171"/>
                <a:gd name="T20" fmla="*/ 265886 w 78"/>
                <a:gd name="T21" fmla="*/ 863154 h 171"/>
                <a:gd name="T22" fmla="*/ 306347 w 78"/>
                <a:gd name="T23" fmla="*/ 868947 h 171"/>
                <a:gd name="T24" fmla="*/ 450850 w 78"/>
                <a:gd name="T25" fmla="*/ 729916 h 171"/>
                <a:gd name="T26" fmla="*/ 387269 w 78"/>
                <a:gd name="T27" fmla="*/ 614056 h 17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8"/>
                <a:gd name="T43" fmla="*/ 0 h 171"/>
                <a:gd name="T44" fmla="*/ 78 w 78"/>
                <a:gd name="T45" fmla="*/ 171 h 17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8" h="171">
                  <a:moveTo>
                    <a:pt x="67" y="106"/>
                  </a:moveTo>
                  <a:cubicBezTo>
                    <a:pt x="69" y="101"/>
                    <a:pt x="71" y="95"/>
                    <a:pt x="71" y="90"/>
                  </a:cubicBezTo>
                  <a:cubicBezTo>
                    <a:pt x="71" y="70"/>
                    <a:pt x="55" y="54"/>
                    <a:pt x="35" y="54"/>
                  </a:cubicBezTo>
                  <a:cubicBezTo>
                    <a:pt x="33" y="54"/>
                    <a:pt x="31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39" y="50"/>
                    <a:pt x="46" y="40"/>
                    <a:pt x="46" y="28"/>
                  </a:cubicBezTo>
                  <a:cubicBezTo>
                    <a:pt x="46" y="12"/>
                    <a:pt x="33" y="0"/>
                    <a:pt x="17" y="0"/>
                  </a:cubicBezTo>
                  <a:cubicBezTo>
                    <a:pt x="11" y="0"/>
                    <a:pt x="4" y="2"/>
                    <a:pt x="0" y="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3" y="171"/>
                    <a:pt x="6" y="171"/>
                    <a:pt x="10" y="171"/>
                  </a:cubicBezTo>
                  <a:cubicBezTo>
                    <a:pt x="26" y="171"/>
                    <a:pt x="39" y="162"/>
                    <a:pt x="46" y="149"/>
                  </a:cubicBezTo>
                  <a:cubicBezTo>
                    <a:pt x="48" y="149"/>
                    <a:pt x="51" y="150"/>
                    <a:pt x="53" y="150"/>
                  </a:cubicBezTo>
                  <a:cubicBezTo>
                    <a:pt x="67" y="150"/>
                    <a:pt x="78" y="139"/>
                    <a:pt x="78" y="126"/>
                  </a:cubicBezTo>
                  <a:cubicBezTo>
                    <a:pt x="78" y="117"/>
                    <a:pt x="73" y="110"/>
                    <a:pt x="67" y="106"/>
                  </a:cubicBezTo>
                  <a:close/>
                </a:path>
              </a:pathLst>
            </a:custGeom>
            <a:solidFill>
              <a:srgbClr val="0D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9" name="Oval 190"/>
            <p:cNvSpPr>
              <a:spLocks noChangeArrowheads="1"/>
            </p:cNvSpPr>
            <p:nvPr/>
          </p:nvSpPr>
          <p:spPr bwMode="auto">
            <a:xfrm>
              <a:off x="7664450" y="5000625"/>
              <a:ext cx="227013" cy="231775"/>
            </a:xfrm>
            <a:prstGeom prst="ellipse">
              <a:avLst/>
            </a:prstGeom>
            <a:solidFill>
              <a:srgbClr val="007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0" name="Oval 191"/>
            <p:cNvSpPr>
              <a:spLocks noChangeArrowheads="1"/>
            </p:cNvSpPr>
            <p:nvPr/>
          </p:nvSpPr>
          <p:spPr bwMode="auto">
            <a:xfrm>
              <a:off x="7718425" y="4787900"/>
              <a:ext cx="131763" cy="127000"/>
            </a:xfrm>
            <a:prstGeom prst="ellipse">
              <a:avLst/>
            </a:prstGeom>
            <a:solidFill>
              <a:srgbClr val="76F1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72" name="Freeform 73"/>
          <p:cNvSpPr>
            <a:spLocks noChangeArrowheads="1"/>
          </p:cNvSpPr>
          <p:nvPr/>
        </p:nvSpPr>
        <p:spPr bwMode="auto">
          <a:xfrm>
            <a:off x="0" y="6267450"/>
            <a:ext cx="12192000" cy="400050"/>
          </a:xfrm>
          <a:custGeom>
            <a:avLst/>
            <a:gdLst>
              <a:gd name="T0" fmla="*/ 7886395 w 1393"/>
              <a:gd name="T1" fmla="*/ 0 h 69"/>
              <a:gd name="T2" fmla="*/ 161654 w 1393"/>
              <a:gd name="T3" fmla="*/ 0 h 69"/>
              <a:gd name="T4" fmla="*/ 0 w 1393"/>
              <a:gd name="T5" fmla="*/ 156541 h 69"/>
              <a:gd name="T6" fmla="*/ 0 w 1393"/>
              <a:gd name="T7" fmla="*/ 400050 h 69"/>
              <a:gd name="T8" fmla="*/ 8042275 w 1393"/>
              <a:gd name="T9" fmla="*/ 400050 h 69"/>
              <a:gd name="T10" fmla="*/ 8042275 w 1393"/>
              <a:gd name="T11" fmla="*/ 156541 h 69"/>
              <a:gd name="T12" fmla="*/ 7886395 w 1393"/>
              <a:gd name="T13" fmla="*/ 0 h 6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93"/>
              <a:gd name="T22" fmla="*/ 0 h 69"/>
              <a:gd name="T23" fmla="*/ 1393 w 1393"/>
              <a:gd name="T24" fmla="*/ 69 h 6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93" h="69">
                <a:moveTo>
                  <a:pt x="1366" y="0"/>
                </a:moveTo>
                <a:cubicBezTo>
                  <a:pt x="28" y="0"/>
                  <a:pt x="28" y="0"/>
                  <a:pt x="28" y="0"/>
                </a:cubicBezTo>
                <a:cubicBezTo>
                  <a:pt x="13" y="0"/>
                  <a:pt x="0" y="12"/>
                  <a:pt x="0" y="27"/>
                </a:cubicBezTo>
                <a:cubicBezTo>
                  <a:pt x="0" y="69"/>
                  <a:pt x="0" y="69"/>
                  <a:pt x="0" y="69"/>
                </a:cubicBezTo>
                <a:cubicBezTo>
                  <a:pt x="1393" y="69"/>
                  <a:pt x="1393" y="69"/>
                  <a:pt x="1393" y="69"/>
                </a:cubicBezTo>
                <a:cubicBezTo>
                  <a:pt x="1393" y="27"/>
                  <a:pt x="1393" y="27"/>
                  <a:pt x="1393" y="27"/>
                </a:cubicBezTo>
                <a:cubicBezTo>
                  <a:pt x="1393" y="12"/>
                  <a:pt x="1381" y="0"/>
                  <a:pt x="1366" y="0"/>
                </a:cubicBezTo>
                <a:close/>
              </a:path>
            </a:pathLst>
          </a:custGeom>
          <a:solidFill>
            <a:srgbClr val="00C2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" name="Freeform 101"/>
          <p:cNvSpPr>
            <a:spLocks noChangeArrowheads="1"/>
          </p:cNvSpPr>
          <p:nvPr/>
        </p:nvSpPr>
        <p:spPr bwMode="auto">
          <a:xfrm>
            <a:off x="-2" y="6383338"/>
            <a:ext cx="12192002" cy="376237"/>
          </a:xfrm>
          <a:custGeom>
            <a:avLst/>
            <a:gdLst>
              <a:gd name="T0" fmla="*/ 8042275 w 1393"/>
              <a:gd name="T1" fmla="*/ 133130 h 65"/>
              <a:gd name="T2" fmla="*/ 8042275 w 1393"/>
              <a:gd name="T3" fmla="*/ 376237 h 65"/>
              <a:gd name="T4" fmla="*/ 0 w 1393"/>
              <a:gd name="T5" fmla="*/ 376237 h 65"/>
              <a:gd name="T6" fmla="*/ 0 w 1393"/>
              <a:gd name="T7" fmla="*/ 133130 h 65"/>
              <a:gd name="T8" fmla="*/ 11547 w 1393"/>
              <a:gd name="T9" fmla="*/ 133130 h 65"/>
              <a:gd name="T10" fmla="*/ 213614 w 1393"/>
              <a:gd name="T11" fmla="*/ 0 h 65"/>
              <a:gd name="T12" fmla="*/ 415681 w 1393"/>
              <a:gd name="T13" fmla="*/ 133130 h 65"/>
              <a:gd name="T14" fmla="*/ 617748 w 1393"/>
              <a:gd name="T15" fmla="*/ 0 h 65"/>
              <a:gd name="T16" fmla="*/ 814042 w 1393"/>
              <a:gd name="T17" fmla="*/ 133130 h 65"/>
              <a:gd name="T18" fmla="*/ 1016109 w 1393"/>
              <a:gd name="T19" fmla="*/ 0 h 65"/>
              <a:gd name="T20" fmla="*/ 1218177 w 1393"/>
              <a:gd name="T21" fmla="*/ 133130 h 65"/>
              <a:gd name="T22" fmla="*/ 1420244 w 1393"/>
              <a:gd name="T23" fmla="*/ 0 h 65"/>
              <a:gd name="T24" fmla="*/ 1616538 w 1393"/>
              <a:gd name="T25" fmla="*/ 133130 h 65"/>
              <a:gd name="T26" fmla="*/ 1818605 w 1393"/>
              <a:gd name="T27" fmla="*/ 0 h 65"/>
              <a:gd name="T28" fmla="*/ 2020672 w 1393"/>
              <a:gd name="T29" fmla="*/ 133130 h 65"/>
              <a:gd name="T30" fmla="*/ 2222739 w 1393"/>
              <a:gd name="T31" fmla="*/ 0 h 65"/>
              <a:gd name="T32" fmla="*/ 2419033 w 1393"/>
              <a:gd name="T33" fmla="*/ 133130 h 65"/>
              <a:gd name="T34" fmla="*/ 2621100 w 1393"/>
              <a:gd name="T35" fmla="*/ 0 h 65"/>
              <a:gd name="T36" fmla="*/ 2823168 w 1393"/>
              <a:gd name="T37" fmla="*/ 133130 h 65"/>
              <a:gd name="T38" fmla="*/ 3025235 w 1393"/>
              <a:gd name="T39" fmla="*/ 0 h 65"/>
              <a:gd name="T40" fmla="*/ 3221529 w 1393"/>
              <a:gd name="T41" fmla="*/ 133130 h 65"/>
              <a:gd name="T42" fmla="*/ 3423596 w 1393"/>
              <a:gd name="T43" fmla="*/ 0 h 65"/>
              <a:gd name="T44" fmla="*/ 3625663 w 1393"/>
              <a:gd name="T45" fmla="*/ 133130 h 65"/>
              <a:gd name="T46" fmla="*/ 3827730 w 1393"/>
              <a:gd name="T47" fmla="*/ 0 h 65"/>
              <a:gd name="T48" fmla="*/ 4029798 w 1393"/>
              <a:gd name="T49" fmla="*/ 133130 h 65"/>
              <a:gd name="T50" fmla="*/ 4226091 w 1393"/>
              <a:gd name="T51" fmla="*/ 0 h 65"/>
              <a:gd name="T52" fmla="*/ 4428159 w 1393"/>
              <a:gd name="T53" fmla="*/ 133130 h 65"/>
              <a:gd name="T54" fmla="*/ 4630226 w 1393"/>
              <a:gd name="T55" fmla="*/ 0 h 65"/>
              <a:gd name="T56" fmla="*/ 4832293 w 1393"/>
              <a:gd name="T57" fmla="*/ 133130 h 65"/>
              <a:gd name="T58" fmla="*/ 5028587 w 1393"/>
              <a:gd name="T59" fmla="*/ 0 h 65"/>
              <a:gd name="T60" fmla="*/ 5230654 w 1393"/>
              <a:gd name="T61" fmla="*/ 133130 h 65"/>
              <a:gd name="T62" fmla="*/ 5432721 w 1393"/>
              <a:gd name="T63" fmla="*/ 0 h 65"/>
              <a:gd name="T64" fmla="*/ 5634789 w 1393"/>
              <a:gd name="T65" fmla="*/ 133130 h 65"/>
              <a:gd name="T66" fmla="*/ 5836856 w 1393"/>
              <a:gd name="T67" fmla="*/ 0 h 65"/>
              <a:gd name="T68" fmla="*/ 6033150 w 1393"/>
              <a:gd name="T69" fmla="*/ 133130 h 65"/>
              <a:gd name="T70" fmla="*/ 6235217 w 1393"/>
              <a:gd name="T71" fmla="*/ 0 h 65"/>
              <a:gd name="T72" fmla="*/ 6437284 w 1393"/>
              <a:gd name="T73" fmla="*/ 133130 h 65"/>
              <a:gd name="T74" fmla="*/ 6639351 w 1393"/>
              <a:gd name="T75" fmla="*/ 0 h 65"/>
              <a:gd name="T76" fmla="*/ 6835645 w 1393"/>
              <a:gd name="T77" fmla="*/ 133130 h 65"/>
              <a:gd name="T78" fmla="*/ 7037712 w 1393"/>
              <a:gd name="T79" fmla="*/ 0 h 65"/>
              <a:gd name="T80" fmla="*/ 7239780 w 1393"/>
              <a:gd name="T81" fmla="*/ 133130 h 65"/>
              <a:gd name="T82" fmla="*/ 7441847 w 1393"/>
              <a:gd name="T83" fmla="*/ 0 h 65"/>
              <a:gd name="T84" fmla="*/ 7643914 w 1393"/>
              <a:gd name="T85" fmla="*/ 133130 h 65"/>
              <a:gd name="T86" fmla="*/ 7840208 w 1393"/>
              <a:gd name="T87" fmla="*/ 0 h 65"/>
              <a:gd name="T88" fmla="*/ 8042275 w 1393"/>
              <a:gd name="T89" fmla="*/ 133130 h 65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393"/>
              <a:gd name="T136" fmla="*/ 0 h 65"/>
              <a:gd name="T137" fmla="*/ 1393 w 1393"/>
              <a:gd name="T138" fmla="*/ 65 h 65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393" h="65">
                <a:moveTo>
                  <a:pt x="1393" y="23"/>
                </a:moveTo>
                <a:cubicBezTo>
                  <a:pt x="1393" y="65"/>
                  <a:pt x="1393" y="65"/>
                  <a:pt x="1393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23"/>
                  <a:pt x="0" y="23"/>
                  <a:pt x="0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20" y="23"/>
                  <a:pt x="20" y="0"/>
                  <a:pt x="37" y="0"/>
                </a:cubicBezTo>
                <a:cubicBezTo>
                  <a:pt x="55" y="0"/>
                  <a:pt x="55" y="23"/>
                  <a:pt x="72" y="23"/>
                </a:cubicBezTo>
                <a:cubicBezTo>
                  <a:pt x="89" y="23"/>
                  <a:pt x="89" y="0"/>
                  <a:pt x="107" y="0"/>
                </a:cubicBezTo>
                <a:cubicBezTo>
                  <a:pt x="124" y="0"/>
                  <a:pt x="124" y="23"/>
                  <a:pt x="141" y="23"/>
                </a:cubicBezTo>
                <a:cubicBezTo>
                  <a:pt x="159" y="23"/>
                  <a:pt x="159" y="0"/>
                  <a:pt x="176" y="0"/>
                </a:cubicBezTo>
                <a:cubicBezTo>
                  <a:pt x="194" y="0"/>
                  <a:pt x="194" y="23"/>
                  <a:pt x="211" y="23"/>
                </a:cubicBezTo>
                <a:cubicBezTo>
                  <a:pt x="228" y="23"/>
                  <a:pt x="228" y="0"/>
                  <a:pt x="246" y="0"/>
                </a:cubicBezTo>
                <a:cubicBezTo>
                  <a:pt x="263" y="0"/>
                  <a:pt x="263" y="23"/>
                  <a:pt x="280" y="23"/>
                </a:cubicBezTo>
                <a:cubicBezTo>
                  <a:pt x="298" y="23"/>
                  <a:pt x="298" y="0"/>
                  <a:pt x="315" y="0"/>
                </a:cubicBezTo>
                <a:cubicBezTo>
                  <a:pt x="333" y="0"/>
                  <a:pt x="333" y="23"/>
                  <a:pt x="350" y="23"/>
                </a:cubicBezTo>
                <a:cubicBezTo>
                  <a:pt x="367" y="23"/>
                  <a:pt x="367" y="0"/>
                  <a:pt x="385" y="0"/>
                </a:cubicBezTo>
                <a:cubicBezTo>
                  <a:pt x="402" y="0"/>
                  <a:pt x="402" y="23"/>
                  <a:pt x="419" y="23"/>
                </a:cubicBezTo>
                <a:cubicBezTo>
                  <a:pt x="437" y="23"/>
                  <a:pt x="437" y="0"/>
                  <a:pt x="454" y="0"/>
                </a:cubicBezTo>
                <a:cubicBezTo>
                  <a:pt x="472" y="0"/>
                  <a:pt x="472" y="23"/>
                  <a:pt x="489" y="23"/>
                </a:cubicBezTo>
                <a:cubicBezTo>
                  <a:pt x="506" y="23"/>
                  <a:pt x="506" y="0"/>
                  <a:pt x="524" y="0"/>
                </a:cubicBezTo>
                <a:cubicBezTo>
                  <a:pt x="541" y="0"/>
                  <a:pt x="541" y="23"/>
                  <a:pt x="558" y="23"/>
                </a:cubicBezTo>
                <a:cubicBezTo>
                  <a:pt x="576" y="23"/>
                  <a:pt x="576" y="0"/>
                  <a:pt x="593" y="0"/>
                </a:cubicBezTo>
                <a:cubicBezTo>
                  <a:pt x="611" y="0"/>
                  <a:pt x="611" y="23"/>
                  <a:pt x="628" y="23"/>
                </a:cubicBezTo>
                <a:cubicBezTo>
                  <a:pt x="645" y="23"/>
                  <a:pt x="645" y="0"/>
                  <a:pt x="663" y="0"/>
                </a:cubicBezTo>
                <a:cubicBezTo>
                  <a:pt x="680" y="0"/>
                  <a:pt x="680" y="23"/>
                  <a:pt x="698" y="23"/>
                </a:cubicBezTo>
                <a:cubicBezTo>
                  <a:pt x="715" y="23"/>
                  <a:pt x="715" y="0"/>
                  <a:pt x="732" y="0"/>
                </a:cubicBezTo>
                <a:cubicBezTo>
                  <a:pt x="750" y="0"/>
                  <a:pt x="750" y="23"/>
                  <a:pt x="767" y="23"/>
                </a:cubicBezTo>
                <a:cubicBezTo>
                  <a:pt x="784" y="23"/>
                  <a:pt x="784" y="0"/>
                  <a:pt x="802" y="0"/>
                </a:cubicBezTo>
                <a:cubicBezTo>
                  <a:pt x="819" y="0"/>
                  <a:pt x="819" y="23"/>
                  <a:pt x="837" y="23"/>
                </a:cubicBezTo>
                <a:cubicBezTo>
                  <a:pt x="854" y="23"/>
                  <a:pt x="854" y="0"/>
                  <a:pt x="871" y="0"/>
                </a:cubicBezTo>
                <a:cubicBezTo>
                  <a:pt x="889" y="0"/>
                  <a:pt x="889" y="23"/>
                  <a:pt x="906" y="23"/>
                </a:cubicBezTo>
                <a:cubicBezTo>
                  <a:pt x="924" y="23"/>
                  <a:pt x="924" y="0"/>
                  <a:pt x="941" y="0"/>
                </a:cubicBezTo>
                <a:cubicBezTo>
                  <a:pt x="958" y="0"/>
                  <a:pt x="958" y="23"/>
                  <a:pt x="976" y="23"/>
                </a:cubicBezTo>
                <a:cubicBezTo>
                  <a:pt x="993" y="23"/>
                  <a:pt x="993" y="0"/>
                  <a:pt x="1011" y="0"/>
                </a:cubicBezTo>
                <a:cubicBezTo>
                  <a:pt x="1028" y="0"/>
                  <a:pt x="1028" y="23"/>
                  <a:pt x="1045" y="23"/>
                </a:cubicBezTo>
                <a:cubicBezTo>
                  <a:pt x="1063" y="23"/>
                  <a:pt x="1063" y="0"/>
                  <a:pt x="1080" y="0"/>
                </a:cubicBezTo>
                <a:cubicBezTo>
                  <a:pt x="1097" y="0"/>
                  <a:pt x="1097" y="23"/>
                  <a:pt x="1115" y="23"/>
                </a:cubicBezTo>
                <a:cubicBezTo>
                  <a:pt x="1132" y="23"/>
                  <a:pt x="1132" y="0"/>
                  <a:pt x="1150" y="0"/>
                </a:cubicBezTo>
                <a:cubicBezTo>
                  <a:pt x="1167" y="0"/>
                  <a:pt x="1167" y="23"/>
                  <a:pt x="1184" y="23"/>
                </a:cubicBezTo>
                <a:cubicBezTo>
                  <a:pt x="1202" y="23"/>
                  <a:pt x="1202" y="0"/>
                  <a:pt x="1219" y="0"/>
                </a:cubicBezTo>
                <a:cubicBezTo>
                  <a:pt x="1237" y="0"/>
                  <a:pt x="1237" y="23"/>
                  <a:pt x="1254" y="23"/>
                </a:cubicBezTo>
                <a:cubicBezTo>
                  <a:pt x="1271" y="23"/>
                  <a:pt x="1271" y="0"/>
                  <a:pt x="1289" y="0"/>
                </a:cubicBezTo>
                <a:cubicBezTo>
                  <a:pt x="1306" y="0"/>
                  <a:pt x="1306" y="23"/>
                  <a:pt x="1324" y="23"/>
                </a:cubicBezTo>
                <a:cubicBezTo>
                  <a:pt x="1341" y="23"/>
                  <a:pt x="1341" y="0"/>
                  <a:pt x="1358" y="0"/>
                </a:cubicBezTo>
                <a:cubicBezTo>
                  <a:pt x="1376" y="0"/>
                  <a:pt x="1376" y="23"/>
                  <a:pt x="1393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1" name="Freeform 102"/>
          <p:cNvSpPr>
            <a:spLocks noChangeArrowheads="1"/>
          </p:cNvSpPr>
          <p:nvPr/>
        </p:nvSpPr>
        <p:spPr bwMode="auto">
          <a:xfrm>
            <a:off x="0" y="6481763"/>
            <a:ext cx="12192000" cy="376237"/>
          </a:xfrm>
          <a:custGeom>
            <a:avLst/>
            <a:gdLst>
              <a:gd name="T0" fmla="*/ 8042275 w 1393"/>
              <a:gd name="T1" fmla="*/ 127342 h 65"/>
              <a:gd name="T2" fmla="*/ 8042275 w 1393"/>
              <a:gd name="T3" fmla="*/ 376237 h 65"/>
              <a:gd name="T4" fmla="*/ 0 w 1393"/>
              <a:gd name="T5" fmla="*/ 376237 h 65"/>
              <a:gd name="T6" fmla="*/ 0 w 1393"/>
              <a:gd name="T7" fmla="*/ 127342 h 65"/>
              <a:gd name="T8" fmla="*/ 11547 w 1393"/>
              <a:gd name="T9" fmla="*/ 127342 h 65"/>
              <a:gd name="T10" fmla="*/ 213614 w 1393"/>
              <a:gd name="T11" fmla="*/ 0 h 65"/>
              <a:gd name="T12" fmla="*/ 415681 w 1393"/>
              <a:gd name="T13" fmla="*/ 127342 h 65"/>
              <a:gd name="T14" fmla="*/ 617748 w 1393"/>
              <a:gd name="T15" fmla="*/ 0 h 65"/>
              <a:gd name="T16" fmla="*/ 814042 w 1393"/>
              <a:gd name="T17" fmla="*/ 127342 h 65"/>
              <a:gd name="T18" fmla="*/ 1016109 w 1393"/>
              <a:gd name="T19" fmla="*/ 0 h 65"/>
              <a:gd name="T20" fmla="*/ 1218177 w 1393"/>
              <a:gd name="T21" fmla="*/ 127342 h 65"/>
              <a:gd name="T22" fmla="*/ 1420244 w 1393"/>
              <a:gd name="T23" fmla="*/ 0 h 65"/>
              <a:gd name="T24" fmla="*/ 1616538 w 1393"/>
              <a:gd name="T25" fmla="*/ 127342 h 65"/>
              <a:gd name="T26" fmla="*/ 1818605 w 1393"/>
              <a:gd name="T27" fmla="*/ 0 h 65"/>
              <a:gd name="T28" fmla="*/ 2020672 w 1393"/>
              <a:gd name="T29" fmla="*/ 127342 h 65"/>
              <a:gd name="T30" fmla="*/ 2222739 w 1393"/>
              <a:gd name="T31" fmla="*/ 0 h 65"/>
              <a:gd name="T32" fmla="*/ 2419033 w 1393"/>
              <a:gd name="T33" fmla="*/ 127342 h 65"/>
              <a:gd name="T34" fmla="*/ 2621100 w 1393"/>
              <a:gd name="T35" fmla="*/ 0 h 65"/>
              <a:gd name="T36" fmla="*/ 2823168 w 1393"/>
              <a:gd name="T37" fmla="*/ 127342 h 65"/>
              <a:gd name="T38" fmla="*/ 3025235 w 1393"/>
              <a:gd name="T39" fmla="*/ 0 h 65"/>
              <a:gd name="T40" fmla="*/ 3221529 w 1393"/>
              <a:gd name="T41" fmla="*/ 127342 h 65"/>
              <a:gd name="T42" fmla="*/ 3423596 w 1393"/>
              <a:gd name="T43" fmla="*/ 0 h 65"/>
              <a:gd name="T44" fmla="*/ 3625663 w 1393"/>
              <a:gd name="T45" fmla="*/ 127342 h 65"/>
              <a:gd name="T46" fmla="*/ 3827730 w 1393"/>
              <a:gd name="T47" fmla="*/ 0 h 65"/>
              <a:gd name="T48" fmla="*/ 4029798 w 1393"/>
              <a:gd name="T49" fmla="*/ 127342 h 65"/>
              <a:gd name="T50" fmla="*/ 4226091 w 1393"/>
              <a:gd name="T51" fmla="*/ 0 h 65"/>
              <a:gd name="T52" fmla="*/ 4428159 w 1393"/>
              <a:gd name="T53" fmla="*/ 127342 h 65"/>
              <a:gd name="T54" fmla="*/ 4630226 w 1393"/>
              <a:gd name="T55" fmla="*/ 0 h 65"/>
              <a:gd name="T56" fmla="*/ 4832293 w 1393"/>
              <a:gd name="T57" fmla="*/ 127342 h 65"/>
              <a:gd name="T58" fmla="*/ 5028587 w 1393"/>
              <a:gd name="T59" fmla="*/ 0 h 65"/>
              <a:gd name="T60" fmla="*/ 5230654 w 1393"/>
              <a:gd name="T61" fmla="*/ 127342 h 65"/>
              <a:gd name="T62" fmla="*/ 5432721 w 1393"/>
              <a:gd name="T63" fmla="*/ 0 h 65"/>
              <a:gd name="T64" fmla="*/ 5634789 w 1393"/>
              <a:gd name="T65" fmla="*/ 127342 h 65"/>
              <a:gd name="T66" fmla="*/ 5836856 w 1393"/>
              <a:gd name="T67" fmla="*/ 0 h 65"/>
              <a:gd name="T68" fmla="*/ 6033150 w 1393"/>
              <a:gd name="T69" fmla="*/ 127342 h 65"/>
              <a:gd name="T70" fmla="*/ 6235217 w 1393"/>
              <a:gd name="T71" fmla="*/ 0 h 65"/>
              <a:gd name="T72" fmla="*/ 6437284 w 1393"/>
              <a:gd name="T73" fmla="*/ 127342 h 65"/>
              <a:gd name="T74" fmla="*/ 6639351 w 1393"/>
              <a:gd name="T75" fmla="*/ 0 h 65"/>
              <a:gd name="T76" fmla="*/ 6835645 w 1393"/>
              <a:gd name="T77" fmla="*/ 127342 h 65"/>
              <a:gd name="T78" fmla="*/ 7037712 w 1393"/>
              <a:gd name="T79" fmla="*/ 0 h 65"/>
              <a:gd name="T80" fmla="*/ 7239780 w 1393"/>
              <a:gd name="T81" fmla="*/ 127342 h 65"/>
              <a:gd name="T82" fmla="*/ 7441847 w 1393"/>
              <a:gd name="T83" fmla="*/ 0 h 65"/>
              <a:gd name="T84" fmla="*/ 7643914 w 1393"/>
              <a:gd name="T85" fmla="*/ 127342 h 65"/>
              <a:gd name="T86" fmla="*/ 7840208 w 1393"/>
              <a:gd name="T87" fmla="*/ 0 h 65"/>
              <a:gd name="T88" fmla="*/ 8042275 w 1393"/>
              <a:gd name="T89" fmla="*/ 127342 h 65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393"/>
              <a:gd name="T136" fmla="*/ 0 h 65"/>
              <a:gd name="T137" fmla="*/ 1393 w 1393"/>
              <a:gd name="T138" fmla="*/ 65 h 65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393" h="65">
                <a:moveTo>
                  <a:pt x="1393" y="22"/>
                </a:moveTo>
                <a:cubicBezTo>
                  <a:pt x="1393" y="65"/>
                  <a:pt x="1393" y="65"/>
                  <a:pt x="1393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22"/>
                  <a:pt x="0" y="22"/>
                  <a:pt x="0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20" y="22"/>
                  <a:pt x="20" y="0"/>
                  <a:pt x="37" y="0"/>
                </a:cubicBezTo>
                <a:cubicBezTo>
                  <a:pt x="55" y="0"/>
                  <a:pt x="55" y="22"/>
                  <a:pt x="72" y="22"/>
                </a:cubicBezTo>
                <a:cubicBezTo>
                  <a:pt x="89" y="22"/>
                  <a:pt x="89" y="0"/>
                  <a:pt x="107" y="0"/>
                </a:cubicBezTo>
                <a:cubicBezTo>
                  <a:pt x="124" y="0"/>
                  <a:pt x="124" y="22"/>
                  <a:pt x="141" y="22"/>
                </a:cubicBezTo>
                <a:cubicBezTo>
                  <a:pt x="159" y="22"/>
                  <a:pt x="159" y="0"/>
                  <a:pt x="176" y="0"/>
                </a:cubicBezTo>
                <a:cubicBezTo>
                  <a:pt x="194" y="0"/>
                  <a:pt x="194" y="22"/>
                  <a:pt x="211" y="22"/>
                </a:cubicBezTo>
                <a:cubicBezTo>
                  <a:pt x="228" y="22"/>
                  <a:pt x="228" y="0"/>
                  <a:pt x="246" y="0"/>
                </a:cubicBezTo>
                <a:cubicBezTo>
                  <a:pt x="263" y="0"/>
                  <a:pt x="263" y="22"/>
                  <a:pt x="280" y="22"/>
                </a:cubicBezTo>
                <a:cubicBezTo>
                  <a:pt x="298" y="22"/>
                  <a:pt x="298" y="0"/>
                  <a:pt x="315" y="0"/>
                </a:cubicBezTo>
                <a:cubicBezTo>
                  <a:pt x="333" y="0"/>
                  <a:pt x="333" y="22"/>
                  <a:pt x="350" y="22"/>
                </a:cubicBezTo>
                <a:cubicBezTo>
                  <a:pt x="367" y="22"/>
                  <a:pt x="367" y="0"/>
                  <a:pt x="385" y="0"/>
                </a:cubicBezTo>
                <a:cubicBezTo>
                  <a:pt x="402" y="0"/>
                  <a:pt x="402" y="22"/>
                  <a:pt x="419" y="22"/>
                </a:cubicBezTo>
                <a:cubicBezTo>
                  <a:pt x="437" y="22"/>
                  <a:pt x="437" y="0"/>
                  <a:pt x="454" y="0"/>
                </a:cubicBezTo>
                <a:cubicBezTo>
                  <a:pt x="472" y="0"/>
                  <a:pt x="472" y="22"/>
                  <a:pt x="489" y="22"/>
                </a:cubicBezTo>
                <a:cubicBezTo>
                  <a:pt x="506" y="22"/>
                  <a:pt x="506" y="0"/>
                  <a:pt x="524" y="0"/>
                </a:cubicBezTo>
                <a:cubicBezTo>
                  <a:pt x="541" y="0"/>
                  <a:pt x="541" y="22"/>
                  <a:pt x="558" y="22"/>
                </a:cubicBezTo>
                <a:cubicBezTo>
                  <a:pt x="576" y="22"/>
                  <a:pt x="576" y="0"/>
                  <a:pt x="593" y="0"/>
                </a:cubicBezTo>
                <a:cubicBezTo>
                  <a:pt x="611" y="0"/>
                  <a:pt x="611" y="22"/>
                  <a:pt x="628" y="22"/>
                </a:cubicBezTo>
                <a:cubicBezTo>
                  <a:pt x="645" y="22"/>
                  <a:pt x="645" y="0"/>
                  <a:pt x="663" y="0"/>
                </a:cubicBezTo>
                <a:cubicBezTo>
                  <a:pt x="680" y="0"/>
                  <a:pt x="680" y="22"/>
                  <a:pt x="698" y="22"/>
                </a:cubicBezTo>
                <a:cubicBezTo>
                  <a:pt x="715" y="22"/>
                  <a:pt x="715" y="0"/>
                  <a:pt x="732" y="0"/>
                </a:cubicBezTo>
                <a:cubicBezTo>
                  <a:pt x="750" y="0"/>
                  <a:pt x="750" y="22"/>
                  <a:pt x="767" y="22"/>
                </a:cubicBezTo>
                <a:cubicBezTo>
                  <a:pt x="784" y="22"/>
                  <a:pt x="784" y="0"/>
                  <a:pt x="802" y="0"/>
                </a:cubicBezTo>
                <a:cubicBezTo>
                  <a:pt x="819" y="0"/>
                  <a:pt x="819" y="22"/>
                  <a:pt x="837" y="22"/>
                </a:cubicBezTo>
                <a:cubicBezTo>
                  <a:pt x="854" y="22"/>
                  <a:pt x="854" y="0"/>
                  <a:pt x="871" y="0"/>
                </a:cubicBezTo>
                <a:cubicBezTo>
                  <a:pt x="889" y="0"/>
                  <a:pt x="889" y="22"/>
                  <a:pt x="906" y="22"/>
                </a:cubicBezTo>
                <a:cubicBezTo>
                  <a:pt x="924" y="22"/>
                  <a:pt x="924" y="0"/>
                  <a:pt x="941" y="0"/>
                </a:cubicBezTo>
                <a:cubicBezTo>
                  <a:pt x="958" y="0"/>
                  <a:pt x="958" y="22"/>
                  <a:pt x="976" y="22"/>
                </a:cubicBezTo>
                <a:cubicBezTo>
                  <a:pt x="993" y="22"/>
                  <a:pt x="993" y="0"/>
                  <a:pt x="1011" y="0"/>
                </a:cubicBezTo>
                <a:cubicBezTo>
                  <a:pt x="1028" y="0"/>
                  <a:pt x="1028" y="22"/>
                  <a:pt x="1045" y="22"/>
                </a:cubicBezTo>
                <a:cubicBezTo>
                  <a:pt x="1063" y="22"/>
                  <a:pt x="1063" y="0"/>
                  <a:pt x="1080" y="0"/>
                </a:cubicBezTo>
                <a:cubicBezTo>
                  <a:pt x="1097" y="0"/>
                  <a:pt x="1097" y="22"/>
                  <a:pt x="1115" y="22"/>
                </a:cubicBezTo>
                <a:cubicBezTo>
                  <a:pt x="1132" y="22"/>
                  <a:pt x="1132" y="0"/>
                  <a:pt x="1150" y="0"/>
                </a:cubicBezTo>
                <a:cubicBezTo>
                  <a:pt x="1167" y="0"/>
                  <a:pt x="1167" y="22"/>
                  <a:pt x="1184" y="22"/>
                </a:cubicBezTo>
                <a:cubicBezTo>
                  <a:pt x="1202" y="22"/>
                  <a:pt x="1202" y="0"/>
                  <a:pt x="1219" y="0"/>
                </a:cubicBezTo>
                <a:cubicBezTo>
                  <a:pt x="1237" y="0"/>
                  <a:pt x="1237" y="22"/>
                  <a:pt x="1254" y="22"/>
                </a:cubicBezTo>
                <a:cubicBezTo>
                  <a:pt x="1271" y="22"/>
                  <a:pt x="1271" y="0"/>
                  <a:pt x="1289" y="0"/>
                </a:cubicBezTo>
                <a:cubicBezTo>
                  <a:pt x="1306" y="0"/>
                  <a:pt x="1306" y="22"/>
                  <a:pt x="1324" y="22"/>
                </a:cubicBezTo>
                <a:cubicBezTo>
                  <a:pt x="1341" y="22"/>
                  <a:pt x="1341" y="0"/>
                  <a:pt x="1358" y="0"/>
                </a:cubicBezTo>
                <a:cubicBezTo>
                  <a:pt x="1376" y="0"/>
                  <a:pt x="1376" y="22"/>
                  <a:pt x="1393" y="22"/>
                </a:cubicBezTo>
                <a:close/>
              </a:path>
            </a:pathLst>
          </a:custGeom>
          <a:solidFill>
            <a:srgbClr val="39A1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" name="Freeform 103"/>
          <p:cNvSpPr>
            <a:spLocks noChangeArrowheads="1"/>
          </p:cNvSpPr>
          <p:nvPr/>
        </p:nvSpPr>
        <p:spPr bwMode="auto">
          <a:xfrm>
            <a:off x="2076450" y="6654800"/>
            <a:ext cx="8042275" cy="203200"/>
          </a:xfrm>
          <a:custGeom>
            <a:avLst/>
            <a:gdLst>
              <a:gd name="T0" fmla="*/ 7840208 w 1393"/>
              <a:gd name="T1" fmla="*/ 0 h 35"/>
              <a:gd name="T2" fmla="*/ 7643914 w 1393"/>
              <a:gd name="T3" fmla="*/ 127726 h 35"/>
              <a:gd name="T4" fmla="*/ 7441847 w 1393"/>
              <a:gd name="T5" fmla="*/ 0 h 35"/>
              <a:gd name="T6" fmla="*/ 7239780 w 1393"/>
              <a:gd name="T7" fmla="*/ 127726 h 35"/>
              <a:gd name="T8" fmla="*/ 7037712 w 1393"/>
              <a:gd name="T9" fmla="*/ 0 h 35"/>
              <a:gd name="T10" fmla="*/ 6835645 w 1393"/>
              <a:gd name="T11" fmla="*/ 127726 h 35"/>
              <a:gd name="T12" fmla="*/ 6639351 w 1393"/>
              <a:gd name="T13" fmla="*/ 0 h 35"/>
              <a:gd name="T14" fmla="*/ 6437284 w 1393"/>
              <a:gd name="T15" fmla="*/ 127726 h 35"/>
              <a:gd name="T16" fmla="*/ 6235217 w 1393"/>
              <a:gd name="T17" fmla="*/ 0 h 35"/>
              <a:gd name="T18" fmla="*/ 6033150 w 1393"/>
              <a:gd name="T19" fmla="*/ 127726 h 35"/>
              <a:gd name="T20" fmla="*/ 5836856 w 1393"/>
              <a:gd name="T21" fmla="*/ 0 h 35"/>
              <a:gd name="T22" fmla="*/ 5634789 w 1393"/>
              <a:gd name="T23" fmla="*/ 127726 h 35"/>
              <a:gd name="T24" fmla="*/ 5432721 w 1393"/>
              <a:gd name="T25" fmla="*/ 0 h 35"/>
              <a:gd name="T26" fmla="*/ 5230654 w 1393"/>
              <a:gd name="T27" fmla="*/ 127726 h 35"/>
              <a:gd name="T28" fmla="*/ 5028587 w 1393"/>
              <a:gd name="T29" fmla="*/ 0 h 35"/>
              <a:gd name="T30" fmla="*/ 4832293 w 1393"/>
              <a:gd name="T31" fmla="*/ 127726 h 35"/>
              <a:gd name="T32" fmla="*/ 4630226 w 1393"/>
              <a:gd name="T33" fmla="*/ 0 h 35"/>
              <a:gd name="T34" fmla="*/ 4428159 w 1393"/>
              <a:gd name="T35" fmla="*/ 127726 h 35"/>
              <a:gd name="T36" fmla="*/ 4226091 w 1393"/>
              <a:gd name="T37" fmla="*/ 0 h 35"/>
              <a:gd name="T38" fmla="*/ 4029798 w 1393"/>
              <a:gd name="T39" fmla="*/ 127726 h 35"/>
              <a:gd name="T40" fmla="*/ 3827730 w 1393"/>
              <a:gd name="T41" fmla="*/ 0 h 35"/>
              <a:gd name="T42" fmla="*/ 3625663 w 1393"/>
              <a:gd name="T43" fmla="*/ 127726 h 35"/>
              <a:gd name="T44" fmla="*/ 3423596 w 1393"/>
              <a:gd name="T45" fmla="*/ 0 h 35"/>
              <a:gd name="T46" fmla="*/ 3221529 w 1393"/>
              <a:gd name="T47" fmla="*/ 127726 h 35"/>
              <a:gd name="T48" fmla="*/ 3025235 w 1393"/>
              <a:gd name="T49" fmla="*/ 0 h 35"/>
              <a:gd name="T50" fmla="*/ 2823168 w 1393"/>
              <a:gd name="T51" fmla="*/ 127726 h 35"/>
              <a:gd name="T52" fmla="*/ 2621100 w 1393"/>
              <a:gd name="T53" fmla="*/ 0 h 35"/>
              <a:gd name="T54" fmla="*/ 2419033 w 1393"/>
              <a:gd name="T55" fmla="*/ 127726 h 35"/>
              <a:gd name="T56" fmla="*/ 2222739 w 1393"/>
              <a:gd name="T57" fmla="*/ 0 h 35"/>
              <a:gd name="T58" fmla="*/ 2020672 w 1393"/>
              <a:gd name="T59" fmla="*/ 127726 h 35"/>
              <a:gd name="T60" fmla="*/ 1818605 w 1393"/>
              <a:gd name="T61" fmla="*/ 0 h 35"/>
              <a:gd name="T62" fmla="*/ 1616538 w 1393"/>
              <a:gd name="T63" fmla="*/ 127726 h 35"/>
              <a:gd name="T64" fmla="*/ 1420244 w 1393"/>
              <a:gd name="T65" fmla="*/ 0 h 35"/>
              <a:gd name="T66" fmla="*/ 1218177 w 1393"/>
              <a:gd name="T67" fmla="*/ 127726 h 35"/>
              <a:gd name="T68" fmla="*/ 1016109 w 1393"/>
              <a:gd name="T69" fmla="*/ 0 h 35"/>
              <a:gd name="T70" fmla="*/ 814042 w 1393"/>
              <a:gd name="T71" fmla="*/ 127726 h 35"/>
              <a:gd name="T72" fmla="*/ 617748 w 1393"/>
              <a:gd name="T73" fmla="*/ 0 h 35"/>
              <a:gd name="T74" fmla="*/ 415681 w 1393"/>
              <a:gd name="T75" fmla="*/ 127726 h 35"/>
              <a:gd name="T76" fmla="*/ 213614 w 1393"/>
              <a:gd name="T77" fmla="*/ 0 h 35"/>
              <a:gd name="T78" fmla="*/ 11547 w 1393"/>
              <a:gd name="T79" fmla="*/ 127726 h 35"/>
              <a:gd name="T80" fmla="*/ 0 w 1393"/>
              <a:gd name="T81" fmla="*/ 127726 h 35"/>
              <a:gd name="T82" fmla="*/ 0 w 1393"/>
              <a:gd name="T83" fmla="*/ 203200 h 35"/>
              <a:gd name="T84" fmla="*/ 8042275 w 1393"/>
              <a:gd name="T85" fmla="*/ 203200 h 35"/>
              <a:gd name="T86" fmla="*/ 8042275 w 1393"/>
              <a:gd name="T87" fmla="*/ 127726 h 35"/>
              <a:gd name="T88" fmla="*/ 7840208 w 1393"/>
              <a:gd name="T89" fmla="*/ 0 h 35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393"/>
              <a:gd name="T136" fmla="*/ 0 h 35"/>
              <a:gd name="T137" fmla="*/ 1393 w 1393"/>
              <a:gd name="T138" fmla="*/ 35 h 35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393" h="35">
                <a:moveTo>
                  <a:pt x="1358" y="0"/>
                </a:moveTo>
                <a:cubicBezTo>
                  <a:pt x="1341" y="0"/>
                  <a:pt x="1341" y="22"/>
                  <a:pt x="1324" y="22"/>
                </a:cubicBezTo>
                <a:cubicBezTo>
                  <a:pt x="1306" y="22"/>
                  <a:pt x="1306" y="0"/>
                  <a:pt x="1289" y="0"/>
                </a:cubicBezTo>
                <a:cubicBezTo>
                  <a:pt x="1271" y="0"/>
                  <a:pt x="1271" y="22"/>
                  <a:pt x="1254" y="22"/>
                </a:cubicBezTo>
                <a:cubicBezTo>
                  <a:pt x="1237" y="22"/>
                  <a:pt x="1237" y="0"/>
                  <a:pt x="1219" y="0"/>
                </a:cubicBezTo>
                <a:cubicBezTo>
                  <a:pt x="1202" y="0"/>
                  <a:pt x="1202" y="22"/>
                  <a:pt x="1184" y="22"/>
                </a:cubicBezTo>
                <a:cubicBezTo>
                  <a:pt x="1167" y="22"/>
                  <a:pt x="1167" y="0"/>
                  <a:pt x="1150" y="0"/>
                </a:cubicBezTo>
                <a:cubicBezTo>
                  <a:pt x="1132" y="0"/>
                  <a:pt x="1132" y="22"/>
                  <a:pt x="1115" y="22"/>
                </a:cubicBezTo>
                <a:cubicBezTo>
                  <a:pt x="1097" y="22"/>
                  <a:pt x="1097" y="0"/>
                  <a:pt x="1080" y="0"/>
                </a:cubicBezTo>
                <a:cubicBezTo>
                  <a:pt x="1063" y="0"/>
                  <a:pt x="1063" y="22"/>
                  <a:pt x="1045" y="22"/>
                </a:cubicBezTo>
                <a:cubicBezTo>
                  <a:pt x="1028" y="22"/>
                  <a:pt x="1028" y="0"/>
                  <a:pt x="1011" y="0"/>
                </a:cubicBezTo>
                <a:cubicBezTo>
                  <a:pt x="993" y="0"/>
                  <a:pt x="993" y="22"/>
                  <a:pt x="976" y="22"/>
                </a:cubicBezTo>
                <a:cubicBezTo>
                  <a:pt x="958" y="22"/>
                  <a:pt x="958" y="0"/>
                  <a:pt x="941" y="0"/>
                </a:cubicBezTo>
                <a:cubicBezTo>
                  <a:pt x="924" y="0"/>
                  <a:pt x="924" y="22"/>
                  <a:pt x="906" y="22"/>
                </a:cubicBezTo>
                <a:cubicBezTo>
                  <a:pt x="889" y="22"/>
                  <a:pt x="889" y="0"/>
                  <a:pt x="871" y="0"/>
                </a:cubicBezTo>
                <a:cubicBezTo>
                  <a:pt x="854" y="0"/>
                  <a:pt x="854" y="22"/>
                  <a:pt x="837" y="22"/>
                </a:cubicBezTo>
                <a:cubicBezTo>
                  <a:pt x="819" y="22"/>
                  <a:pt x="819" y="0"/>
                  <a:pt x="802" y="0"/>
                </a:cubicBezTo>
                <a:cubicBezTo>
                  <a:pt x="784" y="0"/>
                  <a:pt x="784" y="22"/>
                  <a:pt x="767" y="22"/>
                </a:cubicBezTo>
                <a:cubicBezTo>
                  <a:pt x="750" y="22"/>
                  <a:pt x="750" y="0"/>
                  <a:pt x="732" y="0"/>
                </a:cubicBezTo>
                <a:cubicBezTo>
                  <a:pt x="715" y="0"/>
                  <a:pt x="715" y="22"/>
                  <a:pt x="698" y="22"/>
                </a:cubicBezTo>
                <a:cubicBezTo>
                  <a:pt x="680" y="22"/>
                  <a:pt x="680" y="0"/>
                  <a:pt x="663" y="0"/>
                </a:cubicBezTo>
                <a:cubicBezTo>
                  <a:pt x="645" y="0"/>
                  <a:pt x="645" y="22"/>
                  <a:pt x="628" y="22"/>
                </a:cubicBezTo>
                <a:cubicBezTo>
                  <a:pt x="611" y="22"/>
                  <a:pt x="611" y="0"/>
                  <a:pt x="593" y="0"/>
                </a:cubicBezTo>
                <a:cubicBezTo>
                  <a:pt x="576" y="0"/>
                  <a:pt x="576" y="22"/>
                  <a:pt x="558" y="22"/>
                </a:cubicBezTo>
                <a:cubicBezTo>
                  <a:pt x="541" y="22"/>
                  <a:pt x="541" y="0"/>
                  <a:pt x="524" y="0"/>
                </a:cubicBezTo>
                <a:cubicBezTo>
                  <a:pt x="506" y="0"/>
                  <a:pt x="506" y="22"/>
                  <a:pt x="489" y="22"/>
                </a:cubicBezTo>
                <a:cubicBezTo>
                  <a:pt x="472" y="22"/>
                  <a:pt x="472" y="0"/>
                  <a:pt x="454" y="0"/>
                </a:cubicBezTo>
                <a:cubicBezTo>
                  <a:pt x="437" y="0"/>
                  <a:pt x="437" y="22"/>
                  <a:pt x="419" y="22"/>
                </a:cubicBezTo>
                <a:cubicBezTo>
                  <a:pt x="402" y="22"/>
                  <a:pt x="402" y="0"/>
                  <a:pt x="385" y="0"/>
                </a:cubicBezTo>
                <a:cubicBezTo>
                  <a:pt x="367" y="0"/>
                  <a:pt x="367" y="22"/>
                  <a:pt x="350" y="22"/>
                </a:cubicBezTo>
                <a:cubicBezTo>
                  <a:pt x="333" y="22"/>
                  <a:pt x="333" y="0"/>
                  <a:pt x="315" y="0"/>
                </a:cubicBezTo>
                <a:cubicBezTo>
                  <a:pt x="298" y="0"/>
                  <a:pt x="298" y="22"/>
                  <a:pt x="280" y="22"/>
                </a:cubicBezTo>
                <a:cubicBezTo>
                  <a:pt x="263" y="22"/>
                  <a:pt x="263" y="0"/>
                  <a:pt x="246" y="0"/>
                </a:cubicBezTo>
                <a:cubicBezTo>
                  <a:pt x="228" y="0"/>
                  <a:pt x="228" y="22"/>
                  <a:pt x="211" y="22"/>
                </a:cubicBezTo>
                <a:cubicBezTo>
                  <a:pt x="194" y="22"/>
                  <a:pt x="194" y="0"/>
                  <a:pt x="176" y="0"/>
                </a:cubicBezTo>
                <a:cubicBezTo>
                  <a:pt x="159" y="0"/>
                  <a:pt x="159" y="22"/>
                  <a:pt x="141" y="22"/>
                </a:cubicBezTo>
                <a:cubicBezTo>
                  <a:pt x="124" y="22"/>
                  <a:pt x="124" y="0"/>
                  <a:pt x="107" y="0"/>
                </a:cubicBezTo>
                <a:cubicBezTo>
                  <a:pt x="89" y="0"/>
                  <a:pt x="89" y="22"/>
                  <a:pt x="72" y="22"/>
                </a:cubicBezTo>
                <a:cubicBezTo>
                  <a:pt x="55" y="22"/>
                  <a:pt x="55" y="0"/>
                  <a:pt x="37" y="0"/>
                </a:cubicBezTo>
                <a:cubicBezTo>
                  <a:pt x="20" y="0"/>
                  <a:pt x="20" y="22"/>
                  <a:pt x="2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5"/>
                  <a:pt x="0" y="35"/>
                  <a:pt x="0" y="35"/>
                </a:cubicBezTo>
                <a:cubicBezTo>
                  <a:pt x="1393" y="35"/>
                  <a:pt x="1393" y="35"/>
                  <a:pt x="1393" y="35"/>
                </a:cubicBezTo>
                <a:cubicBezTo>
                  <a:pt x="1393" y="22"/>
                  <a:pt x="1393" y="22"/>
                  <a:pt x="1393" y="22"/>
                </a:cubicBezTo>
                <a:cubicBezTo>
                  <a:pt x="1376" y="22"/>
                  <a:pt x="1376" y="0"/>
                  <a:pt x="1358" y="0"/>
                </a:cubicBezTo>
                <a:close/>
              </a:path>
            </a:pathLst>
          </a:custGeom>
          <a:solidFill>
            <a:srgbClr val="005E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6" name="Freeform 137"/>
          <p:cNvSpPr>
            <a:spLocks noEditPoints="1" noChangeArrowheads="1"/>
          </p:cNvSpPr>
          <p:nvPr/>
        </p:nvSpPr>
        <p:spPr bwMode="auto">
          <a:xfrm>
            <a:off x="9074150" y="2398713"/>
            <a:ext cx="650875" cy="654050"/>
          </a:xfrm>
          <a:custGeom>
            <a:avLst/>
            <a:gdLst>
              <a:gd name="T0" fmla="*/ 328317 w 113"/>
              <a:gd name="T1" fmla="*/ 654050 h 113"/>
              <a:gd name="T2" fmla="*/ 0 w 113"/>
              <a:gd name="T3" fmla="*/ 329919 h 113"/>
              <a:gd name="T4" fmla="*/ 328317 w 113"/>
              <a:gd name="T5" fmla="*/ 0 h 113"/>
              <a:gd name="T6" fmla="*/ 650875 w 113"/>
              <a:gd name="T7" fmla="*/ 329919 h 113"/>
              <a:gd name="T8" fmla="*/ 328317 w 113"/>
              <a:gd name="T9" fmla="*/ 654050 h 113"/>
              <a:gd name="T10" fmla="*/ 328317 w 113"/>
              <a:gd name="T11" fmla="*/ 69457 h 113"/>
              <a:gd name="T12" fmla="*/ 69119 w 113"/>
              <a:gd name="T13" fmla="*/ 329919 h 113"/>
              <a:gd name="T14" fmla="*/ 328317 w 113"/>
              <a:gd name="T15" fmla="*/ 584593 h 113"/>
              <a:gd name="T16" fmla="*/ 581756 w 113"/>
              <a:gd name="T17" fmla="*/ 329919 h 113"/>
              <a:gd name="T18" fmla="*/ 328317 w 113"/>
              <a:gd name="T19" fmla="*/ 69457 h 11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3"/>
              <a:gd name="T31" fmla="*/ 0 h 113"/>
              <a:gd name="T32" fmla="*/ 113 w 113"/>
              <a:gd name="T33" fmla="*/ 113 h 11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3" h="113">
                <a:moveTo>
                  <a:pt x="57" y="113"/>
                </a:moveTo>
                <a:cubicBezTo>
                  <a:pt x="26" y="113"/>
                  <a:pt x="0" y="88"/>
                  <a:pt x="0" y="57"/>
                </a:cubicBezTo>
                <a:cubicBezTo>
                  <a:pt x="0" y="26"/>
                  <a:pt x="26" y="0"/>
                  <a:pt x="57" y="0"/>
                </a:cubicBezTo>
                <a:cubicBezTo>
                  <a:pt x="88" y="0"/>
                  <a:pt x="113" y="26"/>
                  <a:pt x="113" y="57"/>
                </a:cubicBezTo>
                <a:cubicBezTo>
                  <a:pt x="113" y="88"/>
                  <a:pt x="88" y="113"/>
                  <a:pt x="57" y="113"/>
                </a:cubicBezTo>
                <a:close/>
                <a:moveTo>
                  <a:pt x="57" y="12"/>
                </a:moveTo>
                <a:cubicBezTo>
                  <a:pt x="32" y="12"/>
                  <a:pt x="12" y="32"/>
                  <a:pt x="12" y="57"/>
                </a:cubicBezTo>
                <a:cubicBezTo>
                  <a:pt x="12" y="81"/>
                  <a:pt x="32" y="101"/>
                  <a:pt x="57" y="101"/>
                </a:cubicBezTo>
                <a:cubicBezTo>
                  <a:pt x="81" y="101"/>
                  <a:pt x="101" y="81"/>
                  <a:pt x="101" y="57"/>
                </a:cubicBezTo>
                <a:cubicBezTo>
                  <a:pt x="101" y="32"/>
                  <a:pt x="81" y="12"/>
                  <a:pt x="57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7" name="Oval 138"/>
          <p:cNvSpPr>
            <a:spLocks noChangeArrowheads="1"/>
          </p:cNvSpPr>
          <p:nvPr/>
        </p:nvSpPr>
        <p:spPr bwMode="auto">
          <a:xfrm>
            <a:off x="9223375" y="2544763"/>
            <a:ext cx="365125" cy="363537"/>
          </a:xfrm>
          <a:prstGeom prst="ellipse">
            <a:avLst/>
          </a:prstGeom>
          <a:solidFill>
            <a:srgbClr val="FBBE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8" name="Freeform 139"/>
          <p:cNvSpPr>
            <a:spLocks noChangeArrowheads="1"/>
          </p:cNvSpPr>
          <p:nvPr/>
        </p:nvSpPr>
        <p:spPr bwMode="auto">
          <a:xfrm>
            <a:off x="3740150" y="3098800"/>
            <a:ext cx="1136650" cy="554038"/>
          </a:xfrm>
          <a:custGeom>
            <a:avLst/>
            <a:gdLst>
              <a:gd name="T0" fmla="*/ 1038563 w 197"/>
              <a:gd name="T1" fmla="*/ 363587 h 96"/>
              <a:gd name="T2" fmla="*/ 1003945 w 197"/>
              <a:gd name="T3" fmla="*/ 369359 h 96"/>
              <a:gd name="T4" fmla="*/ 848160 w 197"/>
              <a:gd name="T5" fmla="*/ 230849 h 96"/>
              <a:gd name="T6" fmla="*/ 807772 w 197"/>
              <a:gd name="T7" fmla="*/ 236620 h 96"/>
              <a:gd name="T8" fmla="*/ 807772 w 197"/>
              <a:gd name="T9" fmla="*/ 230849 h 96"/>
              <a:gd name="T10" fmla="*/ 571210 w 197"/>
              <a:gd name="T11" fmla="*/ 5771 h 96"/>
              <a:gd name="T12" fmla="*/ 346188 w 197"/>
              <a:gd name="T13" fmla="*/ 236620 h 96"/>
              <a:gd name="T14" fmla="*/ 346188 w 197"/>
              <a:gd name="T15" fmla="*/ 253934 h 96"/>
              <a:gd name="T16" fmla="*/ 271180 w 197"/>
              <a:gd name="T17" fmla="*/ 242392 h 96"/>
              <a:gd name="T18" fmla="*/ 121166 w 197"/>
              <a:gd name="T19" fmla="*/ 375130 h 96"/>
              <a:gd name="T20" fmla="*/ 92317 w 197"/>
              <a:gd name="T21" fmla="*/ 369359 h 96"/>
              <a:gd name="T22" fmla="*/ 0 w 197"/>
              <a:gd name="T23" fmla="*/ 461698 h 96"/>
              <a:gd name="T24" fmla="*/ 92317 w 197"/>
              <a:gd name="T25" fmla="*/ 554038 h 96"/>
              <a:gd name="T26" fmla="*/ 1044333 w 197"/>
              <a:gd name="T27" fmla="*/ 548267 h 96"/>
              <a:gd name="T28" fmla="*/ 1136650 w 197"/>
              <a:gd name="T29" fmla="*/ 455927 h 96"/>
              <a:gd name="T30" fmla="*/ 1038563 w 197"/>
              <a:gd name="T31" fmla="*/ 363587 h 9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97"/>
              <a:gd name="T49" fmla="*/ 0 h 96"/>
              <a:gd name="T50" fmla="*/ 197 w 197"/>
              <a:gd name="T51" fmla="*/ 96 h 9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97" h="96">
                <a:moveTo>
                  <a:pt x="180" y="63"/>
                </a:moveTo>
                <a:cubicBezTo>
                  <a:pt x="178" y="63"/>
                  <a:pt x="176" y="64"/>
                  <a:pt x="174" y="64"/>
                </a:cubicBezTo>
                <a:cubicBezTo>
                  <a:pt x="173" y="50"/>
                  <a:pt x="161" y="40"/>
                  <a:pt x="147" y="40"/>
                </a:cubicBezTo>
                <a:cubicBezTo>
                  <a:pt x="145" y="40"/>
                  <a:pt x="142" y="40"/>
                  <a:pt x="140" y="41"/>
                </a:cubicBezTo>
                <a:cubicBezTo>
                  <a:pt x="140" y="41"/>
                  <a:pt x="140" y="40"/>
                  <a:pt x="140" y="40"/>
                </a:cubicBezTo>
                <a:cubicBezTo>
                  <a:pt x="139" y="18"/>
                  <a:pt x="121" y="0"/>
                  <a:pt x="99" y="1"/>
                </a:cubicBezTo>
                <a:cubicBezTo>
                  <a:pt x="77" y="1"/>
                  <a:pt x="59" y="19"/>
                  <a:pt x="60" y="41"/>
                </a:cubicBezTo>
                <a:cubicBezTo>
                  <a:pt x="60" y="42"/>
                  <a:pt x="60" y="43"/>
                  <a:pt x="60" y="44"/>
                </a:cubicBezTo>
                <a:cubicBezTo>
                  <a:pt x="56" y="42"/>
                  <a:pt x="52" y="41"/>
                  <a:pt x="47" y="42"/>
                </a:cubicBezTo>
                <a:cubicBezTo>
                  <a:pt x="34" y="42"/>
                  <a:pt x="23" y="52"/>
                  <a:pt x="21" y="65"/>
                </a:cubicBezTo>
                <a:cubicBezTo>
                  <a:pt x="20" y="64"/>
                  <a:pt x="18" y="64"/>
                  <a:pt x="16" y="64"/>
                </a:cubicBezTo>
                <a:cubicBezTo>
                  <a:pt x="7" y="64"/>
                  <a:pt x="0" y="72"/>
                  <a:pt x="0" y="80"/>
                </a:cubicBezTo>
                <a:cubicBezTo>
                  <a:pt x="0" y="89"/>
                  <a:pt x="8" y="96"/>
                  <a:pt x="16" y="96"/>
                </a:cubicBezTo>
                <a:cubicBezTo>
                  <a:pt x="22" y="96"/>
                  <a:pt x="174" y="95"/>
                  <a:pt x="181" y="95"/>
                </a:cubicBezTo>
                <a:cubicBezTo>
                  <a:pt x="190" y="95"/>
                  <a:pt x="197" y="88"/>
                  <a:pt x="197" y="79"/>
                </a:cubicBezTo>
                <a:cubicBezTo>
                  <a:pt x="196" y="70"/>
                  <a:pt x="189" y="63"/>
                  <a:pt x="180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9" name="Freeform 140"/>
          <p:cNvSpPr>
            <a:spLocks noChangeArrowheads="1"/>
          </p:cNvSpPr>
          <p:nvPr/>
        </p:nvSpPr>
        <p:spPr bwMode="auto">
          <a:xfrm>
            <a:off x="4316413" y="3317875"/>
            <a:ext cx="1138237" cy="554038"/>
          </a:xfrm>
          <a:custGeom>
            <a:avLst/>
            <a:gdLst>
              <a:gd name="T0" fmla="*/ 1040014 w 197"/>
              <a:gd name="T1" fmla="*/ 369359 h 96"/>
              <a:gd name="T2" fmla="*/ 1011124 w 197"/>
              <a:gd name="T3" fmla="*/ 375130 h 96"/>
              <a:gd name="T4" fmla="*/ 849344 w 197"/>
              <a:gd name="T5" fmla="*/ 230849 h 96"/>
              <a:gd name="T6" fmla="*/ 808899 w 197"/>
              <a:gd name="T7" fmla="*/ 236620 h 96"/>
              <a:gd name="T8" fmla="*/ 808899 w 197"/>
              <a:gd name="T9" fmla="*/ 230849 h 96"/>
              <a:gd name="T10" fmla="*/ 577785 w 197"/>
              <a:gd name="T11" fmla="*/ 5771 h 96"/>
              <a:gd name="T12" fmla="*/ 346671 w 197"/>
              <a:gd name="T13" fmla="*/ 236620 h 96"/>
              <a:gd name="T14" fmla="*/ 346671 w 197"/>
              <a:gd name="T15" fmla="*/ 253934 h 96"/>
              <a:gd name="T16" fmla="*/ 277337 w 197"/>
              <a:gd name="T17" fmla="*/ 236620 h 96"/>
              <a:gd name="T18" fmla="*/ 121335 w 197"/>
              <a:gd name="T19" fmla="*/ 369359 h 96"/>
              <a:gd name="T20" fmla="*/ 92446 w 197"/>
              <a:gd name="T21" fmla="*/ 363587 h 96"/>
              <a:gd name="T22" fmla="*/ 0 w 197"/>
              <a:gd name="T23" fmla="*/ 455927 h 96"/>
              <a:gd name="T24" fmla="*/ 92446 w 197"/>
              <a:gd name="T25" fmla="*/ 548267 h 96"/>
              <a:gd name="T26" fmla="*/ 1045791 w 197"/>
              <a:gd name="T27" fmla="*/ 554038 h 96"/>
              <a:gd name="T28" fmla="*/ 1132459 w 197"/>
              <a:gd name="T29" fmla="*/ 455927 h 96"/>
              <a:gd name="T30" fmla="*/ 1040014 w 197"/>
              <a:gd name="T31" fmla="*/ 369359 h 9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97"/>
              <a:gd name="T49" fmla="*/ 0 h 96"/>
              <a:gd name="T50" fmla="*/ 197 w 197"/>
              <a:gd name="T51" fmla="*/ 96 h 9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97" h="96">
                <a:moveTo>
                  <a:pt x="180" y="64"/>
                </a:moveTo>
                <a:cubicBezTo>
                  <a:pt x="178" y="64"/>
                  <a:pt x="176" y="64"/>
                  <a:pt x="175" y="65"/>
                </a:cubicBezTo>
                <a:cubicBezTo>
                  <a:pt x="173" y="51"/>
                  <a:pt x="162" y="40"/>
                  <a:pt x="147" y="40"/>
                </a:cubicBezTo>
                <a:cubicBezTo>
                  <a:pt x="145" y="40"/>
                  <a:pt x="142" y="40"/>
                  <a:pt x="140" y="41"/>
                </a:cubicBezTo>
                <a:cubicBezTo>
                  <a:pt x="140" y="41"/>
                  <a:pt x="140" y="40"/>
                  <a:pt x="140" y="40"/>
                </a:cubicBezTo>
                <a:cubicBezTo>
                  <a:pt x="140" y="18"/>
                  <a:pt x="122" y="0"/>
                  <a:pt x="100" y="1"/>
                </a:cubicBezTo>
                <a:cubicBezTo>
                  <a:pt x="78" y="1"/>
                  <a:pt x="60" y="19"/>
                  <a:pt x="60" y="41"/>
                </a:cubicBezTo>
                <a:cubicBezTo>
                  <a:pt x="60" y="42"/>
                  <a:pt x="60" y="43"/>
                  <a:pt x="60" y="44"/>
                </a:cubicBezTo>
                <a:cubicBezTo>
                  <a:pt x="56" y="42"/>
                  <a:pt x="52" y="41"/>
                  <a:pt x="48" y="41"/>
                </a:cubicBezTo>
                <a:cubicBezTo>
                  <a:pt x="34" y="41"/>
                  <a:pt x="23" y="51"/>
                  <a:pt x="21" y="64"/>
                </a:cubicBezTo>
                <a:cubicBezTo>
                  <a:pt x="20" y="64"/>
                  <a:pt x="18" y="63"/>
                  <a:pt x="16" y="63"/>
                </a:cubicBezTo>
                <a:cubicBezTo>
                  <a:pt x="7" y="63"/>
                  <a:pt x="0" y="71"/>
                  <a:pt x="0" y="79"/>
                </a:cubicBezTo>
                <a:cubicBezTo>
                  <a:pt x="0" y="88"/>
                  <a:pt x="7" y="95"/>
                  <a:pt x="16" y="95"/>
                </a:cubicBezTo>
                <a:cubicBezTo>
                  <a:pt x="22" y="95"/>
                  <a:pt x="174" y="96"/>
                  <a:pt x="181" y="96"/>
                </a:cubicBezTo>
                <a:cubicBezTo>
                  <a:pt x="189" y="95"/>
                  <a:pt x="197" y="88"/>
                  <a:pt x="196" y="79"/>
                </a:cubicBezTo>
                <a:cubicBezTo>
                  <a:pt x="196" y="71"/>
                  <a:pt x="189" y="64"/>
                  <a:pt x="180" y="64"/>
                </a:cubicBezTo>
                <a:close/>
              </a:path>
            </a:pathLst>
          </a:custGeom>
          <a:solidFill>
            <a:srgbClr val="7CDF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0" name="Freeform 141"/>
          <p:cNvSpPr>
            <a:spLocks noChangeArrowheads="1"/>
          </p:cNvSpPr>
          <p:nvPr/>
        </p:nvSpPr>
        <p:spPr bwMode="auto">
          <a:xfrm>
            <a:off x="5857875" y="3219450"/>
            <a:ext cx="571500" cy="317500"/>
          </a:xfrm>
          <a:custGeom>
            <a:avLst/>
            <a:gdLst>
              <a:gd name="T0" fmla="*/ 473364 w 99"/>
              <a:gd name="T1" fmla="*/ 121227 h 55"/>
              <a:gd name="T2" fmla="*/ 444500 w 99"/>
              <a:gd name="T3" fmla="*/ 127000 h 55"/>
              <a:gd name="T4" fmla="*/ 282864 w 99"/>
              <a:gd name="T5" fmla="*/ 0 h 55"/>
              <a:gd name="T6" fmla="*/ 127000 w 99"/>
              <a:gd name="T7" fmla="*/ 121227 h 55"/>
              <a:gd name="T8" fmla="*/ 103909 w 99"/>
              <a:gd name="T9" fmla="*/ 121227 h 55"/>
              <a:gd name="T10" fmla="*/ 0 w 99"/>
              <a:gd name="T11" fmla="*/ 219364 h 55"/>
              <a:gd name="T12" fmla="*/ 103909 w 99"/>
              <a:gd name="T13" fmla="*/ 317500 h 55"/>
              <a:gd name="T14" fmla="*/ 473364 w 99"/>
              <a:gd name="T15" fmla="*/ 317500 h 55"/>
              <a:gd name="T16" fmla="*/ 571500 w 99"/>
              <a:gd name="T17" fmla="*/ 219364 h 55"/>
              <a:gd name="T18" fmla="*/ 473364 w 99"/>
              <a:gd name="T19" fmla="*/ 121227 h 5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9"/>
              <a:gd name="T31" fmla="*/ 0 h 55"/>
              <a:gd name="T32" fmla="*/ 99 w 99"/>
              <a:gd name="T33" fmla="*/ 55 h 5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9" h="55">
                <a:moveTo>
                  <a:pt x="82" y="21"/>
                </a:moveTo>
                <a:cubicBezTo>
                  <a:pt x="80" y="21"/>
                  <a:pt x="78" y="21"/>
                  <a:pt x="77" y="22"/>
                </a:cubicBezTo>
                <a:cubicBezTo>
                  <a:pt x="74" y="9"/>
                  <a:pt x="63" y="0"/>
                  <a:pt x="49" y="0"/>
                </a:cubicBezTo>
                <a:cubicBezTo>
                  <a:pt x="36" y="0"/>
                  <a:pt x="25" y="9"/>
                  <a:pt x="22" y="21"/>
                </a:cubicBezTo>
                <a:cubicBezTo>
                  <a:pt x="21" y="21"/>
                  <a:pt x="19" y="21"/>
                  <a:pt x="18" y="21"/>
                </a:cubicBezTo>
                <a:cubicBezTo>
                  <a:pt x="8" y="21"/>
                  <a:pt x="0" y="29"/>
                  <a:pt x="0" y="38"/>
                </a:cubicBezTo>
                <a:cubicBezTo>
                  <a:pt x="0" y="48"/>
                  <a:pt x="8" y="55"/>
                  <a:pt x="18" y="55"/>
                </a:cubicBezTo>
                <a:cubicBezTo>
                  <a:pt x="23" y="55"/>
                  <a:pt x="76" y="55"/>
                  <a:pt x="82" y="55"/>
                </a:cubicBezTo>
                <a:cubicBezTo>
                  <a:pt x="92" y="55"/>
                  <a:pt x="99" y="48"/>
                  <a:pt x="99" y="38"/>
                </a:cubicBezTo>
                <a:cubicBezTo>
                  <a:pt x="99" y="29"/>
                  <a:pt x="92" y="21"/>
                  <a:pt x="82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" name="Freeform 142"/>
          <p:cNvSpPr>
            <a:spLocks noChangeArrowheads="1"/>
          </p:cNvSpPr>
          <p:nvPr/>
        </p:nvSpPr>
        <p:spPr bwMode="auto">
          <a:xfrm>
            <a:off x="5134340" y="3198603"/>
            <a:ext cx="374650" cy="207962"/>
          </a:xfrm>
          <a:custGeom>
            <a:avLst/>
            <a:gdLst>
              <a:gd name="T0" fmla="*/ 311248 w 65"/>
              <a:gd name="T1" fmla="*/ 80874 h 36"/>
              <a:gd name="T2" fmla="*/ 293956 w 65"/>
              <a:gd name="T3" fmla="*/ 80874 h 36"/>
              <a:gd name="T4" fmla="*/ 190207 w 65"/>
              <a:gd name="T5" fmla="*/ 0 h 36"/>
              <a:gd name="T6" fmla="*/ 86458 w 65"/>
              <a:gd name="T7" fmla="*/ 80874 h 36"/>
              <a:gd name="T8" fmla="*/ 69166 w 65"/>
              <a:gd name="T9" fmla="*/ 80874 h 36"/>
              <a:gd name="T10" fmla="*/ 0 w 65"/>
              <a:gd name="T11" fmla="*/ 144418 h 36"/>
              <a:gd name="T12" fmla="*/ 69166 w 65"/>
              <a:gd name="T13" fmla="*/ 207962 h 36"/>
              <a:gd name="T14" fmla="*/ 311248 w 65"/>
              <a:gd name="T15" fmla="*/ 207962 h 36"/>
              <a:gd name="T16" fmla="*/ 374650 w 65"/>
              <a:gd name="T17" fmla="*/ 144418 h 36"/>
              <a:gd name="T18" fmla="*/ 311248 w 65"/>
              <a:gd name="T19" fmla="*/ 80874 h 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5"/>
              <a:gd name="T31" fmla="*/ 0 h 36"/>
              <a:gd name="T32" fmla="*/ 65 w 65"/>
              <a:gd name="T33" fmla="*/ 36 h 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5" h="36">
                <a:moveTo>
                  <a:pt x="54" y="14"/>
                </a:moveTo>
                <a:cubicBezTo>
                  <a:pt x="53" y="14"/>
                  <a:pt x="52" y="14"/>
                  <a:pt x="51" y="14"/>
                </a:cubicBezTo>
                <a:cubicBezTo>
                  <a:pt x="49" y="6"/>
                  <a:pt x="41" y="0"/>
                  <a:pt x="33" y="0"/>
                </a:cubicBezTo>
                <a:cubicBezTo>
                  <a:pt x="24" y="0"/>
                  <a:pt x="16" y="6"/>
                  <a:pt x="15" y="14"/>
                </a:cubicBezTo>
                <a:cubicBezTo>
                  <a:pt x="14" y="14"/>
                  <a:pt x="13" y="14"/>
                  <a:pt x="12" y="14"/>
                </a:cubicBezTo>
                <a:cubicBezTo>
                  <a:pt x="5" y="14"/>
                  <a:pt x="0" y="19"/>
                  <a:pt x="0" y="25"/>
                </a:cubicBezTo>
                <a:cubicBezTo>
                  <a:pt x="0" y="31"/>
                  <a:pt x="5" y="36"/>
                  <a:pt x="12" y="36"/>
                </a:cubicBezTo>
                <a:cubicBezTo>
                  <a:pt x="15" y="36"/>
                  <a:pt x="50" y="36"/>
                  <a:pt x="54" y="36"/>
                </a:cubicBezTo>
                <a:cubicBezTo>
                  <a:pt x="60" y="36"/>
                  <a:pt x="65" y="31"/>
                  <a:pt x="65" y="25"/>
                </a:cubicBezTo>
                <a:cubicBezTo>
                  <a:pt x="65" y="19"/>
                  <a:pt x="60" y="14"/>
                  <a:pt x="54" y="14"/>
                </a:cubicBezTo>
                <a:close/>
              </a:path>
            </a:pathLst>
          </a:custGeom>
          <a:solidFill>
            <a:srgbClr val="29D0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7" name="Freeform 148"/>
          <p:cNvSpPr>
            <a:spLocks noChangeArrowheads="1"/>
          </p:cNvSpPr>
          <p:nvPr/>
        </p:nvSpPr>
        <p:spPr bwMode="auto">
          <a:xfrm>
            <a:off x="2168525" y="5810250"/>
            <a:ext cx="231775" cy="117475"/>
          </a:xfrm>
          <a:custGeom>
            <a:avLst/>
            <a:gdLst>
              <a:gd name="T0" fmla="*/ 115888 w 40"/>
              <a:gd name="T1" fmla="*/ 0 h 20"/>
              <a:gd name="T2" fmla="*/ 231775 w 40"/>
              <a:gd name="T3" fmla="*/ 117475 h 20"/>
              <a:gd name="T4" fmla="*/ 191214 w 40"/>
              <a:gd name="T5" fmla="*/ 117475 h 20"/>
              <a:gd name="T6" fmla="*/ 173831 w 40"/>
              <a:gd name="T7" fmla="*/ 82233 h 20"/>
              <a:gd name="T8" fmla="*/ 156448 w 40"/>
              <a:gd name="T9" fmla="*/ 117475 h 20"/>
              <a:gd name="T10" fmla="*/ 133271 w 40"/>
              <a:gd name="T11" fmla="*/ 117475 h 20"/>
              <a:gd name="T12" fmla="*/ 115888 w 40"/>
              <a:gd name="T13" fmla="*/ 82233 h 20"/>
              <a:gd name="T14" fmla="*/ 92710 w 40"/>
              <a:gd name="T15" fmla="*/ 117475 h 20"/>
              <a:gd name="T16" fmla="*/ 69533 w 40"/>
              <a:gd name="T17" fmla="*/ 117475 h 20"/>
              <a:gd name="T18" fmla="*/ 52149 w 40"/>
              <a:gd name="T19" fmla="*/ 82233 h 20"/>
              <a:gd name="T20" fmla="*/ 28972 w 40"/>
              <a:gd name="T21" fmla="*/ 117475 h 20"/>
              <a:gd name="T22" fmla="*/ 0 w 40"/>
              <a:gd name="T23" fmla="*/ 117475 h 20"/>
              <a:gd name="T24" fmla="*/ 115888 w 40"/>
              <a:gd name="T25" fmla="*/ 0 h 2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"/>
              <a:gd name="T40" fmla="*/ 0 h 20"/>
              <a:gd name="T41" fmla="*/ 40 w 40"/>
              <a:gd name="T42" fmla="*/ 20 h 2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" h="20">
                <a:moveTo>
                  <a:pt x="20" y="0"/>
                </a:moveTo>
                <a:cubicBezTo>
                  <a:pt x="31" y="0"/>
                  <a:pt x="40" y="9"/>
                  <a:pt x="40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20"/>
                  <a:pt x="27" y="20"/>
                  <a:pt x="27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0" y="14"/>
                  <a:pt x="20" y="14"/>
                  <a:pt x="20" y="14"/>
                </a:cubicBezTo>
                <a:cubicBezTo>
                  <a:pt x="16" y="20"/>
                  <a:pt x="16" y="20"/>
                  <a:pt x="16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9" y="14"/>
                  <a:pt x="9" y="14"/>
                  <a:pt x="9" y="14"/>
                </a:cubicBezTo>
                <a:cubicBezTo>
                  <a:pt x="5" y="20"/>
                  <a:pt x="5" y="20"/>
                  <a:pt x="5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lose/>
              </a:path>
            </a:pathLst>
          </a:custGeom>
          <a:solidFill>
            <a:srgbClr val="00B7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6" name="Freeform 187"/>
          <p:cNvSpPr>
            <a:spLocks noChangeArrowheads="1"/>
          </p:cNvSpPr>
          <p:nvPr/>
        </p:nvSpPr>
        <p:spPr bwMode="auto">
          <a:xfrm>
            <a:off x="8005763" y="3033713"/>
            <a:ext cx="565150" cy="323850"/>
          </a:xfrm>
          <a:custGeom>
            <a:avLst/>
            <a:gdLst>
              <a:gd name="T0" fmla="*/ 467114 w 98"/>
              <a:gd name="T1" fmla="*/ 121444 h 56"/>
              <a:gd name="T2" fmla="*/ 438280 w 98"/>
              <a:gd name="T3" fmla="*/ 127227 h 56"/>
              <a:gd name="T4" fmla="*/ 282575 w 98"/>
              <a:gd name="T5" fmla="*/ 0 h 56"/>
              <a:gd name="T6" fmla="*/ 121104 w 98"/>
              <a:gd name="T7" fmla="*/ 127227 h 56"/>
              <a:gd name="T8" fmla="*/ 98036 w 98"/>
              <a:gd name="T9" fmla="*/ 121444 h 56"/>
              <a:gd name="T10" fmla="*/ 0 w 98"/>
              <a:gd name="T11" fmla="*/ 219755 h 56"/>
              <a:gd name="T12" fmla="*/ 98036 w 98"/>
              <a:gd name="T13" fmla="*/ 323850 h 56"/>
              <a:gd name="T14" fmla="*/ 467114 w 98"/>
              <a:gd name="T15" fmla="*/ 323850 h 56"/>
              <a:gd name="T16" fmla="*/ 565150 w 98"/>
              <a:gd name="T17" fmla="*/ 219755 h 56"/>
              <a:gd name="T18" fmla="*/ 467114 w 98"/>
              <a:gd name="T19" fmla="*/ 121444 h 5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8"/>
              <a:gd name="T31" fmla="*/ 0 h 56"/>
              <a:gd name="T32" fmla="*/ 98 w 98"/>
              <a:gd name="T33" fmla="*/ 56 h 5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8" h="56">
                <a:moveTo>
                  <a:pt x="81" y="21"/>
                </a:moveTo>
                <a:cubicBezTo>
                  <a:pt x="79" y="21"/>
                  <a:pt x="78" y="21"/>
                  <a:pt x="76" y="22"/>
                </a:cubicBezTo>
                <a:cubicBezTo>
                  <a:pt x="73" y="9"/>
                  <a:pt x="62" y="0"/>
                  <a:pt x="49" y="0"/>
                </a:cubicBezTo>
                <a:cubicBezTo>
                  <a:pt x="35" y="0"/>
                  <a:pt x="24" y="9"/>
                  <a:pt x="21" y="22"/>
                </a:cubicBezTo>
                <a:cubicBezTo>
                  <a:pt x="20" y="21"/>
                  <a:pt x="18" y="21"/>
                  <a:pt x="17" y="21"/>
                </a:cubicBezTo>
                <a:cubicBezTo>
                  <a:pt x="7" y="21"/>
                  <a:pt x="0" y="29"/>
                  <a:pt x="0" y="38"/>
                </a:cubicBezTo>
                <a:cubicBezTo>
                  <a:pt x="0" y="48"/>
                  <a:pt x="7" y="56"/>
                  <a:pt x="17" y="56"/>
                </a:cubicBezTo>
                <a:cubicBezTo>
                  <a:pt x="22" y="56"/>
                  <a:pt x="75" y="56"/>
                  <a:pt x="81" y="56"/>
                </a:cubicBezTo>
                <a:cubicBezTo>
                  <a:pt x="91" y="56"/>
                  <a:pt x="98" y="48"/>
                  <a:pt x="98" y="38"/>
                </a:cubicBezTo>
                <a:cubicBezTo>
                  <a:pt x="98" y="29"/>
                  <a:pt x="91" y="21"/>
                  <a:pt x="81" y="21"/>
                </a:cubicBezTo>
                <a:close/>
              </a:path>
            </a:pathLst>
          </a:custGeom>
          <a:solidFill>
            <a:srgbClr val="64D8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1" name="矩形 190"/>
          <p:cNvSpPr/>
          <p:nvPr/>
        </p:nvSpPr>
        <p:spPr>
          <a:xfrm>
            <a:off x="3356340" y="1088913"/>
            <a:ext cx="610936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257131"/>
                </a:solidFill>
                <a:latin typeface="华文琥珀" pitchFamily="2" charset="-122"/>
                <a:ea typeface="华文琥珀" pitchFamily="2" charset="-122"/>
              </a:rPr>
              <a:t>争做环保小卫士</a:t>
            </a:r>
          </a:p>
        </p:txBody>
      </p:sp>
      <p:sp>
        <p:nvSpPr>
          <p:cNvPr id="192" name="直接连接符 198"/>
          <p:cNvSpPr>
            <a:spLocks noChangeShapeType="1"/>
          </p:cNvSpPr>
          <p:nvPr/>
        </p:nvSpPr>
        <p:spPr bwMode="auto">
          <a:xfrm>
            <a:off x="3770996" y="2309083"/>
            <a:ext cx="4875212" cy="7363"/>
          </a:xfrm>
          <a:prstGeom prst="line">
            <a:avLst/>
          </a:prstGeom>
          <a:noFill/>
          <a:ln w="6350">
            <a:solidFill>
              <a:srgbClr val="5FD7E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3" name="组合 202"/>
          <p:cNvGrpSpPr/>
          <p:nvPr/>
        </p:nvGrpSpPr>
        <p:grpSpPr>
          <a:xfrm>
            <a:off x="4146915" y="2401103"/>
            <a:ext cx="4042154" cy="481783"/>
            <a:chOff x="4146915" y="2401103"/>
            <a:chExt cx="4042154" cy="481783"/>
          </a:xfrm>
        </p:grpSpPr>
        <p:sp>
          <p:nvSpPr>
            <p:cNvPr id="193" name="椭圆 192"/>
            <p:cNvSpPr/>
            <p:nvPr/>
          </p:nvSpPr>
          <p:spPr bwMode="auto">
            <a:xfrm>
              <a:off x="4192953" y="2443856"/>
              <a:ext cx="411162" cy="411162"/>
            </a:xfrm>
            <a:prstGeom prst="ellipse">
              <a:avLst/>
            </a:prstGeom>
            <a:noFill/>
            <a:ln w="9525" cap="flat" cmpd="sng" algn="ctr">
              <a:solidFill>
                <a:srgbClr val="25713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94" name="椭圆 193"/>
            <p:cNvSpPr/>
            <p:nvPr/>
          </p:nvSpPr>
          <p:spPr bwMode="auto">
            <a:xfrm>
              <a:off x="5377255" y="2445912"/>
              <a:ext cx="411162" cy="411162"/>
            </a:xfrm>
            <a:prstGeom prst="ellipse">
              <a:avLst/>
            </a:prstGeom>
            <a:noFill/>
            <a:ln w="9525" cap="flat" cmpd="sng" algn="ctr">
              <a:solidFill>
                <a:srgbClr val="25713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95" name="椭圆 194"/>
            <p:cNvSpPr/>
            <p:nvPr/>
          </p:nvSpPr>
          <p:spPr bwMode="auto">
            <a:xfrm>
              <a:off x="6548803" y="2447935"/>
              <a:ext cx="411162" cy="411162"/>
            </a:xfrm>
            <a:prstGeom prst="ellipse">
              <a:avLst/>
            </a:prstGeom>
            <a:noFill/>
            <a:ln w="9525" cap="flat" cmpd="sng" algn="ctr">
              <a:solidFill>
                <a:srgbClr val="25713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96" name="椭圆 195"/>
            <p:cNvSpPr/>
            <p:nvPr/>
          </p:nvSpPr>
          <p:spPr bwMode="auto">
            <a:xfrm>
              <a:off x="7737267" y="2466984"/>
              <a:ext cx="411162" cy="411162"/>
            </a:xfrm>
            <a:prstGeom prst="ellipse">
              <a:avLst/>
            </a:prstGeom>
            <a:noFill/>
            <a:ln w="9525" cap="flat" cmpd="sng" algn="ctr">
              <a:solidFill>
                <a:srgbClr val="25713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97" name="文本框 196"/>
            <p:cNvSpPr txBox="1"/>
            <p:nvPr/>
          </p:nvSpPr>
          <p:spPr>
            <a:xfrm>
              <a:off x="4146915" y="2401103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257131"/>
                  </a:solidFill>
                  <a:latin typeface="华文细黑" pitchFamily="2" charset="-122"/>
                  <a:ea typeface="华文细黑" pitchFamily="2" charset="-122"/>
                </a:rPr>
                <a:t>呵</a:t>
              </a:r>
            </a:p>
          </p:txBody>
        </p:sp>
        <p:sp>
          <p:nvSpPr>
            <p:cNvPr id="198" name="文本框 197"/>
            <p:cNvSpPr txBox="1"/>
            <p:nvPr/>
          </p:nvSpPr>
          <p:spPr>
            <a:xfrm>
              <a:off x="5347649" y="2405865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257131"/>
                  </a:solidFill>
                  <a:latin typeface="华文细黑" pitchFamily="2" charset="-122"/>
                  <a:ea typeface="华文细黑" pitchFamily="2" charset="-122"/>
                </a:rPr>
                <a:t>护</a:t>
              </a:r>
            </a:p>
          </p:txBody>
        </p:sp>
        <p:sp>
          <p:nvSpPr>
            <p:cNvPr id="199" name="文本框 198"/>
            <p:cNvSpPr txBox="1"/>
            <p:nvPr/>
          </p:nvSpPr>
          <p:spPr>
            <a:xfrm>
              <a:off x="6514471" y="2403046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257131"/>
                  </a:solidFill>
                  <a:latin typeface="华文细黑" pitchFamily="2" charset="-122"/>
                  <a:ea typeface="华文细黑" pitchFamily="2" charset="-122"/>
                </a:rPr>
                <a:t>环</a:t>
              </a:r>
            </a:p>
          </p:txBody>
        </p:sp>
        <p:sp>
          <p:nvSpPr>
            <p:cNvPr id="200" name="文本框 199"/>
            <p:cNvSpPr txBox="1"/>
            <p:nvPr/>
          </p:nvSpPr>
          <p:spPr>
            <a:xfrm>
              <a:off x="7696626" y="2421221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257131"/>
                  </a:solidFill>
                  <a:latin typeface="华文细黑" pitchFamily="2" charset="-122"/>
                  <a:ea typeface="华文细黑" pitchFamily="2" charset="-122"/>
                </a:rPr>
                <a:t>境</a:t>
              </a:r>
            </a:p>
          </p:txBody>
        </p:sp>
      </p:grpSp>
      <p:sp>
        <p:nvSpPr>
          <p:cNvPr id="201" name="矩形 200"/>
          <p:cNvSpPr/>
          <p:nvPr/>
        </p:nvSpPr>
        <p:spPr>
          <a:xfrm>
            <a:off x="4702540" y="3004575"/>
            <a:ext cx="31575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eaLnBrk="1" hangingPunct="1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itchFamily="49" charset="-122"/>
                <a:ea typeface="幼圆" pitchFamily="49" charset="-122"/>
              </a:rPr>
              <a:t>四（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itchFamily="49" charset="-122"/>
                <a:ea typeface="幼圆" pitchFamily="49" charset="-122"/>
              </a:rPr>
              <a:t>1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itchFamily="49" charset="-122"/>
                <a:ea typeface="幼圆" pitchFamily="49" charset="-122"/>
              </a:rPr>
              <a:t>）主题班会</a:t>
            </a:r>
          </a:p>
        </p:txBody>
      </p:sp>
      <p:pic>
        <p:nvPicPr>
          <p:cNvPr id="204" name="江语晨 - 我的主题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9817" y="-69012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0" decel="10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0" decel="100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0" decel="100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0" decel="100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0" decel="100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500"/>
                            </p:stCondLst>
                            <p:childTnLst>
                              <p:par>
                                <p:cTn id="9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000"/>
                            </p:stCondLst>
                            <p:childTnLst>
                              <p:par>
                                <p:cTn id="9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1" dur="2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5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9" dur="2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 numSld="999">
                <p:cTn id="11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"/>
                </p:tgtEl>
              </p:cMediaNode>
            </p:audio>
          </p:childTnLst>
        </p:cTn>
      </p:par>
    </p:tnLst>
    <p:bldLst>
      <p:bldP spid="5" grpId="0" animBg="1"/>
      <p:bldP spid="72" grpId="0" animBg="1"/>
      <p:bldP spid="100" grpId="0" animBg="1"/>
      <p:bldP spid="101" grpId="0" animBg="1"/>
      <p:bldP spid="102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7" grpId="0" animBg="1"/>
      <p:bldP spid="186" grpId="0" animBg="1"/>
      <p:bldP spid="191" grpId="0"/>
      <p:bldP spid="192" grpId="0" animBg="1"/>
      <p:bldP spid="20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4" name="MH_Entry_1"/>
          <p:cNvSpPr>
            <a:spLocks noChangeArrowheads="1"/>
          </p:cNvSpPr>
          <p:nvPr/>
        </p:nvSpPr>
        <p:spPr bwMode="auto">
          <a:xfrm>
            <a:off x="1176338" y="266023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25713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随手关灯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3091"/>
            <a:ext cx="1030343" cy="10043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744" b="100000" l="68" r="100000">
                        <a14:foregroundMark x1="84401" y1="76226" x2="84401" y2="762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246"/>
          <a:stretch>
            <a:fillRect/>
          </a:stretch>
        </p:blipFill>
        <p:spPr>
          <a:xfrm>
            <a:off x="0" y="2727702"/>
            <a:ext cx="12192000" cy="413029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76067" y="1253669"/>
            <a:ext cx="2119540" cy="216345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57734" y="1750622"/>
            <a:ext cx="71609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离开房间时，随手关电灯，节约用电。</a:t>
            </a:r>
          </a:p>
        </p:txBody>
      </p:sp>
      <p:sp>
        <p:nvSpPr>
          <p:cNvPr id="16" name="文本框 51"/>
          <p:cNvSpPr>
            <a:spLocks noChangeArrowheads="1"/>
          </p:cNvSpPr>
          <p:nvPr/>
        </p:nvSpPr>
        <p:spPr bwMode="auto">
          <a:xfrm>
            <a:off x="3595607" y="2299434"/>
            <a:ext cx="5472543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Clr>
                <a:srgbClr val="BFBFBF"/>
              </a:buClr>
            </a:pP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输入您的文本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/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这里请输入您的文本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/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这里输入您的文本</a:t>
            </a:r>
            <a:endParaRPr lang="en-US" altLang="zh-CN" sz="16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pPr algn="ctr" eaLnBrk="1" hangingPunct="1">
              <a:lnSpc>
                <a:spcPct val="130000"/>
              </a:lnSpc>
              <a:buClr>
                <a:srgbClr val="BFBFBF"/>
              </a:buClr>
            </a:pP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输入您的文本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/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这里请输入您的文本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/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这里输入您的文本</a:t>
            </a:r>
            <a:endParaRPr lang="en-US" altLang="zh-CN" sz="16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99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750"/>
                            </p:stCondLst>
                            <p:childTnLst>
                              <p:par>
                                <p:cTn id="3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4" grpId="0" animBg="1"/>
      <p:bldP spid="8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4" name="MH_Entry_1"/>
          <p:cNvSpPr>
            <a:spLocks noChangeArrowheads="1"/>
          </p:cNvSpPr>
          <p:nvPr/>
        </p:nvSpPr>
        <p:spPr bwMode="auto">
          <a:xfrm>
            <a:off x="1176338" y="266023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25713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使用节能灯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3091"/>
            <a:ext cx="1030343" cy="10043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43"/>
          <a:stretch>
            <a:fillRect/>
          </a:stretch>
        </p:blipFill>
        <p:spPr>
          <a:xfrm>
            <a:off x="6747646" y="2437826"/>
            <a:ext cx="5205995" cy="4412425"/>
          </a:xfrm>
          <a:prstGeom prst="rect">
            <a:avLst/>
          </a:prstGeom>
        </p:spPr>
      </p:pic>
      <p:pic>
        <p:nvPicPr>
          <p:cNvPr id="10" name="Picture 4" descr="7a966cfa16189ae1b58f316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5780" y="1615429"/>
            <a:ext cx="4826000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3439352" y="1783384"/>
            <a:ext cx="514671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使用节能灯，也是节能减排的重要之举。</a:t>
            </a:r>
          </a:p>
        </p:txBody>
      </p:sp>
      <p:sp>
        <p:nvSpPr>
          <p:cNvPr id="12" name="文本框 51"/>
          <p:cNvSpPr>
            <a:spLocks noChangeArrowheads="1"/>
          </p:cNvSpPr>
          <p:nvPr/>
        </p:nvSpPr>
        <p:spPr bwMode="auto">
          <a:xfrm>
            <a:off x="3640829" y="3260223"/>
            <a:ext cx="3188040" cy="1516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BFBFBF"/>
              </a:buClr>
            </a:pP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输入您的文本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/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这里请输入您的文本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/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这里输入您的文本</a:t>
            </a:r>
            <a:endParaRPr lang="en-US" altLang="zh-CN" sz="16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pPr eaLnBrk="1" hangingPunct="1">
              <a:lnSpc>
                <a:spcPct val="150000"/>
              </a:lnSpc>
              <a:buClr>
                <a:srgbClr val="BFBFBF"/>
              </a:buClr>
            </a:pP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输入您的文本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/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这里请输入您的文本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/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这里输入您的文本</a:t>
            </a:r>
            <a:endParaRPr lang="en-US" altLang="zh-CN" sz="16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950"/>
                            </p:stCondLst>
                            <p:childTnLst>
                              <p:par>
                                <p:cTn id="3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4" grpId="0" animBg="1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156" y="0"/>
            <a:ext cx="4911841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 bwMode="auto">
          <a:xfrm>
            <a:off x="0" y="3425125"/>
            <a:ext cx="12192000" cy="1752479"/>
          </a:xfrm>
          <a:prstGeom prst="rect">
            <a:avLst/>
          </a:prstGeom>
          <a:solidFill>
            <a:srgbClr val="25713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134" name="MH_Entry_1"/>
          <p:cNvSpPr>
            <a:spLocks noChangeArrowheads="1"/>
          </p:cNvSpPr>
          <p:nvPr/>
        </p:nvSpPr>
        <p:spPr bwMode="auto">
          <a:xfrm>
            <a:off x="1176338" y="266023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25713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减少使用电脑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3091"/>
            <a:ext cx="1030343" cy="1004341"/>
          </a:xfrm>
          <a:prstGeom prst="rect">
            <a:avLst/>
          </a:prstGeom>
        </p:spPr>
      </p:pic>
      <p:sp>
        <p:nvSpPr>
          <p:cNvPr id="8" name="Rectangle 5"/>
          <p:cNvSpPr txBox="1">
            <a:spLocks noChangeArrowheads="1"/>
          </p:cNvSpPr>
          <p:nvPr/>
        </p:nvSpPr>
        <p:spPr>
          <a:xfrm>
            <a:off x="4973880" y="3533612"/>
            <a:ext cx="7218120" cy="1425844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18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8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尽管我们生活的时代已经和互联网不可分离，但并不代表我们必须时刻使用电脑。电子产品产生的电子垃圾对环境的污染是可怕的。减少使用电脑，更不要一味追新，延长你的电脑使用寿命吧。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78969" y="1803400"/>
            <a:ext cx="5517397" cy="4142324"/>
            <a:chOff x="278969" y="1803400"/>
            <a:chExt cx="5517397" cy="4142324"/>
          </a:xfrm>
        </p:grpSpPr>
        <p:pic>
          <p:nvPicPr>
            <p:cNvPr id="9" name="Picture 6" descr="cc3359f9aed464386d22ebda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78969" y="1803400"/>
              <a:ext cx="5076825" cy="4033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4" name="矩形 3"/>
            <p:cNvSpPr/>
            <p:nvPr/>
          </p:nvSpPr>
          <p:spPr bwMode="auto">
            <a:xfrm>
              <a:off x="4370522" y="5286091"/>
              <a:ext cx="1425844" cy="659633"/>
            </a:xfrm>
            <a:prstGeom prst="rect">
              <a:avLst/>
            </a:prstGeom>
            <a:solidFill>
              <a:srgbClr val="DDF1E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13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20090703015844-98512527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3" y="2520794"/>
            <a:ext cx="6333925" cy="3718696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4" name="MH_Entry_1"/>
          <p:cNvSpPr>
            <a:spLocks noChangeArrowheads="1"/>
          </p:cNvSpPr>
          <p:nvPr/>
        </p:nvSpPr>
        <p:spPr bwMode="auto">
          <a:xfrm>
            <a:off x="1176338" y="266023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25713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电脑待机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3091"/>
            <a:ext cx="1030343" cy="100434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2924175"/>
            <a:ext cx="11928475" cy="3957637"/>
            <a:chOff x="0" y="2924175"/>
            <a:chExt cx="11928475" cy="3957637"/>
          </a:xfrm>
        </p:grpSpPr>
        <p:sp>
          <p:nvSpPr>
            <p:cNvPr id="10" name="Freeform 11"/>
            <p:cNvSpPr>
              <a:spLocks noChangeArrowheads="1"/>
            </p:cNvSpPr>
            <p:nvPr/>
          </p:nvSpPr>
          <p:spPr bwMode="auto">
            <a:xfrm>
              <a:off x="6321425" y="4711700"/>
              <a:ext cx="692150" cy="1555750"/>
            </a:xfrm>
            <a:custGeom>
              <a:avLst/>
              <a:gdLst>
                <a:gd name="T0" fmla="*/ 576792 w 120"/>
                <a:gd name="T1" fmla="*/ 1555750 h 269"/>
                <a:gd name="T2" fmla="*/ 115358 w 120"/>
                <a:gd name="T3" fmla="*/ 1555750 h 269"/>
                <a:gd name="T4" fmla="*/ 0 w 120"/>
                <a:gd name="T5" fmla="*/ 1440081 h 269"/>
                <a:gd name="T6" fmla="*/ 0 w 120"/>
                <a:gd name="T7" fmla="*/ 347007 h 269"/>
                <a:gd name="T8" fmla="*/ 346075 w 120"/>
                <a:gd name="T9" fmla="*/ 0 h 269"/>
                <a:gd name="T10" fmla="*/ 346075 w 120"/>
                <a:gd name="T11" fmla="*/ 0 h 269"/>
                <a:gd name="T12" fmla="*/ 692150 w 120"/>
                <a:gd name="T13" fmla="*/ 347007 h 269"/>
                <a:gd name="T14" fmla="*/ 692150 w 120"/>
                <a:gd name="T15" fmla="*/ 1440081 h 269"/>
                <a:gd name="T16" fmla="*/ 576792 w 120"/>
                <a:gd name="T17" fmla="*/ 1555750 h 2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0"/>
                <a:gd name="T28" fmla="*/ 0 h 269"/>
                <a:gd name="T29" fmla="*/ 120 w 120"/>
                <a:gd name="T30" fmla="*/ 269 h 26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0" h="269">
                  <a:moveTo>
                    <a:pt x="100" y="269"/>
                  </a:moveTo>
                  <a:cubicBezTo>
                    <a:pt x="20" y="269"/>
                    <a:pt x="20" y="269"/>
                    <a:pt x="20" y="269"/>
                  </a:cubicBezTo>
                  <a:cubicBezTo>
                    <a:pt x="9" y="269"/>
                    <a:pt x="0" y="260"/>
                    <a:pt x="0" y="24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93" y="0"/>
                    <a:pt x="120" y="27"/>
                    <a:pt x="120" y="60"/>
                  </a:cubicBezTo>
                  <a:cubicBezTo>
                    <a:pt x="120" y="249"/>
                    <a:pt x="120" y="249"/>
                    <a:pt x="120" y="249"/>
                  </a:cubicBezTo>
                  <a:cubicBezTo>
                    <a:pt x="120" y="260"/>
                    <a:pt x="111" y="269"/>
                    <a:pt x="100" y="269"/>
                  </a:cubicBezTo>
                  <a:close/>
                </a:path>
              </a:pathLst>
            </a:custGeom>
            <a:solidFill>
              <a:srgbClr val="257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5"/>
            <p:cNvSpPr>
              <a:spLocks noChangeArrowheads="1"/>
            </p:cNvSpPr>
            <p:nvPr/>
          </p:nvSpPr>
          <p:spPr bwMode="auto">
            <a:xfrm>
              <a:off x="6753225" y="3432175"/>
              <a:ext cx="4822825" cy="3200400"/>
            </a:xfrm>
            <a:custGeom>
              <a:avLst/>
              <a:gdLst>
                <a:gd name="T0" fmla="*/ 4487826 w 835"/>
                <a:gd name="T1" fmla="*/ 2164466 h 553"/>
                <a:gd name="T2" fmla="*/ 3950673 w 835"/>
                <a:gd name="T3" fmla="*/ 2164466 h 553"/>
                <a:gd name="T4" fmla="*/ 3950673 w 835"/>
                <a:gd name="T5" fmla="*/ 1869311 h 553"/>
                <a:gd name="T6" fmla="*/ 3471279 w 835"/>
                <a:gd name="T7" fmla="*/ 1388962 h 553"/>
                <a:gd name="T8" fmla="*/ 2847488 w 835"/>
                <a:gd name="T9" fmla="*/ 1388962 h 553"/>
                <a:gd name="T10" fmla="*/ 2847488 w 835"/>
                <a:gd name="T11" fmla="*/ 1059084 h 553"/>
                <a:gd name="T12" fmla="*/ 2541369 w 835"/>
                <a:gd name="T13" fmla="*/ 746567 h 553"/>
                <a:gd name="T14" fmla="*/ 2512490 w 835"/>
                <a:gd name="T15" fmla="*/ 746567 h 553"/>
                <a:gd name="T16" fmla="*/ 2512490 w 835"/>
                <a:gd name="T17" fmla="*/ 532435 h 553"/>
                <a:gd name="T18" fmla="*/ 2027319 w 835"/>
                <a:gd name="T19" fmla="*/ 11575 h 553"/>
                <a:gd name="T20" fmla="*/ 1501718 w 835"/>
                <a:gd name="T21" fmla="*/ 520861 h 553"/>
                <a:gd name="T22" fmla="*/ 1501718 w 835"/>
                <a:gd name="T23" fmla="*/ 567159 h 553"/>
                <a:gd name="T24" fmla="*/ 1484390 w 835"/>
                <a:gd name="T25" fmla="*/ 567159 h 553"/>
                <a:gd name="T26" fmla="*/ 1068530 w 835"/>
                <a:gd name="T27" fmla="*/ 983848 h 553"/>
                <a:gd name="T28" fmla="*/ 1068530 w 835"/>
                <a:gd name="T29" fmla="*/ 1238491 h 553"/>
                <a:gd name="T30" fmla="*/ 935686 w 835"/>
                <a:gd name="T31" fmla="*/ 1238491 h 553"/>
                <a:gd name="T32" fmla="*/ 577584 w 835"/>
                <a:gd name="T33" fmla="*/ 1591519 h 553"/>
                <a:gd name="T34" fmla="*/ 577584 w 835"/>
                <a:gd name="T35" fmla="*/ 1875099 h 553"/>
                <a:gd name="T36" fmla="*/ 334999 w 835"/>
                <a:gd name="T37" fmla="*/ 1875099 h 553"/>
                <a:gd name="T38" fmla="*/ 0 w 835"/>
                <a:gd name="T39" fmla="*/ 2204977 h 553"/>
                <a:gd name="T40" fmla="*/ 0 w 835"/>
                <a:gd name="T41" fmla="*/ 2905246 h 553"/>
                <a:gd name="T42" fmla="*/ 716204 w 835"/>
                <a:gd name="T43" fmla="*/ 2905246 h 553"/>
                <a:gd name="T44" fmla="*/ 716204 w 835"/>
                <a:gd name="T45" fmla="*/ 2882096 h 553"/>
                <a:gd name="T46" fmla="*/ 1068530 w 835"/>
                <a:gd name="T47" fmla="*/ 2882096 h 553"/>
                <a:gd name="T48" fmla="*/ 1068530 w 835"/>
                <a:gd name="T49" fmla="*/ 3032567 h 553"/>
                <a:gd name="T50" fmla="*/ 1732751 w 835"/>
                <a:gd name="T51" fmla="*/ 3032567 h 553"/>
                <a:gd name="T52" fmla="*/ 1732751 w 835"/>
                <a:gd name="T53" fmla="*/ 2963119 h 553"/>
                <a:gd name="T54" fmla="*/ 2512490 w 835"/>
                <a:gd name="T55" fmla="*/ 2963119 h 553"/>
                <a:gd name="T56" fmla="*/ 2512490 w 835"/>
                <a:gd name="T57" fmla="*/ 2835797 h 553"/>
                <a:gd name="T58" fmla="*/ 2714644 w 835"/>
                <a:gd name="T59" fmla="*/ 2835797 h 553"/>
                <a:gd name="T60" fmla="*/ 2714644 w 835"/>
                <a:gd name="T61" fmla="*/ 3049929 h 553"/>
                <a:gd name="T62" fmla="*/ 3731192 w 835"/>
                <a:gd name="T63" fmla="*/ 3049929 h 553"/>
                <a:gd name="T64" fmla="*/ 3731192 w 835"/>
                <a:gd name="T65" fmla="*/ 3200400 h 553"/>
                <a:gd name="T66" fmla="*/ 4822825 w 835"/>
                <a:gd name="T67" fmla="*/ 3200400 h 553"/>
                <a:gd name="T68" fmla="*/ 4822825 w 835"/>
                <a:gd name="T69" fmla="*/ 2505919 h 553"/>
                <a:gd name="T70" fmla="*/ 4487826 w 835"/>
                <a:gd name="T71" fmla="*/ 2164466 h 55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835"/>
                <a:gd name="T109" fmla="*/ 0 h 553"/>
                <a:gd name="T110" fmla="*/ 835 w 835"/>
                <a:gd name="T111" fmla="*/ 553 h 55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835" h="553">
                  <a:moveTo>
                    <a:pt x="777" y="374"/>
                  </a:moveTo>
                  <a:cubicBezTo>
                    <a:pt x="684" y="374"/>
                    <a:pt x="684" y="374"/>
                    <a:pt x="684" y="374"/>
                  </a:cubicBezTo>
                  <a:cubicBezTo>
                    <a:pt x="684" y="323"/>
                    <a:pt x="684" y="323"/>
                    <a:pt x="684" y="323"/>
                  </a:cubicBezTo>
                  <a:cubicBezTo>
                    <a:pt x="684" y="277"/>
                    <a:pt x="647" y="240"/>
                    <a:pt x="601" y="240"/>
                  </a:cubicBezTo>
                  <a:cubicBezTo>
                    <a:pt x="493" y="240"/>
                    <a:pt x="493" y="240"/>
                    <a:pt x="493" y="240"/>
                  </a:cubicBezTo>
                  <a:cubicBezTo>
                    <a:pt x="493" y="183"/>
                    <a:pt x="493" y="183"/>
                    <a:pt x="493" y="183"/>
                  </a:cubicBezTo>
                  <a:cubicBezTo>
                    <a:pt x="493" y="153"/>
                    <a:pt x="469" y="129"/>
                    <a:pt x="440" y="129"/>
                  </a:cubicBezTo>
                  <a:cubicBezTo>
                    <a:pt x="435" y="129"/>
                    <a:pt x="435" y="129"/>
                    <a:pt x="435" y="129"/>
                  </a:cubicBezTo>
                  <a:cubicBezTo>
                    <a:pt x="435" y="92"/>
                    <a:pt x="435" y="92"/>
                    <a:pt x="435" y="92"/>
                  </a:cubicBezTo>
                  <a:cubicBezTo>
                    <a:pt x="435" y="45"/>
                    <a:pt x="398" y="5"/>
                    <a:pt x="351" y="2"/>
                  </a:cubicBezTo>
                  <a:cubicBezTo>
                    <a:pt x="301" y="0"/>
                    <a:pt x="260" y="40"/>
                    <a:pt x="260" y="90"/>
                  </a:cubicBezTo>
                  <a:cubicBezTo>
                    <a:pt x="260" y="98"/>
                    <a:pt x="260" y="98"/>
                    <a:pt x="260" y="98"/>
                  </a:cubicBezTo>
                  <a:cubicBezTo>
                    <a:pt x="257" y="98"/>
                    <a:pt x="257" y="98"/>
                    <a:pt x="257" y="98"/>
                  </a:cubicBezTo>
                  <a:cubicBezTo>
                    <a:pt x="217" y="98"/>
                    <a:pt x="185" y="130"/>
                    <a:pt x="185" y="170"/>
                  </a:cubicBezTo>
                  <a:cubicBezTo>
                    <a:pt x="185" y="214"/>
                    <a:pt x="185" y="214"/>
                    <a:pt x="185" y="214"/>
                  </a:cubicBezTo>
                  <a:cubicBezTo>
                    <a:pt x="162" y="214"/>
                    <a:pt x="162" y="214"/>
                    <a:pt x="162" y="214"/>
                  </a:cubicBezTo>
                  <a:cubicBezTo>
                    <a:pt x="128" y="214"/>
                    <a:pt x="100" y="242"/>
                    <a:pt x="100" y="275"/>
                  </a:cubicBezTo>
                  <a:cubicBezTo>
                    <a:pt x="100" y="324"/>
                    <a:pt x="100" y="324"/>
                    <a:pt x="100" y="324"/>
                  </a:cubicBezTo>
                  <a:cubicBezTo>
                    <a:pt x="58" y="324"/>
                    <a:pt x="58" y="324"/>
                    <a:pt x="58" y="324"/>
                  </a:cubicBezTo>
                  <a:cubicBezTo>
                    <a:pt x="26" y="324"/>
                    <a:pt x="0" y="349"/>
                    <a:pt x="0" y="381"/>
                  </a:cubicBezTo>
                  <a:cubicBezTo>
                    <a:pt x="0" y="502"/>
                    <a:pt x="0" y="502"/>
                    <a:pt x="0" y="502"/>
                  </a:cubicBezTo>
                  <a:cubicBezTo>
                    <a:pt x="124" y="502"/>
                    <a:pt x="124" y="502"/>
                    <a:pt x="124" y="502"/>
                  </a:cubicBezTo>
                  <a:cubicBezTo>
                    <a:pt x="124" y="498"/>
                    <a:pt x="124" y="498"/>
                    <a:pt x="124" y="498"/>
                  </a:cubicBezTo>
                  <a:cubicBezTo>
                    <a:pt x="185" y="498"/>
                    <a:pt x="185" y="498"/>
                    <a:pt x="185" y="498"/>
                  </a:cubicBezTo>
                  <a:cubicBezTo>
                    <a:pt x="185" y="524"/>
                    <a:pt x="185" y="524"/>
                    <a:pt x="185" y="524"/>
                  </a:cubicBezTo>
                  <a:cubicBezTo>
                    <a:pt x="300" y="524"/>
                    <a:pt x="300" y="524"/>
                    <a:pt x="300" y="524"/>
                  </a:cubicBezTo>
                  <a:cubicBezTo>
                    <a:pt x="300" y="512"/>
                    <a:pt x="300" y="512"/>
                    <a:pt x="300" y="512"/>
                  </a:cubicBezTo>
                  <a:cubicBezTo>
                    <a:pt x="435" y="512"/>
                    <a:pt x="435" y="512"/>
                    <a:pt x="435" y="512"/>
                  </a:cubicBezTo>
                  <a:cubicBezTo>
                    <a:pt x="435" y="490"/>
                    <a:pt x="435" y="490"/>
                    <a:pt x="435" y="490"/>
                  </a:cubicBezTo>
                  <a:cubicBezTo>
                    <a:pt x="470" y="490"/>
                    <a:pt x="470" y="490"/>
                    <a:pt x="470" y="490"/>
                  </a:cubicBezTo>
                  <a:cubicBezTo>
                    <a:pt x="470" y="527"/>
                    <a:pt x="470" y="527"/>
                    <a:pt x="470" y="527"/>
                  </a:cubicBezTo>
                  <a:cubicBezTo>
                    <a:pt x="646" y="527"/>
                    <a:pt x="646" y="527"/>
                    <a:pt x="646" y="527"/>
                  </a:cubicBezTo>
                  <a:cubicBezTo>
                    <a:pt x="646" y="553"/>
                    <a:pt x="646" y="553"/>
                    <a:pt x="646" y="553"/>
                  </a:cubicBezTo>
                  <a:cubicBezTo>
                    <a:pt x="835" y="553"/>
                    <a:pt x="835" y="553"/>
                    <a:pt x="835" y="553"/>
                  </a:cubicBezTo>
                  <a:cubicBezTo>
                    <a:pt x="835" y="433"/>
                    <a:pt x="835" y="433"/>
                    <a:pt x="835" y="433"/>
                  </a:cubicBezTo>
                  <a:cubicBezTo>
                    <a:pt x="835" y="401"/>
                    <a:pt x="809" y="374"/>
                    <a:pt x="777" y="374"/>
                  </a:cubicBezTo>
                  <a:close/>
                </a:path>
              </a:pathLst>
            </a:custGeom>
            <a:solidFill>
              <a:srgbClr val="83D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6"/>
            <p:cNvSpPr>
              <a:spLocks noChangeArrowheads="1"/>
            </p:cNvSpPr>
            <p:nvPr/>
          </p:nvSpPr>
          <p:spPr bwMode="auto">
            <a:xfrm>
              <a:off x="8775700" y="3444875"/>
              <a:ext cx="2800350" cy="3036888"/>
            </a:xfrm>
            <a:custGeom>
              <a:avLst/>
              <a:gdLst>
                <a:gd name="T0" fmla="*/ 2465463 w 485"/>
                <a:gd name="T1" fmla="*/ 2151852 h 525"/>
                <a:gd name="T2" fmla="*/ 1928488 w 485"/>
                <a:gd name="T3" fmla="*/ 2151852 h 525"/>
                <a:gd name="T4" fmla="*/ 1928488 w 485"/>
                <a:gd name="T5" fmla="*/ 1856840 h 525"/>
                <a:gd name="T6" fmla="*/ 1449253 w 485"/>
                <a:gd name="T7" fmla="*/ 1376723 h 525"/>
                <a:gd name="T8" fmla="*/ 825670 w 485"/>
                <a:gd name="T9" fmla="*/ 1376723 h 525"/>
                <a:gd name="T10" fmla="*/ 825670 w 485"/>
                <a:gd name="T11" fmla="*/ 1047003 h 525"/>
                <a:gd name="T12" fmla="*/ 519653 w 485"/>
                <a:gd name="T13" fmla="*/ 734638 h 525"/>
                <a:gd name="T14" fmla="*/ 490783 w 485"/>
                <a:gd name="T15" fmla="*/ 734638 h 525"/>
                <a:gd name="T16" fmla="*/ 490783 w 485"/>
                <a:gd name="T17" fmla="*/ 520609 h 525"/>
                <a:gd name="T18" fmla="*/ 5774 w 485"/>
                <a:gd name="T19" fmla="*/ 0 h 525"/>
                <a:gd name="T20" fmla="*/ 0 w 485"/>
                <a:gd name="T21" fmla="*/ 0 h 525"/>
                <a:gd name="T22" fmla="*/ 0 w 485"/>
                <a:gd name="T23" fmla="*/ 2950120 h 525"/>
                <a:gd name="T24" fmla="*/ 490783 w 485"/>
                <a:gd name="T25" fmla="*/ 2950120 h 525"/>
                <a:gd name="T26" fmla="*/ 490783 w 485"/>
                <a:gd name="T27" fmla="*/ 2822860 h 525"/>
                <a:gd name="T28" fmla="*/ 692870 w 485"/>
                <a:gd name="T29" fmla="*/ 2822860 h 525"/>
                <a:gd name="T30" fmla="*/ 692870 w 485"/>
                <a:gd name="T31" fmla="*/ 3036888 h 525"/>
                <a:gd name="T32" fmla="*/ 1709080 w 485"/>
                <a:gd name="T33" fmla="*/ 3036888 h 525"/>
                <a:gd name="T34" fmla="*/ 1709080 w 485"/>
                <a:gd name="T35" fmla="*/ 3036888 h 525"/>
                <a:gd name="T36" fmla="*/ 2800350 w 485"/>
                <a:gd name="T37" fmla="*/ 3036888 h 525"/>
                <a:gd name="T38" fmla="*/ 2800350 w 485"/>
                <a:gd name="T39" fmla="*/ 2493140 h 525"/>
                <a:gd name="T40" fmla="*/ 2465463 w 485"/>
                <a:gd name="T41" fmla="*/ 2151852 h 5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85"/>
                <a:gd name="T64" fmla="*/ 0 h 525"/>
                <a:gd name="T65" fmla="*/ 485 w 485"/>
                <a:gd name="T66" fmla="*/ 525 h 52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85" h="525">
                  <a:moveTo>
                    <a:pt x="427" y="372"/>
                  </a:moveTo>
                  <a:cubicBezTo>
                    <a:pt x="334" y="372"/>
                    <a:pt x="334" y="372"/>
                    <a:pt x="334" y="372"/>
                  </a:cubicBezTo>
                  <a:cubicBezTo>
                    <a:pt x="334" y="321"/>
                    <a:pt x="334" y="321"/>
                    <a:pt x="334" y="321"/>
                  </a:cubicBezTo>
                  <a:cubicBezTo>
                    <a:pt x="334" y="275"/>
                    <a:pt x="297" y="238"/>
                    <a:pt x="251" y="238"/>
                  </a:cubicBezTo>
                  <a:cubicBezTo>
                    <a:pt x="143" y="238"/>
                    <a:pt x="143" y="238"/>
                    <a:pt x="143" y="238"/>
                  </a:cubicBezTo>
                  <a:cubicBezTo>
                    <a:pt x="143" y="181"/>
                    <a:pt x="143" y="181"/>
                    <a:pt x="143" y="181"/>
                  </a:cubicBezTo>
                  <a:cubicBezTo>
                    <a:pt x="143" y="151"/>
                    <a:pt x="119" y="127"/>
                    <a:pt x="90" y="127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5" y="43"/>
                    <a:pt x="48" y="3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85" y="510"/>
                    <a:pt x="85" y="510"/>
                    <a:pt x="85" y="510"/>
                  </a:cubicBezTo>
                  <a:cubicBezTo>
                    <a:pt x="85" y="488"/>
                    <a:pt x="85" y="488"/>
                    <a:pt x="85" y="488"/>
                  </a:cubicBezTo>
                  <a:cubicBezTo>
                    <a:pt x="120" y="488"/>
                    <a:pt x="120" y="488"/>
                    <a:pt x="120" y="488"/>
                  </a:cubicBezTo>
                  <a:cubicBezTo>
                    <a:pt x="120" y="525"/>
                    <a:pt x="120" y="525"/>
                    <a:pt x="120" y="525"/>
                  </a:cubicBezTo>
                  <a:cubicBezTo>
                    <a:pt x="296" y="525"/>
                    <a:pt x="296" y="525"/>
                    <a:pt x="296" y="525"/>
                  </a:cubicBezTo>
                  <a:cubicBezTo>
                    <a:pt x="296" y="525"/>
                    <a:pt x="296" y="525"/>
                    <a:pt x="296" y="525"/>
                  </a:cubicBezTo>
                  <a:cubicBezTo>
                    <a:pt x="485" y="525"/>
                    <a:pt x="485" y="525"/>
                    <a:pt x="485" y="525"/>
                  </a:cubicBezTo>
                  <a:cubicBezTo>
                    <a:pt x="485" y="431"/>
                    <a:pt x="485" y="431"/>
                    <a:pt x="485" y="431"/>
                  </a:cubicBezTo>
                  <a:cubicBezTo>
                    <a:pt x="485" y="399"/>
                    <a:pt x="459" y="372"/>
                    <a:pt x="427" y="372"/>
                  </a:cubicBezTo>
                  <a:close/>
                </a:path>
              </a:pathLst>
            </a:custGeom>
            <a:solidFill>
              <a:srgbClr val="46B3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7"/>
            <p:cNvSpPr>
              <a:spLocks noChangeArrowheads="1"/>
            </p:cNvSpPr>
            <p:nvPr/>
          </p:nvSpPr>
          <p:spPr bwMode="auto">
            <a:xfrm>
              <a:off x="7324725" y="4591050"/>
              <a:ext cx="514350" cy="1249363"/>
            </a:xfrm>
            <a:custGeom>
              <a:avLst/>
              <a:gdLst>
                <a:gd name="T0" fmla="*/ 514350 w 89"/>
                <a:gd name="T1" fmla="*/ 0 h 216"/>
                <a:gd name="T2" fmla="*/ 497012 w 89"/>
                <a:gd name="T3" fmla="*/ 0 h 216"/>
                <a:gd name="T4" fmla="*/ 497012 w 89"/>
                <a:gd name="T5" fmla="*/ 80977 h 216"/>
                <a:gd name="T6" fmla="*/ 364090 w 89"/>
                <a:gd name="T7" fmla="*/ 80977 h 216"/>
                <a:gd name="T8" fmla="*/ 104026 w 89"/>
                <a:gd name="T9" fmla="*/ 190875 h 216"/>
                <a:gd name="T10" fmla="*/ 11558 w 89"/>
                <a:gd name="T11" fmla="*/ 375966 h 216"/>
                <a:gd name="T12" fmla="*/ 5779 w 89"/>
                <a:gd name="T13" fmla="*/ 433807 h 216"/>
                <a:gd name="T14" fmla="*/ 5779 w 89"/>
                <a:gd name="T15" fmla="*/ 717227 h 216"/>
                <a:gd name="T16" fmla="*/ 0 w 89"/>
                <a:gd name="T17" fmla="*/ 717227 h 216"/>
                <a:gd name="T18" fmla="*/ 0 w 89"/>
                <a:gd name="T19" fmla="*/ 1249363 h 216"/>
                <a:gd name="T20" fmla="*/ 514350 w 89"/>
                <a:gd name="T21" fmla="*/ 1249363 h 216"/>
                <a:gd name="T22" fmla="*/ 514350 w 89"/>
                <a:gd name="T23" fmla="*/ 0 h 2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9"/>
                <a:gd name="T37" fmla="*/ 0 h 216"/>
                <a:gd name="T38" fmla="*/ 89 w 89"/>
                <a:gd name="T39" fmla="*/ 216 h 21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9" h="216">
                  <a:moveTo>
                    <a:pt x="89" y="0"/>
                  </a:moveTo>
                  <a:cubicBezTo>
                    <a:pt x="88" y="0"/>
                    <a:pt x="87" y="0"/>
                    <a:pt x="86" y="0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45" y="14"/>
                    <a:pt x="29" y="21"/>
                    <a:pt x="18" y="33"/>
                  </a:cubicBezTo>
                  <a:cubicBezTo>
                    <a:pt x="11" y="42"/>
                    <a:pt x="5" y="53"/>
                    <a:pt x="2" y="65"/>
                  </a:cubicBezTo>
                  <a:cubicBezTo>
                    <a:pt x="2" y="68"/>
                    <a:pt x="1" y="72"/>
                    <a:pt x="1" y="75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89" y="216"/>
                    <a:pt x="89" y="216"/>
                    <a:pt x="89" y="216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rgbClr val="83D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8"/>
            <p:cNvSpPr>
              <a:spLocks noChangeArrowheads="1"/>
            </p:cNvSpPr>
            <p:nvPr/>
          </p:nvSpPr>
          <p:spPr bwMode="auto">
            <a:xfrm>
              <a:off x="7821613" y="3930650"/>
              <a:ext cx="520700" cy="1249363"/>
            </a:xfrm>
            <a:custGeom>
              <a:avLst/>
              <a:gdLst>
                <a:gd name="T0" fmla="*/ 514914 w 90"/>
                <a:gd name="T1" fmla="*/ 0 h 216"/>
                <a:gd name="T2" fmla="*/ 491772 w 90"/>
                <a:gd name="T3" fmla="*/ 17352 h 216"/>
                <a:gd name="T4" fmla="*/ 497558 w 90"/>
                <a:gd name="T5" fmla="*/ 57841 h 216"/>
                <a:gd name="T6" fmla="*/ 422346 w 90"/>
                <a:gd name="T7" fmla="*/ 69409 h 216"/>
                <a:gd name="T8" fmla="*/ 404989 w 90"/>
                <a:gd name="T9" fmla="*/ 69409 h 216"/>
                <a:gd name="T10" fmla="*/ 75212 w 90"/>
                <a:gd name="T11" fmla="*/ 237148 h 216"/>
                <a:gd name="T12" fmla="*/ 0 w 90"/>
                <a:gd name="T13" fmla="*/ 456943 h 216"/>
                <a:gd name="T14" fmla="*/ 0 w 90"/>
                <a:gd name="T15" fmla="*/ 1249363 h 216"/>
                <a:gd name="T16" fmla="*/ 514914 w 90"/>
                <a:gd name="T17" fmla="*/ 1249363 h 216"/>
                <a:gd name="T18" fmla="*/ 514914 w 90"/>
                <a:gd name="T19" fmla="*/ 0 h 2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0"/>
                <a:gd name="T31" fmla="*/ 0 h 216"/>
                <a:gd name="T32" fmla="*/ 90 w 90"/>
                <a:gd name="T33" fmla="*/ 216 h 21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0" h="216">
                  <a:moveTo>
                    <a:pt x="89" y="0"/>
                  </a:moveTo>
                  <a:cubicBezTo>
                    <a:pt x="84" y="0"/>
                    <a:pt x="90" y="3"/>
                    <a:pt x="85" y="3"/>
                  </a:cubicBezTo>
                  <a:cubicBezTo>
                    <a:pt x="85" y="4"/>
                    <a:pt x="86" y="9"/>
                    <a:pt x="86" y="1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47" y="12"/>
                    <a:pt x="26" y="23"/>
                    <a:pt x="13" y="41"/>
                  </a:cubicBezTo>
                  <a:cubicBezTo>
                    <a:pt x="6" y="52"/>
                    <a:pt x="1" y="65"/>
                    <a:pt x="0" y="79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89" y="216"/>
                    <a:pt x="89" y="216"/>
                    <a:pt x="89" y="216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rgbClr val="C5D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9"/>
            <p:cNvSpPr>
              <a:spLocks noChangeArrowheads="1"/>
            </p:cNvSpPr>
            <p:nvPr/>
          </p:nvSpPr>
          <p:spPr bwMode="auto">
            <a:xfrm>
              <a:off x="8255000" y="3438525"/>
              <a:ext cx="520700" cy="1257300"/>
            </a:xfrm>
            <a:custGeom>
              <a:avLst/>
              <a:gdLst>
                <a:gd name="T0" fmla="*/ 520700 w 90"/>
                <a:gd name="T1" fmla="*/ 5794 h 217"/>
                <a:gd name="T2" fmla="*/ 0 w 90"/>
                <a:gd name="T3" fmla="*/ 463521 h 217"/>
                <a:gd name="T4" fmla="*/ 0 w 90"/>
                <a:gd name="T5" fmla="*/ 1257300 h 217"/>
                <a:gd name="T6" fmla="*/ 520700 w 90"/>
                <a:gd name="T7" fmla="*/ 1257300 h 217"/>
                <a:gd name="T8" fmla="*/ 520700 w 90"/>
                <a:gd name="T9" fmla="*/ 5794 h 2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"/>
                <a:gd name="T16" fmla="*/ 0 h 217"/>
                <a:gd name="T17" fmla="*/ 90 w 90"/>
                <a:gd name="T18" fmla="*/ 217 h 2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" h="217">
                  <a:moveTo>
                    <a:pt x="90" y="1"/>
                  </a:moveTo>
                  <a:cubicBezTo>
                    <a:pt x="43" y="0"/>
                    <a:pt x="5" y="35"/>
                    <a:pt x="0" y="80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90" y="217"/>
                    <a:pt x="90" y="217"/>
                    <a:pt x="90" y="217"/>
                  </a:cubicBezTo>
                  <a:lnTo>
                    <a:pt x="90" y="1"/>
                  </a:lnTo>
                  <a:close/>
                </a:path>
              </a:pathLst>
            </a:custGeom>
            <a:solidFill>
              <a:srgbClr val="9CD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0"/>
            <p:cNvSpPr>
              <a:spLocks noChangeArrowheads="1"/>
            </p:cNvSpPr>
            <p:nvPr/>
          </p:nvSpPr>
          <p:spPr bwMode="auto">
            <a:xfrm>
              <a:off x="7142163" y="4208463"/>
              <a:ext cx="3678237" cy="2424112"/>
            </a:xfrm>
            <a:custGeom>
              <a:avLst/>
              <a:gdLst>
                <a:gd name="T0" fmla="*/ 3424167 w 637"/>
                <a:gd name="T1" fmla="*/ 1643074 h 419"/>
                <a:gd name="T2" fmla="*/ 3014191 w 637"/>
                <a:gd name="T3" fmla="*/ 1643074 h 419"/>
                <a:gd name="T4" fmla="*/ 3014191 w 637"/>
                <a:gd name="T5" fmla="*/ 1417440 h 419"/>
                <a:gd name="T6" fmla="*/ 2650409 w 637"/>
                <a:gd name="T7" fmla="*/ 1052956 h 419"/>
                <a:gd name="T8" fmla="*/ 2182690 w 637"/>
                <a:gd name="T9" fmla="*/ 1052956 h 419"/>
                <a:gd name="T10" fmla="*/ 2182690 w 637"/>
                <a:gd name="T11" fmla="*/ 798395 h 419"/>
                <a:gd name="T12" fmla="*/ 1945943 w 637"/>
                <a:gd name="T13" fmla="*/ 566976 h 419"/>
                <a:gd name="T14" fmla="*/ 1922846 w 637"/>
                <a:gd name="T15" fmla="*/ 566976 h 419"/>
                <a:gd name="T16" fmla="*/ 1922846 w 637"/>
                <a:gd name="T17" fmla="*/ 404983 h 419"/>
                <a:gd name="T18" fmla="*/ 1559064 w 637"/>
                <a:gd name="T19" fmla="*/ 11571 h 419"/>
                <a:gd name="T20" fmla="*/ 1160637 w 637"/>
                <a:gd name="T21" fmla="*/ 393412 h 419"/>
                <a:gd name="T22" fmla="*/ 1160637 w 637"/>
                <a:gd name="T23" fmla="*/ 428125 h 419"/>
                <a:gd name="T24" fmla="*/ 1143314 w 637"/>
                <a:gd name="T25" fmla="*/ 428125 h 419"/>
                <a:gd name="T26" fmla="*/ 831501 w 637"/>
                <a:gd name="T27" fmla="*/ 740540 h 419"/>
                <a:gd name="T28" fmla="*/ 831501 w 637"/>
                <a:gd name="T29" fmla="*/ 937246 h 419"/>
                <a:gd name="T30" fmla="*/ 727563 w 637"/>
                <a:gd name="T31" fmla="*/ 937246 h 419"/>
                <a:gd name="T32" fmla="*/ 461945 w 637"/>
                <a:gd name="T33" fmla="*/ 1209163 h 419"/>
                <a:gd name="T34" fmla="*/ 461945 w 637"/>
                <a:gd name="T35" fmla="*/ 1417440 h 419"/>
                <a:gd name="T36" fmla="*/ 271393 w 637"/>
                <a:gd name="T37" fmla="*/ 1417440 h 419"/>
                <a:gd name="T38" fmla="*/ 0 w 637"/>
                <a:gd name="T39" fmla="*/ 1672001 h 419"/>
                <a:gd name="T40" fmla="*/ 0 w 637"/>
                <a:gd name="T41" fmla="*/ 2198479 h 419"/>
                <a:gd name="T42" fmla="*/ 565883 w 637"/>
                <a:gd name="T43" fmla="*/ 2198479 h 419"/>
                <a:gd name="T44" fmla="*/ 565883 w 637"/>
                <a:gd name="T45" fmla="*/ 2181122 h 419"/>
                <a:gd name="T46" fmla="*/ 831501 w 637"/>
                <a:gd name="T47" fmla="*/ 2181122 h 419"/>
                <a:gd name="T48" fmla="*/ 831501 w 637"/>
                <a:gd name="T49" fmla="*/ 2296832 h 419"/>
                <a:gd name="T50" fmla="*/ 1333866 w 637"/>
                <a:gd name="T51" fmla="*/ 2296832 h 419"/>
                <a:gd name="T52" fmla="*/ 1333866 w 637"/>
                <a:gd name="T53" fmla="*/ 2244762 h 419"/>
                <a:gd name="T54" fmla="*/ 1922846 w 637"/>
                <a:gd name="T55" fmla="*/ 2244762 h 419"/>
                <a:gd name="T56" fmla="*/ 1922846 w 637"/>
                <a:gd name="T57" fmla="*/ 2146409 h 419"/>
                <a:gd name="T58" fmla="*/ 2078752 w 637"/>
                <a:gd name="T59" fmla="*/ 2146409 h 419"/>
                <a:gd name="T60" fmla="*/ 2078752 w 637"/>
                <a:gd name="T61" fmla="*/ 2308403 h 419"/>
                <a:gd name="T62" fmla="*/ 2852510 w 637"/>
                <a:gd name="T63" fmla="*/ 2308403 h 419"/>
                <a:gd name="T64" fmla="*/ 2852510 w 637"/>
                <a:gd name="T65" fmla="*/ 2424112 h 419"/>
                <a:gd name="T66" fmla="*/ 3678237 w 637"/>
                <a:gd name="T67" fmla="*/ 2424112 h 419"/>
                <a:gd name="T68" fmla="*/ 3678237 w 637"/>
                <a:gd name="T69" fmla="*/ 1897634 h 419"/>
                <a:gd name="T70" fmla="*/ 3424167 w 637"/>
                <a:gd name="T71" fmla="*/ 1643074 h 41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37"/>
                <a:gd name="T109" fmla="*/ 0 h 419"/>
                <a:gd name="T110" fmla="*/ 637 w 637"/>
                <a:gd name="T111" fmla="*/ 419 h 41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37" h="419">
                  <a:moveTo>
                    <a:pt x="593" y="284"/>
                  </a:moveTo>
                  <a:cubicBezTo>
                    <a:pt x="522" y="284"/>
                    <a:pt x="522" y="284"/>
                    <a:pt x="522" y="284"/>
                  </a:cubicBezTo>
                  <a:cubicBezTo>
                    <a:pt x="522" y="245"/>
                    <a:pt x="522" y="245"/>
                    <a:pt x="522" y="245"/>
                  </a:cubicBezTo>
                  <a:cubicBezTo>
                    <a:pt x="522" y="210"/>
                    <a:pt x="494" y="182"/>
                    <a:pt x="459" y="182"/>
                  </a:cubicBezTo>
                  <a:cubicBezTo>
                    <a:pt x="378" y="182"/>
                    <a:pt x="378" y="182"/>
                    <a:pt x="378" y="182"/>
                  </a:cubicBezTo>
                  <a:cubicBezTo>
                    <a:pt x="378" y="138"/>
                    <a:pt x="378" y="138"/>
                    <a:pt x="378" y="138"/>
                  </a:cubicBezTo>
                  <a:cubicBezTo>
                    <a:pt x="378" y="116"/>
                    <a:pt x="359" y="98"/>
                    <a:pt x="337" y="98"/>
                  </a:cubicBezTo>
                  <a:cubicBezTo>
                    <a:pt x="333" y="98"/>
                    <a:pt x="333" y="98"/>
                    <a:pt x="333" y="98"/>
                  </a:cubicBezTo>
                  <a:cubicBezTo>
                    <a:pt x="333" y="70"/>
                    <a:pt x="333" y="70"/>
                    <a:pt x="333" y="70"/>
                  </a:cubicBezTo>
                  <a:cubicBezTo>
                    <a:pt x="333" y="34"/>
                    <a:pt x="306" y="3"/>
                    <a:pt x="270" y="2"/>
                  </a:cubicBezTo>
                  <a:cubicBezTo>
                    <a:pt x="232" y="0"/>
                    <a:pt x="201" y="30"/>
                    <a:pt x="201" y="68"/>
                  </a:cubicBezTo>
                  <a:cubicBezTo>
                    <a:pt x="201" y="74"/>
                    <a:pt x="201" y="74"/>
                    <a:pt x="201" y="74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168" y="74"/>
                    <a:pt x="144" y="98"/>
                    <a:pt x="144" y="128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26" y="162"/>
                    <a:pt x="126" y="162"/>
                    <a:pt x="126" y="162"/>
                  </a:cubicBezTo>
                  <a:cubicBezTo>
                    <a:pt x="101" y="162"/>
                    <a:pt x="80" y="183"/>
                    <a:pt x="80" y="209"/>
                  </a:cubicBezTo>
                  <a:cubicBezTo>
                    <a:pt x="80" y="245"/>
                    <a:pt x="80" y="245"/>
                    <a:pt x="80" y="245"/>
                  </a:cubicBezTo>
                  <a:cubicBezTo>
                    <a:pt x="47" y="245"/>
                    <a:pt x="47" y="245"/>
                    <a:pt x="47" y="245"/>
                  </a:cubicBezTo>
                  <a:cubicBezTo>
                    <a:pt x="23" y="245"/>
                    <a:pt x="4" y="264"/>
                    <a:pt x="0" y="289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98" y="380"/>
                    <a:pt x="98" y="380"/>
                    <a:pt x="98" y="380"/>
                  </a:cubicBezTo>
                  <a:cubicBezTo>
                    <a:pt x="98" y="377"/>
                    <a:pt x="98" y="377"/>
                    <a:pt x="98" y="377"/>
                  </a:cubicBezTo>
                  <a:cubicBezTo>
                    <a:pt x="144" y="377"/>
                    <a:pt x="144" y="377"/>
                    <a:pt x="144" y="377"/>
                  </a:cubicBezTo>
                  <a:cubicBezTo>
                    <a:pt x="144" y="397"/>
                    <a:pt x="144" y="397"/>
                    <a:pt x="144" y="397"/>
                  </a:cubicBezTo>
                  <a:cubicBezTo>
                    <a:pt x="231" y="397"/>
                    <a:pt x="231" y="397"/>
                    <a:pt x="231" y="397"/>
                  </a:cubicBezTo>
                  <a:cubicBezTo>
                    <a:pt x="231" y="388"/>
                    <a:pt x="231" y="388"/>
                    <a:pt x="231" y="388"/>
                  </a:cubicBezTo>
                  <a:cubicBezTo>
                    <a:pt x="333" y="388"/>
                    <a:pt x="333" y="388"/>
                    <a:pt x="333" y="388"/>
                  </a:cubicBezTo>
                  <a:cubicBezTo>
                    <a:pt x="333" y="371"/>
                    <a:pt x="333" y="371"/>
                    <a:pt x="333" y="371"/>
                  </a:cubicBezTo>
                  <a:cubicBezTo>
                    <a:pt x="360" y="371"/>
                    <a:pt x="360" y="371"/>
                    <a:pt x="360" y="371"/>
                  </a:cubicBezTo>
                  <a:cubicBezTo>
                    <a:pt x="360" y="399"/>
                    <a:pt x="360" y="399"/>
                    <a:pt x="360" y="399"/>
                  </a:cubicBezTo>
                  <a:cubicBezTo>
                    <a:pt x="494" y="399"/>
                    <a:pt x="494" y="399"/>
                    <a:pt x="494" y="399"/>
                  </a:cubicBezTo>
                  <a:cubicBezTo>
                    <a:pt x="494" y="419"/>
                    <a:pt x="494" y="419"/>
                    <a:pt x="494" y="419"/>
                  </a:cubicBezTo>
                  <a:cubicBezTo>
                    <a:pt x="637" y="419"/>
                    <a:pt x="637" y="419"/>
                    <a:pt x="637" y="419"/>
                  </a:cubicBezTo>
                  <a:cubicBezTo>
                    <a:pt x="637" y="328"/>
                    <a:pt x="637" y="328"/>
                    <a:pt x="637" y="328"/>
                  </a:cubicBezTo>
                  <a:cubicBezTo>
                    <a:pt x="637" y="303"/>
                    <a:pt x="617" y="284"/>
                    <a:pt x="593" y="284"/>
                  </a:cubicBezTo>
                  <a:close/>
                </a:path>
              </a:pathLst>
            </a:custGeom>
            <a:solidFill>
              <a:srgbClr val="8DB5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21"/>
            <p:cNvSpPr>
              <a:spLocks noChangeArrowheads="1"/>
            </p:cNvSpPr>
            <p:nvPr/>
          </p:nvSpPr>
          <p:spPr bwMode="auto">
            <a:xfrm>
              <a:off x="8670925" y="4214813"/>
              <a:ext cx="2149475" cy="2122487"/>
            </a:xfrm>
            <a:custGeom>
              <a:avLst/>
              <a:gdLst>
                <a:gd name="T0" fmla="*/ 1895236 w 372"/>
                <a:gd name="T1" fmla="*/ 1636686 h 367"/>
                <a:gd name="T2" fmla="*/ 1484987 w 372"/>
                <a:gd name="T3" fmla="*/ 1636686 h 367"/>
                <a:gd name="T4" fmla="*/ 1484987 w 372"/>
                <a:gd name="T5" fmla="*/ 1411136 h 367"/>
                <a:gd name="T6" fmla="*/ 1120963 w 372"/>
                <a:gd name="T7" fmla="*/ 1046785 h 367"/>
                <a:gd name="T8" fmla="*/ 652932 w 372"/>
                <a:gd name="T9" fmla="*/ 1046785 h 367"/>
                <a:gd name="T10" fmla="*/ 652932 w 372"/>
                <a:gd name="T11" fmla="*/ 792318 h 367"/>
                <a:gd name="T12" fmla="*/ 416027 w 372"/>
                <a:gd name="T13" fmla="*/ 560984 h 367"/>
                <a:gd name="T14" fmla="*/ 392915 w 372"/>
                <a:gd name="T15" fmla="*/ 560984 h 367"/>
                <a:gd name="T16" fmla="*/ 392915 w 372"/>
                <a:gd name="T17" fmla="*/ 399051 h 367"/>
                <a:gd name="T18" fmla="*/ 28891 w 372"/>
                <a:gd name="T19" fmla="*/ 5783 h 367"/>
                <a:gd name="T20" fmla="*/ 0 w 372"/>
                <a:gd name="T21" fmla="*/ 5783 h 367"/>
                <a:gd name="T22" fmla="*/ 0 w 372"/>
                <a:gd name="T23" fmla="*/ 2122487 h 367"/>
                <a:gd name="T24" fmla="*/ 2149475 w 372"/>
                <a:gd name="T25" fmla="*/ 2122487 h 367"/>
                <a:gd name="T26" fmla="*/ 2149475 w 372"/>
                <a:gd name="T27" fmla="*/ 1891153 h 367"/>
                <a:gd name="T28" fmla="*/ 1895236 w 372"/>
                <a:gd name="T29" fmla="*/ 1636686 h 3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72"/>
                <a:gd name="T46" fmla="*/ 0 h 367"/>
                <a:gd name="T47" fmla="*/ 372 w 372"/>
                <a:gd name="T48" fmla="*/ 367 h 36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72" h="367">
                  <a:moveTo>
                    <a:pt x="328" y="283"/>
                  </a:moveTo>
                  <a:cubicBezTo>
                    <a:pt x="257" y="283"/>
                    <a:pt x="257" y="283"/>
                    <a:pt x="257" y="283"/>
                  </a:cubicBezTo>
                  <a:cubicBezTo>
                    <a:pt x="257" y="244"/>
                    <a:pt x="257" y="244"/>
                    <a:pt x="257" y="244"/>
                  </a:cubicBezTo>
                  <a:cubicBezTo>
                    <a:pt x="257" y="209"/>
                    <a:pt x="229" y="181"/>
                    <a:pt x="194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15"/>
                    <a:pt x="94" y="97"/>
                    <a:pt x="72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8" y="33"/>
                    <a:pt x="41" y="2"/>
                    <a:pt x="5" y="1"/>
                  </a:cubicBezTo>
                  <a:cubicBezTo>
                    <a:pt x="3" y="0"/>
                    <a:pt x="2" y="1"/>
                    <a:pt x="0" y="1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372" y="367"/>
                    <a:pt x="372" y="367"/>
                    <a:pt x="372" y="367"/>
                  </a:cubicBezTo>
                  <a:cubicBezTo>
                    <a:pt x="372" y="327"/>
                    <a:pt x="372" y="327"/>
                    <a:pt x="372" y="327"/>
                  </a:cubicBezTo>
                  <a:cubicBezTo>
                    <a:pt x="372" y="302"/>
                    <a:pt x="352" y="283"/>
                    <a:pt x="328" y="283"/>
                  </a:cubicBezTo>
                  <a:close/>
                </a:path>
              </a:pathLst>
            </a:custGeom>
            <a:solidFill>
              <a:srgbClr val="5693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22"/>
            <p:cNvSpPr>
              <a:spLocks noChangeArrowheads="1"/>
            </p:cNvSpPr>
            <p:nvPr/>
          </p:nvSpPr>
          <p:spPr bwMode="auto">
            <a:xfrm>
              <a:off x="7700963" y="4897438"/>
              <a:ext cx="2616200" cy="1735137"/>
            </a:xfrm>
            <a:custGeom>
              <a:avLst/>
              <a:gdLst>
                <a:gd name="T0" fmla="*/ 2431391 w 453"/>
                <a:gd name="T1" fmla="*/ 1174109 h 300"/>
                <a:gd name="T2" fmla="*/ 2142627 w 453"/>
                <a:gd name="T3" fmla="*/ 1174109 h 300"/>
                <a:gd name="T4" fmla="*/ 2142627 w 453"/>
                <a:gd name="T5" fmla="*/ 1012163 h 300"/>
                <a:gd name="T6" fmla="*/ 1882740 w 453"/>
                <a:gd name="T7" fmla="*/ 751893 h 300"/>
                <a:gd name="T8" fmla="*/ 1547774 w 453"/>
                <a:gd name="T9" fmla="*/ 751893 h 300"/>
                <a:gd name="T10" fmla="*/ 1547774 w 453"/>
                <a:gd name="T11" fmla="*/ 572595 h 300"/>
                <a:gd name="T12" fmla="*/ 1380291 w 453"/>
                <a:gd name="T13" fmla="*/ 404865 h 300"/>
                <a:gd name="T14" fmla="*/ 1362965 w 453"/>
                <a:gd name="T15" fmla="*/ 404865 h 300"/>
                <a:gd name="T16" fmla="*/ 1362965 w 453"/>
                <a:gd name="T17" fmla="*/ 289190 h 300"/>
                <a:gd name="T18" fmla="*/ 1103078 w 453"/>
                <a:gd name="T19" fmla="*/ 5784 h 300"/>
                <a:gd name="T20" fmla="*/ 814314 w 453"/>
                <a:gd name="T21" fmla="*/ 277622 h 300"/>
                <a:gd name="T22" fmla="*/ 814314 w 453"/>
                <a:gd name="T23" fmla="*/ 306541 h 300"/>
                <a:gd name="T24" fmla="*/ 802763 w 453"/>
                <a:gd name="T25" fmla="*/ 306541 h 300"/>
                <a:gd name="T26" fmla="*/ 577528 w 453"/>
                <a:gd name="T27" fmla="*/ 532109 h 300"/>
                <a:gd name="T28" fmla="*/ 577528 w 453"/>
                <a:gd name="T29" fmla="*/ 670920 h 300"/>
                <a:gd name="T30" fmla="*/ 508224 w 453"/>
                <a:gd name="T31" fmla="*/ 670920 h 300"/>
                <a:gd name="T32" fmla="*/ 311865 w 453"/>
                <a:gd name="T33" fmla="*/ 861785 h 300"/>
                <a:gd name="T34" fmla="*/ 311865 w 453"/>
                <a:gd name="T35" fmla="*/ 1012163 h 300"/>
                <a:gd name="T36" fmla="*/ 179034 w 453"/>
                <a:gd name="T37" fmla="*/ 1012163 h 300"/>
                <a:gd name="T38" fmla="*/ 0 w 453"/>
                <a:gd name="T39" fmla="*/ 1197245 h 300"/>
                <a:gd name="T40" fmla="*/ 0 w 453"/>
                <a:gd name="T41" fmla="*/ 1573191 h 300"/>
                <a:gd name="T42" fmla="*/ 386943 w 453"/>
                <a:gd name="T43" fmla="*/ 1573191 h 300"/>
                <a:gd name="T44" fmla="*/ 386943 w 453"/>
                <a:gd name="T45" fmla="*/ 1561623 h 300"/>
                <a:gd name="T46" fmla="*/ 577528 w 453"/>
                <a:gd name="T47" fmla="*/ 1561623 h 300"/>
                <a:gd name="T48" fmla="*/ 577528 w 453"/>
                <a:gd name="T49" fmla="*/ 1642596 h 300"/>
                <a:gd name="T50" fmla="*/ 941370 w 453"/>
                <a:gd name="T51" fmla="*/ 1642596 h 300"/>
                <a:gd name="T52" fmla="*/ 941370 w 453"/>
                <a:gd name="T53" fmla="*/ 1607894 h 300"/>
                <a:gd name="T54" fmla="*/ 1362965 w 453"/>
                <a:gd name="T55" fmla="*/ 1607894 h 300"/>
                <a:gd name="T56" fmla="*/ 1362965 w 453"/>
                <a:gd name="T57" fmla="*/ 1532704 h 300"/>
                <a:gd name="T58" fmla="*/ 1472695 w 453"/>
                <a:gd name="T59" fmla="*/ 1532704 h 300"/>
                <a:gd name="T60" fmla="*/ 1472695 w 453"/>
                <a:gd name="T61" fmla="*/ 1654164 h 300"/>
                <a:gd name="T62" fmla="*/ 2027122 w 453"/>
                <a:gd name="T63" fmla="*/ 1654164 h 300"/>
                <a:gd name="T64" fmla="*/ 2027122 w 453"/>
                <a:gd name="T65" fmla="*/ 1735137 h 300"/>
                <a:gd name="T66" fmla="*/ 2616200 w 453"/>
                <a:gd name="T67" fmla="*/ 1735137 h 300"/>
                <a:gd name="T68" fmla="*/ 2616200 w 453"/>
                <a:gd name="T69" fmla="*/ 1359191 h 300"/>
                <a:gd name="T70" fmla="*/ 2431391 w 453"/>
                <a:gd name="T71" fmla="*/ 1174109 h 30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53"/>
                <a:gd name="T109" fmla="*/ 0 h 300"/>
                <a:gd name="T110" fmla="*/ 453 w 453"/>
                <a:gd name="T111" fmla="*/ 300 h 30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53" h="300">
                  <a:moveTo>
                    <a:pt x="421" y="203"/>
                  </a:moveTo>
                  <a:cubicBezTo>
                    <a:pt x="371" y="203"/>
                    <a:pt x="371" y="203"/>
                    <a:pt x="371" y="203"/>
                  </a:cubicBezTo>
                  <a:cubicBezTo>
                    <a:pt x="371" y="175"/>
                    <a:pt x="371" y="175"/>
                    <a:pt x="371" y="175"/>
                  </a:cubicBezTo>
                  <a:cubicBezTo>
                    <a:pt x="371" y="150"/>
                    <a:pt x="351" y="130"/>
                    <a:pt x="326" y="130"/>
                  </a:cubicBezTo>
                  <a:cubicBezTo>
                    <a:pt x="268" y="130"/>
                    <a:pt x="268" y="130"/>
                    <a:pt x="268" y="130"/>
                  </a:cubicBezTo>
                  <a:cubicBezTo>
                    <a:pt x="268" y="99"/>
                    <a:pt x="268" y="99"/>
                    <a:pt x="268" y="99"/>
                  </a:cubicBezTo>
                  <a:cubicBezTo>
                    <a:pt x="268" y="83"/>
                    <a:pt x="255" y="70"/>
                    <a:pt x="239" y="70"/>
                  </a:cubicBezTo>
                  <a:cubicBezTo>
                    <a:pt x="236" y="70"/>
                    <a:pt x="236" y="70"/>
                    <a:pt x="236" y="70"/>
                  </a:cubicBezTo>
                  <a:cubicBezTo>
                    <a:pt x="236" y="50"/>
                    <a:pt x="236" y="50"/>
                    <a:pt x="236" y="50"/>
                  </a:cubicBezTo>
                  <a:cubicBezTo>
                    <a:pt x="236" y="24"/>
                    <a:pt x="216" y="2"/>
                    <a:pt x="191" y="1"/>
                  </a:cubicBezTo>
                  <a:cubicBezTo>
                    <a:pt x="163" y="0"/>
                    <a:pt x="141" y="22"/>
                    <a:pt x="141" y="48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39" y="53"/>
                    <a:pt x="139" y="53"/>
                    <a:pt x="139" y="53"/>
                  </a:cubicBezTo>
                  <a:cubicBezTo>
                    <a:pt x="118" y="53"/>
                    <a:pt x="100" y="70"/>
                    <a:pt x="100" y="92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69" y="116"/>
                    <a:pt x="54" y="131"/>
                    <a:pt x="54" y="149"/>
                  </a:cubicBezTo>
                  <a:cubicBezTo>
                    <a:pt x="54" y="175"/>
                    <a:pt x="54" y="175"/>
                    <a:pt x="54" y="175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14" y="175"/>
                    <a:pt x="0" y="189"/>
                    <a:pt x="0" y="207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67" y="272"/>
                    <a:pt x="67" y="272"/>
                    <a:pt x="67" y="272"/>
                  </a:cubicBezTo>
                  <a:cubicBezTo>
                    <a:pt x="67" y="270"/>
                    <a:pt x="67" y="270"/>
                    <a:pt x="67" y="270"/>
                  </a:cubicBezTo>
                  <a:cubicBezTo>
                    <a:pt x="100" y="270"/>
                    <a:pt x="100" y="270"/>
                    <a:pt x="100" y="270"/>
                  </a:cubicBezTo>
                  <a:cubicBezTo>
                    <a:pt x="100" y="284"/>
                    <a:pt x="100" y="284"/>
                    <a:pt x="100" y="284"/>
                  </a:cubicBezTo>
                  <a:cubicBezTo>
                    <a:pt x="163" y="284"/>
                    <a:pt x="163" y="284"/>
                    <a:pt x="163" y="284"/>
                  </a:cubicBezTo>
                  <a:cubicBezTo>
                    <a:pt x="163" y="278"/>
                    <a:pt x="163" y="278"/>
                    <a:pt x="163" y="278"/>
                  </a:cubicBezTo>
                  <a:cubicBezTo>
                    <a:pt x="236" y="278"/>
                    <a:pt x="236" y="278"/>
                    <a:pt x="236" y="278"/>
                  </a:cubicBezTo>
                  <a:cubicBezTo>
                    <a:pt x="236" y="265"/>
                    <a:pt x="236" y="265"/>
                    <a:pt x="236" y="265"/>
                  </a:cubicBezTo>
                  <a:cubicBezTo>
                    <a:pt x="255" y="265"/>
                    <a:pt x="255" y="265"/>
                    <a:pt x="255" y="265"/>
                  </a:cubicBezTo>
                  <a:cubicBezTo>
                    <a:pt x="255" y="286"/>
                    <a:pt x="255" y="286"/>
                    <a:pt x="255" y="286"/>
                  </a:cubicBezTo>
                  <a:cubicBezTo>
                    <a:pt x="351" y="286"/>
                    <a:pt x="351" y="286"/>
                    <a:pt x="351" y="286"/>
                  </a:cubicBezTo>
                  <a:cubicBezTo>
                    <a:pt x="351" y="300"/>
                    <a:pt x="351" y="300"/>
                    <a:pt x="351" y="300"/>
                  </a:cubicBezTo>
                  <a:cubicBezTo>
                    <a:pt x="453" y="300"/>
                    <a:pt x="453" y="300"/>
                    <a:pt x="453" y="300"/>
                  </a:cubicBezTo>
                  <a:cubicBezTo>
                    <a:pt x="453" y="235"/>
                    <a:pt x="453" y="235"/>
                    <a:pt x="453" y="235"/>
                  </a:cubicBezTo>
                  <a:cubicBezTo>
                    <a:pt x="453" y="217"/>
                    <a:pt x="439" y="203"/>
                    <a:pt x="421" y="203"/>
                  </a:cubicBezTo>
                  <a:close/>
                </a:path>
              </a:pathLst>
            </a:custGeom>
            <a:solidFill>
              <a:srgbClr val="5578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34"/>
            <p:cNvSpPr>
              <a:spLocks noChangeArrowheads="1"/>
            </p:cNvSpPr>
            <p:nvPr/>
          </p:nvSpPr>
          <p:spPr bwMode="auto">
            <a:xfrm>
              <a:off x="8775700" y="4903788"/>
              <a:ext cx="1541463" cy="1728787"/>
            </a:xfrm>
            <a:custGeom>
              <a:avLst/>
              <a:gdLst>
                <a:gd name="T0" fmla="*/ 1356718 w 267"/>
                <a:gd name="T1" fmla="*/ 1167943 h 299"/>
                <a:gd name="T2" fmla="*/ 1068055 w 267"/>
                <a:gd name="T3" fmla="*/ 1167943 h 299"/>
                <a:gd name="T4" fmla="*/ 1068055 w 267"/>
                <a:gd name="T5" fmla="*/ 1006050 h 299"/>
                <a:gd name="T6" fmla="*/ 808258 w 267"/>
                <a:gd name="T7" fmla="*/ 745865 h 299"/>
                <a:gd name="T8" fmla="*/ 473408 w 267"/>
                <a:gd name="T9" fmla="*/ 745865 h 299"/>
                <a:gd name="T10" fmla="*/ 473408 w 267"/>
                <a:gd name="T11" fmla="*/ 566626 h 299"/>
                <a:gd name="T12" fmla="*/ 305983 w 267"/>
                <a:gd name="T13" fmla="*/ 398951 h 299"/>
                <a:gd name="T14" fmla="*/ 288663 w 267"/>
                <a:gd name="T15" fmla="*/ 398951 h 299"/>
                <a:gd name="T16" fmla="*/ 288663 w 267"/>
                <a:gd name="T17" fmla="*/ 283313 h 299"/>
                <a:gd name="T18" fmla="*/ 28866 w 267"/>
                <a:gd name="T19" fmla="*/ 0 h 299"/>
                <a:gd name="T20" fmla="*/ 0 w 267"/>
                <a:gd name="T21" fmla="*/ 0 h 299"/>
                <a:gd name="T22" fmla="*/ 0 w 267"/>
                <a:gd name="T23" fmla="*/ 1601585 h 299"/>
                <a:gd name="T24" fmla="*/ 288663 w 267"/>
                <a:gd name="T25" fmla="*/ 1601585 h 299"/>
                <a:gd name="T26" fmla="*/ 288663 w 267"/>
                <a:gd name="T27" fmla="*/ 1526421 h 299"/>
                <a:gd name="T28" fmla="*/ 398356 w 267"/>
                <a:gd name="T29" fmla="*/ 1526421 h 299"/>
                <a:gd name="T30" fmla="*/ 398356 w 267"/>
                <a:gd name="T31" fmla="*/ 1647840 h 299"/>
                <a:gd name="T32" fmla="*/ 952589 w 267"/>
                <a:gd name="T33" fmla="*/ 1647840 h 299"/>
                <a:gd name="T34" fmla="*/ 952589 w 267"/>
                <a:gd name="T35" fmla="*/ 1728787 h 299"/>
                <a:gd name="T36" fmla="*/ 1541463 w 267"/>
                <a:gd name="T37" fmla="*/ 1728787 h 299"/>
                <a:gd name="T38" fmla="*/ 1541463 w 267"/>
                <a:gd name="T39" fmla="*/ 1352964 h 299"/>
                <a:gd name="T40" fmla="*/ 1356718 w 267"/>
                <a:gd name="T41" fmla="*/ 1167943 h 29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67"/>
                <a:gd name="T64" fmla="*/ 0 h 299"/>
                <a:gd name="T65" fmla="*/ 267 w 267"/>
                <a:gd name="T66" fmla="*/ 299 h 29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67" h="299">
                  <a:moveTo>
                    <a:pt x="235" y="202"/>
                  </a:moveTo>
                  <a:cubicBezTo>
                    <a:pt x="185" y="202"/>
                    <a:pt x="185" y="202"/>
                    <a:pt x="185" y="202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5" y="149"/>
                    <a:pt x="165" y="129"/>
                    <a:pt x="140" y="12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82" y="82"/>
                    <a:pt x="69" y="69"/>
                    <a:pt x="53" y="69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23"/>
                    <a:pt x="30" y="1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50" y="277"/>
                    <a:pt x="50" y="277"/>
                    <a:pt x="50" y="277"/>
                  </a:cubicBezTo>
                  <a:cubicBezTo>
                    <a:pt x="50" y="264"/>
                    <a:pt x="50" y="264"/>
                    <a:pt x="50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69" y="285"/>
                    <a:pt x="69" y="285"/>
                    <a:pt x="69" y="285"/>
                  </a:cubicBezTo>
                  <a:cubicBezTo>
                    <a:pt x="165" y="285"/>
                    <a:pt x="165" y="285"/>
                    <a:pt x="165" y="285"/>
                  </a:cubicBezTo>
                  <a:cubicBezTo>
                    <a:pt x="165" y="299"/>
                    <a:pt x="165" y="299"/>
                    <a:pt x="165" y="299"/>
                  </a:cubicBezTo>
                  <a:cubicBezTo>
                    <a:pt x="267" y="299"/>
                    <a:pt x="267" y="299"/>
                    <a:pt x="267" y="299"/>
                  </a:cubicBezTo>
                  <a:cubicBezTo>
                    <a:pt x="267" y="234"/>
                    <a:pt x="267" y="234"/>
                    <a:pt x="267" y="234"/>
                  </a:cubicBezTo>
                  <a:cubicBezTo>
                    <a:pt x="267" y="216"/>
                    <a:pt x="253" y="202"/>
                    <a:pt x="235" y="202"/>
                  </a:cubicBezTo>
                  <a:close/>
                </a:path>
              </a:pathLst>
            </a:custGeom>
            <a:solidFill>
              <a:srgbClr val="4866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74"/>
            <p:cNvSpPr>
              <a:spLocks noChangeArrowheads="1"/>
            </p:cNvSpPr>
            <p:nvPr/>
          </p:nvSpPr>
          <p:spPr bwMode="auto">
            <a:xfrm>
              <a:off x="11315700" y="4527550"/>
              <a:ext cx="138113" cy="727075"/>
            </a:xfrm>
            <a:custGeom>
              <a:avLst/>
              <a:gdLst>
                <a:gd name="T0" fmla="*/ 0 w 94"/>
                <a:gd name="T1" fmla="*/ 727075 h 496"/>
                <a:gd name="T2" fmla="*/ 138113 w 94"/>
                <a:gd name="T3" fmla="*/ 599544 h 496"/>
                <a:gd name="T4" fmla="*/ 138113 w 94"/>
                <a:gd name="T5" fmla="*/ 0 h 496"/>
                <a:gd name="T6" fmla="*/ 5877 w 94"/>
                <a:gd name="T7" fmla="*/ 0 h 496"/>
                <a:gd name="T8" fmla="*/ 0 w 94"/>
                <a:gd name="T9" fmla="*/ 727075 h 4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4"/>
                <a:gd name="T16" fmla="*/ 0 h 496"/>
                <a:gd name="T17" fmla="*/ 94 w 94"/>
                <a:gd name="T18" fmla="*/ 496 h 4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4" h="496">
                  <a:moveTo>
                    <a:pt x="0" y="496"/>
                  </a:moveTo>
                  <a:lnTo>
                    <a:pt x="94" y="409"/>
                  </a:lnTo>
                  <a:lnTo>
                    <a:pt x="94" y="0"/>
                  </a:lnTo>
                  <a:lnTo>
                    <a:pt x="4" y="0"/>
                  </a:lnTo>
                  <a:lnTo>
                    <a:pt x="0" y="496"/>
                  </a:lnTo>
                  <a:close/>
                </a:path>
              </a:pathLst>
            </a:custGeom>
            <a:solidFill>
              <a:srgbClr val="685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75"/>
            <p:cNvSpPr>
              <a:spLocks noChangeArrowheads="1"/>
            </p:cNvSpPr>
            <p:nvPr/>
          </p:nvSpPr>
          <p:spPr bwMode="auto">
            <a:xfrm>
              <a:off x="10137775" y="4178300"/>
              <a:ext cx="293688" cy="1417638"/>
            </a:xfrm>
            <a:custGeom>
              <a:avLst/>
              <a:gdLst>
                <a:gd name="T0" fmla="*/ 293688 w 200"/>
                <a:gd name="T1" fmla="*/ 1417638 h 965"/>
                <a:gd name="T2" fmla="*/ 0 w 200"/>
                <a:gd name="T3" fmla="*/ 1163491 h 965"/>
                <a:gd name="T4" fmla="*/ 0 w 200"/>
                <a:gd name="T5" fmla="*/ 0 h 965"/>
                <a:gd name="T6" fmla="*/ 293688 w 200"/>
                <a:gd name="T7" fmla="*/ 0 h 965"/>
                <a:gd name="T8" fmla="*/ 293688 w 200"/>
                <a:gd name="T9" fmla="*/ 1417638 h 9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0"/>
                <a:gd name="T16" fmla="*/ 0 h 965"/>
                <a:gd name="T17" fmla="*/ 200 w 200"/>
                <a:gd name="T18" fmla="*/ 965 h 9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0" h="965">
                  <a:moveTo>
                    <a:pt x="200" y="965"/>
                  </a:moveTo>
                  <a:lnTo>
                    <a:pt x="0" y="792"/>
                  </a:lnTo>
                  <a:lnTo>
                    <a:pt x="0" y="0"/>
                  </a:lnTo>
                  <a:lnTo>
                    <a:pt x="200" y="0"/>
                  </a:lnTo>
                  <a:lnTo>
                    <a:pt x="200" y="965"/>
                  </a:lnTo>
                  <a:close/>
                </a:path>
              </a:pathLst>
            </a:custGeom>
            <a:solidFill>
              <a:srgbClr val="D3C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76"/>
            <p:cNvSpPr>
              <a:spLocks noChangeArrowheads="1"/>
            </p:cNvSpPr>
            <p:nvPr/>
          </p:nvSpPr>
          <p:spPr bwMode="auto">
            <a:xfrm>
              <a:off x="10502900" y="4757738"/>
              <a:ext cx="374650" cy="1771650"/>
            </a:xfrm>
            <a:custGeom>
              <a:avLst/>
              <a:gdLst>
                <a:gd name="T0" fmla="*/ 374650 w 255"/>
                <a:gd name="T1" fmla="*/ 0 h 1206"/>
                <a:gd name="T2" fmla="*/ 0 w 255"/>
                <a:gd name="T3" fmla="*/ 0 h 1206"/>
                <a:gd name="T4" fmla="*/ 4408 w 255"/>
                <a:gd name="T5" fmla="*/ 1307437 h 1206"/>
                <a:gd name="T6" fmla="*/ 114599 w 255"/>
                <a:gd name="T7" fmla="*/ 1423490 h 1206"/>
                <a:gd name="T8" fmla="*/ 114599 w 255"/>
                <a:gd name="T9" fmla="*/ 1771650 h 1206"/>
                <a:gd name="T10" fmla="*/ 374650 w 255"/>
                <a:gd name="T11" fmla="*/ 1771650 h 1206"/>
                <a:gd name="T12" fmla="*/ 374650 w 255"/>
                <a:gd name="T13" fmla="*/ 1683508 h 1206"/>
                <a:gd name="T14" fmla="*/ 374650 w 255"/>
                <a:gd name="T15" fmla="*/ 1683508 h 1206"/>
                <a:gd name="T16" fmla="*/ 374650 w 255"/>
                <a:gd name="T17" fmla="*/ 0 h 120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5"/>
                <a:gd name="T28" fmla="*/ 0 h 1206"/>
                <a:gd name="T29" fmla="*/ 255 w 255"/>
                <a:gd name="T30" fmla="*/ 1206 h 120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5" h="1206">
                  <a:moveTo>
                    <a:pt x="255" y="0"/>
                  </a:moveTo>
                  <a:lnTo>
                    <a:pt x="0" y="0"/>
                  </a:lnTo>
                  <a:lnTo>
                    <a:pt x="3" y="890"/>
                  </a:lnTo>
                  <a:lnTo>
                    <a:pt x="78" y="969"/>
                  </a:lnTo>
                  <a:lnTo>
                    <a:pt x="78" y="1206"/>
                  </a:lnTo>
                  <a:lnTo>
                    <a:pt x="255" y="1206"/>
                  </a:lnTo>
                  <a:lnTo>
                    <a:pt x="255" y="1146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D3C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77"/>
            <p:cNvSpPr>
              <a:spLocks noChangeArrowheads="1"/>
            </p:cNvSpPr>
            <p:nvPr/>
          </p:nvSpPr>
          <p:spPr bwMode="auto">
            <a:xfrm>
              <a:off x="10871200" y="4127500"/>
              <a:ext cx="450850" cy="2401888"/>
            </a:xfrm>
            <a:custGeom>
              <a:avLst/>
              <a:gdLst>
                <a:gd name="T0" fmla="*/ 5874 w 307"/>
                <a:gd name="T1" fmla="*/ 2401888 h 1635"/>
                <a:gd name="T2" fmla="*/ 196788 w 307"/>
                <a:gd name="T3" fmla="*/ 2401888 h 1635"/>
                <a:gd name="T4" fmla="*/ 444976 w 307"/>
                <a:gd name="T5" fmla="*/ 2163903 h 1635"/>
                <a:gd name="T6" fmla="*/ 450850 w 307"/>
                <a:gd name="T7" fmla="*/ 0 h 1635"/>
                <a:gd name="T8" fmla="*/ 0 w 307"/>
                <a:gd name="T9" fmla="*/ 0 h 1635"/>
                <a:gd name="T10" fmla="*/ 5874 w 307"/>
                <a:gd name="T11" fmla="*/ 2401888 h 16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7"/>
                <a:gd name="T19" fmla="*/ 0 h 1635"/>
                <a:gd name="T20" fmla="*/ 307 w 307"/>
                <a:gd name="T21" fmla="*/ 1635 h 16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7" h="1635">
                  <a:moveTo>
                    <a:pt x="4" y="1635"/>
                  </a:moveTo>
                  <a:lnTo>
                    <a:pt x="134" y="1635"/>
                  </a:lnTo>
                  <a:lnTo>
                    <a:pt x="303" y="1473"/>
                  </a:lnTo>
                  <a:lnTo>
                    <a:pt x="307" y="0"/>
                  </a:lnTo>
                  <a:lnTo>
                    <a:pt x="0" y="0"/>
                  </a:lnTo>
                  <a:lnTo>
                    <a:pt x="4" y="1635"/>
                  </a:lnTo>
                  <a:close/>
                </a:path>
              </a:pathLst>
            </a:custGeom>
            <a:solidFill>
              <a:srgbClr val="8B7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78"/>
            <p:cNvSpPr>
              <a:spLocks noChangeArrowheads="1"/>
            </p:cNvSpPr>
            <p:nvPr/>
          </p:nvSpPr>
          <p:spPr bwMode="auto">
            <a:xfrm>
              <a:off x="10323513" y="4578350"/>
              <a:ext cx="293687" cy="1381125"/>
            </a:xfrm>
            <a:custGeom>
              <a:avLst/>
              <a:gdLst>
                <a:gd name="T0" fmla="*/ 293687 w 200"/>
                <a:gd name="T1" fmla="*/ 1381125 h 941"/>
                <a:gd name="T2" fmla="*/ 0 w 200"/>
                <a:gd name="T3" fmla="*/ 1121338 h 941"/>
                <a:gd name="T4" fmla="*/ 0 w 200"/>
                <a:gd name="T5" fmla="*/ 0 h 941"/>
                <a:gd name="T6" fmla="*/ 293687 w 200"/>
                <a:gd name="T7" fmla="*/ 0 h 941"/>
                <a:gd name="T8" fmla="*/ 293687 w 200"/>
                <a:gd name="T9" fmla="*/ 1381125 h 9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0"/>
                <a:gd name="T16" fmla="*/ 0 h 941"/>
                <a:gd name="T17" fmla="*/ 200 w 200"/>
                <a:gd name="T18" fmla="*/ 941 h 9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0" h="941">
                  <a:moveTo>
                    <a:pt x="200" y="941"/>
                  </a:moveTo>
                  <a:lnTo>
                    <a:pt x="0" y="764"/>
                  </a:lnTo>
                  <a:lnTo>
                    <a:pt x="0" y="0"/>
                  </a:lnTo>
                  <a:lnTo>
                    <a:pt x="200" y="0"/>
                  </a:lnTo>
                  <a:lnTo>
                    <a:pt x="200" y="941"/>
                  </a:lnTo>
                  <a:close/>
                </a:path>
              </a:pathLst>
            </a:custGeom>
            <a:solidFill>
              <a:srgbClr val="B693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79"/>
            <p:cNvSpPr>
              <a:spLocks noChangeArrowheads="1"/>
            </p:cNvSpPr>
            <p:nvPr/>
          </p:nvSpPr>
          <p:spPr bwMode="auto">
            <a:xfrm>
              <a:off x="10502900" y="4289425"/>
              <a:ext cx="374650" cy="1682750"/>
            </a:xfrm>
            <a:custGeom>
              <a:avLst/>
              <a:gdLst>
                <a:gd name="T0" fmla="*/ 374650 w 255"/>
                <a:gd name="T1" fmla="*/ 1682750 h 1146"/>
                <a:gd name="T2" fmla="*/ 4408 w 255"/>
                <a:gd name="T3" fmla="*/ 1306848 h 1146"/>
                <a:gd name="T4" fmla="*/ 0 w 255"/>
                <a:gd name="T5" fmla="*/ 0 h 1146"/>
                <a:gd name="T6" fmla="*/ 374650 w 255"/>
                <a:gd name="T7" fmla="*/ 0 h 1146"/>
                <a:gd name="T8" fmla="*/ 374650 w 255"/>
                <a:gd name="T9" fmla="*/ 1682750 h 1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5"/>
                <a:gd name="T16" fmla="*/ 0 h 1146"/>
                <a:gd name="T17" fmla="*/ 255 w 255"/>
                <a:gd name="T18" fmla="*/ 1146 h 11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5" h="1146">
                  <a:moveTo>
                    <a:pt x="255" y="1146"/>
                  </a:moveTo>
                  <a:lnTo>
                    <a:pt x="3" y="890"/>
                  </a:lnTo>
                  <a:lnTo>
                    <a:pt x="0" y="0"/>
                  </a:lnTo>
                  <a:lnTo>
                    <a:pt x="255" y="0"/>
                  </a:lnTo>
                  <a:lnTo>
                    <a:pt x="255" y="1146"/>
                  </a:lnTo>
                  <a:close/>
                </a:path>
              </a:pathLst>
            </a:custGeom>
            <a:solidFill>
              <a:srgbClr val="8B6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80"/>
            <p:cNvSpPr>
              <a:spLocks noChangeArrowheads="1"/>
            </p:cNvSpPr>
            <p:nvPr/>
          </p:nvSpPr>
          <p:spPr bwMode="auto">
            <a:xfrm>
              <a:off x="10877550" y="4289425"/>
              <a:ext cx="295275" cy="1892300"/>
            </a:xfrm>
            <a:custGeom>
              <a:avLst/>
              <a:gdLst>
                <a:gd name="T0" fmla="*/ 0 w 201"/>
                <a:gd name="T1" fmla="*/ 1892300 h 1288"/>
                <a:gd name="T2" fmla="*/ 295275 w 201"/>
                <a:gd name="T3" fmla="*/ 1638132 h 1288"/>
                <a:gd name="T4" fmla="*/ 295275 w 201"/>
                <a:gd name="T5" fmla="*/ 0 h 1288"/>
                <a:gd name="T6" fmla="*/ 0 w 201"/>
                <a:gd name="T7" fmla="*/ 0 h 1288"/>
                <a:gd name="T8" fmla="*/ 0 w 201"/>
                <a:gd name="T9" fmla="*/ 1892300 h 12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1"/>
                <a:gd name="T16" fmla="*/ 0 h 1288"/>
                <a:gd name="T17" fmla="*/ 201 w 201"/>
                <a:gd name="T18" fmla="*/ 1288 h 12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1" h="1288">
                  <a:moveTo>
                    <a:pt x="0" y="1288"/>
                  </a:moveTo>
                  <a:lnTo>
                    <a:pt x="201" y="1115"/>
                  </a:lnTo>
                  <a:lnTo>
                    <a:pt x="201" y="0"/>
                  </a:lnTo>
                  <a:lnTo>
                    <a:pt x="0" y="0"/>
                  </a:lnTo>
                  <a:lnTo>
                    <a:pt x="0" y="1288"/>
                  </a:lnTo>
                  <a:close/>
                </a:path>
              </a:pathLst>
            </a:custGeom>
            <a:solidFill>
              <a:srgbClr val="685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81"/>
            <p:cNvSpPr>
              <a:spLocks noChangeArrowheads="1"/>
            </p:cNvSpPr>
            <p:nvPr/>
          </p:nvSpPr>
          <p:spPr bwMode="auto">
            <a:xfrm>
              <a:off x="10715625" y="4289425"/>
              <a:ext cx="160338" cy="1347788"/>
            </a:xfrm>
            <a:custGeom>
              <a:avLst/>
              <a:gdLst>
                <a:gd name="T0" fmla="*/ 160338 w 110"/>
                <a:gd name="T1" fmla="*/ 1347788 h 918"/>
                <a:gd name="T2" fmla="*/ 0 w 110"/>
                <a:gd name="T3" fmla="*/ 1168670 h 918"/>
                <a:gd name="T4" fmla="*/ 0 w 110"/>
                <a:gd name="T5" fmla="*/ 0 h 918"/>
                <a:gd name="T6" fmla="*/ 160338 w 110"/>
                <a:gd name="T7" fmla="*/ 0 h 918"/>
                <a:gd name="T8" fmla="*/ 160338 w 110"/>
                <a:gd name="T9" fmla="*/ 1347788 h 9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0"/>
                <a:gd name="T16" fmla="*/ 0 h 918"/>
                <a:gd name="T17" fmla="*/ 110 w 110"/>
                <a:gd name="T18" fmla="*/ 918 h 9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0" h="918">
                  <a:moveTo>
                    <a:pt x="110" y="918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110" y="0"/>
                  </a:lnTo>
                  <a:lnTo>
                    <a:pt x="110" y="918"/>
                  </a:lnTo>
                  <a:close/>
                </a:path>
              </a:pathLst>
            </a:custGeom>
            <a:solidFill>
              <a:srgbClr val="B693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82"/>
            <p:cNvSpPr>
              <a:spLocks noChangeArrowheads="1"/>
            </p:cNvSpPr>
            <p:nvPr/>
          </p:nvSpPr>
          <p:spPr bwMode="auto">
            <a:xfrm>
              <a:off x="10877550" y="4289425"/>
              <a:ext cx="214313" cy="1516063"/>
            </a:xfrm>
            <a:custGeom>
              <a:avLst/>
              <a:gdLst>
                <a:gd name="T0" fmla="*/ 0 w 146"/>
                <a:gd name="T1" fmla="*/ 1516063 h 1032"/>
                <a:gd name="T2" fmla="*/ 208441 w 146"/>
                <a:gd name="T3" fmla="*/ 1307457 h 1032"/>
                <a:gd name="T4" fmla="*/ 214313 w 146"/>
                <a:gd name="T5" fmla="*/ 0 h 1032"/>
                <a:gd name="T6" fmla="*/ 0 w 146"/>
                <a:gd name="T7" fmla="*/ 0 h 1032"/>
                <a:gd name="T8" fmla="*/ 0 w 146"/>
                <a:gd name="T9" fmla="*/ 1516063 h 10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6"/>
                <a:gd name="T16" fmla="*/ 0 h 1032"/>
                <a:gd name="T17" fmla="*/ 146 w 146"/>
                <a:gd name="T18" fmla="*/ 1032 h 10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6" h="1032">
                  <a:moveTo>
                    <a:pt x="0" y="1032"/>
                  </a:moveTo>
                  <a:lnTo>
                    <a:pt x="142" y="890"/>
                  </a:lnTo>
                  <a:lnTo>
                    <a:pt x="146" y="0"/>
                  </a:lnTo>
                  <a:lnTo>
                    <a:pt x="0" y="0"/>
                  </a:lnTo>
                  <a:lnTo>
                    <a:pt x="0" y="1032"/>
                  </a:lnTo>
                  <a:close/>
                </a:path>
              </a:pathLst>
            </a:custGeom>
            <a:solidFill>
              <a:srgbClr val="D3C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83"/>
            <p:cNvSpPr>
              <a:spLocks noChangeArrowheads="1"/>
            </p:cNvSpPr>
            <p:nvPr/>
          </p:nvSpPr>
          <p:spPr bwMode="auto">
            <a:xfrm>
              <a:off x="9890125" y="3375025"/>
              <a:ext cx="1638300" cy="1389063"/>
            </a:xfrm>
            <a:custGeom>
              <a:avLst/>
              <a:gdLst>
                <a:gd name="T0" fmla="*/ 1638300 w 284"/>
                <a:gd name="T1" fmla="*/ 561413 h 240"/>
                <a:gd name="T2" fmla="*/ 1413322 w 284"/>
                <a:gd name="T3" fmla="*/ 335690 h 240"/>
                <a:gd name="T4" fmla="*/ 1251800 w 284"/>
                <a:gd name="T5" fmla="*/ 399356 h 240"/>
                <a:gd name="T6" fmla="*/ 1222956 w 284"/>
                <a:gd name="T7" fmla="*/ 381992 h 240"/>
                <a:gd name="T8" fmla="*/ 1228725 w 284"/>
                <a:gd name="T9" fmla="*/ 358841 h 240"/>
                <a:gd name="T10" fmla="*/ 1061434 w 284"/>
                <a:gd name="T11" fmla="*/ 196784 h 240"/>
                <a:gd name="T12" fmla="*/ 1015285 w 284"/>
                <a:gd name="T13" fmla="*/ 202572 h 240"/>
                <a:gd name="T14" fmla="*/ 1015285 w 284"/>
                <a:gd name="T15" fmla="*/ 196784 h 240"/>
                <a:gd name="T16" fmla="*/ 819150 w 284"/>
                <a:gd name="T17" fmla="*/ 0 h 240"/>
                <a:gd name="T18" fmla="*/ 628784 w 284"/>
                <a:gd name="T19" fmla="*/ 196784 h 240"/>
                <a:gd name="T20" fmla="*/ 674933 w 284"/>
                <a:gd name="T21" fmla="*/ 318327 h 240"/>
                <a:gd name="T22" fmla="*/ 559560 w 284"/>
                <a:gd name="T23" fmla="*/ 272025 h 240"/>
                <a:gd name="T24" fmla="*/ 386500 w 284"/>
                <a:gd name="T25" fmla="*/ 445658 h 240"/>
                <a:gd name="T26" fmla="*/ 409575 w 284"/>
                <a:gd name="T27" fmla="*/ 526686 h 240"/>
                <a:gd name="T28" fmla="*/ 363426 w 284"/>
                <a:gd name="T29" fmla="*/ 544050 h 240"/>
                <a:gd name="T30" fmla="*/ 196135 w 284"/>
                <a:gd name="T31" fmla="*/ 445658 h 240"/>
                <a:gd name="T32" fmla="*/ 0 w 284"/>
                <a:gd name="T33" fmla="*/ 642442 h 240"/>
                <a:gd name="T34" fmla="*/ 132679 w 284"/>
                <a:gd name="T35" fmla="*/ 821862 h 240"/>
                <a:gd name="T36" fmla="*/ 23075 w 284"/>
                <a:gd name="T37" fmla="*/ 983920 h 240"/>
                <a:gd name="T38" fmla="*/ 196135 w 284"/>
                <a:gd name="T39" fmla="*/ 1151765 h 240"/>
                <a:gd name="T40" fmla="*/ 328814 w 284"/>
                <a:gd name="T41" fmla="*/ 1088099 h 240"/>
                <a:gd name="T42" fmla="*/ 421112 w 284"/>
                <a:gd name="T43" fmla="*/ 1134401 h 240"/>
                <a:gd name="T44" fmla="*/ 421112 w 284"/>
                <a:gd name="T45" fmla="*/ 1273308 h 240"/>
                <a:gd name="T46" fmla="*/ 530717 w 284"/>
                <a:gd name="T47" fmla="*/ 1389063 h 240"/>
                <a:gd name="T48" fmla="*/ 646090 w 284"/>
                <a:gd name="T49" fmla="*/ 1273308 h 240"/>
                <a:gd name="T50" fmla="*/ 646090 w 284"/>
                <a:gd name="T51" fmla="*/ 1134401 h 240"/>
                <a:gd name="T52" fmla="*/ 657627 w 284"/>
                <a:gd name="T53" fmla="*/ 1134401 h 240"/>
                <a:gd name="T54" fmla="*/ 674933 w 284"/>
                <a:gd name="T55" fmla="*/ 1134401 h 240"/>
                <a:gd name="T56" fmla="*/ 801844 w 284"/>
                <a:gd name="T57" fmla="*/ 1238581 h 240"/>
                <a:gd name="T58" fmla="*/ 928755 w 284"/>
                <a:gd name="T59" fmla="*/ 1117038 h 240"/>
                <a:gd name="T60" fmla="*/ 934523 w 284"/>
                <a:gd name="T61" fmla="*/ 1117038 h 240"/>
                <a:gd name="T62" fmla="*/ 1061434 w 284"/>
                <a:gd name="T63" fmla="*/ 1238581 h 240"/>
                <a:gd name="T64" fmla="*/ 1188344 w 284"/>
                <a:gd name="T65" fmla="*/ 1128614 h 240"/>
                <a:gd name="T66" fmla="*/ 1234494 w 284"/>
                <a:gd name="T67" fmla="*/ 1134401 h 240"/>
                <a:gd name="T68" fmla="*/ 1511389 w 284"/>
                <a:gd name="T69" fmla="*/ 856589 h 240"/>
                <a:gd name="T70" fmla="*/ 1499852 w 284"/>
                <a:gd name="T71" fmla="*/ 769772 h 240"/>
                <a:gd name="T72" fmla="*/ 1638300 w 284"/>
                <a:gd name="T73" fmla="*/ 561413 h 24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84"/>
                <a:gd name="T112" fmla="*/ 0 h 240"/>
                <a:gd name="T113" fmla="*/ 284 w 284"/>
                <a:gd name="T114" fmla="*/ 240 h 24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84" h="240">
                  <a:moveTo>
                    <a:pt x="284" y="97"/>
                  </a:moveTo>
                  <a:cubicBezTo>
                    <a:pt x="284" y="75"/>
                    <a:pt x="266" y="58"/>
                    <a:pt x="245" y="58"/>
                  </a:cubicBezTo>
                  <a:cubicBezTo>
                    <a:pt x="234" y="58"/>
                    <a:pt x="224" y="62"/>
                    <a:pt x="217" y="69"/>
                  </a:cubicBezTo>
                  <a:cubicBezTo>
                    <a:pt x="216" y="68"/>
                    <a:pt x="214" y="67"/>
                    <a:pt x="212" y="66"/>
                  </a:cubicBezTo>
                  <a:cubicBezTo>
                    <a:pt x="212" y="65"/>
                    <a:pt x="213" y="64"/>
                    <a:pt x="213" y="62"/>
                  </a:cubicBezTo>
                  <a:cubicBezTo>
                    <a:pt x="213" y="46"/>
                    <a:pt x="200" y="34"/>
                    <a:pt x="184" y="34"/>
                  </a:cubicBezTo>
                  <a:cubicBezTo>
                    <a:pt x="181" y="34"/>
                    <a:pt x="178" y="34"/>
                    <a:pt x="176" y="35"/>
                  </a:cubicBezTo>
                  <a:cubicBezTo>
                    <a:pt x="176" y="35"/>
                    <a:pt x="176" y="34"/>
                    <a:pt x="176" y="34"/>
                  </a:cubicBezTo>
                  <a:cubicBezTo>
                    <a:pt x="176" y="15"/>
                    <a:pt x="161" y="0"/>
                    <a:pt x="142" y="0"/>
                  </a:cubicBezTo>
                  <a:cubicBezTo>
                    <a:pt x="124" y="0"/>
                    <a:pt x="109" y="15"/>
                    <a:pt x="109" y="34"/>
                  </a:cubicBezTo>
                  <a:cubicBezTo>
                    <a:pt x="109" y="42"/>
                    <a:pt x="112" y="49"/>
                    <a:pt x="117" y="55"/>
                  </a:cubicBezTo>
                  <a:cubicBezTo>
                    <a:pt x="111" y="50"/>
                    <a:pt x="105" y="47"/>
                    <a:pt x="97" y="47"/>
                  </a:cubicBezTo>
                  <a:cubicBezTo>
                    <a:pt x="80" y="47"/>
                    <a:pt x="67" y="61"/>
                    <a:pt x="67" y="77"/>
                  </a:cubicBezTo>
                  <a:cubicBezTo>
                    <a:pt x="67" y="83"/>
                    <a:pt x="68" y="87"/>
                    <a:pt x="71" y="91"/>
                  </a:cubicBezTo>
                  <a:cubicBezTo>
                    <a:pt x="68" y="92"/>
                    <a:pt x="65" y="93"/>
                    <a:pt x="63" y="94"/>
                  </a:cubicBezTo>
                  <a:cubicBezTo>
                    <a:pt x="57" y="84"/>
                    <a:pt x="46" y="77"/>
                    <a:pt x="34" y="77"/>
                  </a:cubicBezTo>
                  <a:cubicBezTo>
                    <a:pt x="15" y="77"/>
                    <a:pt x="0" y="92"/>
                    <a:pt x="0" y="111"/>
                  </a:cubicBezTo>
                  <a:cubicBezTo>
                    <a:pt x="0" y="125"/>
                    <a:pt x="10" y="138"/>
                    <a:pt x="23" y="142"/>
                  </a:cubicBezTo>
                  <a:cubicBezTo>
                    <a:pt x="12" y="147"/>
                    <a:pt x="4" y="157"/>
                    <a:pt x="4" y="170"/>
                  </a:cubicBezTo>
                  <a:cubicBezTo>
                    <a:pt x="4" y="186"/>
                    <a:pt x="17" y="199"/>
                    <a:pt x="34" y="199"/>
                  </a:cubicBezTo>
                  <a:cubicBezTo>
                    <a:pt x="43" y="199"/>
                    <a:pt x="51" y="195"/>
                    <a:pt x="57" y="188"/>
                  </a:cubicBezTo>
                  <a:cubicBezTo>
                    <a:pt x="60" y="193"/>
                    <a:pt x="66" y="196"/>
                    <a:pt x="73" y="196"/>
                  </a:cubicBezTo>
                  <a:cubicBezTo>
                    <a:pt x="73" y="220"/>
                    <a:pt x="73" y="220"/>
                    <a:pt x="73" y="220"/>
                  </a:cubicBezTo>
                  <a:cubicBezTo>
                    <a:pt x="73" y="231"/>
                    <a:pt x="82" y="240"/>
                    <a:pt x="92" y="240"/>
                  </a:cubicBezTo>
                  <a:cubicBezTo>
                    <a:pt x="103" y="240"/>
                    <a:pt x="112" y="231"/>
                    <a:pt x="112" y="220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13" y="196"/>
                    <a:pt x="113" y="196"/>
                    <a:pt x="114" y="196"/>
                  </a:cubicBezTo>
                  <a:cubicBezTo>
                    <a:pt x="115" y="196"/>
                    <a:pt x="116" y="196"/>
                    <a:pt x="117" y="196"/>
                  </a:cubicBezTo>
                  <a:cubicBezTo>
                    <a:pt x="119" y="207"/>
                    <a:pt x="128" y="214"/>
                    <a:pt x="139" y="214"/>
                  </a:cubicBezTo>
                  <a:cubicBezTo>
                    <a:pt x="151" y="214"/>
                    <a:pt x="161" y="205"/>
                    <a:pt x="161" y="193"/>
                  </a:cubicBezTo>
                  <a:cubicBezTo>
                    <a:pt x="161" y="193"/>
                    <a:pt x="162" y="193"/>
                    <a:pt x="162" y="193"/>
                  </a:cubicBezTo>
                  <a:cubicBezTo>
                    <a:pt x="162" y="205"/>
                    <a:pt x="172" y="214"/>
                    <a:pt x="184" y="214"/>
                  </a:cubicBezTo>
                  <a:cubicBezTo>
                    <a:pt x="195" y="214"/>
                    <a:pt x="205" y="206"/>
                    <a:pt x="206" y="195"/>
                  </a:cubicBezTo>
                  <a:cubicBezTo>
                    <a:pt x="209" y="196"/>
                    <a:pt x="211" y="196"/>
                    <a:pt x="214" y="196"/>
                  </a:cubicBezTo>
                  <a:cubicBezTo>
                    <a:pt x="240" y="196"/>
                    <a:pt x="262" y="174"/>
                    <a:pt x="262" y="148"/>
                  </a:cubicBezTo>
                  <a:cubicBezTo>
                    <a:pt x="262" y="143"/>
                    <a:pt x="261" y="138"/>
                    <a:pt x="260" y="133"/>
                  </a:cubicBezTo>
                  <a:cubicBezTo>
                    <a:pt x="274" y="127"/>
                    <a:pt x="284" y="113"/>
                    <a:pt x="284" y="97"/>
                  </a:cubicBezTo>
                  <a:close/>
                </a:path>
              </a:pathLst>
            </a:custGeom>
            <a:solidFill>
              <a:srgbClr val="00B9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84"/>
            <p:cNvSpPr>
              <a:spLocks noChangeArrowheads="1"/>
            </p:cNvSpPr>
            <p:nvPr/>
          </p:nvSpPr>
          <p:spPr bwMode="auto">
            <a:xfrm>
              <a:off x="10431463" y="3375025"/>
              <a:ext cx="1096962" cy="1389063"/>
            </a:xfrm>
            <a:custGeom>
              <a:avLst/>
              <a:gdLst>
                <a:gd name="T0" fmla="*/ 871796 w 190"/>
                <a:gd name="T1" fmla="*/ 335690 h 240"/>
                <a:gd name="T2" fmla="*/ 710139 w 190"/>
                <a:gd name="T3" fmla="*/ 399356 h 240"/>
                <a:gd name="T4" fmla="*/ 681271 w 190"/>
                <a:gd name="T5" fmla="*/ 381992 h 240"/>
                <a:gd name="T6" fmla="*/ 687045 w 190"/>
                <a:gd name="T7" fmla="*/ 358841 h 240"/>
                <a:gd name="T8" fmla="*/ 519614 w 190"/>
                <a:gd name="T9" fmla="*/ 196784 h 240"/>
                <a:gd name="T10" fmla="*/ 473426 w 190"/>
                <a:gd name="T11" fmla="*/ 202572 h 240"/>
                <a:gd name="T12" fmla="*/ 473426 w 190"/>
                <a:gd name="T13" fmla="*/ 196784 h 240"/>
                <a:gd name="T14" fmla="*/ 277127 w 190"/>
                <a:gd name="T15" fmla="*/ 0 h 240"/>
                <a:gd name="T16" fmla="*/ 86602 w 190"/>
                <a:gd name="T17" fmla="*/ 196784 h 240"/>
                <a:gd name="T18" fmla="*/ 132790 w 190"/>
                <a:gd name="T19" fmla="*/ 318327 h 240"/>
                <a:gd name="T20" fmla="*/ 17320 w 190"/>
                <a:gd name="T21" fmla="*/ 272025 h 240"/>
                <a:gd name="T22" fmla="*/ 0 w 190"/>
                <a:gd name="T23" fmla="*/ 277813 h 240"/>
                <a:gd name="T24" fmla="*/ 0 w 190"/>
                <a:gd name="T25" fmla="*/ 1389063 h 240"/>
                <a:gd name="T26" fmla="*/ 103923 w 190"/>
                <a:gd name="T27" fmla="*/ 1273308 h 240"/>
                <a:gd name="T28" fmla="*/ 103923 w 190"/>
                <a:gd name="T29" fmla="*/ 1134401 h 240"/>
                <a:gd name="T30" fmla="*/ 115470 w 190"/>
                <a:gd name="T31" fmla="*/ 1134401 h 240"/>
                <a:gd name="T32" fmla="*/ 132790 w 190"/>
                <a:gd name="T33" fmla="*/ 1134401 h 240"/>
                <a:gd name="T34" fmla="*/ 259807 w 190"/>
                <a:gd name="T35" fmla="*/ 1238581 h 240"/>
                <a:gd name="T36" fmla="*/ 386823 w 190"/>
                <a:gd name="T37" fmla="*/ 1117038 h 240"/>
                <a:gd name="T38" fmla="*/ 392597 w 190"/>
                <a:gd name="T39" fmla="*/ 1117038 h 240"/>
                <a:gd name="T40" fmla="*/ 519614 w 190"/>
                <a:gd name="T41" fmla="*/ 1238581 h 240"/>
                <a:gd name="T42" fmla="*/ 646630 w 190"/>
                <a:gd name="T43" fmla="*/ 1128614 h 240"/>
                <a:gd name="T44" fmla="*/ 692818 w 190"/>
                <a:gd name="T45" fmla="*/ 1134401 h 240"/>
                <a:gd name="T46" fmla="*/ 969945 w 190"/>
                <a:gd name="T47" fmla="*/ 856589 h 240"/>
                <a:gd name="T48" fmla="*/ 958398 w 190"/>
                <a:gd name="T49" fmla="*/ 769772 h 240"/>
                <a:gd name="T50" fmla="*/ 1096962 w 190"/>
                <a:gd name="T51" fmla="*/ 561413 h 240"/>
                <a:gd name="T52" fmla="*/ 871796 w 190"/>
                <a:gd name="T53" fmla="*/ 335690 h 24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90"/>
                <a:gd name="T82" fmla="*/ 0 h 240"/>
                <a:gd name="T83" fmla="*/ 190 w 190"/>
                <a:gd name="T84" fmla="*/ 240 h 24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90" h="240">
                  <a:moveTo>
                    <a:pt x="151" y="58"/>
                  </a:moveTo>
                  <a:cubicBezTo>
                    <a:pt x="140" y="58"/>
                    <a:pt x="130" y="62"/>
                    <a:pt x="123" y="69"/>
                  </a:cubicBezTo>
                  <a:cubicBezTo>
                    <a:pt x="122" y="68"/>
                    <a:pt x="120" y="67"/>
                    <a:pt x="118" y="66"/>
                  </a:cubicBezTo>
                  <a:cubicBezTo>
                    <a:pt x="118" y="65"/>
                    <a:pt x="119" y="64"/>
                    <a:pt x="119" y="62"/>
                  </a:cubicBezTo>
                  <a:cubicBezTo>
                    <a:pt x="119" y="46"/>
                    <a:pt x="106" y="34"/>
                    <a:pt x="90" y="34"/>
                  </a:cubicBezTo>
                  <a:cubicBezTo>
                    <a:pt x="87" y="34"/>
                    <a:pt x="84" y="34"/>
                    <a:pt x="82" y="35"/>
                  </a:cubicBezTo>
                  <a:cubicBezTo>
                    <a:pt x="82" y="35"/>
                    <a:pt x="82" y="34"/>
                    <a:pt x="82" y="34"/>
                  </a:cubicBezTo>
                  <a:cubicBezTo>
                    <a:pt x="82" y="15"/>
                    <a:pt x="67" y="0"/>
                    <a:pt x="48" y="0"/>
                  </a:cubicBezTo>
                  <a:cubicBezTo>
                    <a:pt x="30" y="0"/>
                    <a:pt x="15" y="15"/>
                    <a:pt x="15" y="34"/>
                  </a:cubicBezTo>
                  <a:cubicBezTo>
                    <a:pt x="15" y="42"/>
                    <a:pt x="18" y="49"/>
                    <a:pt x="23" y="55"/>
                  </a:cubicBezTo>
                  <a:cubicBezTo>
                    <a:pt x="17" y="50"/>
                    <a:pt x="11" y="47"/>
                    <a:pt x="3" y="47"/>
                  </a:cubicBezTo>
                  <a:cubicBezTo>
                    <a:pt x="2" y="47"/>
                    <a:pt x="1" y="48"/>
                    <a:pt x="0" y="4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10" y="240"/>
                    <a:pt x="18" y="231"/>
                    <a:pt x="18" y="220"/>
                  </a:cubicBezTo>
                  <a:cubicBezTo>
                    <a:pt x="18" y="196"/>
                    <a:pt x="18" y="196"/>
                    <a:pt x="18" y="196"/>
                  </a:cubicBezTo>
                  <a:cubicBezTo>
                    <a:pt x="19" y="196"/>
                    <a:pt x="19" y="196"/>
                    <a:pt x="20" y="196"/>
                  </a:cubicBezTo>
                  <a:cubicBezTo>
                    <a:pt x="21" y="196"/>
                    <a:pt x="22" y="196"/>
                    <a:pt x="23" y="196"/>
                  </a:cubicBezTo>
                  <a:cubicBezTo>
                    <a:pt x="25" y="207"/>
                    <a:pt x="34" y="214"/>
                    <a:pt x="45" y="214"/>
                  </a:cubicBezTo>
                  <a:cubicBezTo>
                    <a:pt x="57" y="214"/>
                    <a:pt x="67" y="205"/>
                    <a:pt x="67" y="193"/>
                  </a:cubicBezTo>
                  <a:cubicBezTo>
                    <a:pt x="67" y="193"/>
                    <a:pt x="68" y="193"/>
                    <a:pt x="68" y="193"/>
                  </a:cubicBezTo>
                  <a:cubicBezTo>
                    <a:pt x="68" y="205"/>
                    <a:pt x="78" y="214"/>
                    <a:pt x="90" y="214"/>
                  </a:cubicBezTo>
                  <a:cubicBezTo>
                    <a:pt x="101" y="214"/>
                    <a:pt x="111" y="206"/>
                    <a:pt x="112" y="195"/>
                  </a:cubicBezTo>
                  <a:cubicBezTo>
                    <a:pt x="115" y="196"/>
                    <a:pt x="117" y="196"/>
                    <a:pt x="120" y="196"/>
                  </a:cubicBezTo>
                  <a:cubicBezTo>
                    <a:pt x="146" y="196"/>
                    <a:pt x="168" y="174"/>
                    <a:pt x="168" y="148"/>
                  </a:cubicBezTo>
                  <a:cubicBezTo>
                    <a:pt x="168" y="143"/>
                    <a:pt x="167" y="138"/>
                    <a:pt x="166" y="133"/>
                  </a:cubicBezTo>
                  <a:cubicBezTo>
                    <a:pt x="180" y="127"/>
                    <a:pt x="190" y="113"/>
                    <a:pt x="190" y="97"/>
                  </a:cubicBezTo>
                  <a:cubicBezTo>
                    <a:pt x="190" y="75"/>
                    <a:pt x="172" y="58"/>
                    <a:pt x="151" y="58"/>
                  </a:cubicBezTo>
                  <a:close/>
                </a:path>
              </a:pathLst>
            </a:custGeom>
            <a:solidFill>
              <a:srgbClr val="009A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85"/>
            <p:cNvSpPr>
              <a:spLocks noChangeArrowheads="1"/>
            </p:cNvSpPr>
            <p:nvPr/>
          </p:nvSpPr>
          <p:spPr bwMode="auto">
            <a:xfrm>
              <a:off x="11004550" y="3578225"/>
              <a:ext cx="523875" cy="1023938"/>
            </a:xfrm>
            <a:custGeom>
              <a:avLst/>
              <a:gdLst>
                <a:gd name="T0" fmla="*/ 299357 w 91"/>
                <a:gd name="T1" fmla="*/ 133054 h 177"/>
                <a:gd name="T2" fmla="*/ 138165 w 91"/>
                <a:gd name="T3" fmla="*/ 196689 h 177"/>
                <a:gd name="T4" fmla="*/ 109380 w 91"/>
                <a:gd name="T5" fmla="*/ 179334 h 177"/>
                <a:gd name="T6" fmla="*/ 115137 w 91"/>
                <a:gd name="T7" fmla="*/ 156194 h 177"/>
                <a:gd name="T8" fmla="*/ 0 w 91"/>
                <a:gd name="T9" fmla="*/ 0 h 177"/>
                <a:gd name="T10" fmla="*/ 0 w 91"/>
                <a:gd name="T11" fmla="*/ 1023938 h 177"/>
                <a:gd name="T12" fmla="*/ 74839 w 91"/>
                <a:gd name="T13" fmla="*/ 925594 h 177"/>
                <a:gd name="T14" fmla="*/ 120894 w 91"/>
                <a:gd name="T15" fmla="*/ 931379 h 177"/>
                <a:gd name="T16" fmla="*/ 397224 w 91"/>
                <a:gd name="T17" fmla="*/ 653701 h 177"/>
                <a:gd name="T18" fmla="*/ 385710 w 91"/>
                <a:gd name="T19" fmla="*/ 566926 h 177"/>
                <a:gd name="T20" fmla="*/ 523875 w 91"/>
                <a:gd name="T21" fmla="*/ 358668 h 177"/>
                <a:gd name="T22" fmla="*/ 299357 w 91"/>
                <a:gd name="T23" fmla="*/ 133054 h 17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1"/>
                <a:gd name="T37" fmla="*/ 0 h 177"/>
                <a:gd name="T38" fmla="*/ 91 w 91"/>
                <a:gd name="T39" fmla="*/ 177 h 17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1" h="177">
                  <a:moveTo>
                    <a:pt x="52" y="23"/>
                  </a:moveTo>
                  <a:cubicBezTo>
                    <a:pt x="41" y="23"/>
                    <a:pt x="31" y="27"/>
                    <a:pt x="24" y="34"/>
                  </a:cubicBezTo>
                  <a:cubicBezTo>
                    <a:pt x="23" y="33"/>
                    <a:pt x="21" y="32"/>
                    <a:pt x="19" y="31"/>
                  </a:cubicBezTo>
                  <a:cubicBezTo>
                    <a:pt x="19" y="30"/>
                    <a:pt x="20" y="29"/>
                    <a:pt x="20" y="27"/>
                  </a:cubicBezTo>
                  <a:cubicBezTo>
                    <a:pt x="20" y="14"/>
                    <a:pt x="11" y="4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7" y="174"/>
                    <a:pt x="12" y="168"/>
                    <a:pt x="13" y="160"/>
                  </a:cubicBezTo>
                  <a:cubicBezTo>
                    <a:pt x="16" y="161"/>
                    <a:pt x="18" y="161"/>
                    <a:pt x="21" y="161"/>
                  </a:cubicBezTo>
                  <a:cubicBezTo>
                    <a:pt x="47" y="161"/>
                    <a:pt x="69" y="139"/>
                    <a:pt x="69" y="113"/>
                  </a:cubicBezTo>
                  <a:cubicBezTo>
                    <a:pt x="69" y="108"/>
                    <a:pt x="68" y="103"/>
                    <a:pt x="67" y="98"/>
                  </a:cubicBezTo>
                  <a:cubicBezTo>
                    <a:pt x="81" y="92"/>
                    <a:pt x="91" y="78"/>
                    <a:pt x="91" y="62"/>
                  </a:cubicBezTo>
                  <a:cubicBezTo>
                    <a:pt x="91" y="40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00AC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86"/>
            <p:cNvSpPr>
              <a:spLocks noChangeArrowheads="1"/>
            </p:cNvSpPr>
            <p:nvPr/>
          </p:nvSpPr>
          <p:spPr bwMode="auto">
            <a:xfrm>
              <a:off x="11079163" y="4202113"/>
              <a:ext cx="530225" cy="561975"/>
            </a:xfrm>
            <a:custGeom>
              <a:avLst/>
              <a:gdLst>
                <a:gd name="T0" fmla="*/ 363089 w 92"/>
                <a:gd name="T1" fmla="*/ 69523 h 97"/>
                <a:gd name="T2" fmla="*/ 270876 w 92"/>
                <a:gd name="T3" fmla="*/ 92697 h 97"/>
                <a:gd name="T4" fmla="*/ 138320 w 92"/>
                <a:gd name="T5" fmla="*/ 0 h 97"/>
                <a:gd name="T6" fmla="*/ 0 w 92"/>
                <a:gd name="T7" fmla="*/ 139045 h 97"/>
                <a:gd name="T8" fmla="*/ 97976 w 92"/>
                <a:gd name="T9" fmla="*/ 272297 h 97"/>
                <a:gd name="T10" fmla="*/ 40343 w 92"/>
                <a:gd name="T11" fmla="*/ 399755 h 97"/>
                <a:gd name="T12" fmla="*/ 201716 w 92"/>
                <a:gd name="T13" fmla="*/ 561975 h 97"/>
                <a:gd name="T14" fmla="*/ 357326 w 92"/>
                <a:gd name="T15" fmla="*/ 411343 h 97"/>
                <a:gd name="T16" fmla="*/ 363089 w 92"/>
                <a:gd name="T17" fmla="*/ 411343 h 97"/>
                <a:gd name="T18" fmla="*/ 530225 w 92"/>
                <a:gd name="T19" fmla="*/ 237536 h 97"/>
                <a:gd name="T20" fmla="*/ 363089 w 92"/>
                <a:gd name="T21" fmla="*/ 69523 h 9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2"/>
                <a:gd name="T34" fmla="*/ 0 h 97"/>
                <a:gd name="T35" fmla="*/ 92 w 92"/>
                <a:gd name="T36" fmla="*/ 97 h 9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2" h="97">
                  <a:moveTo>
                    <a:pt x="63" y="12"/>
                  </a:moveTo>
                  <a:cubicBezTo>
                    <a:pt x="57" y="12"/>
                    <a:pt x="51" y="13"/>
                    <a:pt x="47" y="16"/>
                  </a:cubicBezTo>
                  <a:cubicBezTo>
                    <a:pt x="44" y="7"/>
                    <a:pt x="35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5"/>
                    <a:pt x="7" y="45"/>
                    <a:pt x="17" y="47"/>
                  </a:cubicBezTo>
                  <a:cubicBezTo>
                    <a:pt x="11" y="53"/>
                    <a:pt x="7" y="60"/>
                    <a:pt x="7" y="69"/>
                  </a:cubicBezTo>
                  <a:cubicBezTo>
                    <a:pt x="7" y="85"/>
                    <a:pt x="19" y="97"/>
                    <a:pt x="35" y="97"/>
                  </a:cubicBezTo>
                  <a:cubicBezTo>
                    <a:pt x="49" y="97"/>
                    <a:pt x="62" y="86"/>
                    <a:pt x="62" y="71"/>
                  </a:cubicBezTo>
                  <a:cubicBezTo>
                    <a:pt x="62" y="71"/>
                    <a:pt x="63" y="71"/>
                    <a:pt x="63" y="71"/>
                  </a:cubicBezTo>
                  <a:cubicBezTo>
                    <a:pt x="79" y="71"/>
                    <a:pt x="92" y="58"/>
                    <a:pt x="92" y="41"/>
                  </a:cubicBezTo>
                  <a:cubicBezTo>
                    <a:pt x="92" y="25"/>
                    <a:pt x="79" y="12"/>
                    <a:pt x="63" y="12"/>
                  </a:cubicBezTo>
                  <a:close/>
                </a:path>
              </a:pathLst>
            </a:custGeom>
            <a:solidFill>
              <a:srgbClr val="006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Oval 87"/>
            <p:cNvSpPr>
              <a:spLocks noChangeArrowheads="1"/>
            </p:cNvSpPr>
            <p:nvPr/>
          </p:nvSpPr>
          <p:spPr bwMode="auto">
            <a:xfrm>
              <a:off x="11661775" y="4243388"/>
              <a:ext cx="155575" cy="150812"/>
            </a:xfrm>
            <a:prstGeom prst="ellipse">
              <a:avLst/>
            </a:prstGeom>
            <a:solidFill>
              <a:srgbClr val="00AC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5" name="Oval 88"/>
            <p:cNvSpPr>
              <a:spLocks noChangeArrowheads="1"/>
            </p:cNvSpPr>
            <p:nvPr/>
          </p:nvSpPr>
          <p:spPr bwMode="auto">
            <a:xfrm>
              <a:off x="10385425" y="4849813"/>
              <a:ext cx="174625" cy="179387"/>
            </a:xfrm>
            <a:prstGeom prst="ellipse">
              <a:avLst/>
            </a:prstGeom>
            <a:solidFill>
              <a:srgbClr val="006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6" name="Oval 89"/>
            <p:cNvSpPr>
              <a:spLocks noChangeArrowheads="1"/>
            </p:cNvSpPr>
            <p:nvPr/>
          </p:nvSpPr>
          <p:spPr bwMode="auto">
            <a:xfrm>
              <a:off x="9940925" y="3594100"/>
              <a:ext cx="144463" cy="139700"/>
            </a:xfrm>
            <a:prstGeom prst="ellipse">
              <a:avLst/>
            </a:prstGeom>
            <a:solidFill>
              <a:srgbClr val="006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7" name="Oval 90"/>
            <p:cNvSpPr>
              <a:spLocks noChangeArrowheads="1"/>
            </p:cNvSpPr>
            <p:nvPr/>
          </p:nvSpPr>
          <p:spPr bwMode="auto">
            <a:xfrm>
              <a:off x="10652125" y="3733800"/>
              <a:ext cx="168275" cy="168275"/>
            </a:xfrm>
            <a:prstGeom prst="ellipse">
              <a:avLst/>
            </a:prstGeom>
            <a:solidFill>
              <a:srgbClr val="006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" name="Oval 91"/>
            <p:cNvSpPr>
              <a:spLocks noChangeArrowheads="1"/>
            </p:cNvSpPr>
            <p:nvPr/>
          </p:nvSpPr>
          <p:spPr bwMode="auto">
            <a:xfrm>
              <a:off x="10560050" y="3987800"/>
              <a:ext cx="392113" cy="388938"/>
            </a:xfrm>
            <a:prstGeom prst="ellipse">
              <a:avLst/>
            </a:prstGeom>
            <a:solidFill>
              <a:srgbClr val="006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" name="Freeform 92"/>
            <p:cNvSpPr>
              <a:spLocks noChangeArrowheads="1"/>
            </p:cNvSpPr>
            <p:nvPr/>
          </p:nvSpPr>
          <p:spPr bwMode="auto">
            <a:xfrm>
              <a:off x="9109075" y="5648325"/>
              <a:ext cx="98425" cy="301625"/>
            </a:xfrm>
            <a:custGeom>
              <a:avLst/>
              <a:gdLst>
                <a:gd name="T0" fmla="*/ 98425 w 67"/>
                <a:gd name="T1" fmla="*/ 301625 h 205"/>
                <a:gd name="T2" fmla="*/ 0 w 67"/>
                <a:gd name="T3" fmla="*/ 225115 h 205"/>
                <a:gd name="T4" fmla="*/ 0 w 67"/>
                <a:gd name="T5" fmla="*/ 75038 h 205"/>
                <a:gd name="T6" fmla="*/ 98425 w 67"/>
                <a:gd name="T7" fmla="*/ 0 h 205"/>
                <a:gd name="T8" fmla="*/ 98425 w 67"/>
                <a:gd name="T9" fmla="*/ 301625 h 2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"/>
                <a:gd name="T16" fmla="*/ 0 h 205"/>
                <a:gd name="T17" fmla="*/ 67 w 67"/>
                <a:gd name="T18" fmla="*/ 205 h 2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" h="205">
                  <a:moveTo>
                    <a:pt x="67" y="205"/>
                  </a:moveTo>
                  <a:lnTo>
                    <a:pt x="0" y="153"/>
                  </a:lnTo>
                  <a:lnTo>
                    <a:pt x="0" y="51"/>
                  </a:lnTo>
                  <a:lnTo>
                    <a:pt x="67" y="0"/>
                  </a:lnTo>
                  <a:lnTo>
                    <a:pt x="67" y="205"/>
                  </a:lnTo>
                  <a:close/>
                </a:path>
              </a:pathLst>
            </a:custGeom>
            <a:solidFill>
              <a:srgbClr val="D3B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93"/>
            <p:cNvSpPr>
              <a:spLocks noChangeArrowheads="1"/>
            </p:cNvSpPr>
            <p:nvPr/>
          </p:nvSpPr>
          <p:spPr bwMode="auto">
            <a:xfrm>
              <a:off x="9202738" y="5208588"/>
              <a:ext cx="346075" cy="1638300"/>
            </a:xfrm>
            <a:custGeom>
              <a:avLst/>
              <a:gdLst>
                <a:gd name="T0" fmla="*/ 346075 w 236"/>
                <a:gd name="T1" fmla="*/ 1268030 h 1115"/>
                <a:gd name="T2" fmla="*/ 340209 w 236"/>
                <a:gd name="T3" fmla="*/ 0 h 1115"/>
                <a:gd name="T4" fmla="*/ 0 w 236"/>
                <a:gd name="T5" fmla="*/ 0 h 1115"/>
                <a:gd name="T6" fmla="*/ 0 w 236"/>
                <a:gd name="T7" fmla="*/ 927146 h 1115"/>
                <a:gd name="T8" fmla="*/ 137843 w 236"/>
                <a:gd name="T9" fmla="*/ 1041753 h 1115"/>
                <a:gd name="T10" fmla="*/ 137843 w 236"/>
                <a:gd name="T11" fmla="*/ 1638300 h 1115"/>
                <a:gd name="T12" fmla="*/ 346075 w 236"/>
                <a:gd name="T13" fmla="*/ 1638300 h 1115"/>
                <a:gd name="T14" fmla="*/ 346075 w 236"/>
                <a:gd name="T15" fmla="*/ 1268030 h 1115"/>
                <a:gd name="T16" fmla="*/ 346075 w 236"/>
                <a:gd name="T17" fmla="*/ 1268030 h 11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6"/>
                <a:gd name="T28" fmla="*/ 0 h 1115"/>
                <a:gd name="T29" fmla="*/ 236 w 236"/>
                <a:gd name="T30" fmla="*/ 1115 h 11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6" h="1115">
                  <a:moveTo>
                    <a:pt x="236" y="863"/>
                  </a:moveTo>
                  <a:lnTo>
                    <a:pt x="232" y="0"/>
                  </a:lnTo>
                  <a:lnTo>
                    <a:pt x="0" y="0"/>
                  </a:lnTo>
                  <a:lnTo>
                    <a:pt x="0" y="631"/>
                  </a:lnTo>
                  <a:lnTo>
                    <a:pt x="94" y="709"/>
                  </a:lnTo>
                  <a:lnTo>
                    <a:pt x="94" y="1115"/>
                  </a:lnTo>
                  <a:lnTo>
                    <a:pt x="236" y="1115"/>
                  </a:lnTo>
                  <a:lnTo>
                    <a:pt x="236" y="863"/>
                  </a:lnTo>
                  <a:close/>
                </a:path>
              </a:pathLst>
            </a:custGeom>
            <a:solidFill>
              <a:srgbClr val="9B7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94"/>
            <p:cNvSpPr>
              <a:spLocks noChangeArrowheads="1"/>
            </p:cNvSpPr>
            <p:nvPr/>
          </p:nvSpPr>
          <p:spPr bwMode="auto">
            <a:xfrm>
              <a:off x="9544050" y="5208588"/>
              <a:ext cx="352425" cy="1211262"/>
            </a:xfrm>
            <a:custGeom>
              <a:avLst/>
              <a:gdLst>
                <a:gd name="T0" fmla="*/ 0 w 240"/>
                <a:gd name="T1" fmla="*/ 1211262 h 824"/>
                <a:gd name="T2" fmla="*/ 346551 w 240"/>
                <a:gd name="T3" fmla="*/ 856997 h 824"/>
                <a:gd name="T4" fmla="*/ 352425 w 240"/>
                <a:gd name="T5" fmla="*/ 0 h 824"/>
                <a:gd name="T6" fmla="*/ 5874 w 240"/>
                <a:gd name="T7" fmla="*/ 0 h 824"/>
                <a:gd name="T8" fmla="*/ 0 w 240"/>
                <a:gd name="T9" fmla="*/ 1211262 h 8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0"/>
                <a:gd name="T16" fmla="*/ 0 h 824"/>
                <a:gd name="T17" fmla="*/ 240 w 240"/>
                <a:gd name="T18" fmla="*/ 824 h 8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0" h="824">
                  <a:moveTo>
                    <a:pt x="0" y="824"/>
                  </a:moveTo>
                  <a:lnTo>
                    <a:pt x="236" y="583"/>
                  </a:lnTo>
                  <a:lnTo>
                    <a:pt x="240" y="0"/>
                  </a:lnTo>
                  <a:lnTo>
                    <a:pt x="4" y="0"/>
                  </a:lnTo>
                  <a:lnTo>
                    <a:pt x="0" y="824"/>
                  </a:lnTo>
                  <a:close/>
                </a:path>
              </a:pathLst>
            </a:custGeom>
            <a:solidFill>
              <a:srgbClr val="8B7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95"/>
            <p:cNvSpPr>
              <a:spLocks noChangeArrowheads="1"/>
            </p:cNvSpPr>
            <p:nvPr/>
          </p:nvSpPr>
          <p:spPr bwMode="auto">
            <a:xfrm>
              <a:off x="9544050" y="5208588"/>
              <a:ext cx="212725" cy="933450"/>
            </a:xfrm>
            <a:custGeom>
              <a:avLst/>
              <a:gdLst>
                <a:gd name="T0" fmla="*/ 212725 w 145"/>
                <a:gd name="T1" fmla="*/ 748230 h 635"/>
                <a:gd name="T2" fmla="*/ 212725 w 145"/>
                <a:gd name="T3" fmla="*/ 0 h 635"/>
                <a:gd name="T4" fmla="*/ 0 w 145"/>
                <a:gd name="T5" fmla="*/ 0 h 635"/>
                <a:gd name="T6" fmla="*/ 5868 w 145"/>
                <a:gd name="T7" fmla="*/ 933450 h 635"/>
                <a:gd name="T8" fmla="*/ 212725 w 145"/>
                <a:gd name="T9" fmla="*/ 748230 h 6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5"/>
                <a:gd name="T16" fmla="*/ 0 h 635"/>
                <a:gd name="T17" fmla="*/ 145 w 145"/>
                <a:gd name="T18" fmla="*/ 635 h 6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5" h="635">
                  <a:moveTo>
                    <a:pt x="145" y="509"/>
                  </a:moveTo>
                  <a:lnTo>
                    <a:pt x="145" y="0"/>
                  </a:lnTo>
                  <a:lnTo>
                    <a:pt x="0" y="0"/>
                  </a:lnTo>
                  <a:lnTo>
                    <a:pt x="4" y="635"/>
                  </a:lnTo>
                  <a:lnTo>
                    <a:pt x="145" y="509"/>
                  </a:lnTo>
                  <a:close/>
                </a:path>
              </a:pathLst>
            </a:custGeom>
            <a:solidFill>
              <a:srgbClr val="685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96"/>
            <p:cNvSpPr>
              <a:spLocks noChangeArrowheads="1"/>
            </p:cNvSpPr>
            <p:nvPr/>
          </p:nvSpPr>
          <p:spPr bwMode="auto">
            <a:xfrm>
              <a:off x="9369425" y="5208588"/>
              <a:ext cx="179388" cy="868362"/>
            </a:xfrm>
            <a:custGeom>
              <a:avLst/>
              <a:gdLst>
                <a:gd name="T0" fmla="*/ 179388 w 122"/>
                <a:gd name="T1" fmla="*/ 868362 h 591"/>
                <a:gd name="T2" fmla="*/ 5882 w 122"/>
                <a:gd name="T3" fmla="*/ 700861 h 591"/>
                <a:gd name="T4" fmla="*/ 0 w 122"/>
                <a:gd name="T5" fmla="*/ 0 h 591"/>
                <a:gd name="T6" fmla="*/ 173506 w 122"/>
                <a:gd name="T7" fmla="*/ 0 h 591"/>
                <a:gd name="T8" fmla="*/ 179388 w 122"/>
                <a:gd name="T9" fmla="*/ 868362 h 5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"/>
                <a:gd name="T16" fmla="*/ 0 h 591"/>
                <a:gd name="T17" fmla="*/ 122 w 122"/>
                <a:gd name="T18" fmla="*/ 591 h 5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" h="591">
                  <a:moveTo>
                    <a:pt x="122" y="591"/>
                  </a:moveTo>
                  <a:lnTo>
                    <a:pt x="4" y="477"/>
                  </a:lnTo>
                  <a:lnTo>
                    <a:pt x="0" y="0"/>
                  </a:lnTo>
                  <a:lnTo>
                    <a:pt x="118" y="0"/>
                  </a:lnTo>
                  <a:lnTo>
                    <a:pt x="122" y="591"/>
                  </a:lnTo>
                  <a:close/>
                </a:path>
              </a:pathLst>
            </a:custGeom>
            <a:solidFill>
              <a:srgbClr val="B693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97"/>
            <p:cNvSpPr>
              <a:spLocks noChangeArrowheads="1"/>
            </p:cNvSpPr>
            <p:nvPr/>
          </p:nvSpPr>
          <p:spPr bwMode="auto">
            <a:xfrm>
              <a:off x="9294813" y="5208588"/>
              <a:ext cx="254000" cy="642937"/>
            </a:xfrm>
            <a:custGeom>
              <a:avLst/>
              <a:gdLst>
                <a:gd name="T0" fmla="*/ 248127 w 173"/>
                <a:gd name="T1" fmla="*/ 642937 h 438"/>
                <a:gd name="T2" fmla="*/ 0 w 173"/>
                <a:gd name="T3" fmla="*/ 411010 h 438"/>
                <a:gd name="T4" fmla="*/ 0 w 173"/>
                <a:gd name="T5" fmla="*/ 0 h 438"/>
                <a:gd name="T6" fmla="*/ 254000 w 173"/>
                <a:gd name="T7" fmla="*/ 0 h 438"/>
                <a:gd name="T8" fmla="*/ 248127 w 173"/>
                <a:gd name="T9" fmla="*/ 642937 h 4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3"/>
                <a:gd name="T16" fmla="*/ 0 h 438"/>
                <a:gd name="T17" fmla="*/ 173 w 173"/>
                <a:gd name="T18" fmla="*/ 438 h 4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3" h="438">
                  <a:moveTo>
                    <a:pt x="169" y="438"/>
                  </a:moveTo>
                  <a:lnTo>
                    <a:pt x="0" y="280"/>
                  </a:lnTo>
                  <a:lnTo>
                    <a:pt x="0" y="0"/>
                  </a:lnTo>
                  <a:lnTo>
                    <a:pt x="173" y="0"/>
                  </a:lnTo>
                  <a:lnTo>
                    <a:pt x="169" y="438"/>
                  </a:lnTo>
                  <a:close/>
                </a:path>
              </a:pathLst>
            </a:custGeom>
            <a:solidFill>
              <a:srgbClr val="D3B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98"/>
            <p:cNvSpPr>
              <a:spLocks noChangeArrowheads="1"/>
            </p:cNvSpPr>
            <p:nvPr/>
          </p:nvSpPr>
          <p:spPr bwMode="auto">
            <a:xfrm>
              <a:off x="9548813" y="5602288"/>
              <a:ext cx="87312" cy="369887"/>
            </a:xfrm>
            <a:custGeom>
              <a:avLst/>
              <a:gdLst>
                <a:gd name="T0" fmla="*/ 0 w 59"/>
                <a:gd name="T1" fmla="*/ 369887 h 252"/>
                <a:gd name="T2" fmla="*/ 87312 w 59"/>
                <a:gd name="T3" fmla="*/ 295029 h 252"/>
                <a:gd name="T4" fmla="*/ 87312 w 59"/>
                <a:gd name="T5" fmla="*/ 80729 h 252"/>
                <a:gd name="T6" fmla="*/ 0 w 59"/>
                <a:gd name="T7" fmla="*/ 0 h 252"/>
                <a:gd name="T8" fmla="*/ 0 w 59"/>
                <a:gd name="T9" fmla="*/ 369887 h 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"/>
                <a:gd name="T16" fmla="*/ 0 h 252"/>
                <a:gd name="T17" fmla="*/ 59 w 59"/>
                <a:gd name="T18" fmla="*/ 252 h 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" h="252">
                  <a:moveTo>
                    <a:pt x="0" y="252"/>
                  </a:moveTo>
                  <a:lnTo>
                    <a:pt x="59" y="201"/>
                  </a:lnTo>
                  <a:lnTo>
                    <a:pt x="59" y="55"/>
                  </a:lnTo>
                  <a:lnTo>
                    <a:pt x="0" y="0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rgbClr val="8B7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Oval 99"/>
            <p:cNvSpPr>
              <a:spLocks noChangeArrowheads="1"/>
            </p:cNvSpPr>
            <p:nvPr/>
          </p:nvSpPr>
          <p:spPr bwMode="auto">
            <a:xfrm>
              <a:off x="10052050" y="5551488"/>
              <a:ext cx="200025" cy="201612"/>
            </a:xfrm>
            <a:prstGeom prst="ellipse">
              <a:avLst/>
            </a:prstGeom>
            <a:solidFill>
              <a:srgbClr val="007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7" name="Oval 100"/>
            <p:cNvSpPr>
              <a:spLocks noChangeArrowheads="1"/>
            </p:cNvSpPr>
            <p:nvPr/>
          </p:nvSpPr>
          <p:spPr bwMode="auto">
            <a:xfrm>
              <a:off x="8556625" y="4429125"/>
              <a:ext cx="230188" cy="230188"/>
            </a:xfrm>
            <a:prstGeom prst="ellipse">
              <a:avLst/>
            </a:prstGeom>
            <a:solidFill>
              <a:srgbClr val="007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8" name="Freeform 104"/>
            <p:cNvSpPr>
              <a:spLocks noChangeArrowheads="1"/>
            </p:cNvSpPr>
            <p:nvPr/>
          </p:nvSpPr>
          <p:spPr bwMode="auto">
            <a:xfrm>
              <a:off x="9097963" y="4289425"/>
              <a:ext cx="207962" cy="104775"/>
            </a:xfrm>
            <a:custGeom>
              <a:avLst/>
              <a:gdLst>
                <a:gd name="T0" fmla="*/ 103981 w 36"/>
                <a:gd name="T1" fmla="*/ 0 h 18"/>
                <a:gd name="T2" fmla="*/ 0 w 36"/>
                <a:gd name="T3" fmla="*/ 104775 h 18"/>
                <a:gd name="T4" fmla="*/ 207962 w 36"/>
                <a:gd name="T5" fmla="*/ 104775 h 18"/>
                <a:gd name="T6" fmla="*/ 103981 w 36"/>
                <a:gd name="T7" fmla="*/ 0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"/>
                <a:gd name="T13" fmla="*/ 0 h 18"/>
                <a:gd name="T14" fmla="*/ 36 w 36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" h="18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solidFill>
              <a:srgbClr val="368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105"/>
            <p:cNvSpPr>
              <a:spLocks noChangeArrowheads="1"/>
            </p:cNvSpPr>
            <p:nvPr/>
          </p:nvSpPr>
          <p:spPr bwMode="auto">
            <a:xfrm>
              <a:off x="8169275" y="4832350"/>
              <a:ext cx="207963" cy="104775"/>
            </a:xfrm>
            <a:custGeom>
              <a:avLst/>
              <a:gdLst>
                <a:gd name="T0" fmla="*/ 103982 w 36"/>
                <a:gd name="T1" fmla="*/ 0 h 18"/>
                <a:gd name="T2" fmla="*/ 0 w 36"/>
                <a:gd name="T3" fmla="*/ 104775 h 18"/>
                <a:gd name="T4" fmla="*/ 207963 w 36"/>
                <a:gd name="T5" fmla="*/ 104775 h 18"/>
                <a:gd name="T6" fmla="*/ 103982 w 36"/>
                <a:gd name="T7" fmla="*/ 0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"/>
                <a:gd name="T13" fmla="*/ 0 h 18"/>
                <a:gd name="T14" fmla="*/ 36 w 36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" h="18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solidFill>
              <a:srgbClr val="5578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106"/>
            <p:cNvSpPr>
              <a:spLocks noChangeArrowheads="1"/>
            </p:cNvSpPr>
            <p:nvPr/>
          </p:nvSpPr>
          <p:spPr bwMode="auto">
            <a:xfrm>
              <a:off x="7839075" y="5291138"/>
              <a:ext cx="209550" cy="103187"/>
            </a:xfrm>
            <a:custGeom>
              <a:avLst/>
              <a:gdLst>
                <a:gd name="T0" fmla="*/ 104775 w 36"/>
                <a:gd name="T1" fmla="*/ 0 h 18"/>
                <a:gd name="T2" fmla="*/ 0 w 36"/>
                <a:gd name="T3" fmla="*/ 103187 h 18"/>
                <a:gd name="T4" fmla="*/ 209550 w 36"/>
                <a:gd name="T5" fmla="*/ 103187 h 18"/>
                <a:gd name="T6" fmla="*/ 104775 w 36"/>
                <a:gd name="T7" fmla="*/ 0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"/>
                <a:gd name="T13" fmla="*/ 0 h 18"/>
                <a:gd name="T14" fmla="*/ 36 w 36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" h="18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solidFill>
              <a:srgbClr val="5578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107"/>
            <p:cNvSpPr>
              <a:spLocks noChangeArrowheads="1"/>
            </p:cNvSpPr>
            <p:nvPr/>
          </p:nvSpPr>
          <p:spPr bwMode="auto">
            <a:xfrm>
              <a:off x="8401050" y="5527675"/>
              <a:ext cx="182563" cy="92075"/>
            </a:xfrm>
            <a:custGeom>
              <a:avLst/>
              <a:gdLst>
                <a:gd name="T0" fmla="*/ 91282 w 32"/>
                <a:gd name="T1" fmla="*/ 0 h 16"/>
                <a:gd name="T2" fmla="*/ 0 w 32"/>
                <a:gd name="T3" fmla="*/ 92075 h 16"/>
                <a:gd name="T4" fmla="*/ 182563 w 32"/>
                <a:gd name="T5" fmla="*/ 92075 h 16"/>
                <a:gd name="T6" fmla="*/ 91282 w 32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16"/>
                <a:gd name="T14" fmla="*/ 32 w 32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16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7"/>
                    <a:pt x="24" y="0"/>
                    <a:pt x="16" y="0"/>
                  </a:cubicBezTo>
                  <a:close/>
                </a:path>
              </a:pathLst>
            </a:custGeom>
            <a:solidFill>
              <a:srgbClr val="7FA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108"/>
            <p:cNvSpPr>
              <a:spLocks noChangeArrowheads="1"/>
            </p:cNvSpPr>
            <p:nvPr/>
          </p:nvSpPr>
          <p:spPr bwMode="auto">
            <a:xfrm>
              <a:off x="8694738" y="5280025"/>
              <a:ext cx="184150" cy="92075"/>
            </a:xfrm>
            <a:custGeom>
              <a:avLst/>
              <a:gdLst>
                <a:gd name="T0" fmla="*/ 92075 w 32"/>
                <a:gd name="T1" fmla="*/ 0 h 16"/>
                <a:gd name="T2" fmla="*/ 0 w 32"/>
                <a:gd name="T3" fmla="*/ 92075 h 16"/>
                <a:gd name="T4" fmla="*/ 184150 w 32"/>
                <a:gd name="T5" fmla="*/ 92075 h 16"/>
                <a:gd name="T6" fmla="*/ 92075 w 32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16"/>
                <a:gd name="T14" fmla="*/ 32 w 32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16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</a:path>
              </a:pathLst>
            </a:custGeom>
            <a:solidFill>
              <a:srgbClr val="7FA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109"/>
            <p:cNvSpPr>
              <a:spLocks noChangeArrowheads="1"/>
            </p:cNvSpPr>
            <p:nvPr/>
          </p:nvSpPr>
          <p:spPr bwMode="auto">
            <a:xfrm>
              <a:off x="8694738" y="5689600"/>
              <a:ext cx="184150" cy="92075"/>
            </a:xfrm>
            <a:custGeom>
              <a:avLst/>
              <a:gdLst>
                <a:gd name="T0" fmla="*/ 92075 w 32"/>
                <a:gd name="T1" fmla="*/ 0 h 16"/>
                <a:gd name="T2" fmla="*/ 0 w 32"/>
                <a:gd name="T3" fmla="*/ 92075 h 16"/>
                <a:gd name="T4" fmla="*/ 184150 w 32"/>
                <a:gd name="T5" fmla="*/ 92075 h 16"/>
                <a:gd name="T6" fmla="*/ 92075 w 32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16"/>
                <a:gd name="T14" fmla="*/ 32 w 32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16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</a:path>
              </a:pathLst>
            </a:custGeom>
            <a:solidFill>
              <a:srgbClr val="7FA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110"/>
            <p:cNvSpPr>
              <a:spLocks noChangeArrowheads="1"/>
            </p:cNvSpPr>
            <p:nvPr/>
          </p:nvSpPr>
          <p:spPr bwMode="auto">
            <a:xfrm>
              <a:off x="8677275" y="3733800"/>
              <a:ext cx="196850" cy="98425"/>
            </a:xfrm>
            <a:custGeom>
              <a:avLst/>
              <a:gdLst>
                <a:gd name="T0" fmla="*/ 98425 w 34"/>
                <a:gd name="T1" fmla="*/ 0 h 17"/>
                <a:gd name="T2" fmla="*/ 0 w 34"/>
                <a:gd name="T3" fmla="*/ 98425 h 17"/>
                <a:gd name="T4" fmla="*/ 196850 w 34"/>
                <a:gd name="T5" fmla="*/ 98425 h 17"/>
                <a:gd name="T6" fmla="*/ 98425 w 34"/>
                <a:gd name="T7" fmla="*/ 0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4"/>
                <a:gd name="T13" fmla="*/ 0 h 17"/>
                <a:gd name="T14" fmla="*/ 34 w 34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4" h="17">
                  <a:moveTo>
                    <a:pt x="17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</a:path>
              </a:pathLst>
            </a:custGeom>
            <a:solidFill>
              <a:srgbClr val="368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111"/>
            <p:cNvSpPr>
              <a:spLocks noChangeArrowheads="1"/>
            </p:cNvSpPr>
            <p:nvPr/>
          </p:nvSpPr>
          <p:spPr bwMode="auto">
            <a:xfrm>
              <a:off x="7943850" y="5965825"/>
              <a:ext cx="69850" cy="163513"/>
            </a:xfrm>
            <a:custGeom>
              <a:avLst/>
              <a:gdLst>
                <a:gd name="T0" fmla="*/ 69850 w 12"/>
                <a:gd name="T1" fmla="*/ 163513 h 28"/>
                <a:gd name="T2" fmla="*/ 46567 w 12"/>
                <a:gd name="T3" fmla="*/ 163513 h 28"/>
                <a:gd name="T4" fmla="*/ 46567 w 12"/>
                <a:gd name="T5" fmla="*/ 46718 h 28"/>
                <a:gd name="T6" fmla="*/ 23283 w 12"/>
                <a:gd name="T7" fmla="*/ 23359 h 28"/>
                <a:gd name="T8" fmla="*/ 0 w 12"/>
                <a:gd name="T9" fmla="*/ 23359 h 28"/>
                <a:gd name="T10" fmla="*/ 0 w 12"/>
                <a:gd name="T11" fmla="*/ 0 h 28"/>
                <a:gd name="T12" fmla="*/ 23283 w 12"/>
                <a:gd name="T13" fmla="*/ 0 h 28"/>
                <a:gd name="T14" fmla="*/ 69850 w 12"/>
                <a:gd name="T15" fmla="*/ 46718 h 28"/>
                <a:gd name="T16" fmla="*/ 69850 w 12"/>
                <a:gd name="T17" fmla="*/ 163513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28"/>
                <a:gd name="T29" fmla="*/ 12 w 12"/>
                <a:gd name="T30" fmla="*/ 28 h 2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28">
                  <a:moveTo>
                    <a:pt x="12" y="28"/>
                  </a:moveTo>
                  <a:cubicBezTo>
                    <a:pt x="8" y="28"/>
                    <a:pt x="8" y="28"/>
                    <a:pt x="8" y="2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6"/>
                    <a:pt x="6" y="4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0"/>
                    <a:pt x="12" y="4"/>
                    <a:pt x="12" y="8"/>
                  </a:cubicBezTo>
                  <a:lnTo>
                    <a:pt x="12" y="28"/>
                  </a:lnTo>
                  <a:close/>
                </a:path>
              </a:pathLst>
            </a:custGeom>
            <a:solidFill>
              <a:srgbClr val="6D54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Rectangle 112"/>
            <p:cNvSpPr>
              <a:spLocks noChangeArrowheads="1"/>
            </p:cNvSpPr>
            <p:nvPr/>
          </p:nvSpPr>
          <p:spPr bwMode="auto">
            <a:xfrm>
              <a:off x="7978775" y="6094413"/>
              <a:ext cx="39688" cy="68262"/>
            </a:xfrm>
            <a:prstGeom prst="rect">
              <a:avLst/>
            </a:prstGeom>
            <a:solidFill>
              <a:srgbClr val="6D54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7" name="Freeform 113"/>
            <p:cNvSpPr>
              <a:spLocks noChangeArrowheads="1"/>
            </p:cNvSpPr>
            <p:nvPr/>
          </p:nvSpPr>
          <p:spPr bwMode="auto">
            <a:xfrm>
              <a:off x="7378700" y="6002338"/>
              <a:ext cx="160338" cy="98425"/>
            </a:xfrm>
            <a:custGeom>
              <a:avLst/>
              <a:gdLst>
                <a:gd name="T0" fmla="*/ 22905 w 28"/>
                <a:gd name="T1" fmla="*/ 75266 h 17"/>
                <a:gd name="T2" fmla="*/ 0 w 28"/>
                <a:gd name="T3" fmla="*/ 75266 h 17"/>
                <a:gd name="T4" fmla="*/ 62990 w 28"/>
                <a:gd name="T5" fmla="*/ 98425 h 17"/>
                <a:gd name="T6" fmla="*/ 160338 w 28"/>
                <a:gd name="T7" fmla="*/ 0 h 17"/>
                <a:gd name="T8" fmla="*/ 120254 w 28"/>
                <a:gd name="T9" fmla="*/ 0 h 17"/>
                <a:gd name="T10" fmla="*/ 22905 w 28"/>
                <a:gd name="T11" fmla="*/ 75266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"/>
                <a:gd name="T19" fmla="*/ 0 h 17"/>
                <a:gd name="T20" fmla="*/ 28 w 28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" h="17">
                  <a:moveTo>
                    <a:pt x="4" y="13"/>
                  </a:moveTo>
                  <a:cubicBezTo>
                    <a:pt x="3" y="13"/>
                    <a:pt x="2" y="13"/>
                    <a:pt x="0" y="13"/>
                  </a:cubicBezTo>
                  <a:cubicBezTo>
                    <a:pt x="3" y="15"/>
                    <a:pt x="7" y="17"/>
                    <a:pt x="11" y="17"/>
                  </a:cubicBezTo>
                  <a:cubicBezTo>
                    <a:pt x="20" y="17"/>
                    <a:pt x="28" y="9"/>
                    <a:pt x="2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7"/>
                    <a:pt x="12" y="13"/>
                    <a:pt x="4" y="13"/>
                  </a:cubicBezTo>
                  <a:close/>
                </a:path>
              </a:pathLst>
            </a:custGeom>
            <a:solidFill>
              <a:srgbClr val="6D54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Rectangle 114"/>
            <p:cNvSpPr>
              <a:spLocks noChangeArrowheads="1"/>
            </p:cNvSpPr>
            <p:nvPr/>
          </p:nvSpPr>
          <p:spPr bwMode="auto">
            <a:xfrm>
              <a:off x="7794625" y="6042025"/>
              <a:ext cx="79375" cy="219075"/>
            </a:xfrm>
            <a:prstGeom prst="rect">
              <a:avLst/>
            </a:prstGeom>
            <a:solidFill>
              <a:srgbClr val="6D54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9" name="Rectangle 115"/>
            <p:cNvSpPr>
              <a:spLocks noChangeArrowheads="1"/>
            </p:cNvSpPr>
            <p:nvPr/>
          </p:nvSpPr>
          <p:spPr bwMode="auto">
            <a:xfrm>
              <a:off x="7567613" y="5989638"/>
              <a:ext cx="80962" cy="271462"/>
            </a:xfrm>
            <a:prstGeom prst="rect">
              <a:avLst/>
            </a:prstGeom>
            <a:solidFill>
              <a:srgbClr val="6D54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0" name="Freeform 116"/>
            <p:cNvSpPr>
              <a:spLocks noChangeArrowheads="1"/>
            </p:cNvSpPr>
            <p:nvPr/>
          </p:nvSpPr>
          <p:spPr bwMode="auto">
            <a:xfrm>
              <a:off x="7632700" y="5891213"/>
              <a:ext cx="322263" cy="369887"/>
            </a:xfrm>
            <a:custGeom>
              <a:avLst/>
              <a:gdLst>
                <a:gd name="T0" fmla="*/ 0 w 56"/>
                <a:gd name="T1" fmla="*/ 0 h 64"/>
                <a:gd name="T2" fmla="*/ 0 w 56"/>
                <a:gd name="T3" fmla="*/ 167605 h 64"/>
                <a:gd name="T4" fmla="*/ 0 w 56"/>
                <a:gd name="T5" fmla="*/ 196502 h 64"/>
                <a:gd name="T6" fmla="*/ 0 w 56"/>
                <a:gd name="T7" fmla="*/ 369887 h 64"/>
                <a:gd name="T8" fmla="*/ 86320 w 56"/>
                <a:gd name="T9" fmla="*/ 369887 h 64"/>
                <a:gd name="T10" fmla="*/ 86320 w 56"/>
                <a:gd name="T11" fmla="*/ 231179 h 64"/>
                <a:gd name="T12" fmla="*/ 126603 w 56"/>
                <a:gd name="T13" fmla="*/ 196502 h 64"/>
                <a:gd name="T14" fmla="*/ 201414 w 56"/>
                <a:gd name="T15" fmla="*/ 196502 h 64"/>
                <a:gd name="T16" fmla="*/ 235943 w 56"/>
                <a:gd name="T17" fmla="*/ 231179 h 64"/>
                <a:gd name="T18" fmla="*/ 235943 w 56"/>
                <a:gd name="T19" fmla="*/ 369887 h 64"/>
                <a:gd name="T20" fmla="*/ 322263 w 56"/>
                <a:gd name="T21" fmla="*/ 369887 h 64"/>
                <a:gd name="T22" fmla="*/ 322263 w 56"/>
                <a:gd name="T23" fmla="*/ 196502 h 64"/>
                <a:gd name="T24" fmla="*/ 322263 w 56"/>
                <a:gd name="T25" fmla="*/ 150267 h 64"/>
                <a:gd name="T26" fmla="*/ 322263 w 56"/>
                <a:gd name="T27" fmla="*/ 98251 h 64"/>
                <a:gd name="T28" fmla="*/ 224433 w 56"/>
                <a:gd name="T29" fmla="*/ 0 h 64"/>
                <a:gd name="T30" fmla="*/ 0 w 56"/>
                <a:gd name="T31" fmla="*/ 0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64"/>
                <a:gd name="T50" fmla="*/ 56 w 56"/>
                <a:gd name="T51" fmla="*/ 64 h 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64">
                  <a:moveTo>
                    <a:pt x="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37"/>
                    <a:pt x="18" y="34"/>
                    <a:pt x="22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8" y="34"/>
                    <a:pt x="41" y="37"/>
                    <a:pt x="41" y="40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8"/>
                    <a:pt x="48" y="0"/>
                    <a:pt x="3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492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117"/>
            <p:cNvSpPr>
              <a:spLocks noChangeArrowheads="1"/>
            </p:cNvSpPr>
            <p:nvPr/>
          </p:nvSpPr>
          <p:spPr bwMode="auto">
            <a:xfrm>
              <a:off x="7632700" y="6105525"/>
              <a:ext cx="74613" cy="87313"/>
            </a:xfrm>
            <a:custGeom>
              <a:avLst/>
              <a:gdLst>
                <a:gd name="T0" fmla="*/ 74613 w 13"/>
                <a:gd name="T1" fmla="*/ 0 h 15"/>
                <a:gd name="T2" fmla="*/ 5739 w 13"/>
                <a:gd name="T3" fmla="*/ 0 h 15"/>
                <a:gd name="T4" fmla="*/ 0 w 13"/>
                <a:gd name="T5" fmla="*/ 0 h 15"/>
                <a:gd name="T6" fmla="*/ 0 w 13"/>
                <a:gd name="T7" fmla="*/ 87313 h 15"/>
                <a:gd name="T8" fmla="*/ 74613 w 13"/>
                <a:gd name="T9" fmla="*/ 87313 h 15"/>
                <a:gd name="T10" fmla="*/ 74613 w 13"/>
                <a:gd name="T11" fmla="*/ 0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"/>
                <a:gd name="T19" fmla="*/ 0 h 15"/>
                <a:gd name="T20" fmla="*/ 13 w 13"/>
                <a:gd name="T21" fmla="*/ 15 h 1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" h="15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3" y="15"/>
                    <a:pt x="13" y="15"/>
                    <a:pt x="13" y="15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7E69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118"/>
            <p:cNvSpPr>
              <a:spLocks noChangeArrowheads="1"/>
            </p:cNvSpPr>
            <p:nvPr/>
          </p:nvSpPr>
          <p:spPr bwMode="auto">
            <a:xfrm>
              <a:off x="7632700" y="5891213"/>
              <a:ext cx="74613" cy="122237"/>
            </a:xfrm>
            <a:custGeom>
              <a:avLst/>
              <a:gdLst>
                <a:gd name="T0" fmla="*/ 0 w 13"/>
                <a:gd name="T1" fmla="*/ 0 h 21"/>
                <a:gd name="T2" fmla="*/ 0 w 13"/>
                <a:gd name="T3" fmla="*/ 122237 h 21"/>
                <a:gd name="T4" fmla="*/ 28697 w 13"/>
                <a:gd name="T5" fmla="*/ 122237 h 21"/>
                <a:gd name="T6" fmla="*/ 74613 w 13"/>
                <a:gd name="T7" fmla="*/ 75671 h 21"/>
                <a:gd name="T8" fmla="*/ 74613 w 13"/>
                <a:gd name="T9" fmla="*/ 0 h 21"/>
                <a:gd name="T10" fmla="*/ 0 w 13"/>
                <a:gd name="T11" fmla="*/ 0 h 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"/>
                <a:gd name="T19" fmla="*/ 0 h 21"/>
                <a:gd name="T20" fmla="*/ 13 w 13"/>
                <a:gd name="T21" fmla="*/ 21 h 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" h="21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9" y="21"/>
                    <a:pt x="13" y="17"/>
                    <a:pt x="13" y="13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E69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119"/>
            <p:cNvSpPr>
              <a:spLocks noChangeArrowheads="1"/>
            </p:cNvSpPr>
            <p:nvPr/>
          </p:nvSpPr>
          <p:spPr bwMode="auto">
            <a:xfrm>
              <a:off x="7453313" y="5694363"/>
              <a:ext cx="138112" cy="284162"/>
            </a:xfrm>
            <a:custGeom>
              <a:avLst/>
              <a:gdLst>
                <a:gd name="T0" fmla="*/ 138112 w 24"/>
                <a:gd name="T1" fmla="*/ 0 h 49"/>
                <a:gd name="T2" fmla="*/ 0 w 24"/>
                <a:gd name="T3" fmla="*/ 139181 h 49"/>
                <a:gd name="T4" fmla="*/ 138112 w 24"/>
                <a:gd name="T5" fmla="*/ 284162 h 49"/>
                <a:gd name="T6" fmla="*/ 138112 w 24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49"/>
                <a:gd name="T14" fmla="*/ 24 w 24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49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9"/>
                    <a:pt x="24" y="49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6D54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120"/>
            <p:cNvSpPr>
              <a:spLocks noChangeArrowheads="1"/>
            </p:cNvSpPr>
            <p:nvPr/>
          </p:nvSpPr>
          <p:spPr bwMode="auto">
            <a:xfrm>
              <a:off x="7499350" y="5816600"/>
              <a:ext cx="166688" cy="365125"/>
            </a:xfrm>
            <a:custGeom>
              <a:avLst/>
              <a:gdLst>
                <a:gd name="T0" fmla="*/ 166688 w 29"/>
                <a:gd name="T1" fmla="*/ 133300 h 63"/>
                <a:gd name="T2" fmla="*/ 166688 w 29"/>
                <a:gd name="T3" fmla="*/ 34774 h 63"/>
                <a:gd name="T4" fmla="*/ 137949 w 29"/>
                <a:gd name="T5" fmla="*/ 0 h 63"/>
                <a:gd name="T6" fmla="*/ 68974 w 29"/>
                <a:gd name="T7" fmla="*/ 0 h 63"/>
                <a:gd name="T8" fmla="*/ 28739 w 29"/>
                <a:gd name="T9" fmla="*/ 0 h 63"/>
                <a:gd name="T10" fmla="*/ 0 w 29"/>
                <a:gd name="T11" fmla="*/ 34774 h 63"/>
                <a:gd name="T12" fmla="*/ 0 w 29"/>
                <a:gd name="T13" fmla="*/ 185460 h 63"/>
                <a:gd name="T14" fmla="*/ 0 w 29"/>
                <a:gd name="T15" fmla="*/ 283986 h 63"/>
                <a:gd name="T16" fmla="*/ 74722 w 29"/>
                <a:gd name="T17" fmla="*/ 365125 h 63"/>
                <a:gd name="T18" fmla="*/ 166688 w 29"/>
                <a:gd name="T19" fmla="*/ 365125 h 63"/>
                <a:gd name="T20" fmla="*/ 166688 w 29"/>
                <a:gd name="T21" fmla="*/ 307169 h 63"/>
                <a:gd name="T22" fmla="*/ 97714 w 29"/>
                <a:gd name="T23" fmla="*/ 307169 h 63"/>
                <a:gd name="T24" fmla="*/ 68974 w 29"/>
                <a:gd name="T25" fmla="*/ 278190 h 63"/>
                <a:gd name="T26" fmla="*/ 68974 w 29"/>
                <a:gd name="T27" fmla="*/ 185460 h 63"/>
                <a:gd name="T28" fmla="*/ 120705 w 29"/>
                <a:gd name="T29" fmla="*/ 185460 h 63"/>
                <a:gd name="T30" fmla="*/ 166688 w 29"/>
                <a:gd name="T31" fmla="*/ 133300 h 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9"/>
                <a:gd name="T49" fmla="*/ 0 h 63"/>
                <a:gd name="T50" fmla="*/ 29 w 29"/>
                <a:gd name="T51" fmla="*/ 63 h 6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9" h="63">
                  <a:moveTo>
                    <a:pt x="29" y="23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9" y="3"/>
                    <a:pt x="27" y="0"/>
                    <a:pt x="2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6" y="63"/>
                    <a:pt x="13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4" y="53"/>
                    <a:pt x="12" y="51"/>
                    <a:pt x="12" y="48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5" y="32"/>
                    <a:pt x="29" y="28"/>
                    <a:pt x="29" y="23"/>
                  </a:cubicBezTo>
                  <a:close/>
                </a:path>
              </a:pathLst>
            </a:custGeom>
            <a:solidFill>
              <a:srgbClr val="A492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121"/>
            <p:cNvSpPr>
              <a:spLocks noChangeArrowheads="1"/>
            </p:cNvSpPr>
            <p:nvPr/>
          </p:nvSpPr>
          <p:spPr bwMode="auto">
            <a:xfrm>
              <a:off x="7615238" y="5694363"/>
              <a:ext cx="138112" cy="284162"/>
            </a:xfrm>
            <a:custGeom>
              <a:avLst/>
              <a:gdLst>
                <a:gd name="T0" fmla="*/ 138112 w 24"/>
                <a:gd name="T1" fmla="*/ 0 h 49"/>
                <a:gd name="T2" fmla="*/ 0 w 24"/>
                <a:gd name="T3" fmla="*/ 139181 h 49"/>
                <a:gd name="T4" fmla="*/ 138112 w 24"/>
                <a:gd name="T5" fmla="*/ 284162 h 49"/>
                <a:gd name="T6" fmla="*/ 138112 w 24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49"/>
                <a:gd name="T14" fmla="*/ 24 w 24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49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9"/>
                    <a:pt x="24" y="49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6D54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Oval 122"/>
            <p:cNvSpPr>
              <a:spLocks noChangeArrowheads="1"/>
            </p:cNvSpPr>
            <p:nvPr/>
          </p:nvSpPr>
          <p:spPr bwMode="auto">
            <a:xfrm>
              <a:off x="7558088" y="5897563"/>
              <a:ext cx="26987" cy="23812"/>
            </a:xfrm>
            <a:prstGeom prst="ellipse">
              <a:avLst/>
            </a:prstGeom>
            <a:solidFill>
              <a:srgbClr val="4A5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7" name="Freeform 123"/>
            <p:cNvSpPr>
              <a:spLocks noChangeArrowheads="1"/>
            </p:cNvSpPr>
            <p:nvPr/>
          </p:nvSpPr>
          <p:spPr bwMode="auto">
            <a:xfrm>
              <a:off x="7453313" y="6002338"/>
              <a:ext cx="155575" cy="98425"/>
            </a:xfrm>
            <a:custGeom>
              <a:avLst/>
              <a:gdLst>
                <a:gd name="T0" fmla="*/ 17286 w 27"/>
                <a:gd name="T1" fmla="*/ 75266 h 17"/>
                <a:gd name="T2" fmla="*/ 0 w 27"/>
                <a:gd name="T3" fmla="*/ 75266 h 17"/>
                <a:gd name="T4" fmla="*/ 57620 w 27"/>
                <a:gd name="T5" fmla="*/ 98425 h 17"/>
                <a:gd name="T6" fmla="*/ 155575 w 27"/>
                <a:gd name="T7" fmla="*/ 0 h 17"/>
                <a:gd name="T8" fmla="*/ 115241 w 27"/>
                <a:gd name="T9" fmla="*/ 0 h 17"/>
                <a:gd name="T10" fmla="*/ 17286 w 27"/>
                <a:gd name="T11" fmla="*/ 75266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17"/>
                <a:gd name="T20" fmla="*/ 27 w 27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17">
                  <a:moveTo>
                    <a:pt x="3" y="13"/>
                  </a:moveTo>
                  <a:cubicBezTo>
                    <a:pt x="2" y="13"/>
                    <a:pt x="1" y="13"/>
                    <a:pt x="0" y="13"/>
                  </a:cubicBezTo>
                  <a:cubicBezTo>
                    <a:pt x="2" y="15"/>
                    <a:pt x="6" y="17"/>
                    <a:pt x="10" y="17"/>
                  </a:cubicBezTo>
                  <a:cubicBezTo>
                    <a:pt x="19" y="17"/>
                    <a:pt x="27" y="9"/>
                    <a:pt x="2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7"/>
                    <a:pt x="11" y="13"/>
                    <a:pt x="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Rectangle 124"/>
            <p:cNvSpPr>
              <a:spLocks noChangeArrowheads="1"/>
            </p:cNvSpPr>
            <p:nvPr/>
          </p:nvSpPr>
          <p:spPr bwMode="auto">
            <a:xfrm>
              <a:off x="8699500" y="6094413"/>
              <a:ext cx="39688" cy="68262"/>
            </a:xfrm>
            <a:prstGeom prst="rect">
              <a:avLst/>
            </a:prstGeom>
            <a:solidFill>
              <a:srgbClr val="4A5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9" name="Freeform 125"/>
            <p:cNvSpPr>
              <a:spLocks noChangeArrowheads="1"/>
            </p:cNvSpPr>
            <p:nvPr/>
          </p:nvSpPr>
          <p:spPr bwMode="auto">
            <a:xfrm>
              <a:off x="8658225" y="5965825"/>
              <a:ext cx="71438" cy="163513"/>
            </a:xfrm>
            <a:custGeom>
              <a:avLst/>
              <a:gdLst>
                <a:gd name="T0" fmla="*/ 71438 w 12"/>
                <a:gd name="T1" fmla="*/ 163513 h 28"/>
                <a:gd name="T2" fmla="*/ 47625 w 12"/>
                <a:gd name="T3" fmla="*/ 163513 h 28"/>
                <a:gd name="T4" fmla="*/ 47625 w 12"/>
                <a:gd name="T5" fmla="*/ 46718 h 28"/>
                <a:gd name="T6" fmla="*/ 23813 w 12"/>
                <a:gd name="T7" fmla="*/ 23359 h 28"/>
                <a:gd name="T8" fmla="*/ 0 w 12"/>
                <a:gd name="T9" fmla="*/ 23359 h 28"/>
                <a:gd name="T10" fmla="*/ 0 w 12"/>
                <a:gd name="T11" fmla="*/ 0 h 28"/>
                <a:gd name="T12" fmla="*/ 23813 w 12"/>
                <a:gd name="T13" fmla="*/ 0 h 28"/>
                <a:gd name="T14" fmla="*/ 71438 w 12"/>
                <a:gd name="T15" fmla="*/ 46718 h 28"/>
                <a:gd name="T16" fmla="*/ 71438 w 12"/>
                <a:gd name="T17" fmla="*/ 163513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28"/>
                <a:gd name="T29" fmla="*/ 12 w 12"/>
                <a:gd name="T30" fmla="*/ 28 h 2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28">
                  <a:moveTo>
                    <a:pt x="12" y="28"/>
                  </a:moveTo>
                  <a:cubicBezTo>
                    <a:pt x="8" y="28"/>
                    <a:pt x="8" y="28"/>
                    <a:pt x="8" y="2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6"/>
                    <a:pt x="6" y="4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0"/>
                    <a:pt x="12" y="4"/>
                    <a:pt x="12" y="8"/>
                  </a:cubicBezTo>
                  <a:lnTo>
                    <a:pt x="12" y="28"/>
                  </a:lnTo>
                  <a:close/>
                </a:path>
              </a:pathLst>
            </a:custGeom>
            <a:solidFill>
              <a:srgbClr val="4A5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126"/>
            <p:cNvSpPr>
              <a:spLocks noChangeArrowheads="1"/>
            </p:cNvSpPr>
            <p:nvPr/>
          </p:nvSpPr>
          <p:spPr bwMode="auto">
            <a:xfrm>
              <a:off x="8099425" y="6002338"/>
              <a:ext cx="155575" cy="98425"/>
            </a:xfrm>
            <a:custGeom>
              <a:avLst/>
              <a:gdLst>
                <a:gd name="T0" fmla="*/ 23048 w 27"/>
                <a:gd name="T1" fmla="*/ 75266 h 17"/>
                <a:gd name="T2" fmla="*/ 0 w 27"/>
                <a:gd name="T3" fmla="*/ 75266 h 17"/>
                <a:gd name="T4" fmla="*/ 57620 w 27"/>
                <a:gd name="T5" fmla="*/ 98425 h 17"/>
                <a:gd name="T6" fmla="*/ 155575 w 27"/>
                <a:gd name="T7" fmla="*/ 0 h 17"/>
                <a:gd name="T8" fmla="*/ 115241 w 27"/>
                <a:gd name="T9" fmla="*/ 0 h 17"/>
                <a:gd name="T10" fmla="*/ 23048 w 27"/>
                <a:gd name="T11" fmla="*/ 75266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17"/>
                <a:gd name="T20" fmla="*/ 27 w 27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17">
                  <a:moveTo>
                    <a:pt x="4" y="13"/>
                  </a:moveTo>
                  <a:cubicBezTo>
                    <a:pt x="2" y="13"/>
                    <a:pt x="1" y="13"/>
                    <a:pt x="0" y="13"/>
                  </a:cubicBezTo>
                  <a:cubicBezTo>
                    <a:pt x="3" y="15"/>
                    <a:pt x="6" y="17"/>
                    <a:pt x="10" y="17"/>
                  </a:cubicBezTo>
                  <a:cubicBezTo>
                    <a:pt x="20" y="17"/>
                    <a:pt x="27" y="9"/>
                    <a:pt x="2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7"/>
                    <a:pt x="12" y="13"/>
                    <a:pt x="4" y="13"/>
                  </a:cubicBezTo>
                  <a:close/>
                </a:path>
              </a:pathLst>
            </a:custGeom>
            <a:solidFill>
              <a:srgbClr val="4A5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Rectangle 127"/>
            <p:cNvSpPr>
              <a:spLocks noChangeArrowheads="1"/>
            </p:cNvSpPr>
            <p:nvPr/>
          </p:nvSpPr>
          <p:spPr bwMode="auto">
            <a:xfrm>
              <a:off x="8515350" y="6042025"/>
              <a:ext cx="80963" cy="219075"/>
            </a:xfrm>
            <a:prstGeom prst="rect">
              <a:avLst/>
            </a:prstGeom>
            <a:solidFill>
              <a:srgbClr val="4A5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" name="Rectangle 128"/>
            <p:cNvSpPr>
              <a:spLocks noChangeArrowheads="1"/>
            </p:cNvSpPr>
            <p:nvPr/>
          </p:nvSpPr>
          <p:spPr bwMode="auto">
            <a:xfrm>
              <a:off x="8283575" y="5989638"/>
              <a:ext cx="87313" cy="271462"/>
            </a:xfrm>
            <a:prstGeom prst="rect">
              <a:avLst/>
            </a:prstGeom>
            <a:solidFill>
              <a:srgbClr val="4A5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3" name="Freeform 129"/>
            <p:cNvSpPr>
              <a:spLocks noChangeArrowheads="1"/>
            </p:cNvSpPr>
            <p:nvPr/>
          </p:nvSpPr>
          <p:spPr bwMode="auto">
            <a:xfrm>
              <a:off x="8353425" y="5891213"/>
              <a:ext cx="317500" cy="369887"/>
            </a:xfrm>
            <a:custGeom>
              <a:avLst/>
              <a:gdLst>
                <a:gd name="T0" fmla="*/ 0 w 55"/>
                <a:gd name="T1" fmla="*/ 0 h 64"/>
                <a:gd name="T2" fmla="*/ 0 w 55"/>
                <a:gd name="T3" fmla="*/ 167605 h 64"/>
                <a:gd name="T4" fmla="*/ 0 w 55"/>
                <a:gd name="T5" fmla="*/ 196502 h 64"/>
                <a:gd name="T6" fmla="*/ 0 w 55"/>
                <a:gd name="T7" fmla="*/ 369887 h 64"/>
                <a:gd name="T8" fmla="*/ 86591 w 55"/>
                <a:gd name="T9" fmla="*/ 369887 h 64"/>
                <a:gd name="T10" fmla="*/ 86591 w 55"/>
                <a:gd name="T11" fmla="*/ 231179 h 64"/>
                <a:gd name="T12" fmla="*/ 121227 w 55"/>
                <a:gd name="T13" fmla="*/ 196502 h 64"/>
                <a:gd name="T14" fmla="*/ 196273 w 55"/>
                <a:gd name="T15" fmla="*/ 196502 h 64"/>
                <a:gd name="T16" fmla="*/ 236682 w 55"/>
                <a:gd name="T17" fmla="*/ 231179 h 64"/>
                <a:gd name="T18" fmla="*/ 236682 w 55"/>
                <a:gd name="T19" fmla="*/ 369887 h 64"/>
                <a:gd name="T20" fmla="*/ 317500 w 55"/>
                <a:gd name="T21" fmla="*/ 369887 h 64"/>
                <a:gd name="T22" fmla="*/ 317500 w 55"/>
                <a:gd name="T23" fmla="*/ 196502 h 64"/>
                <a:gd name="T24" fmla="*/ 317500 w 55"/>
                <a:gd name="T25" fmla="*/ 150267 h 64"/>
                <a:gd name="T26" fmla="*/ 317500 w 55"/>
                <a:gd name="T27" fmla="*/ 98251 h 64"/>
                <a:gd name="T28" fmla="*/ 225136 w 55"/>
                <a:gd name="T29" fmla="*/ 0 h 64"/>
                <a:gd name="T30" fmla="*/ 0 w 55"/>
                <a:gd name="T31" fmla="*/ 0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5"/>
                <a:gd name="T49" fmla="*/ 0 h 64"/>
                <a:gd name="T50" fmla="*/ 55 w 55"/>
                <a:gd name="T51" fmla="*/ 64 h 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5" h="64">
                  <a:moveTo>
                    <a:pt x="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37"/>
                    <a:pt x="18" y="34"/>
                    <a:pt x="21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8" y="34"/>
                    <a:pt x="41" y="37"/>
                    <a:pt x="41" y="40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8"/>
                    <a:pt x="48" y="0"/>
                    <a:pt x="3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192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130"/>
            <p:cNvSpPr>
              <a:spLocks noChangeArrowheads="1"/>
            </p:cNvSpPr>
            <p:nvPr/>
          </p:nvSpPr>
          <p:spPr bwMode="auto">
            <a:xfrm>
              <a:off x="8353425" y="6105525"/>
              <a:ext cx="69850" cy="87313"/>
            </a:xfrm>
            <a:custGeom>
              <a:avLst/>
              <a:gdLst>
                <a:gd name="T0" fmla="*/ 69850 w 12"/>
                <a:gd name="T1" fmla="*/ 0 h 15"/>
                <a:gd name="T2" fmla="*/ 0 w 12"/>
                <a:gd name="T3" fmla="*/ 0 h 15"/>
                <a:gd name="T4" fmla="*/ 0 w 12"/>
                <a:gd name="T5" fmla="*/ 0 h 15"/>
                <a:gd name="T6" fmla="*/ 0 w 12"/>
                <a:gd name="T7" fmla="*/ 87313 h 15"/>
                <a:gd name="T8" fmla="*/ 69850 w 12"/>
                <a:gd name="T9" fmla="*/ 87313 h 15"/>
                <a:gd name="T10" fmla="*/ 69850 w 12"/>
                <a:gd name="T11" fmla="*/ 0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"/>
                <a:gd name="T19" fmla="*/ 0 h 15"/>
                <a:gd name="T20" fmla="*/ 12 w 12"/>
                <a:gd name="T21" fmla="*/ 15 h 1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" h="15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2" y="15"/>
                    <a:pt x="12" y="15"/>
                    <a:pt x="12" y="15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657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131"/>
            <p:cNvSpPr>
              <a:spLocks noChangeArrowheads="1"/>
            </p:cNvSpPr>
            <p:nvPr/>
          </p:nvSpPr>
          <p:spPr bwMode="auto">
            <a:xfrm>
              <a:off x="8353425" y="5891213"/>
              <a:ext cx="74613" cy="122237"/>
            </a:xfrm>
            <a:custGeom>
              <a:avLst/>
              <a:gdLst>
                <a:gd name="T0" fmla="*/ 0 w 13"/>
                <a:gd name="T1" fmla="*/ 0 h 21"/>
                <a:gd name="T2" fmla="*/ 0 w 13"/>
                <a:gd name="T3" fmla="*/ 122237 h 21"/>
                <a:gd name="T4" fmla="*/ 22958 w 13"/>
                <a:gd name="T5" fmla="*/ 122237 h 21"/>
                <a:gd name="T6" fmla="*/ 74613 w 13"/>
                <a:gd name="T7" fmla="*/ 75671 h 21"/>
                <a:gd name="T8" fmla="*/ 74613 w 13"/>
                <a:gd name="T9" fmla="*/ 0 h 21"/>
                <a:gd name="T10" fmla="*/ 0 w 13"/>
                <a:gd name="T11" fmla="*/ 0 h 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"/>
                <a:gd name="T19" fmla="*/ 0 h 21"/>
                <a:gd name="T20" fmla="*/ 13 w 13"/>
                <a:gd name="T21" fmla="*/ 21 h 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" h="21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9" y="21"/>
                    <a:pt x="13" y="17"/>
                    <a:pt x="13" y="13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57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132"/>
            <p:cNvSpPr>
              <a:spLocks noChangeArrowheads="1"/>
            </p:cNvSpPr>
            <p:nvPr/>
          </p:nvSpPr>
          <p:spPr bwMode="auto">
            <a:xfrm>
              <a:off x="8169275" y="5694363"/>
              <a:ext cx="144463" cy="284162"/>
            </a:xfrm>
            <a:custGeom>
              <a:avLst/>
              <a:gdLst>
                <a:gd name="T0" fmla="*/ 144463 w 25"/>
                <a:gd name="T1" fmla="*/ 0 h 49"/>
                <a:gd name="T2" fmla="*/ 0 w 25"/>
                <a:gd name="T3" fmla="*/ 139181 h 49"/>
                <a:gd name="T4" fmla="*/ 144463 w 25"/>
                <a:gd name="T5" fmla="*/ 284162 h 49"/>
                <a:gd name="T6" fmla="*/ 144463 w 25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49"/>
                <a:gd name="T14" fmla="*/ 25 w 25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49"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9"/>
                    <a:pt x="25" y="49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4A5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133"/>
            <p:cNvSpPr>
              <a:spLocks noChangeArrowheads="1"/>
            </p:cNvSpPr>
            <p:nvPr/>
          </p:nvSpPr>
          <p:spPr bwMode="auto">
            <a:xfrm>
              <a:off x="8215313" y="5816600"/>
              <a:ext cx="173037" cy="365125"/>
            </a:xfrm>
            <a:custGeom>
              <a:avLst/>
              <a:gdLst>
                <a:gd name="T0" fmla="*/ 173037 w 30"/>
                <a:gd name="T1" fmla="*/ 133300 h 63"/>
                <a:gd name="T2" fmla="*/ 173037 w 30"/>
                <a:gd name="T3" fmla="*/ 34774 h 63"/>
                <a:gd name="T4" fmla="*/ 138430 w 30"/>
                <a:gd name="T5" fmla="*/ 0 h 63"/>
                <a:gd name="T6" fmla="*/ 69215 w 30"/>
                <a:gd name="T7" fmla="*/ 0 h 63"/>
                <a:gd name="T8" fmla="*/ 28840 w 30"/>
                <a:gd name="T9" fmla="*/ 0 h 63"/>
                <a:gd name="T10" fmla="*/ 0 w 30"/>
                <a:gd name="T11" fmla="*/ 34774 h 63"/>
                <a:gd name="T12" fmla="*/ 0 w 30"/>
                <a:gd name="T13" fmla="*/ 185460 h 63"/>
                <a:gd name="T14" fmla="*/ 0 w 30"/>
                <a:gd name="T15" fmla="*/ 283986 h 63"/>
                <a:gd name="T16" fmla="*/ 80751 w 30"/>
                <a:gd name="T17" fmla="*/ 365125 h 63"/>
                <a:gd name="T18" fmla="*/ 167269 w 30"/>
                <a:gd name="T19" fmla="*/ 365125 h 63"/>
                <a:gd name="T20" fmla="*/ 167269 w 30"/>
                <a:gd name="T21" fmla="*/ 307169 h 63"/>
                <a:gd name="T22" fmla="*/ 98054 w 30"/>
                <a:gd name="T23" fmla="*/ 307169 h 63"/>
                <a:gd name="T24" fmla="*/ 69215 w 30"/>
                <a:gd name="T25" fmla="*/ 278190 h 63"/>
                <a:gd name="T26" fmla="*/ 69215 w 30"/>
                <a:gd name="T27" fmla="*/ 185460 h 63"/>
                <a:gd name="T28" fmla="*/ 121126 w 30"/>
                <a:gd name="T29" fmla="*/ 185460 h 63"/>
                <a:gd name="T30" fmla="*/ 173037 w 30"/>
                <a:gd name="T31" fmla="*/ 133300 h 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0"/>
                <a:gd name="T49" fmla="*/ 0 h 63"/>
                <a:gd name="T50" fmla="*/ 30 w 30"/>
                <a:gd name="T51" fmla="*/ 63 h 6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0" h="63">
                  <a:moveTo>
                    <a:pt x="30" y="23"/>
                  </a:moveTo>
                  <a:cubicBezTo>
                    <a:pt x="30" y="6"/>
                    <a:pt x="30" y="6"/>
                    <a:pt x="30" y="6"/>
                  </a:cubicBezTo>
                  <a:cubicBezTo>
                    <a:pt x="30" y="3"/>
                    <a:pt x="27" y="0"/>
                    <a:pt x="2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6" y="63"/>
                    <a:pt x="14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5" y="53"/>
                    <a:pt x="12" y="51"/>
                    <a:pt x="12" y="48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6" y="32"/>
                    <a:pt x="30" y="28"/>
                    <a:pt x="30" y="23"/>
                  </a:cubicBezTo>
                  <a:close/>
                </a:path>
              </a:pathLst>
            </a:custGeom>
            <a:solidFill>
              <a:srgbClr val="8192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134"/>
            <p:cNvSpPr>
              <a:spLocks noChangeArrowheads="1"/>
            </p:cNvSpPr>
            <p:nvPr/>
          </p:nvSpPr>
          <p:spPr bwMode="auto">
            <a:xfrm>
              <a:off x="8329613" y="5694363"/>
              <a:ext cx="146050" cy="284162"/>
            </a:xfrm>
            <a:custGeom>
              <a:avLst/>
              <a:gdLst>
                <a:gd name="T0" fmla="*/ 146050 w 25"/>
                <a:gd name="T1" fmla="*/ 0 h 49"/>
                <a:gd name="T2" fmla="*/ 0 w 25"/>
                <a:gd name="T3" fmla="*/ 139181 h 49"/>
                <a:gd name="T4" fmla="*/ 146050 w 25"/>
                <a:gd name="T5" fmla="*/ 284162 h 49"/>
                <a:gd name="T6" fmla="*/ 146050 w 25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49"/>
                <a:gd name="T14" fmla="*/ 25 w 25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49"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9"/>
                    <a:pt x="25" y="49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4A5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Oval 135"/>
            <p:cNvSpPr>
              <a:spLocks noChangeArrowheads="1"/>
            </p:cNvSpPr>
            <p:nvPr/>
          </p:nvSpPr>
          <p:spPr bwMode="auto">
            <a:xfrm>
              <a:off x="8278813" y="5897563"/>
              <a:ext cx="23812" cy="23812"/>
            </a:xfrm>
            <a:prstGeom prst="ellipse">
              <a:avLst/>
            </a:prstGeom>
            <a:solidFill>
              <a:srgbClr val="4A5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0" name="Freeform 136"/>
            <p:cNvSpPr>
              <a:spLocks noChangeArrowheads="1"/>
            </p:cNvSpPr>
            <p:nvPr/>
          </p:nvSpPr>
          <p:spPr bwMode="auto">
            <a:xfrm>
              <a:off x="8169275" y="6002338"/>
              <a:ext cx="155575" cy="98425"/>
            </a:xfrm>
            <a:custGeom>
              <a:avLst/>
              <a:gdLst>
                <a:gd name="T0" fmla="*/ 23048 w 27"/>
                <a:gd name="T1" fmla="*/ 75266 h 17"/>
                <a:gd name="T2" fmla="*/ 0 w 27"/>
                <a:gd name="T3" fmla="*/ 75266 h 17"/>
                <a:gd name="T4" fmla="*/ 57620 w 27"/>
                <a:gd name="T5" fmla="*/ 98425 h 17"/>
                <a:gd name="T6" fmla="*/ 155575 w 27"/>
                <a:gd name="T7" fmla="*/ 0 h 17"/>
                <a:gd name="T8" fmla="*/ 115241 w 27"/>
                <a:gd name="T9" fmla="*/ 0 h 17"/>
                <a:gd name="T10" fmla="*/ 23048 w 27"/>
                <a:gd name="T11" fmla="*/ 75266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17"/>
                <a:gd name="T20" fmla="*/ 27 w 27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17">
                  <a:moveTo>
                    <a:pt x="4" y="13"/>
                  </a:moveTo>
                  <a:cubicBezTo>
                    <a:pt x="2" y="13"/>
                    <a:pt x="1" y="13"/>
                    <a:pt x="0" y="13"/>
                  </a:cubicBezTo>
                  <a:cubicBezTo>
                    <a:pt x="3" y="15"/>
                    <a:pt x="6" y="17"/>
                    <a:pt x="10" y="17"/>
                  </a:cubicBezTo>
                  <a:cubicBezTo>
                    <a:pt x="20" y="17"/>
                    <a:pt x="27" y="9"/>
                    <a:pt x="2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7"/>
                    <a:pt x="12" y="13"/>
                    <a:pt x="4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141"/>
            <p:cNvSpPr>
              <a:spLocks noChangeArrowheads="1"/>
            </p:cNvSpPr>
            <p:nvPr/>
          </p:nvSpPr>
          <p:spPr bwMode="auto">
            <a:xfrm>
              <a:off x="7626350" y="3219450"/>
              <a:ext cx="571500" cy="317500"/>
            </a:xfrm>
            <a:custGeom>
              <a:avLst/>
              <a:gdLst>
                <a:gd name="T0" fmla="*/ 473364 w 99"/>
                <a:gd name="T1" fmla="*/ 121227 h 55"/>
                <a:gd name="T2" fmla="*/ 444500 w 99"/>
                <a:gd name="T3" fmla="*/ 127000 h 55"/>
                <a:gd name="T4" fmla="*/ 282864 w 99"/>
                <a:gd name="T5" fmla="*/ 0 h 55"/>
                <a:gd name="T6" fmla="*/ 127000 w 99"/>
                <a:gd name="T7" fmla="*/ 121227 h 55"/>
                <a:gd name="T8" fmla="*/ 103909 w 99"/>
                <a:gd name="T9" fmla="*/ 121227 h 55"/>
                <a:gd name="T10" fmla="*/ 0 w 99"/>
                <a:gd name="T11" fmla="*/ 219364 h 55"/>
                <a:gd name="T12" fmla="*/ 103909 w 99"/>
                <a:gd name="T13" fmla="*/ 317500 h 55"/>
                <a:gd name="T14" fmla="*/ 473364 w 99"/>
                <a:gd name="T15" fmla="*/ 317500 h 55"/>
                <a:gd name="T16" fmla="*/ 571500 w 99"/>
                <a:gd name="T17" fmla="*/ 219364 h 55"/>
                <a:gd name="T18" fmla="*/ 473364 w 99"/>
                <a:gd name="T19" fmla="*/ 121227 h 5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9"/>
                <a:gd name="T31" fmla="*/ 0 h 55"/>
                <a:gd name="T32" fmla="*/ 99 w 99"/>
                <a:gd name="T33" fmla="*/ 55 h 5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9" h="55">
                  <a:moveTo>
                    <a:pt x="82" y="21"/>
                  </a:moveTo>
                  <a:cubicBezTo>
                    <a:pt x="80" y="21"/>
                    <a:pt x="78" y="21"/>
                    <a:pt x="77" y="22"/>
                  </a:cubicBezTo>
                  <a:cubicBezTo>
                    <a:pt x="74" y="9"/>
                    <a:pt x="63" y="0"/>
                    <a:pt x="49" y="0"/>
                  </a:cubicBezTo>
                  <a:cubicBezTo>
                    <a:pt x="36" y="0"/>
                    <a:pt x="25" y="9"/>
                    <a:pt x="22" y="21"/>
                  </a:cubicBezTo>
                  <a:cubicBezTo>
                    <a:pt x="21" y="21"/>
                    <a:pt x="19" y="21"/>
                    <a:pt x="18" y="21"/>
                  </a:cubicBezTo>
                  <a:cubicBezTo>
                    <a:pt x="8" y="21"/>
                    <a:pt x="0" y="29"/>
                    <a:pt x="0" y="38"/>
                  </a:cubicBezTo>
                  <a:cubicBezTo>
                    <a:pt x="0" y="48"/>
                    <a:pt x="8" y="55"/>
                    <a:pt x="18" y="55"/>
                  </a:cubicBezTo>
                  <a:cubicBezTo>
                    <a:pt x="23" y="55"/>
                    <a:pt x="76" y="55"/>
                    <a:pt x="82" y="55"/>
                  </a:cubicBezTo>
                  <a:cubicBezTo>
                    <a:pt x="92" y="55"/>
                    <a:pt x="99" y="48"/>
                    <a:pt x="99" y="38"/>
                  </a:cubicBezTo>
                  <a:cubicBezTo>
                    <a:pt x="99" y="29"/>
                    <a:pt x="92" y="21"/>
                    <a:pt x="82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142"/>
            <p:cNvSpPr>
              <a:spLocks noChangeArrowheads="1"/>
            </p:cNvSpPr>
            <p:nvPr/>
          </p:nvSpPr>
          <p:spPr bwMode="auto">
            <a:xfrm>
              <a:off x="9118600" y="2924175"/>
              <a:ext cx="374650" cy="207963"/>
            </a:xfrm>
            <a:custGeom>
              <a:avLst/>
              <a:gdLst>
                <a:gd name="T0" fmla="*/ 311248 w 65"/>
                <a:gd name="T1" fmla="*/ 80875 h 36"/>
                <a:gd name="T2" fmla="*/ 293956 w 65"/>
                <a:gd name="T3" fmla="*/ 80875 h 36"/>
                <a:gd name="T4" fmla="*/ 190207 w 65"/>
                <a:gd name="T5" fmla="*/ 0 h 36"/>
                <a:gd name="T6" fmla="*/ 86458 w 65"/>
                <a:gd name="T7" fmla="*/ 80875 h 36"/>
                <a:gd name="T8" fmla="*/ 69166 w 65"/>
                <a:gd name="T9" fmla="*/ 80875 h 36"/>
                <a:gd name="T10" fmla="*/ 0 w 65"/>
                <a:gd name="T11" fmla="*/ 144419 h 36"/>
                <a:gd name="T12" fmla="*/ 69166 w 65"/>
                <a:gd name="T13" fmla="*/ 207963 h 36"/>
                <a:gd name="T14" fmla="*/ 311248 w 65"/>
                <a:gd name="T15" fmla="*/ 207963 h 36"/>
                <a:gd name="T16" fmla="*/ 374650 w 65"/>
                <a:gd name="T17" fmla="*/ 144419 h 36"/>
                <a:gd name="T18" fmla="*/ 311248 w 65"/>
                <a:gd name="T19" fmla="*/ 80875 h 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5"/>
                <a:gd name="T31" fmla="*/ 0 h 36"/>
                <a:gd name="T32" fmla="*/ 65 w 65"/>
                <a:gd name="T33" fmla="*/ 36 h 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5" h="36">
                  <a:moveTo>
                    <a:pt x="54" y="14"/>
                  </a:moveTo>
                  <a:cubicBezTo>
                    <a:pt x="53" y="14"/>
                    <a:pt x="52" y="14"/>
                    <a:pt x="51" y="14"/>
                  </a:cubicBezTo>
                  <a:cubicBezTo>
                    <a:pt x="49" y="6"/>
                    <a:pt x="41" y="0"/>
                    <a:pt x="33" y="0"/>
                  </a:cubicBezTo>
                  <a:cubicBezTo>
                    <a:pt x="24" y="0"/>
                    <a:pt x="16" y="6"/>
                    <a:pt x="15" y="14"/>
                  </a:cubicBezTo>
                  <a:cubicBezTo>
                    <a:pt x="14" y="14"/>
                    <a:pt x="13" y="14"/>
                    <a:pt x="12" y="14"/>
                  </a:cubicBezTo>
                  <a:cubicBezTo>
                    <a:pt x="5" y="14"/>
                    <a:pt x="0" y="19"/>
                    <a:pt x="0" y="25"/>
                  </a:cubicBezTo>
                  <a:cubicBezTo>
                    <a:pt x="0" y="31"/>
                    <a:pt x="5" y="36"/>
                    <a:pt x="12" y="36"/>
                  </a:cubicBezTo>
                  <a:cubicBezTo>
                    <a:pt x="15" y="36"/>
                    <a:pt x="50" y="36"/>
                    <a:pt x="54" y="36"/>
                  </a:cubicBezTo>
                  <a:cubicBezTo>
                    <a:pt x="60" y="36"/>
                    <a:pt x="65" y="31"/>
                    <a:pt x="65" y="25"/>
                  </a:cubicBezTo>
                  <a:cubicBezTo>
                    <a:pt x="65" y="19"/>
                    <a:pt x="60" y="14"/>
                    <a:pt x="54" y="14"/>
                  </a:cubicBezTo>
                  <a:close/>
                </a:path>
              </a:pathLst>
            </a:custGeom>
            <a:solidFill>
              <a:srgbClr val="29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187"/>
            <p:cNvSpPr>
              <a:spLocks noChangeArrowheads="1"/>
            </p:cNvSpPr>
            <p:nvPr/>
          </p:nvSpPr>
          <p:spPr bwMode="auto">
            <a:xfrm>
              <a:off x="9774238" y="3033713"/>
              <a:ext cx="565150" cy="323850"/>
            </a:xfrm>
            <a:custGeom>
              <a:avLst/>
              <a:gdLst>
                <a:gd name="T0" fmla="*/ 467114 w 98"/>
                <a:gd name="T1" fmla="*/ 121444 h 56"/>
                <a:gd name="T2" fmla="*/ 438280 w 98"/>
                <a:gd name="T3" fmla="*/ 127227 h 56"/>
                <a:gd name="T4" fmla="*/ 282575 w 98"/>
                <a:gd name="T5" fmla="*/ 0 h 56"/>
                <a:gd name="T6" fmla="*/ 121104 w 98"/>
                <a:gd name="T7" fmla="*/ 127227 h 56"/>
                <a:gd name="T8" fmla="*/ 98036 w 98"/>
                <a:gd name="T9" fmla="*/ 121444 h 56"/>
                <a:gd name="T10" fmla="*/ 0 w 98"/>
                <a:gd name="T11" fmla="*/ 219755 h 56"/>
                <a:gd name="T12" fmla="*/ 98036 w 98"/>
                <a:gd name="T13" fmla="*/ 323850 h 56"/>
                <a:gd name="T14" fmla="*/ 467114 w 98"/>
                <a:gd name="T15" fmla="*/ 323850 h 56"/>
                <a:gd name="T16" fmla="*/ 565150 w 98"/>
                <a:gd name="T17" fmla="*/ 219755 h 56"/>
                <a:gd name="T18" fmla="*/ 467114 w 98"/>
                <a:gd name="T19" fmla="*/ 121444 h 5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8"/>
                <a:gd name="T31" fmla="*/ 0 h 56"/>
                <a:gd name="T32" fmla="*/ 98 w 98"/>
                <a:gd name="T33" fmla="*/ 56 h 5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8" h="56">
                  <a:moveTo>
                    <a:pt x="81" y="21"/>
                  </a:moveTo>
                  <a:cubicBezTo>
                    <a:pt x="79" y="21"/>
                    <a:pt x="78" y="21"/>
                    <a:pt x="76" y="22"/>
                  </a:cubicBezTo>
                  <a:cubicBezTo>
                    <a:pt x="73" y="9"/>
                    <a:pt x="62" y="0"/>
                    <a:pt x="49" y="0"/>
                  </a:cubicBezTo>
                  <a:cubicBezTo>
                    <a:pt x="35" y="0"/>
                    <a:pt x="24" y="9"/>
                    <a:pt x="21" y="22"/>
                  </a:cubicBezTo>
                  <a:cubicBezTo>
                    <a:pt x="20" y="21"/>
                    <a:pt x="18" y="21"/>
                    <a:pt x="17" y="21"/>
                  </a:cubicBezTo>
                  <a:cubicBezTo>
                    <a:pt x="7" y="21"/>
                    <a:pt x="0" y="29"/>
                    <a:pt x="0" y="38"/>
                  </a:cubicBezTo>
                  <a:cubicBezTo>
                    <a:pt x="0" y="48"/>
                    <a:pt x="7" y="56"/>
                    <a:pt x="17" y="56"/>
                  </a:cubicBezTo>
                  <a:cubicBezTo>
                    <a:pt x="22" y="56"/>
                    <a:pt x="75" y="56"/>
                    <a:pt x="81" y="56"/>
                  </a:cubicBezTo>
                  <a:cubicBezTo>
                    <a:pt x="91" y="56"/>
                    <a:pt x="98" y="48"/>
                    <a:pt x="98" y="38"/>
                  </a:cubicBezTo>
                  <a:cubicBezTo>
                    <a:pt x="98" y="29"/>
                    <a:pt x="91" y="21"/>
                    <a:pt x="81" y="21"/>
                  </a:cubicBezTo>
                  <a:close/>
                </a:path>
              </a:pathLst>
            </a:custGeom>
            <a:solidFill>
              <a:srgbClr val="64D8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188"/>
            <p:cNvSpPr>
              <a:spLocks noChangeArrowheads="1"/>
            </p:cNvSpPr>
            <p:nvPr/>
          </p:nvSpPr>
          <p:spPr bwMode="auto">
            <a:xfrm>
              <a:off x="9034463" y="4445000"/>
              <a:ext cx="965200" cy="990600"/>
            </a:xfrm>
            <a:custGeom>
              <a:avLst/>
              <a:gdLst>
                <a:gd name="T0" fmla="*/ 901624 w 167"/>
                <a:gd name="T1" fmla="*/ 614056 h 171"/>
                <a:gd name="T2" fmla="*/ 924743 w 167"/>
                <a:gd name="T3" fmla="*/ 521368 h 171"/>
                <a:gd name="T4" fmla="*/ 716675 w 167"/>
                <a:gd name="T5" fmla="*/ 312821 h 171"/>
                <a:gd name="T6" fmla="*/ 681998 w 167"/>
                <a:gd name="T7" fmla="*/ 312821 h 171"/>
                <a:gd name="T8" fmla="*/ 681998 w 167"/>
                <a:gd name="T9" fmla="*/ 312821 h 171"/>
                <a:gd name="T10" fmla="*/ 780251 w 167"/>
                <a:gd name="T11" fmla="*/ 162204 h 171"/>
                <a:gd name="T12" fmla="*/ 612642 w 167"/>
                <a:gd name="T13" fmla="*/ 0 h 171"/>
                <a:gd name="T14" fmla="*/ 450812 w 167"/>
                <a:gd name="T15" fmla="*/ 162204 h 171"/>
                <a:gd name="T16" fmla="*/ 456592 w 167"/>
                <a:gd name="T17" fmla="*/ 208547 h 171"/>
                <a:gd name="T18" fmla="*/ 317880 w 167"/>
                <a:gd name="T19" fmla="*/ 278063 h 171"/>
                <a:gd name="T20" fmla="*/ 196508 w 167"/>
                <a:gd name="T21" fmla="*/ 231719 h 171"/>
                <a:gd name="T22" fmla="*/ 0 w 167"/>
                <a:gd name="T23" fmla="*/ 428681 h 171"/>
                <a:gd name="T24" fmla="*/ 86695 w 167"/>
                <a:gd name="T25" fmla="*/ 585091 h 171"/>
                <a:gd name="T26" fmla="*/ 69356 w 167"/>
                <a:gd name="T27" fmla="*/ 666193 h 171"/>
                <a:gd name="T28" fmla="*/ 254304 w 167"/>
                <a:gd name="T29" fmla="*/ 857361 h 171"/>
                <a:gd name="T30" fmla="*/ 346778 w 167"/>
                <a:gd name="T31" fmla="*/ 834189 h 171"/>
                <a:gd name="T32" fmla="*/ 572184 w 167"/>
                <a:gd name="T33" fmla="*/ 990600 h 171"/>
                <a:gd name="T34" fmla="*/ 780251 w 167"/>
                <a:gd name="T35" fmla="*/ 863154 h 171"/>
                <a:gd name="T36" fmla="*/ 820709 w 167"/>
                <a:gd name="T37" fmla="*/ 868947 h 171"/>
                <a:gd name="T38" fmla="*/ 965200 w 167"/>
                <a:gd name="T39" fmla="*/ 729916 h 171"/>
                <a:gd name="T40" fmla="*/ 901624 w 167"/>
                <a:gd name="T41" fmla="*/ 614056 h 17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7"/>
                <a:gd name="T64" fmla="*/ 0 h 171"/>
                <a:gd name="T65" fmla="*/ 167 w 167"/>
                <a:gd name="T66" fmla="*/ 171 h 17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7" h="171">
                  <a:moveTo>
                    <a:pt x="156" y="106"/>
                  </a:moveTo>
                  <a:cubicBezTo>
                    <a:pt x="158" y="101"/>
                    <a:pt x="160" y="95"/>
                    <a:pt x="160" y="90"/>
                  </a:cubicBezTo>
                  <a:cubicBezTo>
                    <a:pt x="160" y="70"/>
                    <a:pt x="144" y="54"/>
                    <a:pt x="124" y="54"/>
                  </a:cubicBezTo>
                  <a:cubicBezTo>
                    <a:pt x="122" y="54"/>
                    <a:pt x="120" y="54"/>
                    <a:pt x="118" y="5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28" y="50"/>
                    <a:pt x="135" y="40"/>
                    <a:pt x="135" y="28"/>
                  </a:cubicBezTo>
                  <a:cubicBezTo>
                    <a:pt x="135" y="12"/>
                    <a:pt x="122" y="0"/>
                    <a:pt x="106" y="0"/>
                  </a:cubicBezTo>
                  <a:cubicBezTo>
                    <a:pt x="90" y="0"/>
                    <a:pt x="78" y="12"/>
                    <a:pt x="78" y="28"/>
                  </a:cubicBezTo>
                  <a:cubicBezTo>
                    <a:pt x="78" y="31"/>
                    <a:pt x="78" y="33"/>
                    <a:pt x="79" y="36"/>
                  </a:cubicBezTo>
                  <a:cubicBezTo>
                    <a:pt x="69" y="37"/>
                    <a:pt x="61" y="42"/>
                    <a:pt x="55" y="48"/>
                  </a:cubicBezTo>
                  <a:cubicBezTo>
                    <a:pt x="49" y="43"/>
                    <a:pt x="42" y="40"/>
                    <a:pt x="34" y="40"/>
                  </a:cubicBezTo>
                  <a:cubicBezTo>
                    <a:pt x="15" y="40"/>
                    <a:pt x="0" y="55"/>
                    <a:pt x="0" y="74"/>
                  </a:cubicBezTo>
                  <a:cubicBezTo>
                    <a:pt x="0" y="85"/>
                    <a:pt x="6" y="95"/>
                    <a:pt x="15" y="101"/>
                  </a:cubicBezTo>
                  <a:cubicBezTo>
                    <a:pt x="13" y="105"/>
                    <a:pt x="12" y="110"/>
                    <a:pt x="12" y="115"/>
                  </a:cubicBezTo>
                  <a:cubicBezTo>
                    <a:pt x="12" y="133"/>
                    <a:pt x="26" y="148"/>
                    <a:pt x="44" y="148"/>
                  </a:cubicBezTo>
                  <a:cubicBezTo>
                    <a:pt x="50" y="148"/>
                    <a:pt x="56" y="146"/>
                    <a:pt x="60" y="144"/>
                  </a:cubicBezTo>
                  <a:cubicBezTo>
                    <a:pt x="66" y="160"/>
                    <a:pt x="81" y="171"/>
                    <a:pt x="99" y="171"/>
                  </a:cubicBezTo>
                  <a:cubicBezTo>
                    <a:pt x="115" y="171"/>
                    <a:pt x="128" y="162"/>
                    <a:pt x="135" y="149"/>
                  </a:cubicBezTo>
                  <a:cubicBezTo>
                    <a:pt x="137" y="149"/>
                    <a:pt x="140" y="150"/>
                    <a:pt x="142" y="150"/>
                  </a:cubicBezTo>
                  <a:cubicBezTo>
                    <a:pt x="156" y="150"/>
                    <a:pt x="167" y="139"/>
                    <a:pt x="167" y="126"/>
                  </a:cubicBezTo>
                  <a:cubicBezTo>
                    <a:pt x="167" y="117"/>
                    <a:pt x="162" y="110"/>
                    <a:pt x="156" y="106"/>
                  </a:cubicBezTo>
                  <a:close/>
                </a:path>
              </a:pathLst>
            </a:custGeom>
            <a:solidFill>
              <a:srgbClr val="0DD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189"/>
            <p:cNvSpPr>
              <a:spLocks noChangeArrowheads="1"/>
            </p:cNvSpPr>
            <p:nvPr/>
          </p:nvSpPr>
          <p:spPr bwMode="auto">
            <a:xfrm>
              <a:off x="9548813" y="4445000"/>
              <a:ext cx="450850" cy="990600"/>
            </a:xfrm>
            <a:custGeom>
              <a:avLst/>
              <a:gdLst>
                <a:gd name="T0" fmla="*/ 387269 w 78"/>
                <a:gd name="T1" fmla="*/ 614056 h 171"/>
                <a:gd name="T2" fmla="*/ 410389 w 78"/>
                <a:gd name="T3" fmla="*/ 521368 h 171"/>
                <a:gd name="T4" fmla="*/ 202304 w 78"/>
                <a:gd name="T5" fmla="*/ 312821 h 171"/>
                <a:gd name="T6" fmla="*/ 167624 w 78"/>
                <a:gd name="T7" fmla="*/ 312821 h 171"/>
                <a:gd name="T8" fmla="*/ 167624 w 78"/>
                <a:gd name="T9" fmla="*/ 312821 h 171"/>
                <a:gd name="T10" fmla="*/ 265886 w 78"/>
                <a:gd name="T11" fmla="*/ 162204 h 171"/>
                <a:gd name="T12" fmla="*/ 98262 w 78"/>
                <a:gd name="T13" fmla="*/ 0 h 171"/>
                <a:gd name="T14" fmla="*/ 0 w 78"/>
                <a:gd name="T15" fmla="*/ 34758 h 171"/>
                <a:gd name="T16" fmla="*/ 0 w 78"/>
                <a:gd name="T17" fmla="*/ 984807 h 171"/>
                <a:gd name="T18" fmla="*/ 57801 w 78"/>
                <a:gd name="T19" fmla="*/ 990600 h 171"/>
                <a:gd name="T20" fmla="*/ 265886 w 78"/>
                <a:gd name="T21" fmla="*/ 863154 h 171"/>
                <a:gd name="T22" fmla="*/ 306347 w 78"/>
                <a:gd name="T23" fmla="*/ 868947 h 171"/>
                <a:gd name="T24" fmla="*/ 450850 w 78"/>
                <a:gd name="T25" fmla="*/ 729916 h 171"/>
                <a:gd name="T26" fmla="*/ 387269 w 78"/>
                <a:gd name="T27" fmla="*/ 614056 h 17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8"/>
                <a:gd name="T43" fmla="*/ 0 h 171"/>
                <a:gd name="T44" fmla="*/ 78 w 78"/>
                <a:gd name="T45" fmla="*/ 171 h 17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8" h="171">
                  <a:moveTo>
                    <a:pt x="67" y="106"/>
                  </a:moveTo>
                  <a:cubicBezTo>
                    <a:pt x="69" y="101"/>
                    <a:pt x="71" y="95"/>
                    <a:pt x="71" y="90"/>
                  </a:cubicBezTo>
                  <a:cubicBezTo>
                    <a:pt x="71" y="70"/>
                    <a:pt x="55" y="54"/>
                    <a:pt x="35" y="54"/>
                  </a:cubicBezTo>
                  <a:cubicBezTo>
                    <a:pt x="33" y="54"/>
                    <a:pt x="31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39" y="50"/>
                    <a:pt x="46" y="40"/>
                    <a:pt x="46" y="28"/>
                  </a:cubicBezTo>
                  <a:cubicBezTo>
                    <a:pt x="46" y="12"/>
                    <a:pt x="33" y="0"/>
                    <a:pt x="17" y="0"/>
                  </a:cubicBezTo>
                  <a:cubicBezTo>
                    <a:pt x="11" y="0"/>
                    <a:pt x="4" y="2"/>
                    <a:pt x="0" y="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3" y="171"/>
                    <a:pt x="6" y="171"/>
                    <a:pt x="10" y="171"/>
                  </a:cubicBezTo>
                  <a:cubicBezTo>
                    <a:pt x="26" y="171"/>
                    <a:pt x="39" y="162"/>
                    <a:pt x="46" y="149"/>
                  </a:cubicBezTo>
                  <a:cubicBezTo>
                    <a:pt x="48" y="149"/>
                    <a:pt x="51" y="150"/>
                    <a:pt x="53" y="150"/>
                  </a:cubicBezTo>
                  <a:cubicBezTo>
                    <a:pt x="67" y="150"/>
                    <a:pt x="78" y="139"/>
                    <a:pt x="78" y="126"/>
                  </a:cubicBezTo>
                  <a:cubicBezTo>
                    <a:pt x="78" y="117"/>
                    <a:pt x="73" y="110"/>
                    <a:pt x="67" y="106"/>
                  </a:cubicBezTo>
                  <a:close/>
                </a:path>
              </a:pathLst>
            </a:custGeom>
            <a:solidFill>
              <a:srgbClr val="0D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Oval 190"/>
            <p:cNvSpPr>
              <a:spLocks noChangeArrowheads="1"/>
            </p:cNvSpPr>
            <p:nvPr/>
          </p:nvSpPr>
          <p:spPr bwMode="auto">
            <a:xfrm>
              <a:off x="9432925" y="5000625"/>
              <a:ext cx="225425" cy="231775"/>
            </a:xfrm>
            <a:prstGeom prst="ellipse">
              <a:avLst/>
            </a:prstGeom>
            <a:solidFill>
              <a:srgbClr val="007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7" name="Oval 191"/>
            <p:cNvSpPr>
              <a:spLocks noChangeArrowheads="1"/>
            </p:cNvSpPr>
            <p:nvPr/>
          </p:nvSpPr>
          <p:spPr bwMode="auto">
            <a:xfrm>
              <a:off x="9485313" y="4787900"/>
              <a:ext cx="131762" cy="127000"/>
            </a:xfrm>
            <a:prstGeom prst="ellipse">
              <a:avLst/>
            </a:prstGeom>
            <a:solidFill>
              <a:srgbClr val="76F1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8" name="Freeform 73"/>
            <p:cNvSpPr>
              <a:spLocks noChangeArrowheads="1"/>
            </p:cNvSpPr>
            <p:nvPr/>
          </p:nvSpPr>
          <p:spPr bwMode="auto">
            <a:xfrm>
              <a:off x="0" y="6267450"/>
              <a:ext cx="11928475" cy="400050"/>
            </a:xfrm>
            <a:custGeom>
              <a:avLst/>
              <a:gdLst>
                <a:gd name="T0" fmla="*/ 7886395 w 1393"/>
                <a:gd name="T1" fmla="*/ 0 h 69"/>
                <a:gd name="T2" fmla="*/ 161654 w 1393"/>
                <a:gd name="T3" fmla="*/ 0 h 69"/>
                <a:gd name="T4" fmla="*/ 0 w 1393"/>
                <a:gd name="T5" fmla="*/ 156541 h 69"/>
                <a:gd name="T6" fmla="*/ 0 w 1393"/>
                <a:gd name="T7" fmla="*/ 400050 h 69"/>
                <a:gd name="T8" fmla="*/ 8042275 w 1393"/>
                <a:gd name="T9" fmla="*/ 400050 h 69"/>
                <a:gd name="T10" fmla="*/ 8042275 w 1393"/>
                <a:gd name="T11" fmla="*/ 156541 h 69"/>
                <a:gd name="T12" fmla="*/ 7886395 w 1393"/>
                <a:gd name="T13" fmla="*/ 0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93"/>
                <a:gd name="T22" fmla="*/ 0 h 69"/>
                <a:gd name="T23" fmla="*/ 1393 w 1393"/>
                <a:gd name="T24" fmla="*/ 69 h 6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93" h="69">
                  <a:moveTo>
                    <a:pt x="136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393" y="69"/>
                    <a:pt x="1393" y="69"/>
                    <a:pt x="1393" y="69"/>
                  </a:cubicBezTo>
                  <a:cubicBezTo>
                    <a:pt x="1393" y="27"/>
                    <a:pt x="1393" y="27"/>
                    <a:pt x="1393" y="27"/>
                  </a:cubicBezTo>
                  <a:cubicBezTo>
                    <a:pt x="1393" y="12"/>
                    <a:pt x="1381" y="0"/>
                    <a:pt x="1366" y="0"/>
                  </a:cubicBezTo>
                  <a:close/>
                </a:path>
              </a:pathLst>
            </a:custGeom>
            <a:solidFill>
              <a:srgbClr val="00C2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101"/>
            <p:cNvSpPr>
              <a:spLocks noChangeArrowheads="1"/>
            </p:cNvSpPr>
            <p:nvPr/>
          </p:nvSpPr>
          <p:spPr bwMode="auto">
            <a:xfrm>
              <a:off x="0" y="6383338"/>
              <a:ext cx="11928475" cy="376237"/>
            </a:xfrm>
            <a:custGeom>
              <a:avLst/>
              <a:gdLst>
                <a:gd name="T0" fmla="*/ 8042275 w 1393"/>
                <a:gd name="T1" fmla="*/ 133130 h 65"/>
                <a:gd name="T2" fmla="*/ 8042275 w 1393"/>
                <a:gd name="T3" fmla="*/ 376237 h 65"/>
                <a:gd name="T4" fmla="*/ 0 w 1393"/>
                <a:gd name="T5" fmla="*/ 376237 h 65"/>
                <a:gd name="T6" fmla="*/ 0 w 1393"/>
                <a:gd name="T7" fmla="*/ 133130 h 65"/>
                <a:gd name="T8" fmla="*/ 11547 w 1393"/>
                <a:gd name="T9" fmla="*/ 133130 h 65"/>
                <a:gd name="T10" fmla="*/ 213614 w 1393"/>
                <a:gd name="T11" fmla="*/ 0 h 65"/>
                <a:gd name="T12" fmla="*/ 415681 w 1393"/>
                <a:gd name="T13" fmla="*/ 133130 h 65"/>
                <a:gd name="T14" fmla="*/ 617748 w 1393"/>
                <a:gd name="T15" fmla="*/ 0 h 65"/>
                <a:gd name="T16" fmla="*/ 814042 w 1393"/>
                <a:gd name="T17" fmla="*/ 133130 h 65"/>
                <a:gd name="T18" fmla="*/ 1016109 w 1393"/>
                <a:gd name="T19" fmla="*/ 0 h 65"/>
                <a:gd name="T20" fmla="*/ 1218177 w 1393"/>
                <a:gd name="T21" fmla="*/ 133130 h 65"/>
                <a:gd name="T22" fmla="*/ 1420244 w 1393"/>
                <a:gd name="T23" fmla="*/ 0 h 65"/>
                <a:gd name="T24" fmla="*/ 1616538 w 1393"/>
                <a:gd name="T25" fmla="*/ 133130 h 65"/>
                <a:gd name="T26" fmla="*/ 1818605 w 1393"/>
                <a:gd name="T27" fmla="*/ 0 h 65"/>
                <a:gd name="T28" fmla="*/ 2020672 w 1393"/>
                <a:gd name="T29" fmla="*/ 133130 h 65"/>
                <a:gd name="T30" fmla="*/ 2222739 w 1393"/>
                <a:gd name="T31" fmla="*/ 0 h 65"/>
                <a:gd name="T32" fmla="*/ 2419033 w 1393"/>
                <a:gd name="T33" fmla="*/ 133130 h 65"/>
                <a:gd name="T34" fmla="*/ 2621100 w 1393"/>
                <a:gd name="T35" fmla="*/ 0 h 65"/>
                <a:gd name="T36" fmla="*/ 2823168 w 1393"/>
                <a:gd name="T37" fmla="*/ 133130 h 65"/>
                <a:gd name="T38" fmla="*/ 3025235 w 1393"/>
                <a:gd name="T39" fmla="*/ 0 h 65"/>
                <a:gd name="T40" fmla="*/ 3221529 w 1393"/>
                <a:gd name="T41" fmla="*/ 133130 h 65"/>
                <a:gd name="T42" fmla="*/ 3423596 w 1393"/>
                <a:gd name="T43" fmla="*/ 0 h 65"/>
                <a:gd name="T44" fmla="*/ 3625663 w 1393"/>
                <a:gd name="T45" fmla="*/ 133130 h 65"/>
                <a:gd name="T46" fmla="*/ 3827730 w 1393"/>
                <a:gd name="T47" fmla="*/ 0 h 65"/>
                <a:gd name="T48" fmla="*/ 4029798 w 1393"/>
                <a:gd name="T49" fmla="*/ 133130 h 65"/>
                <a:gd name="T50" fmla="*/ 4226091 w 1393"/>
                <a:gd name="T51" fmla="*/ 0 h 65"/>
                <a:gd name="T52" fmla="*/ 4428159 w 1393"/>
                <a:gd name="T53" fmla="*/ 133130 h 65"/>
                <a:gd name="T54" fmla="*/ 4630226 w 1393"/>
                <a:gd name="T55" fmla="*/ 0 h 65"/>
                <a:gd name="T56" fmla="*/ 4832293 w 1393"/>
                <a:gd name="T57" fmla="*/ 133130 h 65"/>
                <a:gd name="T58" fmla="*/ 5028587 w 1393"/>
                <a:gd name="T59" fmla="*/ 0 h 65"/>
                <a:gd name="T60" fmla="*/ 5230654 w 1393"/>
                <a:gd name="T61" fmla="*/ 133130 h 65"/>
                <a:gd name="T62" fmla="*/ 5432721 w 1393"/>
                <a:gd name="T63" fmla="*/ 0 h 65"/>
                <a:gd name="T64" fmla="*/ 5634789 w 1393"/>
                <a:gd name="T65" fmla="*/ 133130 h 65"/>
                <a:gd name="T66" fmla="*/ 5836856 w 1393"/>
                <a:gd name="T67" fmla="*/ 0 h 65"/>
                <a:gd name="T68" fmla="*/ 6033150 w 1393"/>
                <a:gd name="T69" fmla="*/ 133130 h 65"/>
                <a:gd name="T70" fmla="*/ 6235217 w 1393"/>
                <a:gd name="T71" fmla="*/ 0 h 65"/>
                <a:gd name="T72" fmla="*/ 6437284 w 1393"/>
                <a:gd name="T73" fmla="*/ 133130 h 65"/>
                <a:gd name="T74" fmla="*/ 6639351 w 1393"/>
                <a:gd name="T75" fmla="*/ 0 h 65"/>
                <a:gd name="T76" fmla="*/ 6835645 w 1393"/>
                <a:gd name="T77" fmla="*/ 133130 h 65"/>
                <a:gd name="T78" fmla="*/ 7037712 w 1393"/>
                <a:gd name="T79" fmla="*/ 0 h 65"/>
                <a:gd name="T80" fmla="*/ 7239780 w 1393"/>
                <a:gd name="T81" fmla="*/ 133130 h 65"/>
                <a:gd name="T82" fmla="*/ 7441847 w 1393"/>
                <a:gd name="T83" fmla="*/ 0 h 65"/>
                <a:gd name="T84" fmla="*/ 7643914 w 1393"/>
                <a:gd name="T85" fmla="*/ 133130 h 65"/>
                <a:gd name="T86" fmla="*/ 7840208 w 1393"/>
                <a:gd name="T87" fmla="*/ 0 h 65"/>
                <a:gd name="T88" fmla="*/ 8042275 w 1393"/>
                <a:gd name="T89" fmla="*/ 133130 h 6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93"/>
                <a:gd name="T136" fmla="*/ 0 h 65"/>
                <a:gd name="T137" fmla="*/ 1393 w 1393"/>
                <a:gd name="T138" fmla="*/ 65 h 6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93" h="65">
                  <a:moveTo>
                    <a:pt x="1393" y="23"/>
                  </a:moveTo>
                  <a:cubicBezTo>
                    <a:pt x="1393" y="65"/>
                    <a:pt x="1393" y="65"/>
                    <a:pt x="1393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0" y="23"/>
                    <a:pt x="20" y="0"/>
                    <a:pt x="37" y="0"/>
                  </a:cubicBezTo>
                  <a:cubicBezTo>
                    <a:pt x="55" y="0"/>
                    <a:pt x="55" y="23"/>
                    <a:pt x="72" y="23"/>
                  </a:cubicBezTo>
                  <a:cubicBezTo>
                    <a:pt x="89" y="23"/>
                    <a:pt x="89" y="0"/>
                    <a:pt x="107" y="0"/>
                  </a:cubicBezTo>
                  <a:cubicBezTo>
                    <a:pt x="124" y="0"/>
                    <a:pt x="124" y="23"/>
                    <a:pt x="141" y="23"/>
                  </a:cubicBezTo>
                  <a:cubicBezTo>
                    <a:pt x="159" y="23"/>
                    <a:pt x="159" y="0"/>
                    <a:pt x="176" y="0"/>
                  </a:cubicBezTo>
                  <a:cubicBezTo>
                    <a:pt x="194" y="0"/>
                    <a:pt x="194" y="23"/>
                    <a:pt x="211" y="23"/>
                  </a:cubicBezTo>
                  <a:cubicBezTo>
                    <a:pt x="228" y="23"/>
                    <a:pt x="228" y="0"/>
                    <a:pt x="246" y="0"/>
                  </a:cubicBezTo>
                  <a:cubicBezTo>
                    <a:pt x="263" y="0"/>
                    <a:pt x="263" y="23"/>
                    <a:pt x="280" y="23"/>
                  </a:cubicBezTo>
                  <a:cubicBezTo>
                    <a:pt x="298" y="23"/>
                    <a:pt x="298" y="0"/>
                    <a:pt x="315" y="0"/>
                  </a:cubicBezTo>
                  <a:cubicBezTo>
                    <a:pt x="333" y="0"/>
                    <a:pt x="333" y="23"/>
                    <a:pt x="350" y="23"/>
                  </a:cubicBezTo>
                  <a:cubicBezTo>
                    <a:pt x="367" y="23"/>
                    <a:pt x="367" y="0"/>
                    <a:pt x="385" y="0"/>
                  </a:cubicBezTo>
                  <a:cubicBezTo>
                    <a:pt x="402" y="0"/>
                    <a:pt x="402" y="23"/>
                    <a:pt x="419" y="23"/>
                  </a:cubicBezTo>
                  <a:cubicBezTo>
                    <a:pt x="437" y="23"/>
                    <a:pt x="437" y="0"/>
                    <a:pt x="454" y="0"/>
                  </a:cubicBezTo>
                  <a:cubicBezTo>
                    <a:pt x="472" y="0"/>
                    <a:pt x="472" y="23"/>
                    <a:pt x="489" y="23"/>
                  </a:cubicBezTo>
                  <a:cubicBezTo>
                    <a:pt x="506" y="23"/>
                    <a:pt x="506" y="0"/>
                    <a:pt x="524" y="0"/>
                  </a:cubicBezTo>
                  <a:cubicBezTo>
                    <a:pt x="541" y="0"/>
                    <a:pt x="541" y="23"/>
                    <a:pt x="558" y="23"/>
                  </a:cubicBezTo>
                  <a:cubicBezTo>
                    <a:pt x="576" y="23"/>
                    <a:pt x="576" y="0"/>
                    <a:pt x="593" y="0"/>
                  </a:cubicBezTo>
                  <a:cubicBezTo>
                    <a:pt x="611" y="0"/>
                    <a:pt x="611" y="23"/>
                    <a:pt x="628" y="23"/>
                  </a:cubicBezTo>
                  <a:cubicBezTo>
                    <a:pt x="645" y="23"/>
                    <a:pt x="645" y="0"/>
                    <a:pt x="663" y="0"/>
                  </a:cubicBezTo>
                  <a:cubicBezTo>
                    <a:pt x="680" y="0"/>
                    <a:pt x="680" y="23"/>
                    <a:pt x="698" y="23"/>
                  </a:cubicBezTo>
                  <a:cubicBezTo>
                    <a:pt x="715" y="23"/>
                    <a:pt x="715" y="0"/>
                    <a:pt x="732" y="0"/>
                  </a:cubicBezTo>
                  <a:cubicBezTo>
                    <a:pt x="750" y="0"/>
                    <a:pt x="750" y="23"/>
                    <a:pt x="767" y="23"/>
                  </a:cubicBezTo>
                  <a:cubicBezTo>
                    <a:pt x="784" y="23"/>
                    <a:pt x="784" y="0"/>
                    <a:pt x="802" y="0"/>
                  </a:cubicBezTo>
                  <a:cubicBezTo>
                    <a:pt x="819" y="0"/>
                    <a:pt x="819" y="23"/>
                    <a:pt x="837" y="23"/>
                  </a:cubicBezTo>
                  <a:cubicBezTo>
                    <a:pt x="854" y="23"/>
                    <a:pt x="854" y="0"/>
                    <a:pt x="871" y="0"/>
                  </a:cubicBezTo>
                  <a:cubicBezTo>
                    <a:pt x="889" y="0"/>
                    <a:pt x="889" y="23"/>
                    <a:pt x="906" y="23"/>
                  </a:cubicBezTo>
                  <a:cubicBezTo>
                    <a:pt x="924" y="23"/>
                    <a:pt x="924" y="0"/>
                    <a:pt x="941" y="0"/>
                  </a:cubicBezTo>
                  <a:cubicBezTo>
                    <a:pt x="958" y="0"/>
                    <a:pt x="958" y="23"/>
                    <a:pt x="976" y="23"/>
                  </a:cubicBezTo>
                  <a:cubicBezTo>
                    <a:pt x="993" y="23"/>
                    <a:pt x="993" y="0"/>
                    <a:pt x="1011" y="0"/>
                  </a:cubicBezTo>
                  <a:cubicBezTo>
                    <a:pt x="1028" y="0"/>
                    <a:pt x="1028" y="23"/>
                    <a:pt x="1045" y="23"/>
                  </a:cubicBezTo>
                  <a:cubicBezTo>
                    <a:pt x="1063" y="23"/>
                    <a:pt x="1063" y="0"/>
                    <a:pt x="1080" y="0"/>
                  </a:cubicBezTo>
                  <a:cubicBezTo>
                    <a:pt x="1097" y="0"/>
                    <a:pt x="1097" y="23"/>
                    <a:pt x="1115" y="23"/>
                  </a:cubicBezTo>
                  <a:cubicBezTo>
                    <a:pt x="1132" y="23"/>
                    <a:pt x="1132" y="0"/>
                    <a:pt x="1150" y="0"/>
                  </a:cubicBezTo>
                  <a:cubicBezTo>
                    <a:pt x="1167" y="0"/>
                    <a:pt x="1167" y="23"/>
                    <a:pt x="1184" y="23"/>
                  </a:cubicBezTo>
                  <a:cubicBezTo>
                    <a:pt x="1202" y="23"/>
                    <a:pt x="1202" y="0"/>
                    <a:pt x="1219" y="0"/>
                  </a:cubicBezTo>
                  <a:cubicBezTo>
                    <a:pt x="1237" y="0"/>
                    <a:pt x="1237" y="23"/>
                    <a:pt x="1254" y="23"/>
                  </a:cubicBezTo>
                  <a:cubicBezTo>
                    <a:pt x="1271" y="23"/>
                    <a:pt x="1271" y="0"/>
                    <a:pt x="1289" y="0"/>
                  </a:cubicBezTo>
                  <a:cubicBezTo>
                    <a:pt x="1306" y="0"/>
                    <a:pt x="1306" y="23"/>
                    <a:pt x="1324" y="23"/>
                  </a:cubicBezTo>
                  <a:cubicBezTo>
                    <a:pt x="1341" y="23"/>
                    <a:pt x="1341" y="0"/>
                    <a:pt x="1358" y="0"/>
                  </a:cubicBezTo>
                  <a:cubicBezTo>
                    <a:pt x="1376" y="0"/>
                    <a:pt x="1376" y="23"/>
                    <a:pt x="1393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102"/>
            <p:cNvSpPr>
              <a:spLocks noChangeArrowheads="1"/>
            </p:cNvSpPr>
            <p:nvPr/>
          </p:nvSpPr>
          <p:spPr bwMode="auto">
            <a:xfrm>
              <a:off x="0" y="6481763"/>
              <a:ext cx="11928475" cy="376237"/>
            </a:xfrm>
            <a:custGeom>
              <a:avLst/>
              <a:gdLst>
                <a:gd name="T0" fmla="*/ 8042275 w 1393"/>
                <a:gd name="T1" fmla="*/ 127342 h 65"/>
                <a:gd name="T2" fmla="*/ 8042275 w 1393"/>
                <a:gd name="T3" fmla="*/ 376237 h 65"/>
                <a:gd name="T4" fmla="*/ 0 w 1393"/>
                <a:gd name="T5" fmla="*/ 376237 h 65"/>
                <a:gd name="T6" fmla="*/ 0 w 1393"/>
                <a:gd name="T7" fmla="*/ 127342 h 65"/>
                <a:gd name="T8" fmla="*/ 11547 w 1393"/>
                <a:gd name="T9" fmla="*/ 127342 h 65"/>
                <a:gd name="T10" fmla="*/ 213614 w 1393"/>
                <a:gd name="T11" fmla="*/ 0 h 65"/>
                <a:gd name="T12" fmla="*/ 415681 w 1393"/>
                <a:gd name="T13" fmla="*/ 127342 h 65"/>
                <a:gd name="T14" fmla="*/ 617748 w 1393"/>
                <a:gd name="T15" fmla="*/ 0 h 65"/>
                <a:gd name="T16" fmla="*/ 814042 w 1393"/>
                <a:gd name="T17" fmla="*/ 127342 h 65"/>
                <a:gd name="T18" fmla="*/ 1016109 w 1393"/>
                <a:gd name="T19" fmla="*/ 0 h 65"/>
                <a:gd name="T20" fmla="*/ 1218177 w 1393"/>
                <a:gd name="T21" fmla="*/ 127342 h 65"/>
                <a:gd name="T22" fmla="*/ 1420244 w 1393"/>
                <a:gd name="T23" fmla="*/ 0 h 65"/>
                <a:gd name="T24" fmla="*/ 1616538 w 1393"/>
                <a:gd name="T25" fmla="*/ 127342 h 65"/>
                <a:gd name="T26" fmla="*/ 1818605 w 1393"/>
                <a:gd name="T27" fmla="*/ 0 h 65"/>
                <a:gd name="T28" fmla="*/ 2020672 w 1393"/>
                <a:gd name="T29" fmla="*/ 127342 h 65"/>
                <a:gd name="T30" fmla="*/ 2222739 w 1393"/>
                <a:gd name="T31" fmla="*/ 0 h 65"/>
                <a:gd name="T32" fmla="*/ 2419033 w 1393"/>
                <a:gd name="T33" fmla="*/ 127342 h 65"/>
                <a:gd name="T34" fmla="*/ 2621100 w 1393"/>
                <a:gd name="T35" fmla="*/ 0 h 65"/>
                <a:gd name="T36" fmla="*/ 2823168 w 1393"/>
                <a:gd name="T37" fmla="*/ 127342 h 65"/>
                <a:gd name="T38" fmla="*/ 3025235 w 1393"/>
                <a:gd name="T39" fmla="*/ 0 h 65"/>
                <a:gd name="T40" fmla="*/ 3221529 w 1393"/>
                <a:gd name="T41" fmla="*/ 127342 h 65"/>
                <a:gd name="T42" fmla="*/ 3423596 w 1393"/>
                <a:gd name="T43" fmla="*/ 0 h 65"/>
                <a:gd name="T44" fmla="*/ 3625663 w 1393"/>
                <a:gd name="T45" fmla="*/ 127342 h 65"/>
                <a:gd name="T46" fmla="*/ 3827730 w 1393"/>
                <a:gd name="T47" fmla="*/ 0 h 65"/>
                <a:gd name="T48" fmla="*/ 4029798 w 1393"/>
                <a:gd name="T49" fmla="*/ 127342 h 65"/>
                <a:gd name="T50" fmla="*/ 4226091 w 1393"/>
                <a:gd name="T51" fmla="*/ 0 h 65"/>
                <a:gd name="T52" fmla="*/ 4428159 w 1393"/>
                <a:gd name="T53" fmla="*/ 127342 h 65"/>
                <a:gd name="T54" fmla="*/ 4630226 w 1393"/>
                <a:gd name="T55" fmla="*/ 0 h 65"/>
                <a:gd name="T56" fmla="*/ 4832293 w 1393"/>
                <a:gd name="T57" fmla="*/ 127342 h 65"/>
                <a:gd name="T58" fmla="*/ 5028587 w 1393"/>
                <a:gd name="T59" fmla="*/ 0 h 65"/>
                <a:gd name="T60" fmla="*/ 5230654 w 1393"/>
                <a:gd name="T61" fmla="*/ 127342 h 65"/>
                <a:gd name="T62" fmla="*/ 5432721 w 1393"/>
                <a:gd name="T63" fmla="*/ 0 h 65"/>
                <a:gd name="T64" fmla="*/ 5634789 w 1393"/>
                <a:gd name="T65" fmla="*/ 127342 h 65"/>
                <a:gd name="T66" fmla="*/ 5836856 w 1393"/>
                <a:gd name="T67" fmla="*/ 0 h 65"/>
                <a:gd name="T68" fmla="*/ 6033150 w 1393"/>
                <a:gd name="T69" fmla="*/ 127342 h 65"/>
                <a:gd name="T70" fmla="*/ 6235217 w 1393"/>
                <a:gd name="T71" fmla="*/ 0 h 65"/>
                <a:gd name="T72" fmla="*/ 6437284 w 1393"/>
                <a:gd name="T73" fmla="*/ 127342 h 65"/>
                <a:gd name="T74" fmla="*/ 6639351 w 1393"/>
                <a:gd name="T75" fmla="*/ 0 h 65"/>
                <a:gd name="T76" fmla="*/ 6835645 w 1393"/>
                <a:gd name="T77" fmla="*/ 127342 h 65"/>
                <a:gd name="T78" fmla="*/ 7037712 w 1393"/>
                <a:gd name="T79" fmla="*/ 0 h 65"/>
                <a:gd name="T80" fmla="*/ 7239780 w 1393"/>
                <a:gd name="T81" fmla="*/ 127342 h 65"/>
                <a:gd name="T82" fmla="*/ 7441847 w 1393"/>
                <a:gd name="T83" fmla="*/ 0 h 65"/>
                <a:gd name="T84" fmla="*/ 7643914 w 1393"/>
                <a:gd name="T85" fmla="*/ 127342 h 65"/>
                <a:gd name="T86" fmla="*/ 7840208 w 1393"/>
                <a:gd name="T87" fmla="*/ 0 h 65"/>
                <a:gd name="T88" fmla="*/ 8042275 w 1393"/>
                <a:gd name="T89" fmla="*/ 127342 h 6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93"/>
                <a:gd name="T136" fmla="*/ 0 h 65"/>
                <a:gd name="T137" fmla="*/ 1393 w 1393"/>
                <a:gd name="T138" fmla="*/ 65 h 6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93" h="65">
                  <a:moveTo>
                    <a:pt x="1393" y="22"/>
                  </a:moveTo>
                  <a:cubicBezTo>
                    <a:pt x="1393" y="65"/>
                    <a:pt x="1393" y="65"/>
                    <a:pt x="1393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0" y="22"/>
                    <a:pt x="20" y="0"/>
                    <a:pt x="37" y="0"/>
                  </a:cubicBezTo>
                  <a:cubicBezTo>
                    <a:pt x="55" y="0"/>
                    <a:pt x="55" y="22"/>
                    <a:pt x="72" y="22"/>
                  </a:cubicBezTo>
                  <a:cubicBezTo>
                    <a:pt x="89" y="22"/>
                    <a:pt x="89" y="0"/>
                    <a:pt x="107" y="0"/>
                  </a:cubicBezTo>
                  <a:cubicBezTo>
                    <a:pt x="124" y="0"/>
                    <a:pt x="124" y="22"/>
                    <a:pt x="141" y="22"/>
                  </a:cubicBezTo>
                  <a:cubicBezTo>
                    <a:pt x="159" y="22"/>
                    <a:pt x="159" y="0"/>
                    <a:pt x="176" y="0"/>
                  </a:cubicBezTo>
                  <a:cubicBezTo>
                    <a:pt x="194" y="0"/>
                    <a:pt x="194" y="22"/>
                    <a:pt x="211" y="22"/>
                  </a:cubicBezTo>
                  <a:cubicBezTo>
                    <a:pt x="228" y="22"/>
                    <a:pt x="228" y="0"/>
                    <a:pt x="246" y="0"/>
                  </a:cubicBezTo>
                  <a:cubicBezTo>
                    <a:pt x="263" y="0"/>
                    <a:pt x="263" y="22"/>
                    <a:pt x="280" y="22"/>
                  </a:cubicBezTo>
                  <a:cubicBezTo>
                    <a:pt x="298" y="22"/>
                    <a:pt x="298" y="0"/>
                    <a:pt x="315" y="0"/>
                  </a:cubicBezTo>
                  <a:cubicBezTo>
                    <a:pt x="333" y="0"/>
                    <a:pt x="333" y="22"/>
                    <a:pt x="350" y="22"/>
                  </a:cubicBezTo>
                  <a:cubicBezTo>
                    <a:pt x="367" y="22"/>
                    <a:pt x="367" y="0"/>
                    <a:pt x="385" y="0"/>
                  </a:cubicBezTo>
                  <a:cubicBezTo>
                    <a:pt x="402" y="0"/>
                    <a:pt x="402" y="22"/>
                    <a:pt x="419" y="22"/>
                  </a:cubicBezTo>
                  <a:cubicBezTo>
                    <a:pt x="437" y="22"/>
                    <a:pt x="437" y="0"/>
                    <a:pt x="454" y="0"/>
                  </a:cubicBezTo>
                  <a:cubicBezTo>
                    <a:pt x="472" y="0"/>
                    <a:pt x="472" y="22"/>
                    <a:pt x="489" y="22"/>
                  </a:cubicBezTo>
                  <a:cubicBezTo>
                    <a:pt x="506" y="22"/>
                    <a:pt x="506" y="0"/>
                    <a:pt x="524" y="0"/>
                  </a:cubicBezTo>
                  <a:cubicBezTo>
                    <a:pt x="541" y="0"/>
                    <a:pt x="541" y="22"/>
                    <a:pt x="558" y="22"/>
                  </a:cubicBezTo>
                  <a:cubicBezTo>
                    <a:pt x="576" y="22"/>
                    <a:pt x="576" y="0"/>
                    <a:pt x="593" y="0"/>
                  </a:cubicBezTo>
                  <a:cubicBezTo>
                    <a:pt x="611" y="0"/>
                    <a:pt x="611" y="22"/>
                    <a:pt x="628" y="22"/>
                  </a:cubicBezTo>
                  <a:cubicBezTo>
                    <a:pt x="645" y="22"/>
                    <a:pt x="645" y="0"/>
                    <a:pt x="663" y="0"/>
                  </a:cubicBezTo>
                  <a:cubicBezTo>
                    <a:pt x="680" y="0"/>
                    <a:pt x="680" y="22"/>
                    <a:pt x="698" y="22"/>
                  </a:cubicBezTo>
                  <a:cubicBezTo>
                    <a:pt x="715" y="22"/>
                    <a:pt x="715" y="0"/>
                    <a:pt x="732" y="0"/>
                  </a:cubicBezTo>
                  <a:cubicBezTo>
                    <a:pt x="750" y="0"/>
                    <a:pt x="750" y="22"/>
                    <a:pt x="767" y="22"/>
                  </a:cubicBezTo>
                  <a:cubicBezTo>
                    <a:pt x="784" y="22"/>
                    <a:pt x="784" y="0"/>
                    <a:pt x="802" y="0"/>
                  </a:cubicBezTo>
                  <a:cubicBezTo>
                    <a:pt x="819" y="0"/>
                    <a:pt x="819" y="22"/>
                    <a:pt x="837" y="22"/>
                  </a:cubicBezTo>
                  <a:cubicBezTo>
                    <a:pt x="854" y="22"/>
                    <a:pt x="854" y="0"/>
                    <a:pt x="871" y="0"/>
                  </a:cubicBezTo>
                  <a:cubicBezTo>
                    <a:pt x="889" y="0"/>
                    <a:pt x="889" y="22"/>
                    <a:pt x="906" y="22"/>
                  </a:cubicBezTo>
                  <a:cubicBezTo>
                    <a:pt x="924" y="22"/>
                    <a:pt x="924" y="0"/>
                    <a:pt x="941" y="0"/>
                  </a:cubicBezTo>
                  <a:cubicBezTo>
                    <a:pt x="958" y="0"/>
                    <a:pt x="958" y="22"/>
                    <a:pt x="976" y="22"/>
                  </a:cubicBezTo>
                  <a:cubicBezTo>
                    <a:pt x="993" y="22"/>
                    <a:pt x="993" y="0"/>
                    <a:pt x="1011" y="0"/>
                  </a:cubicBezTo>
                  <a:cubicBezTo>
                    <a:pt x="1028" y="0"/>
                    <a:pt x="1028" y="22"/>
                    <a:pt x="1045" y="22"/>
                  </a:cubicBezTo>
                  <a:cubicBezTo>
                    <a:pt x="1063" y="22"/>
                    <a:pt x="1063" y="0"/>
                    <a:pt x="1080" y="0"/>
                  </a:cubicBezTo>
                  <a:cubicBezTo>
                    <a:pt x="1097" y="0"/>
                    <a:pt x="1097" y="22"/>
                    <a:pt x="1115" y="22"/>
                  </a:cubicBezTo>
                  <a:cubicBezTo>
                    <a:pt x="1132" y="22"/>
                    <a:pt x="1132" y="0"/>
                    <a:pt x="1150" y="0"/>
                  </a:cubicBezTo>
                  <a:cubicBezTo>
                    <a:pt x="1167" y="0"/>
                    <a:pt x="1167" y="22"/>
                    <a:pt x="1184" y="22"/>
                  </a:cubicBezTo>
                  <a:cubicBezTo>
                    <a:pt x="1202" y="22"/>
                    <a:pt x="1202" y="0"/>
                    <a:pt x="1219" y="0"/>
                  </a:cubicBezTo>
                  <a:cubicBezTo>
                    <a:pt x="1237" y="0"/>
                    <a:pt x="1237" y="22"/>
                    <a:pt x="1254" y="22"/>
                  </a:cubicBezTo>
                  <a:cubicBezTo>
                    <a:pt x="1271" y="22"/>
                    <a:pt x="1271" y="0"/>
                    <a:pt x="1289" y="0"/>
                  </a:cubicBezTo>
                  <a:cubicBezTo>
                    <a:pt x="1306" y="0"/>
                    <a:pt x="1306" y="22"/>
                    <a:pt x="1324" y="22"/>
                  </a:cubicBezTo>
                  <a:cubicBezTo>
                    <a:pt x="1341" y="22"/>
                    <a:pt x="1341" y="0"/>
                    <a:pt x="1358" y="0"/>
                  </a:cubicBezTo>
                  <a:cubicBezTo>
                    <a:pt x="1376" y="0"/>
                    <a:pt x="1376" y="22"/>
                    <a:pt x="1393" y="22"/>
                  </a:cubicBezTo>
                  <a:close/>
                </a:path>
              </a:pathLst>
            </a:custGeom>
            <a:solidFill>
              <a:srgbClr val="39A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103"/>
            <p:cNvSpPr>
              <a:spLocks noChangeArrowheads="1"/>
            </p:cNvSpPr>
            <p:nvPr/>
          </p:nvSpPr>
          <p:spPr bwMode="auto">
            <a:xfrm>
              <a:off x="0" y="6654799"/>
              <a:ext cx="11928475" cy="227013"/>
            </a:xfrm>
            <a:custGeom>
              <a:avLst/>
              <a:gdLst>
                <a:gd name="T0" fmla="*/ 7840208 w 1393"/>
                <a:gd name="T1" fmla="*/ 0 h 35"/>
                <a:gd name="T2" fmla="*/ 7643914 w 1393"/>
                <a:gd name="T3" fmla="*/ 127726 h 35"/>
                <a:gd name="T4" fmla="*/ 7441847 w 1393"/>
                <a:gd name="T5" fmla="*/ 0 h 35"/>
                <a:gd name="T6" fmla="*/ 7239780 w 1393"/>
                <a:gd name="T7" fmla="*/ 127726 h 35"/>
                <a:gd name="T8" fmla="*/ 7037712 w 1393"/>
                <a:gd name="T9" fmla="*/ 0 h 35"/>
                <a:gd name="T10" fmla="*/ 6835645 w 1393"/>
                <a:gd name="T11" fmla="*/ 127726 h 35"/>
                <a:gd name="T12" fmla="*/ 6639351 w 1393"/>
                <a:gd name="T13" fmla="*/ 0 h 35"/>
                <a:gd name="T14" fmla="*/ 6437284 w 1393"/>
                <a:gd name="T15" fmla="*/ 127726 h 35"/>
                <a:gd name="T16" fmla="*/ 6235217 w 1393"/>
                <a:gd name="T17" fmla="*/ 0 h 35"/>
                <a:gd name="T18" fmla="*/ 6033150 w 1393"/>
                <a:gd name="T19" fmla="*/ 127726 h 35"/>
                <a:gd name="T20" fmla="*/ 5836856 w 1393"/>
                <a:gd name="T21" fmla="*/ 0 h 35"/>
                <a:gd name="T22" fmla="*/ 5634789 w 1393"/>
                <a:gd name="T23" fmla="*/ 127726 h 35"/>
                <a:gd name="T24" fmla="*/ 5432721 w 1393"/>
                <a:gd name="T25" fmla="*/ 0 h 35"/>
                <a:gd name="T26" fmla="*/ 5230654 w 1393"/>
                <a:gd name="T27" fmla="*/ 127726 h 35"/>
                <a:gd name="T28" fmla="*/ 5028587 w 1393"/>
                <a:gd name="T29" fmla="*/ 0 h 35"/>
                <a:gd name="T30" fmla="*/ 4832293 w 1393"/>
                <a:gd name="T31" fmla="*/ 127726 h 35"/>
                <a:gd name="T32" fmla="*/ 4630226 w 1393"/>
                <a:gd name="T33" fmla="*/ 0 h 35"/>
                <a:gd name="T34" fmla="*/ 4428159 w 1393"/>
                <a:gd name="T35" fmla="*/ 127726 h 35"/>
                <a:gd name="T36" fmla="*/ 4226091 w 1393"/>
                <a:gd name="T37" fmla="*/ 0 h 35"/>
                <a:gd name="T38" fmla="*/ 4029798 w 1393"/>
                <a:gd name="T39" fmla="*/ 127726 h 35"/>
                <a:gd name="T40" fmla="*/ 3827730 w 1393"/>
                <a:gd name="T41" fmla="*/ 0 h 35"/>
                <a:gd name="T42" fmla="*/ 3625663 w 1393"/>
                <a:gd name="T43" fmla="*/ 127726 h 35"/>
                <a:gd name="T44" fmla="*/ 3423596 w 1393"/>
                <a:gd name="T45" fmla="*/ 0 h 35"/>
                <a:gd name="T46" fmla="*/ 3221529 w 1393"/>
                <a:gd name="T47" fmla="*/ 127726 h 35"/>
                <a:gd name="T48" fmla="*/ 3025235 w 1393"/>
                <a:gd name="T49" fmla="*/ 0 h 35"/>
                <a:gd name="T50" fmla="*/ 2823168 w 1393"/>
                <a:gd name="T51" fmla="*/ 127726 h 35"/>
                <a:gd name="T52" fmla="*/ 2621100 w 1393"/>
                <a:gd name="T53" fmla="*/ 0 h 35"/>
                <a:gd name="T54" fmla="*/ 2419033 w 1393"/>
                <a:gd name="T55" fmla="*/ 127726 h 35"/>
                <a:gd name="T56" fmla="*/ 2222739 w 1393"/>
                <a:gd name="T57" fmla="*/ 0 h 35"/>
                <a:gd name="T58" fmla="*/ 2020672 w 1393"/>
                <a:gd name="T59" fmla="*/ 127726 h 35"/>
                <a:gd name="T60" fmla="*/ 1818605 w 1393"/>
                <a:gd name="T61" fmla="*/ 0 h 35"/>
                <a:gd name="T62" fmla="*/ 1616538 w 1393"/>
                <a:gd name="T63" fmla="*/ 127726 h 35"/>
                <a:gd name="T64" fmla="*/ 1420244 w 1393"/>
                <a:gd name="T65" fmla="*/ 0 h 35"/>
                <a:gd name="T66" fmla="*/ 1218177 w 1393"/>
                <a:gd name="T67" fmla="*/ 127726 h 35"/>
                <a:gd name="T68" fmla="*/ 1016109 w 1393"/>
                <a:gd name="T69" fmla="*/ 0 h 35"/>
                <a:gd name="T70" fmla="*/ 814042 w 1393"/>
                <a:gd name="T71" fmla="*/ 127726 h 35"/>
                <a:gd name="T72" fmla="*/ 617748 w 1393"/>
                <a:gd name="T73" fmla="*/ 0 h 35"/>
                <a:gd name="T74" fmla="*/ 415681 w 1393"/>
                <a:gd name="T75" fmla="*/ 127726 h 35"/>
                <a:gd name="T76" fmla="*/ 213614 w 1393"/>
                <a:gd name="T77" fmla="*/ 0 h 35"/>
                <a:gd name="T78" fmla="*/ 11547 w 1393"/>
                <a:gd name="T79" fmla="*/ 127726 h 35"/>
                <a:gd name="T80" fmla="*/ 0 w 1393"/>
                <a:gd name="T81" fmla="*/ 127726 h 35"/>
                <a:gd name="T82" fmla="*/ 0 w 1393"/>
                <a:gd name="T83" fmla="*/ 203200 h 35"/>
                <a:gd name="T84" fmla="*/ 8042275 w 1393"/>
                <a:gd name="T85" fmla="*/ 203200 h 35"/>
                <a:gd name="T86" fmla="*/ 8042275 w 1393"/>
                <a:gd name="T87" fmla="*/ 127726 h 35"/>
                <a:gd name="T88" fmla="*/ 7840208 w 1393"/>
                <a:gd name="T89" fmla="*/ 0 h 3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93"/>
                <a:gd name="T136" fmla="*/ 0 h 35"/>
                <a:gd name="T137" fmla="*/ 1393 w 1393"/>
                <a:gd name="T138" fmla="*/ 35 h 3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93" h="35">
                  <a:moveTo>
                    <a:pt x="1358" y="0"/>
                  </a:moveTo>
                  <a:cubicBezTo>
                    <a:pt x="1341" y="0"/>
                    <a:pt x="1341" y="22"/>
                    <a:pt x="1324" y="22"/>
                  </a:cubicBezTo>
                  <a:cubicBezTo>
                    <a:pt x="1306" y="22"/>
                    <a:pt x="1306" y="0"/>
                    <a:pt x="1289" y="0"/>
                  </a:cubicBezTo>
                  <a:cubicBezTo>
                    <a:pt x="1271" y="0"/>
                    <a:pt x="1271" y="22"/>
                    <a:pt x="1254" y="22"/>
                  </a:cubicBezTo>
                  <a:cubicBezTo>
                    <a:pt x="1237" y="22"/>
                    <a:pt x="1237" y="0"/>
                    <a:pt x="1219" y="0"/>
                  </a:cubicBezTo>
                  <a:cubicBezTo>
                    <a:pt x="1202" y="0"/>
                    <a:pt x="1202" y="22"/>
                    <a:pt x="1184" y="22"/>
                  </a:cubicBezTo>
                  <a:cubicBezTo>
                    <a:pt x="1167" y="22"/>
                    <a:pt x="1167" y="0"/>
                    <a:pt x="1150" y="0"/>
                  </a:cubicBezTo>
                  <a:cubicBezTo>
                    <a:pt x="1132" y="0"/>
                    <a:pt x="1132" y="22"/>
                    <a:pt x="1115" y="22"/>
                  </a:cubicBezTo>
                  <a:cubicBezTo>
                    <a:pt x="1097" y="22"/>
                    <a:pt x="1097" y="0"/>
                    <a:pt x="1080" y="0"/>
                  </a:cubicBezTo>
                  <a:cubicBezTo>
                    <a:pt x="1063" y="0"/>
                    <a:pt x="1063" y="22"/>
                    <a:pt x="1045" y="22"/>
                  </a:cubicBezTo>
                  <a:cubicBezTo>
                    <a:pt x="1028" y="22"/>
                    <a:pt x="1028" y="0"/>
                    <a:pt x="1011" y="0"/>
                  </a:cubicBezTo>
                  <a:cubicBezTo>
                    <a:pt x="993" y="0"/>
                    <a:pt x="993" y="22"/>
                    <a:pt x="976" y="22"/>
                  </a:cubicBezTo>
                  <a:cubicBezTo>
                    <a:pt x="958" y="22"/>
                    <a:pt x="958" y="0"/>
                    <a:pt x="941" y="0"/>
                  </a:cubicBezTo>
                  <a:cubicBezTo>
                    <a:pt x="924" y="0"/>
                    <a:pt x="924" y="22"/>
                    <a:pt x="906" y="22"/>
                  </a:cubicBezTo>
                  <a:cubicBezTo>
                    <a:pt x="889" y="22"/>
                    <a:pt x="889" y="0"/>
                    <a:pt x="871" y="0"/>
                  </a:cubicBezTo>
                  <a:cubicBezTo>
                    <a:pt x="854" y="0"/>
                    <a:pt x="854" y="22"/>
                    <a:pt x="837" y="22"/>
                  </a:cubicBezTo>
                  <a:cubicBezTo>
                    <a:pt x="819" y="22"/>
                    <a:pt x="819" y="0"/>
                    <a:pt x="802" y="0"/>
                  </a:cubicBezTo>
                  <a:cubicBezTo>
                    <a:pt x="784" y="0"/>
                    <a:pt x="784" y="22"/>
                    <a:pt x="767" y="22"/>
                  </a:cubicBezTo>
                  <a:cubicBezTo>
                    <a:pt x="750" y="22"/>
                    <a:pt x="750" y="0"/>
                    <a:pt x="732" y="0"/>
                  </a:cubicBezTo>
                  <a:cubicBezTo>
                    <a:pt x="715" y="0"/>
                    <a:pt x="715" y="22"/>
                    <a:pt x="698" y="22"/>
                  </a:cubicBezTo>
                  <a:cubicBezTo>
                    <a:pt x="680" y="22"/>
                    <a:pt x="680" y="0"/>
                    <a:pt x="663" y="0"/>
                  </a:cubicBezTo>
                  <a:cubicBezTo>
                    <a:pt x="645" y="0"/>
                    <a:pt x="645" y="22"/>
                    <a:pt x="628" y="22"/>
                  </a:cubicBezTo>
                  <a:cubicBezTo>
                    <a:pt x="611" y="22"/>
                    <a:pt x="611" y="0"/>
                    <a:pt x="593" y="0"/>
                  </a:cubicBezTo>
                  <a:cubicBezTo>
                    <a:pt x="576" y="0"/>
                    <a:pt x="576" y="22"/>
                    <a:pt x="558" y="22"/>
                  </a:cubicBezTo>
                  <a:cubicBezTo>
                    <a:pt x="541" y="22"/>
                    <a:pt x="541" y="0"/>
                    <a:pt x="524" y="0"/>
                  </a:cubicBezTo>
                  <a:cubicBezTo>
                    <a:pt x="506" y="0"/>
                    <a:pt x="506" y="22"/>
                    <a:pt x="489" y="22"/>
                  </a:cubicBezTo>
                  <a:cubicBezTo>
                    <a:pt x="472" y="22"/>
                    <a:pt x="472" y="0"/>
                    <a:pt x="454" y="0"/>
                  </a:cubicBezTo>
                  <a:cubicBezTo>
                    <a:pt x="437" y="0"/>
                    <a:pt x="437" y="22"/>
                    <a:pt x="419" y="22"/>
                  </a:cubicBezTo>
                  <a:cubicBezTo>
                    <a:pt x="402" y="22"/>
                    <a:pt x="402" y="0"/>
                    <a:pt x="385" y="0"/>
                  </a:cubicBezTo>
                  <a:cubicBezTo>
                    <a:pt x="367" y="0"/>
                    <a:pt x="367" y="22"/>
                    <a:pt x="350" y="22"/>
                  </a:cubicBezTo>
                  <a:cubicBezTo>
                    <a:pt x="333" y="22"/>
                    <a:pt x="333" y="0"/>
                    <a:pt x="315" y="0"/>
                  </a:cubicBezTo>
                  <a:cubicBezTo>
                    <a:pt x="298" y="0"/>
                    <a:pt x="298" y="22"/>
                    <a:pt x="280" y="22"/>
                  </a:cubicBezTo>
                  <a:cubicBezTo>
                    <a:pt x="263" y="22"/>
                    <a:pt x="263" y="0"/>
                    <a:pt x="246" y="0"/>
                  </a:cubicBezTo>
                  <a:cubicBezTo>
                    <a:pt x="228" y="0"/>
                    <a:pt x="228" y="22"/>
                    <a:pt x="211" y="22"/>
                  </a:cubicBezTo>
                  <a:cubicBezTo>
                    <a:pt x="194" y="22"/>
                    <a:pt x="194" y="0"/>
                    <a:pt x="176" y="0"/>
                  </a:cubicBezTo>
                  <a:cubicBezTo>
                    <a:pt x="159" y="0"/>
                    <a:pt x="159" y="22"/>
                    <a:pt x="141" y="22"/>
                  </a:cubicBezTo>
                  <a:cubicBezTo>
                    <a:pt x="124" y="22"/>
                    <a:pt x="124" y="0"/>
                    <a:pt x="107" y="0"/>
                  </a:cubicBezTo>
                  <a:cubicBezTo>
                    <a:pt x="89" y="0"/>
                    <a:pt x="89" y="22"/>
                    <a:pt x="72" y="22"/>
                  </a:cubicBezTo>
                  <a:cubicBezTo>
                    <a:pt x="55" y="22"/>
                    <a:pt x="55" y="0"/>
                    <a:pt x="37" y="0"/>
                  </a:cubicBezTo>
                  <a:cubicBezTo>
                    <a:pt x="20" y="0"/>
                    <a:pt x="20" y="22"/>
                    <a:pt x="2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393" y="35"/>
                    <a:pt x="1393" y="35"/>
                    <a:pt x="1393" y="35"/>
                  </a:cubicBezTo>
                  <a:cubicBezTo>
                    <a:pt x="1393" y="22"/>
                    <a:pt x="1393" y="22"/>
                    <a:pt x="1393" y="22"/>
                  </a:cubicBezTo>
                  <a:cubicBezTo>
                    <a:pt x="1376" y="22"/>
                    <a:pt x="1376" y="0"/>
                    <a:pt x="1358" y="0"/>
                  </a:cubicBezTo>
                  <a:close/>
                </a:path>
              </a:pathLst>
            </a:custGeom>
            <a:solidFill>
              <a:srgbClr val="005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5" name="Rectangle 3"/>
          <p:cNvSpPr txBox="1">
            <a:spLocks noChangeArrowheads="1"/>
          </p:cNvSpPr>
          <p:nvPr/>
        </p:nvSpPr>
        <p:spPr>
          <a:xfrm>
            <a:off x="2422525" y="1327267"/>
            <a:ext cx="8229600" cy="108108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ker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短时间内离开电脑可以关闭电脑或待机。</a:t>
            </a:r>
            <a:endParaRPr lang="zh-CN" altLang="en-US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4" grpId="0" animBg="1"/>
      <p:bldP spid="9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 bwMode="auto">
          <a:xfrm>
            <a:off x="1030343" y="1689315"/>
            <a:ext cx="10174932" cy="4541004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134" name="MH_Entry_1"/>
          <p:cNvSpPr>
            <a:spLocks noChangeArrowheads="1"/>
          </p:cNvSpPr>
          <p:nvPr/>
        </p:nvSpPr>
        <p:spPr bwMode="auto">
          <a:xfrm>
            <a:off x="1176338" y="266023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25713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使用购物袋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3091"/>
            <a:ext cx="1030343" cy="1004341"/>
          </a:xfrm>
          <a:prstGeom prst="rect">
            <a:avLst/>
          </a:prstGeom>
        </p:spPr>
      </p:pic>
      <p:pic>
        <p:nvPicPr>
          <p:cNvPr id="92" name="Picture 5" descr="bbdbc2e982f4af7278f05596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400" y="665162"/>
            <a:ext cx="5313766" cy="6192838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" name="Text Box 6"/>
          <p:cNvSpPr txBox="1">
            <a:spLocks noChangeArrowheads="1"/>
          </p:cNvSpPr>
          <p:nvPr/>
        </p:nvSpPr>
        <p:spPr bwMode="auto">
          <a:xfrm>
            <a:off x="1857106" y="1972093"/>
            <a:ext cx="5026294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外出购物时，自备购物袋，减少使用塑料袋。</a:t>
            </a:r>
          </a:p>
        </p:txBody>
      </p:sp>
      <p:sp>
        <p:nvSpPr>
          <p:cNvPr id="96" name="文本框 51"/>
          <p:cNvSpPr>
            <a:spLocks noChangeArrowheads="1"/>
          </p:cNvSpPr>
          <p:nvPr/>
        </p:nvSpPr>
        <p:spPr bwMode="auto">
          <a:xfrm>
            <a:off x="1857106" y="3436136"/>
            <a:ext cx="5445257" cy="810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BFBFBF"/>
              </a:buClr>
            </a:pP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输入您的文本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/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这里请输入您的文本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/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这里输入您的文本</a:t>
            </a:r>
            <a:endParaRPr lang="en-US" altLang="zh-CN" sz="16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pPr eaLnBrk="1" hangingPunct="1">
              <a:lnSpc>
                <a:spcPct val="150000"/>
              </a:lnSpc>
              <a:buClr>
                <a:srgbClr val="BFBFBF"/>
              </a:buClr>
            </a:pP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输入您的文本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/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这里请输入您的文本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/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这里输入您的文本</a:t>
            </a:r>
            <a:endParaRPr lang="en-US" altLang="zh-CN" sz="16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70"/>
          <a:stretch>
            <a:fillRect/>
          </a:stretch>
        </p:blipFill>
        <p:spPr>
          <a:xfrm>
            <a:off x="778502" y="2866064"/>
            <a:ext cx="5205995" cy="3317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949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449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134" grpId="0" animBg="1"/>
      <p:bldP spid="9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4" name="MH_Entry_1"/>
          <p:cNvSpPr>
            <a:spLocks noChangeArrowheads="1"/>
          </p:cNvSpPr>
          <p:nvPr/>
        </p:nvSpPr>
        <p:spPr bwMode="auto">
          <a:xfrm>
            <a:off x="1176338" y="266023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25713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乘公共交通工具出行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3091"/>
            <a:ext cx="1030343" cy="1004341"/>
          </a:xfrm>
          <a:prstGeom prst="rect">
            <a:avLst/>
          </a:prstGeom>
        </p:spPr>
      </p:pic>
      <p:sp>
        <p:nvSpPr>
          <p:cNvPr id="16" name="矩形 12"/>
          <p:cNvSpPr>
            <a:spLocks noChangeArrowheads="1"/>
          </p:cNvSpPr>
          <p:nvPr/>
        </p:nvSpPr>
        <p:spPr bwMode="auto">
          <a:xfrm>
            <a:off x="965339" y="4422855"/>
            <a:ext cx="48253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有车一族，积极响应无车日活动。</a:t>
            </a:r>
          </a:p>
        </p:txBody>
      </p:sp>
      <p:sp>
        <p:nvSpPr>
          <p:cNvPr id="17" name="矩形 13"/>
          <p:cNvSpPr>
            <a:spLocks noChangeArrowheads="1"/>
          </p:cNvSpPr>
          <p:nvPr/>
        </p:nvSpPr>
        <p:spPr bwMode="auto">
          <a:xfrm>
            <a:off x="981215" y="4918155"/>
            <a:ext cx="504985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BFBFBF"/>
              </a:buClr>
            </a:pP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输入您的文本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/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这里请输入您的文本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/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这里输入您的文本</a:t>
            </a:r>
            <a:endParaRPr lang="en-US" altLang="zh-CN" sz="16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  <a:p>
            <a:pPr eaLnBrk="1" hangingPunct="1">
              <a:lnSpc>
                <a:spcPct val="150000"/>
              </a:lnSpc>
              <a:buClr>
                <a:srgbClr val="BFBFBF"/>
              </a:buClr>
            </a:pP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输入您的文本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/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这里请输入您的文本</a:t>
            </a:r>
            <a:r>
              <a: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/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这里输入您的文本</a:t>
            </a:r>
            <a:endParaRPr lang="en-US" altLang="zh-CN" sz="16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8" name="直接连接符 27"/>
          <p:cNvSpPr>
            <a:spLocks noChangeShapeType="1"/>
          </p:cNvSpPr>
          <p:nvPr/>
        </p:nvSpPr>
        <p:spPr bwMode="auto">
          <a:xfrm>
            <a:off x="1025664" y="4900692"/>
            <a:ext cx="2525712" cy="0"/>
          </a:xfrm>
          <a:prstGeom prst="line">
            <a:avLst/>
          </a:prstGeom>
          <a:noFill/>
          <a:ln w="6350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0" y="1392238"/>
            <a:ext cx="12215813" cy="2454275"/>
            <a:chOff x="0" y="1392238"/>
            <a:chExt cx="12215813" cy="245427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425408" y="1392238"/>
              <a:ext cx="7938143" cy="2454275"/>
            </a:xfrm>
            <a:prstGeom prst="rect">
              <a:avLst/>
            </a:prstGeom>
          </p:spPr>
        </p:pic>
        <p:sp>
          <p:nvSpPr>
            <p:cNvPr id="10" name="矩形 14"/>
            <p:cNvSpPr>
              <a:spLocks noChangeArrowheads="1"/>
            </p:cNvSpPr>
            <p:nvPr/>
          </p:nvSpPr>
          <p:spPr bwMode="auto">
            <a:xfrm>
              <a:off x="0" y="1395413"/>
              <a:ext cx="3028871" cy="2451100"/>
            </a:xfrm>
            <a:prstGeom prst="rect">
              <a:avLst/>
            </a:prstGeom>
            <a:solidFill>
              <a:srgbClr val="257131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" name="矩形 19"/>
            <p:cNvSpPr>
              <a:spLocks noChangeArrowheads="1"/>
            </p:cNvSpPr>
            <p:nvPr/>
          </p:nvSpPr>
          <p:spPr bwMode="auto">
            <a:xfrm>
              <a:off x="9174997" y="1392238"/>
              <a:ext cx="3040816" cy="2454275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直角三角形 22"/>
            <p:cNvSpPr>
              <a:spLocks noChangeArrowheads="1"/>
            </p:cNvSpPr>
            <p:nvPr/>
          </p:nvSpPr>
          <p:spPr bwMode="auto">
            <a:xfrm rot="-8118184">
              <a:off x="2463800" y="2109788"/>
              <a:ext cx="1023938" cy="1025525"/>
            </a:xfrm>
            <a:prstGeom prst="rtTriangle">
              <a:avLst/>
            </a:prstGeom>
            <a:solidFill>
              <a:srgbClr val="257131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直角三角形 23"/>
            <p:cNvSpPr>
              <a:spLocks noChangeArrowheads="1"/>
            </p:cNvSpPr>
            <p:nvPr/>
          </p:nvSpPr>
          <p:spPr bwMode="auto">
            <a:xfrm rot="2680177">
              <a:off x="8699500" y="2109788"/>
              <a:ext cx="1025525" cy="1025525"/>
            </a:xfrm>
            <a:prstGeom prst="rtTriangle">
              <a:avLst/>
            </a:prstGeom>
            <a:solidFill>
              <a:schemeClr val="accent3">
                <a:lumMod val="95000"/>
              </a:schemeClr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9" name="矩形 15"/>
            <p:cNvSpPr>
              <a:spLocks noChangeArrowheads="1"/>
            </p:cNvSpPr>
            <p:nvPr/>
          </p:nvSpPr>
          <p:spPr bwMode="auto">
            <a:xfrm>
              <a:off x="215900" y="2362200"/>
              <a:ext cx="2736850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Clr>
                  <a:srgbClr val="BFBFBF"/>
                </a:buClr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输入您的文本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这里请输入您的文本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/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这里输入您的文本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  <a:p>
              <a:pPr eaLnBrk="1" hangingPunct="1">
                <a:lnSpc>
                  <a:spcPct val="150000"/>
                </a:lnSpc>
                <a:buClr>
                  <a:srgbClr val="BFBFBF"/>
                </a:buClr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输入您的文本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20" name="矩形 16"/>
            <p:cNvSpPr>
              <a:spLocks noChangeArrowheads="1"/>
            </p:cNvSpPr>
            <p:nvPr/>
          </p:nvSpPr>
          <p:spPr bwMode="auto">
            <a:xfrm>
              <a:off x="59789" y="1768475"/>
              <a:ext cx="296908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 dirty="0">
                  <a:solidFill>
                    <a:schemeClr val="bg1"/>
                  </a:solidFill>
                  <a:ea typeface="楷体_GB2312" pitchFamily="49" charset="-122"/>
                </a:rPr>
                <a:t>乘公共交通工具出行</a:t>
              </a:r>
            </a:p>
          </p:txBody>
        </p:sp>
        <p:sp>
          <p:nvSpPr>
            <p:cNvPr id="21" name="直接连接符 30"/>
            <p:cNvSpPr>
              <a:spLocks noChangeShapeType="1"/>
            </p:cNvSpPr>
            <p:nvPr/>
          </p:nvSpPr>
          <p:spPr bwMode="auto">
            <a:xfrm>
              <a:off x="242888" y="2260600"/>
              <a:ext cx="2524125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矩形 18"/>
            <p:cNvSpPr>
              <a:spLocks noChangeArrowheads="1"/>
            </p:cNvSpPr>
            <p:nvPr/>
          </p:nvSpPr>
          <p:spPr bwMode="auto">
            <a:xfrm>
              <a:off x="9439275" y="2378075"/>
              <a:ext cx="2747963" cy="1156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buClr>
                  <a:srgbClr val="BFBFBF"/>
                </a:buClr>
              </a:pPr>
              <a:r>
                <a:rPr lang="zh-CN" altLang="en-US" sz="16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输入您的文本</a:t>
              </a:r>
              <a:r>
                <a:rPr lang="en-US" altLang="zh-CN" sz="16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/</a:t>
              </a:r>
              <a:r>
                <a:rPr lang="zh-CN" altLang="en-US" sz="16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这里请输入您的文本</a:t>
              </a:r>
              <a:r>
                <a:rPr lang="en-US" altLang="zh-CN" sz="16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/</a:t>
              </a:r>
              <a:r>
                <a:rPr lang="zh-CN" altLang="en-US" sz="16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这里输入您的文本</a:t>
              </a:r>
              <a:endPara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  <a:p>
              <a:pPr eaLnBrk="1" hangingPunct="1">
                <a:lnSpc>
                  <a:spcPct val="150000"/>
                </a:lnSpc>
                <a:buClr>
                  <a:srgbClr val="BFBFBF"/>
                </a:buClr>
              </a:pPr>
              <a:r>
                <a:rPr lang="zh-CN" altLang="en-US" sz="16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输入您的文本</a:t>
              </a:r>
              <a:endParaRPr lang="en-US" altLang="zh-CN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23" name="矩形 19"/>
            <p:cNvSpPr>
              <a:spLocks noChangeArrowheads="1"/>
            </p:cNvSpPr>
            <p:nvPr/>
          </p:nvSpPr>
          <p:spPr bwMode="auto">
            <a:xfrm>
              <a:off x="9562128" y="1784350"/>
              <a:ext cx="20409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400" b="1" dirty="0">
                  <a:ea typeface="楷体_GB2312" pitchFamily="49" charset="-122"/>
                </a:rPr>
                <a:t>骑自行车出行</a:t>
              </a:r>
            </a:p>
          </p:txBody>
        </p:sp>
        <p:sp>
          <p:nvSpPr>
            <p:cNvPr id="24" name="直接连接符 33"/>
            <p:cNvSpPr>
              <a:spLocks noChangeShapeType="1"/>
            </p:cNvSpPr>
            <p:nvPr/>
          </p:nvSpPr>
          <p:spPr bwMode="auto">
            <a:xfrm>
              <a:off x="9466263" y="2276475"/>
              <a:ext cx="2525712" cy="0"/>
            </a:xfrm>
            <a:prstGeom prst="line">
              <a:avLst/>
            </a:prstGeom>
            <a:noFill/>
            <a:ln w="6350">
              <a:solidFill>
                <a:schemeClr val="tx1">
                  <a:lumMod val="85000"/>
                  <a:lumOff val="15000"/>
                </a:scheme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088" y="3375151"/>
            <a:ext cx="5509604" cy="32348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4" grpId="0" animBg="1"/>
      <p:bldP spid="16" grpId="0"/>
      <p:bldP spid="17" grpId="0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2000" cy="6857999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 bwMode="auto">
          <a:xfrm>
            <a:off x="1304144" y="1064302"/>
            <a:ext cx="1873770" cy="1873770"/>
          </a:xfrm>
          <a:prstGeom prst="ellipse">
            <a:avLst/>
          </a:prstGeom>
          <a:solidFill>
            <a:srgbClr val="3D9B4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MH_Number_1"/>
          <p:cNvSpPr>
            <a:spLocks noChangeArrowheads="1"/>
          </p:cNvSpPr>
          <p:nvPr/>
        </p:nvSpPr>
        <p:spPr bwMode="auto">
          <a:xfrm flipH="1">
            <a:off x="966084" y="727035"/>
            <a:ext cx="2609850" cy="2608263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8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03</a:t>
            </a:r>
            <a:endParaRPr lang="zh-CN" altLang="en-US" sz="8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49102" y="1706966"/>
            <a:ext cx="639149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400" b="1" dirty="0">
                <a:solidFill>
                  <a:srgbClr val="257131"/>
                </a:solidFill>
                <a:latin typeface="微软雅黑" pitchFamily="34" charset="-122"/>
                <a:ea typeface="微软雅黑" pitchFamily="34" charset="-122"/>
              </a:rPr>
              <a:t>一次性物品的危害与保护</a:t>
            </a:r>
          </a:p>
        </p:txBody>
      </p:sp>
      <p:sp>
        <p:nvSpPr>
          <p:cNvPr id="9" name="矩形 8"/>
          <p:cNvSpPr/>
          <p:nvPr/>
        </p:nvSpPr>
        <p:spPr>
          <a:xfrm>
            <a:off x="3575934" y="2551357"/>
            <a:ext cx="64822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radley Hand ITC" pitchFamily="66" charset="0"/>
              </a:rPr>
              <a:t>The dangers of disposable items and protection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4" name="MH_Entry_1"/>
          <p:cNvSpPr>
            <a:spLocks noChangeArrowheads="1"/>
          </p:cNvSpPr>
          <p:nvPr/>
        </p:nvSpPr>
        <p:spPr bwMode="auto">
          <a:xfrm>
            <a:off x="1176338" y="266023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25713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一次性筷子与环境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3091"/>
            <a:ext cx="1030343" cy="1004341"/>
          </a:xfrm>
          <a:prstGeom prst="rect">
            <a:avLst/>
          </a:prstGeom>
        </p:spPr>
      </p:pic>
      <p:sp>
        <p:nvSpPr>
          <p:cNvPr id="33" name="文本框 26"/>
          <p:cNvSpPr>
            <a:spLocks noChangeArrowheads="1"/>
          </p:cNvSpPr>
          <p:nvPr/>
        </p:nvSpPr>
        <p:spPr bwMode="auto">
          <a:xfrm>
            <a:off x="8055769" y="4178300"/>
            <a:ext cx="3707445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如果这棵大树被砍倒了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人们要花费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61.52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万元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才能起到这棵大树对环境的保护作用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也就是说一棵二十年的大树制作成筷子几乎白白浪费了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61.50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万元的环境资源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平均一双筷子浪费了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153—205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元。</a:t>
            </a:r>
          </a:p>
        </p:txBody>
      </p:sp>
      <p:sp>
        <p:nvSpPr>
          <p:cNvPr id="34" name="文本框 27"/>
          <p:cNvSpPr>
            <a:spLocks noChangeArrowheads="1"/>
          </p:cNvSpPr>
          <p:nvPr/>
        </p:nvSpPr>
        <p:spPr bwMode="auto">
          <a:xfrm>
            <a:off x="635432" y="2954903"/>
            <a:ext cx="3209494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一棵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年的大树产生的环境价值（人民币元）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 eaLnBrk="1" hangingPunct="1">
              <a:lnSpc>
                <a:spcPct val="150000"/>
              </a:lnSpc>
              <a:buFontTx/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制造氧气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99200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元  制造蛋白质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816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元  减少大气污染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198400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元   促进水分再循环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118400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元   防止土壤侵蚀增强土壤肥力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99200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元为鸟类等提供栖息环境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99200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元   合计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615216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元（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61.52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万元）</a:t>
            </a:r>
          </a:p>
        </p:txBody>
      </p:sp>
      <p:sp>
        <p:nvSpPr>
          <p:cNvPr id="36" name="文本框 19"/>
          <p:cNvSpPr>
            <a:spLocks noChangeArrowheads="1"/>
          </p:cNvSpPr>
          <p:nvPr/>
        </p:nvSpPr>
        <p:spPr bwMode="auto">
          <a:xfrm>
            <a:off x="6821487" y="870830"/>
            <a:ext cx="4592638" cy="1346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一双筷子的价值是多少呢？批发价不超过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0.03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元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双。按此计算，一棵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年的大树如果做成一次性筷子价值不超过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120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元。果真如此吗？据国外研究资料测算，这棵大树对改善生活环境的综合价值，具体如下：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143375" y="1708150"/>
            <a:ext cx="3744913" cy="3635375"/>
            <a:chOff x="4143375" y="1708150"/>
            <a:chExt cx="3744913" cy="3635375"/>
          </a:xfrm>
        </p:grpSpPr>
        <p:sp>
          <p:nvSpPr>
            <p:cNvPr id="25" name="Freeform 5"/>
            <p:cNvSpPr>
              <a:spLocks noChangeArrowheads="1"/>
            </p:cNvSpPr>
            <p:nvPr/>
          </p:nvSpPr>
          <p:spPr bwMode="auto">
            <a:xfrm>
              <a:off x="4799013" y="2298700"/>
              <a:ext cx="2619375" cy="3044825"/>
            </a:xfrm>
            <a:custGeom>
              <a:avLst/>
              <a:gdLst>
                <a:gd name="T0" fmla="*/ 1262138 w 5977"/>
                <a:gd name="T1" fmla="*/ 160369 h 6949"/>
                <a:gd name="T2" fmla="*/ 1111821 w 5977"/>
                <a:gd name="T3" fmla="*/ 820687 h 6949"/>
                <a:gd name="T4" fmla="*/ 799354 w 5977"/>
                <a:gd name="T5" fmla="*/ 264215 h 6949"/>
                <a:gd name="T6" fmla="*/ 768239 w 5977"/>
                <a:gd name="T7" fmla="*/ 293572 h 6949"/>
                <a:gd name="T8" fmla="*/ 1112259 w 5977"/>
                <a:gd name="T9" fmla="*/ 1113383 h 6949"/>
                <a:gd name="T10" fmla="*/ 973775 w 5977"/>
                <a:gd name="T11" fmla="*/ 1222487 h 6949"/>
                <a:gd name="T12" fmla="*/ 234460 w 5977"/>
                <a:gd name="T13" fmla="*/ 825945 h 6949"/>
                <a:gd name="T14" fmla="*/ 164779 w 5977"/>
                <a:gd name="T15" fmla="*/ 857055 h 6949"/>
                <a:gd name="T16" fmla="*/ 685849 w 5977"/>
                <a:gd name="T17" fmla="*/ 1086655 h 6949"/>
                <a:gd name="T18" fmla="*/ 1046961 w 5977"/>
                <a:gd name="T19" fmla="*/ 1549798 h 6949"/>
                <a:gd name="T20" fmla="*/ 935648 w 5977"/>
                <a:gd name="T21" fmla="*/ 1857830 h 6949"/>
                <a:gd name="T22" fmla="*/ 5259 w 5977"/>
                <a:gd name="T23" fmla="*/ 1697899 h 6949"/>
                <a:gd name="T24" fmla="*/ 0 w 5977"/>
                <a:gd name="T25" fmla="*/ 1776330 h 6949"/>
                <a:gd name="T26" fmla="*/ 957121 w 5977"/>
                <a:gd name="T27" fmla="*/ 2006807 h 6949"/>
                <a:gd name="T28" fmla="*/ 982978 w 5977"/>
                <a:gd name="T29" fmla="*/ 2643464 h 6949"/>
                <a:gd name="T30" fmla="*/ 685849 w 5977"/>
                <a:gd name="T31" fmla="*/ 2907240 h 6949"/>
                <a:gd name="T32" fmla="*/ 397924 w 5977"/>
                <a:gd name="T33" fmla="*/ 2962450 h 6949"/>
                <a:gd name="T34" fmla="*/ 1743328 w 5977"/>
                <a:gd name="T35" fmla="*/ 3018097 h 6949"/>
                <a:gd name="T36" fmla="*/ 1947549 w 5977"/>
                <a:gd name="T37" fmla="*/ 2973404 h 6949"/>
                <a:gd name="T38" fmla="*/ 1748587 w 5977"/>
                <a:gd name="T39" fmla="*/ 2925643 h 6949"/>
                <a:gd name="T40" fmla="*/ 1367755 w 5977"/>
                <a:gd name="T41" fmla="*/ 2671945 h 6949"/>
                <a:gd name="T42" fmla="*/ 1359866 w 5977"/>
                <a:gd name="T43" fmla="*/ 2091373 h 6949"/>
                <a:gd name="T44" fmla="*/ 2022051 w 5977"/>
                <a:gd name="T45" fmla="*/ 1821462 h 6949"/>
                <a:gd name="T46" fmla="*/ 2619375 w 5977"/>
                <a:gd name="T47" fmla="*/ 1765814 h 6949"/>
                <a:gd name="T48" fmla="*/ 2616307 w 5977"/>
                <a:gd name="T49" fmla="*/ 1677743 h 6949"/>
                <a:gd name="T50" fmla="*/ 2502364 w 5977"/>
                <a:gd name="T51" fmla="*/ 1707976 h 6949"/>
                <a:gd name="T52" fmla="*/ 1345843 w 5977"/>
                <a:gd name="T53" fmla="*/ 1859144 h 6949"/>
                <a:gd name="T54" fmla="*/ 1449706 w 5977"/>
                <a:gd name="T55" fmla="*/ 1296537 h 6949"/>
                <a:gd name="T56" fmla="*/ 2393680 w 5977"/>
                <a:gd name="T57" fmla="*/ 964845 h 6949"/>
                <a:gd name="T58" fmla="*/ 2362565 w 5977"/>
                <a:gd name="T59" fmla="*/ 928477 h 6949"/>
                <a:gd name="T60" fmla="*/ 1675839 w 5977"/>
                <a:gd name="T61" fmla="*/ 1082712 h 6949"/>
                <a:gd name="T62" fmla="*/ 1277915 w 5977"/>
                <a:gd name="T63" fmla="*/ 1244395 h 6949"/>
                <a:gd name="T64" fmla="*/ 1351101 w 5977"/>
                <a:gd name="T65" fmla="*/ 1041524 h 6949"/>
                <a:gd name="T66" fmla="*/ 1778826 w 5977"/>
                <a:gd name="T67" fmla="*/ 443864 h 6949"/>
                <a:gd name="T68" fmla="*/ 1497913 w 5977"/>
                <a:gd name="T69" fmla="*/ 802723 h 6949"/>
                <a:gd name="T70" fmla="*/ 1229708 w 5977"/>
                <a:gd name="T71" fmla="*/ 931982 h 6949"/>
                <a:gd name="T72" fmla="*/ 1305524 w 5977"/>
                <a:gd name="T73" fmla="*/ 236610 h 6949"/>
                <a:gd name="T74" fmla="*/ 1284927 w 5977"/>
                <a:gd name="T75" fmla="*/ 438 h 6949"/>
                <a:gd name="T76" fmla="*/ 1220505 w 5977"/>
                <a:gd name="T77" fmla="*/ 0 h 69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977"/>
                <a:gd name="T118" fmla="*/ 0 h 6949"/>
                <a:gd name="T119" fmla="*/ 5977 w 5977"/>
                <a:gd name="T120" fmla="*/ 6949 h 694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977" h="6949">
                  <a:moveTo>
                    <a:pt x="2785" y="0"/>
                  </a:moveTo>
                  <a:cubicBezTo>
                    <a:pt x="2841" y="42"/>
                    <a:pt x="2858" y="134"/>
                    <a:pt x="2880" y="366"/>
                  </a:cubicBezTo>
                  <a:cubicBezTo>
                    <a:pt x="2910" y="674"/>
                    <a:pt x="2891" y="857"/>
                    <a:pt x="2760" y="1513"/>
                  </a:cubicBezTo>
                  <a:cubicBezTo>
                    <a:pt x="2638" y="2133"/>
                    <a:pt x="2639" y="2130"/>
                    <a:pt x="2537" y="1873"/>
                  </a:cubicBezTo>
                  <a:cubicBezTo>
                    <a:pt x="2413" y="1562"/>
                    <a:pt x="2149" y="1060"/>
                    <a:pt x="1997" y="847"/>
                  </a:cubicBezTo>
                  <a:cubicBezTo>
                    <a:pt x="1912" y="730"/>
                    <a:pt x="1834" y="619"/>
                    <a:pt x="1824" y="603"/>
                  </a:cubicBezTo>
                  <a:cubicBezTo>
                    <a:pt x="1821" y="599"/>
                    <a:pt x="1822" y="588"/>
                    <a:pt x="1825" y="573"/>
                  </a:cubicBezTo>
                  <a:cubicBezTo>
                    <a:pt x="1802" y="607"/>
                    <a:pt x="1779" y="639"/>
                    <a:pt x="1753" y="670"/>
                  </a:cubicBezTo>
                  <a:cubicBezTo>
                    <a:pt x="1818" y="723"/>
                    <a:pt x="2054" y="1118"/>
                    <a:pt x="2190" y="1400"/>
                  </a:cubicBezTo>
                  <a:cubicBezTo>
                    <a:pt x="2346" y="1724"/>
                    <a:pt x="2539" y="2359"/>
                    <a:pt x="2538" y="2541"/>
                  </a:cubicBezTo>
                  <a:cubicBezTo>
                    <a:pt x="2537" y="2685"/>
                    <a:pt x="2494" y="2855"/>
                    <a:pt x="2446" y="2903"/>
                  </a:cubicBezTo>
                  <a:cubicBezTo>
                    <a:pt x="2409" y="2940"/>
                    <a:pt x="2382" y="2926"/>
                    <a:pt x="2222" y="2790"/>
                  </a:cubicBezTo>
                  <a:cubicBezTo>
                    <a:pt x="1978" y="2584"/>
                    <a:pt x="1756" y="2436"/>
                    <a:pt x="1436" y="2266"/>
                  </a:cubicBezTo>
                  <a:cubicBezTo>
                    <a:pt x="1187" y="2133"/>
                    <a:pt x="694" y="1925"/>
                    <a:pt x="535" y="1885"/>
                  </a:cubicBezTo>
                  <a:cubicBezTo>
                    <a:pt x="470" y="1868"/>
                    <a:pt x="435" y="1856"/>
                    <a:pt x="420" y="1823"/>
                  </a:cubicBezTo>
                  <a:cubicBezTo>
                    <a:pt x="408" y="1868"/>
                    <a:pt x="393" y="1913"/>
                    <a:pt x="376" y="1956"/>
                  </a:cubicBezTo>
                  <a:cubicBezTo>
                    <a:pt x="383" y="1953"/>
                    <a:pt x="389" y="1951"/>
                    <a:pt x="395" y="1951"/>
                  </a:cubicBezTo>
                  <a:cubicBezTo>
                    <a:pt x="549" y="1951"/>
                    <a:pt x="1204" y="2247"/>
                    <a:pt x="1565" y="2480"/>
                  </a:cubicBezTo>
                  <a:cubicBezTo>
                    <a:pt x="1801" y="2632"/>
                    <a:pt x="2168" y="2981"/>
                    <a:pt x="2287" y="3167"/>
                  </a:cubicBezTo>
                  <a:cubicBezTo>
                    <a:pt x="2358" y="3279"/>
                    <a:pt x="2375" y="3338"/>
                    <a:pt x="2389" y="3537"/>
                  </a:cubicBezTo>
                  <a:cubicBezTo>
                    <a:pt x="2407" y="3784"/>
                    <a:pt x="2356" y="4253"/>
                    <a:pt x="2309" y="4282"/>
                  </a:cubicBezTo>
                  <a:cubicBezTo>
                    <a:pt x="2294" y="4291"/>
                    <a:pt x="2216" y="4272"/>
                    <a:pt x="2135" y="4240"/>
                  </a:cubicBezTo>
                  <a:cubicBezTo>
                    <a:pt x="1771" y="4095"/>
                    <a:pt x="1129" y="3975"/>
                    <a:pt x="401" y="3915"/>
                  </a:cubicBezTo>
                  <a:cubicBezTo>
                    <a:pt x="234" y="3901"/>
                    <a:pt x="89" y="3886"/>
                    <a:pt x="12" y="3875"/>
                  </a:cubicBezTo>
                  <a:cubicBezTo>
                    <a:pt x="12" y="3877"/>
                    <a:pt x="12" y="3878"/>
                    <a:pt x="12" y="3880"/>
                  </a:cubicBezTo>
                  <a:cubicBezTo>
                    <a:pt x="12" y="3939"/>
                    <a:pt x="8" y="3997"/>
                    <a:pt x="0" y="4054"/>
                  </a:cubicBezTo>
                  <a:lnTo>
                    <a:pt x="229" y="4057"/>
                  </a:lnTo>
                  <a:cubicBezTo>
                    <a:pt x="1035" y="4066"/>
                    <a:pt x="1849" y="4284"/>
                    <a:pt x="2184" y="4580"/>
                  </a:cubicBezTo>
                  <a:cubicBezTo>
                    <a:pt x="2296" y="4678"/>
                    <a:pt x="2311" y="4707"/>
                    <a:pt x="2329" y="4848"/>
                  </a:cubicBezTo>
                  <a:cubicBezTo>
                    <a:pt x="2353" y="5035"/>
                    <a:pt x="2303" y="5720"/>
                    <a:pt x="2243" y="6033"/>
                  </a:cubicBezTo>
                  <a:cubicBezTo>
                    <a:pt x="2219" y="6155"/>
                    <a:pt x="2177" y="6286"/>
                    <a:pt x="2148" y="6324"/>
                  </a:cubicBezTo>
                  <a:cubicBezTo>
                    <a:pt x="2078" y="6419"/>
                    <a:pt x="1739" y="6599"/>
                    <a:pt x="1565" y="6635"/>
                  </a:cubicBezTo>
                  <a:cubicBezTo>
                    <a:pt x="1488" y="6651"/>
                    <a:pt x="1312" y="6682"/>
                    <a:pt x="1175" y="6704"/>
                  </a:cubicBezTo>
                  <a:cubicBezTo>
                    <a:pt x="1037" y="6727"/>
                    <a:pt x="917" y="6752"/>
                    <a:pt x="908" y="6761"/>
                  </a:cubicBezTo>
                  <a:cubicBezTo>
                    <a:pt x="846" y="6823"/>
                    <a:pt x="1154" y="6882"/>
                    <a:pt x="1733" y="6919"/>
                  </a:cubicBezTo>
                  <a:cubicBezTo>
                    <a:pt x="2214" y="6949"/>
                    <a:pt x="3600" y="6930"/>
                    <a:pt x="3978" y="6888"/>
                  </a:cubicBezTo>
                  <a:cubicBezTo>
                    <a:pt x="4141" y="6870"/>
                    <a:pt x="4313" y="6840"/>
                    <a:pt x="4359" y="6821"/>
                  </a:cubicBezTo>
                  <a:lnTo>
                    <a:pt x="4444" y="6786"/>
                  </a:lnTo>
                  <a:lnTo>
                    <a:pt x="4380" y="6752"/>
                  </a:lnTo>
                  <a:cubicBezTo>
                    <a:pt x="4344" y="6733"/>
                    <a:pt x="4169" y="6699"/>
                    <a:pt x="3990" y="6677"/>
                  </a:cubicBezTo>
                  <a:cubicBezTo>
                    <a:pt x="3636" y="6633"/>
                    <a:pt x="3384" y="6538"/>
                    <a:pt x="3223" y="6387"/>
                  </a:cubicBezTo>
                  <a:cubicBezTo>
                    <a:pt x="3147" y="6317"/>
                    <a:pt x="3136" y="6284"/>
                    <a:pt x="3121" y="6098"/>
                  </a:cubicBezTo>
                  <a:cubicBezTo>
                    <a:pt x="3098" y="5808"/>
                    <a:pt x="3092" y="5584"/>
                    <a:pt x="3098" y="5147"/>
                  </a:cubicBezTo>
                  <a:lnTo>
                    <a:pt x="3103" y="4773"/>
                  </a:lnTo>
                  <a:lnTo>
                    <a:pt x="3201" y="4665"/>
                  </a:lnTo>
                  <a:cubicBezTo>
                    <a:pt x="3389" y="4458"/>
                    <a:pt x="3879" y="4281"/>
                    <a:pt x="4614" y="4157"/>
                  </a:cubicBezTo>
                  <a:cubicBezTo>
                    <a:pt x="4997" y="4092"/>
                    <a:pt x="5912" y="4000"/>
                    <a:pt x="5966" y="4021"/>
                  </a:cubicBezTo>
                  <a:cubicBezTo>
                    <a:pt x="5969" y="4022"/>
                    <a:pt x="5973" y="4026"/>
                    <a:pt x="5977" y="4030"/>
                  </a:cubicBezTo>
                  <a:cubicBezTo>
                    <a:pt x="5971" y="3983"/>
                    <a:pt x="5968" y="3935"/>
                    <a:pt x="5968" y="3887"/>
                  </a:cubicBezTo>
                  <a:cubicBezTo>
                    <a:pt x="5968" y="3867"/>
                    <a:pt x="5969" y="3848"/>
                    <a:pt x="5970" y="3829"/>
                  </a:cubicBezTo>
                  <a:cubicBezTo>
                    <a:pt x="5961" y="3854"/>
                    <a:pt x="5951" y="3871"/>
                    <a:pt x="5942" y="3877"/>
                  </a:cubicBezTo>
                  <a:cubicBezTo>
                    <a:pt x="5925" y="3888"/>
                    <a:pt x="5821" y="3898"/>
                    <a:pt x="5710" y="3898"/>
                  </a:cubicBezTo>
                  <a:cubicBezTo>
                    <a:pt x="5247" y="3899"/>
                    <a:pt x="4355" y="4013"/>
                    <a:pt x="3586" y="4169"/>
                  </a:cubicBezTo>
                  <a:cubicBezTo>
                    <a:pt x="3302" y="4226"/>
                    <a:pt x="3085" y="4257"/>
                    <a:pt x="3071" y="4243"/>
                  </a:cubicBezTo>
                  <a:cubicBezTo>
                    <a:pt x="3043" y="4215"/>
                    <a:pt x="2962" y="3612"/>
                    <a:pt x="2962" y="3431"/>
                  </a:cubicBezTo>
                  <a:cubicBezTo>
                    <a:pt x="2962" y="3287"/>
                    <a:pt x="3037" y="3185"/>
                    <a:pt x="3308" y="2959"/>
                  </a:cubicBezTo>
                  <a:cubicBezTo>
                    <a:pt x="3708" y="2626"/>
                    <a:pt x="4264" y="2412"/>
                    <a:pt x="5130" y="2260"/>
                  </a:cubicBezTo>
                  <a:lnTo>
                    <a:pt x="5462" y="2202"/>
                  </a:lnTo>
                  <a:cubicBezTo>
                    <a:pt x="5441" y="2169"/>
                    <a:pt x="5420" y="2136"/>
                    <a:pt x="5403" y="2101"/>
                  </a:cubicBezTo>
                  <a:cubicBezTo>
                    <a:pt x="5400" y="2110"/>
                    <a:pt x="5397" y="2116"/>
                    <a:pt x="5391" y="2119"/>
                  </a:cubicBezTo>
                  <a:cubicBezTo>
                    <a:pt x="5374" y="2130"/>
                    <a:pt x="5204" y="2161"/>
                    <a:pt x="5015" y="2189"/>
                  </a:cubicBezTo>
                  <a:cubicBezTo>
                    <a:pt x="4603" y="2249"/>
                    <a:pt x="4090" y="2371"/>
                    <a:pt x="3824" y="2471"/>
                  </a:cubicBezTo>
                  <a:cubicBezTo>
                    <a:pt x="3718" y="2511"/>
                    <a:pt x="3480" y="2623"/>
                    <a:pt x="3296" y="2720"/>
                  </a:cubicBezTo>
                  <a:cubicBezTo>
                    <a:pt x="2967" y="2892"/>
                    <a:pt x="2959" y="2895"/>
                    <a:pt x="2916" y="2840"/>
                  </a:cubicBezTo>
                  <a:cubicBezTo>
                    <a:pt x="2888" y="2802"/>
                    <a:pt x="2878" y="2747"/>
                    <a:pt x="2887" y="2673"/>
                  </a:cubicBezTo>
                  <a:cubicBezTo>
                    <a:pt x="2899" y="2585"/>
                    <a:pt x="2938" y="2526"/>
                    <a:pt x="3083" y="2377"/>
                  </a:cubicBezTo>
                  <a:cubicBezTo>
                    <a:pt x="3474" y="1976"/>
                    <a:pt x="3779" y="1561"/>
                    <a:pt x="3990" y="1139"/>
                  </a:cubicBezTo>
                  <a:cubicBezTo>
                    <a:pt x="4014" y="1091"/>
                    <a:pt x="4038" y="1048"/>
                    <a:pt x="4059" y="1013"/>
                  </a:cubicBezTo>
                  <a:cubicBezTo>
                    <a:pt x="4029" y="994"/>
                    <a:pt x="4001" y="975"/>
                    <a:pt x="3973" y="953"/>
                  </a:cubicBezTo>
                  <a:cubicBezTo>
                    <a:pt x="3895" y="1157"/>
                    <a:pt x="3635" y="1579"/>
                    <a:pt x="3418" y="1832"/>
                  </a:cubicBezTo>
                  <a:cubicBezTo>
                    <a:pt x="3264" y="2012"/>
                    <a:pt x="2893" y="2318"/>
                    <a:pt x="2830" y="2318"/>
                  </a:cubicBezTo>
                  <a:cubicBezTo>
                    <a:pt x="2793" y="2318"/>
                    <a:pt x="2789" y="2289"/>
                    <a:pt x="2806" y="2127"/>
                  </a:cubicBezTo>
                  <a:cubicBezTo>
                    <a:pt x="2817" y="2022"/>
                    <a:pt x="2845" y="1835"/>
                    <a:pt x="2867" y="1711"/>
                  </a:cubicBezTo>
                  <a:cubicBezTo>
                    <a:pt x="2974" y="1120"/>
                    <a:pt x="2996" y="891"/>
                    <a:pt x="2979" y="540"/>
                  </a:cubicBezTo>
                  <a:cubicBezTo>
                    <a:pt x="2970" y="346"/>
                    <a:pt x="2955" y="140"/>
                    <a:pt x="2946" y="84"/>
                  </a:cubicBezTo>
                  <a:lnTo>
                    <a:pt x="2932" y="1"/>
                  </a:lnTo>
                  <a:cubicBezTo>
                    <a:pt x="2909" y="2"/>
                    <a:pt x="2886" y="3"/>
                    <a:pt x="2863" y="3"/>
                  </a:cubicBezTo>
                  <a:cubicBezTo>
                    <a:pt x="2836" y="3"/>
                    <a:pt x="2811" y="2"/>
                    <a:pt x="2785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橢圓 3"/>
            <p:cNvSpPr/>
            <p:nvPr/>
          </p:nvSpPr>
          <p:spPr bwMode="auto">
            <a:xfrm>
              <a:off x="4143375" y="3635375"/>
              <a:ext cx="711200" cy="712788"/>
            </a:xfrm>
            <a:prstGeom prst="ellipse">
              <a:avLst/>
            </a:prstGeom>
            <a:solidFill>
              <a:srgbClr val="FFB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marL="233680" indent="-23368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 typeface="Arial" pitchFamily="34" charset="0"/>
                <a:buChar char="•"/>
              </a:pPr>
              <a:endParaRPr lang="zh-CN" altLang="zh-CN" sz="3200">
                <a:solidFill>
                  <a:srgbClr val="000000"/>
                </a:solidFill>
                <a:ea typeface="Microsoft JhengHei" pitchFamily="34" charset="-120"/>
                <a:sym typeface="Arial" pitchFamily="34" charset="0"/>
              </a:endParaRPr>
            </a:p>
          </p:txBody>
        </p:sp>
        <p:sp>
          <p:nvSpPr>
            <p:cNvPr id="27" name="橢圓 4"/>
            <p:cNvSpPr/>
            <p:nvPr/>
          </p:nvSpPr>
          <p:spPr bwMode="auto">
            <a:xfrm>
              <a:off x="4338638" y="2673350"/>
              <a:ext cx="712787" cy="71120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marL="233680" indent="-23368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 typeface="Arial" pitchFamily="34" charset="0"/>
                <a:buChar char="•"/>
              </a:pPr>
              <a:endParaRPr lang="zh-CN" altLang="zh-CN" sz="3200">
                <a:solidFill>
                  <a:srgbClr val="000000"/>
                </a:solidFill>
                <a:ea typeface="Microsoft JhengHei" pitchFamily="34" charset="-120"/>
                <a:sym typeface="Arial" pitchFamily="34" charset="0"/>
              </a:endParaRPr>
            </a:p>
          </p:txBody>
        </p:sp>
        <p:sp>
          <p:nvSpPr>
            <p:cNvPr id="28" name="橢圓 5"/>
            <p:cNvSpPr/>
            <p:nvPr/>
          </p:nvSpPr>
          <p:spPr bwMode="auto">
            <a:xfrm>
              <a:off x="4959350" y="2143125"/>
              <a:ext cx="714375" cy="71120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txBody>
            <a:bodyPr/>
            <a:lstStyle>
              <a:lvl1pPr marL="233680" indent="-23368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 typeface="Arial" pitchFamily="34" charset="0"/>
                <a:buChar char="•"/>
              </a:pPr>
              <a:endParaRPr lang="zh-CN" altLang="zh-CN" sz="3200">
                <a:solidFill>
                  <a:srgbClr val="000000"/>
                </a:solidFill>
                <a:ea typeface="Microsoft JhengHei" pitchFamily="34" charset="-120"/>
                <a:sym typeface="Arial" pitchFamily="34" charset="0"/>
              </a:endParaRPr>
            </a:p>
          </p:txBody>
        </p:sp>
        <p:sp>
          <p:nvSpPr>
            <p:cNvPr id="29" name="橢圓 6"/>
            <p:cNvSpPr/>
            <p:nvPr/>
          </p:nvSpPr>
          <p:spPr bwMode="auto">
            <a:xfrm>
              <a:off x="5751513" y="1708150"/>
              <a:ext cx="712787" cy="712788"/>
            </a:xfrm>
            <a:prstGeom prst="ellipse">
              <a:avLst/>
            </a:prstGeom>
            <a:solidFill>
              <a:srgbClr val="257131"/>
            </a:solidFill>
            <a:ln>
              <a:noFill/>
            </a:ln>
          </p:spPr>
          <p:txBody>
            <a:bodyPr/>
            <a:lstStyle>
              <a:lvl1pPr marL="233680" indent="-23368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 typeface="Arial" pitchFamily="34" charset="0"/>
                <a:buChar char="•"/>
              </a:pPr>
              <a:endParaRPr lang="zh-CN" altLang="zh-CN" sz="3200">
                <a:solidFill>
                  <a:srgbClr val="000000"/>
                </a:solidFill>
                <a:ea typeface="Microsoft JhengHei" pitchFamily="34" charset="-120"/>
                <a:sym typeface="Arial" pitchFamily="34" charset="0"/>
              </a:endParaRPr>
            </a:p>
          </p:txBody>
        </p:sp>
        <p:sp>
          <p:nvSpPr>
            <p:cNvPr id="30" name="橢圓 7"/>
            <p:cNvSpPr/>
            <p:nvPr/>
          </p:nvSpPr>
          <p:spPr bwMode="auto">
            <a:xfrm>
              <a:off x="6464300" y="2295525"/>
              <a:ext cx="714375" cy="712788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txBody>
            <a:bodyPr/>
            <a:lstStyle>
              <a:lvl1pPr marL="233680" indent="-23368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 typeface="Arial" pitchFamily="34" charset="0"/>
                <a:buChar char="•"/>
              </a:pPr>
              <a:endParaRPr lang="zh-CN" altLang="zh-CN" sz="3200">
                <a:solidFill>
                  <a:srgbClr val="000000"/>
                </a:solidFill>
                <a:ea typeface="Microsoft JhengHei" pitchFamily="34" charset="-120"/>
                <a:sym typeface="Arial" pitchFamily="34" charset="0"/>
              </a:endParaRPr>
            </a:p>
          </p:txBody>
        </p:sp>
        <p:sp>
          <p:nvSpPr>
            <p:cNvPr id="31" name="橢圓 8"/>
            <p:cNvSpPr/>
            <p:nvPr/>
          </p:nvSpPr>
          <p:spPr bwMode="auto">
            <a:xfrm>
              <a:off x="7061200" y="2914650"/>
              <a:ext cx="714375" cy="71120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marL="233680" indent="-23368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 typeface="Arial" pitchFamily="34" charset="0"/>
                <a:buChar char="•"/>
              </a:pPr>
              <a:endParaRPr lang="zh-CN" altLang="zh-CN" sz="3200">
                <a:solidFill>
                  <a:srgbClr val="000000"/>
                </a:solidFill>
                <a:ea typeface="Microsoft JhengHei" pitchFamily="34" charset="-120"/>
                <a:sym typeface="Arial" pitchFamily="34" charset="0"/>
              </a:endParaRPr>
            </a:p>
          </p:txBody>
        </p:sp>
        <p:sp>
          <p:nvSpPr>
            <p:cNvPr id="32" name="橢圓 9"/>
            <p:cNvSpPr/>
            <p:nvPr/>
          </p:nvSpPr>
          <p:spPr bwMode="auto">
            <a:xfrm>
              <a:off x="7177088" y="3822700"/>
              <a:ext cx="711200" cy="711200"/>
            </a:xfrm>
            <a:prstGeom prst="ellipse">
              <a:avLst/>
            </a:prstGeom>
            <a:solidFill>
              <a:srgbClr val="ABCD05"/>
            </a:solidFill>
            <a:ln>
              <a:noFill/>
            </a:ln>
          </p:spPr>
          <p:txBody>
            <a:bodyPr/>
            <a:lstStyle>
              <a:lvl1pPr marL="233680" indent="-23368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 typeface="Arial" pitchFamily="34" charset="0"/>
                <a:buChar char="•"/>
              </a:pPr>
              <a:endParaRPr lang="zh-CN" altLang="zh-CN" sz="3200">
                <a:solidFill>
                  <a:srgbClr val="000000"/>
                </a:solidFill>
                <a:ea typeface="Microsoft JhengHei" pitchFamily="34" charset="-120"/>
                <a:sym typeface="Arial" pitchFamily="34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853391" y="1772305"/>
              <a:ext cx="56618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Bell MT" pitchFamily="18" charset="0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Bell MT" pitchFamily="18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215884" y="3720415"/>
              <a:ext cx="56618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Bell MT" pitchFamily="18" charset="0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Bell MT" pitchFamily="18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249597" y="3916690"/>
              <a:ext cx="56618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Bell MT" pitchFamily="18" charset="0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Bell MT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85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399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4" grpId="0" animBg="1"/>
      <p:bldP spid="33" grpId="0"/>
      <p:bldP spid="34" grpId="0"/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4" name="MH_Entry_1"/>
          <p:cNvSpPr>
            <a:spLocks noChangeArrowheads="1"/>
          </p:cNvSpPr>
          <p:nvPr/>
        </p:nvSpPr>
        <p:spPr bwMode="auto">
          <a:xfrm>
            <a:off x="1176338" y="266023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25713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保护环境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3091"/>
            <a:ext cx="1030343" cy="10043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74" y="1368212"/>
            <a:ext cx="4874022" cy="5489788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625396" y="944108"/>
            <a:ext cx="6354158" cy="5720163"/>
            <a:chOff x="5625396" y="944108"/>
            <a:chExt cx="6354158" cy="572016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625396" y="944108"/>
              <a:ext cx="6354158" cy="5720163"/>
            </a:xfrm>
            <a:prstGeom prst="rect">
              <a:avLst/>
            </a:prstGeom>
          </p:spPr>
        </p:pic>
        <p:sp>
          <p:nvSpPr>
            <p:cNvPr id="6" name="六边形 5"/>
            <p:cNvSpPr/>
            <p:nvPr/>
          </p:nvSpPr>
          <p:spPr bwMode="auto">
            <a:xfrm rot="19807362">
              <a:off x="6543901" y="1718866"/>
              <a:ext cx="4940305" cy="4278755"/>
            </a:xfrm>
            <a:prstGeom prst="hexagon">
              <a:avLst/>
            </a:prstGeom>
            <a:solidFill>
              <a:srgbClr val="F2F2F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24893" y="2631047"/>
              <a:ext cx="3578320" cy="23462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朋友，保护环境就是保护我们自己，为了让我们的环境不再受到破坏，请爱惜树木，保护森林，从我做起，从现在做起，从不用一次性筷子做起！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4" name="MH_Entry_1"/>
          <p:cNvSpPr>
            <a:spLocks noChangeArrowheads="1"/>
          </p:cNvSpPr>
          <p:nvPr/>
        </p:nvSpPr>
        <p:spPr bwMode="auto">
          <a:xfrm>
            <a:off x="1176338" y="266023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25713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塑料与环境污染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3091"/>
            <a:ext cx="1030343" cy="1004341"/>
          </a:xfrm>
          <a:prstGeom prst="rect">
            <a:avLst/>
          </a:prstGeom>
        </p:spPr>
      </p:pic>
      <p:sp>
        <p:nvSpPr>
          <p:cNvPr id="8" name="Freeform 5"/>
          <p:cNvSpPr>
            <a:spLocks noChangeArrowheads="1"/>
          </p:cNvSpPr>
          <p:nvPr/>
        </p:nvSpPr>
        <p:spPr bwMode="auto">
          <a:xfrm>
            <a:off x="6267711" y="3768666"/>
            <a:ext cx="2193925" cy="3082925"/>
          </a:xfrm>
          <a:custGeom>
            <a:avLst/>
            <a:gdLst>
              <a:gd name="T0" fmla="*/ 1095842 w 979"/>
              <a:gd name="T1" fmla="*/ 0 h 1375"/>
              <a:gd name="T2" fmla="*/ 1647124 w 979"/>
              <a:gd name="T3" fmla="*/ 1542584 h 1375"/>
              <a:gd name="T4" fmla="*/ 2193925 w 979"/>
              <a:gd name="T5" fmla="*/ 3082925 h 1375"/>
              <a:gd name="T6" fmla="*/ 1095842 w 979"/>
              <a:gd name="T7" fmla="*/ 3082925 h 1375"/>
              <a:gd name="T8" fmla="*/ 0 w 979"/>
              <a:gd name="T9" fmla="*/ 3082925 h 1375"/>
              <a:gd name="T10" fmla="*/ 549041 w 979"/>
              <a:gd name="T11" fmla="*/ 1542584 h 1375"/>
              <a:gd name="T12" fmla="*/ 1095842 w 979"/>
              <a:gd name="T13" fmla="*/ 0 h 137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79"/>
              <a:gd name="T22" fmla="*/ 0 h 1375"/>
              <a:gd name="T23" fmla="*/ 979 w 979"/>
              <a:gd name="T24" fmla="*/ 1375 h 137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79" h="1375">
                <a:moveTo>
                  <a:pt x="489" y="0"/>
                </a:moveTo>
                <a:lnTo>
                  <a:pt x="735" y="688"/>
                </a:lnTo>
                <a:lnTo>
                  <a:pt x="979" y="1375"/>
                </a:lnTo>
                <a:lnTo>
                  <a:pt x="489" y="1375"/>
                </a:lnTo>
                <a:lnTo>
                  <a:pt x="0" y="1375"/>
                </a:lnTo>
                <a:lnTo>
                  <a:pt x="245" y="688"/>
                </a:lnTo>
                <a:lnTo>
                  <a:pt x="489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8"/>
          <p:cNvSpPr>
            <a:spLocks noChangeArrowheads="1"/>
          </p:cNvSpPr>
          <p:nvPr/>
        </p:nvSpPr>
        <p:spPr bwMode="auto">
          <a:xfrm>
            <a:off x="8123499" y="2444691"/>
            <a:ext cx="2193925" cy="4406900"/>
          </a:xfrm>
          <a:custGeom>
            <a:avLst/>
            <a:gdLst>
              <a:gd name="T0" fmla="*/ 1100324 w 979"/>
              <a:gd name="T1" fmla="*/ 0 h 2168"/>
              <a:gd name="T2" fmla="*/ 1647124 w 979"/>
              <a:gd name="T3" fmla="*/ 2201417 h 2168"/>
              <a:gd name="T4" fmla="*/ 2193925 w 979"/>
              <a:gd name="T5" fmla="*/ 4406900 h 2168"/>
              <a:gd name="T6" fmla="*/ 1100324 w 979"/>
              <a:gd name="T7" fmla="*/ 4406900 h 2168"/>
              <a:gd name="T8" fmla="*/ 0 w 979"/>
              <a:gd name="T9" fmla="*/ 4406900 h 2168"/>
              <a:gd name="T10" fmla="*/ 546801 w 979"/>
              <a:gd name="T11" fmla="*/ 2201417 h 2168"/>
              <a:gd name="T12" fmla="*/ 1100324 w 979"/>
              <a:gd name="T13" fmla="*/ 0 h 216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79"/>
              <a:gd name="T22" fmla="*/ 0 h 2168"/>
              <a:gd name="T23" fmla="*/ 979 w 979"/>
              <a:gd name="T24" fmla="*/ 2168 h 216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79" h="2168">
                <a:moveTo>
                  <a:pt x="491" y="0"/>
                </a:moveTo>
                <a:lnTo>
                  <a:pt x="735" y="1083"/>
                </a:lnTo>
                <a:lnTo>
                  <a:pt x="979" y="2168"/>
                </a:lnTo>
                <a:lnTo>
                  <a:pt x="491" y="2168"/>
                </a:lnTo>
                <a:lnTo>
                  <a:pt x="0" y="2168"/>
                </a:lnTo>
                <a:lnTo>
                  <a:pt x="244" y="1083"/>
                </a:lnTo>
                <a:lnTo>
                  <a:pt x="491" y="0"/>
                </a:lnTo>
                <a:close/>
              </a:path>
            </a:pathLst>
          </a:custGeom>
          <a:solidFill>
            <a:srgbClr val="B3D5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9"/>
          <p:cNvSpPr>
            <a:spLocks noChangeArrowheads="1"/>
          </p:cNvSpPr>
          <p:nvPr/>
        </p:nvSpPr>
        <p:spPr bwMode="auto">
          <a:xfrm>
            <a:off x="9979286" y="4594166"/>
            <a:ext cx="2198688" cy="2257425"/>
          </a:xfrm>
          <a:custGeom>
            <a:avLst/>
            <a:gdLst>
              <a:gd name="T0" fmla="*/ 1098223 w 981"/>
              <a:gd name="T1" fmla="*/ 0 h 1007"/>
              <a:gd name="T2" fmla="*/ 1647335 w 981"/>
              <a:gd name="T3" fmla="*/ 1127592 h 1007"/>
              <a:gd name="T4" fmla="*/ 2198688 w 981"/>
              <a:gd name="T5" fmla="*/ 2257425 h 1007"/>
              <a:gd name="T6" fmla="*/ 1098223 w 981"/>
              <a:gd name="T7" fmla="*/ 2257425 h 1007"/>
              <a:gd name="T8" fmla="*/ 0 w 981"/>
              <a:gd name="T9" fmla="*/ 2257425 h 1007"/>
              <a:gd name="T10" fmla="*/ 551353 w 981"/>
              <a:gd name="T11" fmla="*/ 1127592 h 1007"/>
              <a:gd name="T12" fmla="*/ 1098223 w 981"/>
              <a:gd name="T13" fmla="*/ 0 h 100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81"/>
              <a:gd name="T22" fmla="*/ 0 h 1007"/>
              <a:gd name="T23" fmla="*/ 981 w 981"/>
              <a:gd name="T24" fmla="*/ 1007 h 100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81" h="1007">
                <a:moveTo>
                  <a:pt x="490" y="0"/>
                </a:moveTo>
                <a:lnTo>
                  <a:pt x="735" y="503"/>
                </a:lnTo>
                <a:lnTo>
                  <a:pt x="981" y="1007"/>
                </a:lnTo>
                <a:lnTo>
                  <a:pt x="490" y="1007"/>
                </a:lnTo>
                <a:lnTo>
                  <a:pt x="0" y="1007"/>
                </a:lnTo>
                <a:lnTo>
                  <a:pt x="246" y="503"/>
                </a:lnTo>
                <a:lnTo>
                  <a:pt x="490" y="0"/>
                </a:lnTo>
                <a:close/>
              </a:path>
            </a:pathLst>
          </a:custGeom>
          <a:solidFill>
            <a:srgbClr val="25713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文本框 9"/>
          <p:cNvSpPr>
            <a:spLocks noChangeArrowheads="1"/>
          </p:cNvSpPr>
          <p:nvPr/>
        </p:nvSpPr>
        <p:spPr bwMode="auto">
          <a:xfrm>
            <a:off x="6942399" y="3197166"/>
            <a:ext cx="9128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595959"/>
                </a:solidFill>
                <a:latin typeface="Impact" pitchFamily="34" charset="0"/>
                <a:sym typeface="Impact" pitchFamily="34" charset="0"/>
              </a:rPr>
              <a:t>69%</a:t>
            </a:r>
            <a:endParaRPr lang="zh-CN" altLang="en-US" sz="3200" dirty="0">
              <a:solidFill>
                <a:srgbClr val="595959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14" name="文本框 10"/>
          <p:cNvSpPr>
            <a:spLocks noChangeArrowheads="1"/>
          </p:cNvSpPr>
          <p:nvPr/>
        </p:nvSpPr>
        <p:spPr bwMode="auto">
          <a:xfrm>
            <a:off x="8764849" y="1858904"/>
            <a:ext cx="90963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595959"/>
                </a:solidFill>
                <a:latin typeface="Impact" pitchFamily="34" charset="0"/>
                <a:sym typeface="Impact" pitchFamily="34" charset="0"/>
              </a:rPr>
              <a:t>90%</a:t>
            </a:r>
            <a:endParaRPr lang="zh-CN" altLang="en-US" sz="3200">
              <a:solidFill>
                <a:srgbClr val="595959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16" name="文本框 11"/>
          <p:cNvSpPr>
            <a:spLocks noChangeArrowheads="1"/>
          </p:cNvSpPr>
          <p:nvPr/>
        </p:nvSpPr>
        <p:spPr bwMode="auto">
          <a:xfrm>
            <a:off x="10630161" y="4008379"/>
            <a:ext cx="89693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595959"/>
                </a:solidFill>
                <a:latin typeface="Impact" pitchFamily="34" charset="0"/>
                <a:sym typeface="Impact" pitchFamily="34" charset="0"/>
              </a:rPr>
              <a:t>49%</a:t>
            </a:r>
            <a:endParaRPr lang="zh-CN" altLang="en-US" sz="3200">
              <a:solidFill>
                <a:srgbClr val="595959"/>
              </a:solidFill>
              <a:latin typeface="Impact" pitchFamily="34" charset="0"/>
              <a:sym typeface="Impact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44" y="1807929"/>
            <a:ext cx="771548" cy="88877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44" y="3441924"/>
            <a:ext cx="771548" cy="88877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44" y="4965130"/>
            <a:ext cx="771548" cy="88877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56880" y="1972224"/>
            <a:ext cx="51855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其一，影响农业发展。废塑料制品混在土壤中不断累积，会影响农作物吸收养分和水分，导致农作物减产。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729892" y="3443566"/>
            <a:ext cx="50893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其二，对动物生存构成威胁。抛弃在陆地上或水体中的废塑料制品，被动物当作食物吞入，导致动物死亡。</a:t>
            </a:r>
          </a:p>
        </p:txBody>
      </p:sp>
      <p:sp>
        <p:nvSpPr>
          <p:cNvPr id="21" name="矩形 20"/>
          <p:cNvSpPr/>
          <p:nvPr/>
        </p:nvSpPr>
        <p:spPr>
          <a:xfrm>
            <a:off x="1702060" y="4833039"/>
            <a:ext cx="4698739" cy="1346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其三，废塑料随垃圾填埋不仅会占用大量土地，而且被占用的土地长期得不到恢复，影响土地的可持续利用。进入生活垃圾中的废塑料制品如果将其填埋，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年的时间不降解。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80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600"/>
                            </p:stCondLst>
                            <p:childTnLst>
                              <p:par>
                                <p:cTn id="6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4050"/>
                            </p:stCondLst>
                            <p:childTnLst>
                              <p:par>
                                <p:cTn id="7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6050"/>
                            </p:stCondLst>
                            <p:childTnLst>
                              <p:par>
                                <p:cTn id="8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8050"/>
                            </p:stCondLst>
                            <p:childTnLst>
                              <p:par>
                                <p:cTn id="8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4" grpId="0" animBg="1"/>
      <p:bldP spid="8" grpId="0" animBg="1"/>
      <p:bldP spid="10" grpId="0" animBg="1"/>
      <p:bldP spid="11" grpId="0" animBg="1"/>
      <p:bldP spid="13" grpId="0"/>
      <p:bldP spid="14" grpId="0"/>
      <p:bldP spid="16" grpId="0"/>
      <p:bldP spid="5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grpSp>
        <p:nvGrpSpPr>
          <p:cNvPr id="123" name="组合 122"/>
          <p:cNvGrpSpPr/>
          <p:nvPr/>
        </p:nvGrpSpPr>
        <p:grpSpPr>
          <a:xfrm>
            <a:off x="211138" y="3033713"/>
            <a:ext cx="3944937" cy="3686175"/>
            <a:chOff x="211138" y="3033713"/>
            <a:chExt cx="3944937" cy="3686175"/>
          </a:xfrm>
        </p:grpSpPr>
        <p:sp>
          <p:nvSpPr>
            <p:cNvPr id="5" name="Freeform 7"/>
            <p:cNvSpPr>
              <a:spLocks noChangeArrowheads="1"/>
            </p:cNvSpPr>
            <p:nvPr/>
          </p:nvSpPr>
          <p:spPr bwMode="auto">
            <a:xfrm>
              <a:off x="2336800" y="5127625"/>
              <a:ext cx="276225" cy="1139825"/>
            </a:xfrm>
            <a:custGeom>
              <a:avLst/>
              <a:gdLst>
                <a:gd name="T0" fmla="*/ 276225 w 48"/>
                <a:gd name="T1" fmla="*/ 1139825 h 197"/>
                <a:gd name="T2" fmla="*/ 0 w 48"/>
                <a:gd name="T3" fmla="*/ 1139825 h 197"/>
                <a:gd name="T4" fmla="*/ 0 w 48"/>
                <a:gd name="T5" fmla="*/ 92575 h 197"/>
                <a:gd name="T6" fmla="*/ 92075 w 48"/>
                <a:gd name="T7" fmla="*/ 0 h 197"/>
                <a:gd name="T8" fmla="*/ 184150 w 48"/>
                <a:gd name="T9" fmla="*/ 0 h 197"/>
                <a:gd name="T10" fmla="*/ 276225 w 48"/>
                <a:gd name="T11" fmla="*/ 92575 h 197"/>
                <a:gd name="T12" fmla="*/ 276225 w 48"/>
                <a:gd name="T13" fmla="*/ 1139825 h 1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197"/>
                <a:gd name="T23" fmla="*/ 48 w 48"/>
                <a:gd name="T24" fmla="*/ 197 h 1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197">
                  <a:moveTo>
                    <a:pt x="48" y="197"/>
                  </a:moveTo>
                  <a:cubicBezTo>
                    <a:pt x="0" y="197"/>
                    <a:pt x="0" y="197"/>
                    <a:pt x="0" y="19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1" y="0"/>
                    <a:pt x="48" y="8"/>
                    <a:pt x="48" y="16"/>
                  </a:cubicBezTo>
                  <a:lnTo>
                    <a:pt x="48" y="197"/>
                  </a:lnTo>
                  <a:close/>
                </a:path>
              </a:pathLst>
            </a:custGeom>
            <a:solidFill>
              <a:srgbClr val="389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 noChangeArrowheads="1"/>
            </p:cNvSpPr>
            <p:nvPr/>
          </p:nvSpPr>
          <p:spPr bwMode="auto">
            <a:xfrm>
              <a:off x="1792288" y="4370388"/>
              <a:ext cx="2363787" cy="2349500"/>
            </a:xfrm>
            <a:custGeom>
              <a:avLst/>
              <a:gdLst>
                <a:gd name="T0" fmla="*/ 0 w 883"/>
                <a:gd name="T1" fmla="*/ 2303204 h 406"/>
                <a:gd name="T2" fmla="*/ 2363787 w 883"/>
                <a:gd name="T3" fmla="*/ 2349500 h 406"/>
                <a:gd name="T4" fmla="*/ 682634 w 883"/>
                <a:gd name="T5" fmla="*/ 202543 h 406"/>
                <a:gd name="T6" fmla="*/ 174005 w 883"/>
                <a:gd name="T7" fmla="*/ 225691 h 406"/>
                <a:gd name="T8" fmla="*/ 0 w 883"/>
                <a:gd name="T9" fmla="*/ 468743 h 406"/>
                <a:gd name="T10" fmla="*/ 0 w 883"/>
                <a:gd name="T11" fmla="*/ 2303204 h 4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83"/>
                <a:gd name="T19" fmla="*/ 0 h 406"/>
                <a:gd name="T20" fmla="*/ 883 w 883"/>
                <a:gd name="T21" fmla="*/ 406 h 4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83" h="406">
                  <a:moveTo>
                    <a:pt x="0" y="398"/>
                  </a:moveTo>
                  <a:cubicBezTo>
                    <a:pt x="883" y="406"/>
                    <a:pt x="883" y="406"/>
                    <a:pt x="883" y="406"/>
                  </a:cubicBezTo>
                  <a:cubicBezTo>
                    <a:pt x="255" y="35"/>
                    <a:pt x="255" y="35"/>
                    <a:pt x="255" y="35"/>
                  </a:cubicBezTo>
                  <a:cubicBezTo>
                    <a:pt x="196" y="0"/>
                    <a:pt x="123" y="2"/>
                    <a:pt x="65" y="39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0" y="398"/>
                  </a:lnTo>
                  <a:close/>
                </a:path>
              </a:pathLst>
            </a:cu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ChangeArrowheads="1"/>
            </p:cNvSpPr>
            <p:nvPr/>
          </p:nvSpPr>
          <p:spPr bwMode="auto">
            <a:xfrm>
              <a:off x="211138" y="3514725"/>
              <a:ext cx="2112962" cy="3048000"/>
            </a:xfrm>
            <a:custGeom>
              <a:avLst/>
              <a:gdLst>
                <a:gd name="T0" fmla="*/ 1633793 w 366"/>
                <a:gd name="T1" fmla="*/ 676691 h 527"/>
                <a:gd name="T2" fmla="*/ 1633793 w 366"/>
                <a:gd name="T3" fmla="*/ 555233 h 527"/>
                <a:gd name="T4" fmla="*/ 1079573 w 366"/>
                <a:gd name="T5" fmla="*/ 0 h 527"/>
                <a:gd name="T6" fmla="*/ 1079573 w 366"/>
                <a:gd name="T7" fmla="*/ 0 h 527"/>
                <a:gd name="T8" fmla="*/ 531127 w 366"/>
                <a:gd name="T9" fmla="*/ 555233 h 527"/>
                <a:gd name="T10" fmla="*/ 531127 w 366"/>
                <a:gd name="T11" fmla="*/ 1052630 h 527"/>
                <a:gd name="T12" fmla="*/ 432984 w 366"/>
                <a:gd name="T13" fmla="*/ 1052630 h 527"/>
                <a:gd name="T14" fmla="*/ 0 w 366"/>
                <a:gd name="T15" fmla="*/ 1486406 h 527"/>
                <a:gd name="T16" fmla="*/ 0 w 366"/>
                <a:gd name="T17" fmla="*/ 3048000 h 527"/>
                <a:gd name="T18" fmla="*/ 889061 w 366"/>
                <a:gd name="T19" fmla="*/ 3048000 h 527"/>
                <a:gd name="T20" fmla="*/ 889061 w 366"/>
                <a:gd name="T21" fmla="*/ 2834004 h 527"/>
                <a:gd name="T22" fmla="*/ 1397095 w 366"/>
                <a:gd name="T23" fmla="*/ 2834004 h 527"/>
                <a:gd name="T24" fmla="*/ 1397095 w 366"/>
                <a:gd name="T25" fmla="*/ 2805085 h 527"/>
                <a:gd name="T26" fmla="*/ 2112962 w 366"/>
                <a:gd name="T27" fmla="*/ 2805085 h 527"/>
                <a:gd name="T28" fmla="*/ 2112962 w 366"/>
                <a:gd name="T29" fmla="*/ 1156736 h 527"/>
                <a:gd name="T30" fmla="*/ 1633793 w 366"/>
                <a:gd name="T31" fmla="*/ 676691 h 52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66"/>
                <a:gd name="T49" fmla="*/ 0 h 527"/>
                <a:gd name="T50" fmla="*/ 366 w 366"/>
                <a:gd name="T51" fmla="*/ 527 h 52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66" h="527">
                  <a:moveTo>
                    <a:pt x="283" y="117"/>
                  </a:moveTo>
                  <a:cubicBezTo>
                    <a:pt x="283" y="96"/>
                    <a:pt x="283" y="96"/>
                    <a:pt x="283" y="96"/>
                  </a:cubicBezTo>
                  <a:cubicBezTo>
                    <a:pt x="283" y="43"/>
                    <a:pt x="240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34" y="0"/>
                    <a:pt x="92" y="43"/>
                    <a:pt x="92" y="96"/>
                  </a:cubicBezTo>
                  <a:cubicBezTo>
                    <a:pt x="92" y="182"/>
                    <a:pt x="92" y="182"/>
                    <a:pt x="92" y="182"/>
                  </a:cubicBezTo>
                  <a:cubicBezTo>
                    <a:pt x="75" y="182"/>
                    <a:pt x="75" y="182"/>
                    <a:pt x="75" y="182"/>
                  </a:cubicBezTo>
                  <a:cubicBezTo>
                    <a:pt x="34" y="182"/>
                    <a:pt x="0" y="216"/>
                    <a:pt x="0" y="257"/>
                  </a:cubicBezTo>
                  <a:cubicBezTo>
                    <a:pt x="0" y="527"/>
                    <a:pt x="0" y="527"/>
                    <a:pt x="0" y="527"/>
                  </a:cubicBezTo>
                  <a:cubicBezTo>
                    <a:pt x="154" y="527"/>
                    <a:pt x="154" y="527"/>
                    <a:pt x="154" y="527"/>
                  </a:cubicBezTo>
                  <a:cubicBezTo>
                    <a:pt x="154" y="490"/>
                    <a:pt x="154" y="490"/>
                    <a:pt x="154" y="490"/>
                  </a:cubicBezTo>
                  <a:cubicBezTo>
                    <a:pt x="242" y="490"/>
                    <a:pt x="242" y="490"/>
                    <a:pt x="242" y="490"/>
                  </a:cubicBezTo>
                  <a:cubicBezTo>
                    <a:pt x="242" y="485"/>
                    <a:pt x="242" y="485"/>
                    <a:pt x="242" y="485"/>
                  </a:cubicBezTo>
                  <a:cubicBezTo>
                    <a:pt x="366" y="485"/>
                    <a:pt x="366" y="485"/>
                    <a:pt x="366" y="485"/>
                  </a:cubicBezTo>
                  <a:cubicBezTo>
                    <a:pt x="366" y="200"/>
                    <a:pt x="366" y="200"/>
                    <a:pt x="366" y="200"/>
                  </a:cubicBezTo>
                  <a:cubicBezTo>
                    <a:pt x="366" y="154"/>
                    <a:pt x="328" y="117"/>
                    <a:pt x="283" y="117"/>
                  </a:cubicBezTo>
                  <a:close/>
                </a:path>
              </a:pathLst>
            </a:custGeom>
            <a:solidFill>
              <a:srgbClr val="257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2098675" y="5908675"/>
              <a:ext cx="722313" cy="474663"/>
            </a:xfrm>
            <a:prstGeom prst="rect">
              <a:avLst/>
            </a:prstGeom>
            <a:solidFill>
              <a:srgbClr val="2A77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" name="Freeform 11"/>
            <p:cNvSpPr>
              <a:spLocks noChangeArrowheads="1"/>
            </p:cNvSpPr>
            <p:nvPr/>
          </p:nvSpPr>
          <p:spPr bwMode="auto">
            <a:xfrm>
              <a:off x="2613025" y="4711700"/>
              <a:ext cx="692150" cy="1555750"/>
            </a:xfrm>
            <a:custGeom>
              <a:avLst/>
              <a:gdLst>
                <a:gd name="T0" fmla="*/ 576792 w 120"/>
                <a:gd name="T1" fmla="*/ 1555750 h 269"/>
                <a:gd name="T2" fmla="*/ 115358 w 120"/>
                <a:gd name="T3" fmla="*/ 1555750 h 269"/>
                <a:gd name="T4" fmla="*/ 0 w 120"/>
                <a:gd name="T5" fmla="*/ 1440081 h 269"/>
                <a:gd name="T6" fmla="*/ 0 w 120"/>
                <a:gd name="T7" fmla="*/ 347007 h 269"/>
                <a:gd name="T8" fmla="*/ 346075 w 120"/>
                <a:gd name="T9" fmla="*/ 0 h 269"/>
                <a:gd name="T10" fmla="*/ 346075 w 120"/>
                <a:gd name="T11" fmla="*/ 0 h 269"/>
                <a:gd name="T12" fmla="*/ 692150 w 120"/>
                <a:gd name="T13" fmla="*/ 347007 h 269"/>
                <a:gd name="T14" fmla="*/ 692150 w 120"/>
                <a:gd name="T15" fmla="*/ 1440081 h 269"/>
                <a:gd name="T16" fmla="*/ 576792 w 120"/>
                <a:gd name="T17" fmla="*/ 1555750 h 2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0"/>
                <a:gd name="T28" fmla="*/ 0 h 269"/>
                <a:gd name="T29" fmla="*/ 120 w 120"/>
                <a:gd name="T30" fmla="*/ 269 h 26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0" h="269">
                  <a:moveTo>
                    <a:pt x="100" y="269"/>
                  </a:moveTo>
                  <a:cubicBezTo>
                    <a:pt x="20" y="269"/>
                    <a:pt x="20" y="269"/>
                    <a:pt x="20" y="269"/>
                  </a:cubicBezTo>
                  <a:cubicBezTo>
                    <a:pt x="9" y="269"/>
                    <a:pt x="0" y="260"/>
                    <a:pt x="0" y="24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93" y="0"/>
                    <a:pt x="120" y="27"/>
                    <a:pt x="120" y="60"/>
                  </a:cubicBezTo>
                  <a:cubicBezTo>
                    <a:pt x="120" y="249"/>
                    <a:pt x="120" y="249"/>
                    <a:pt x="120" y="249"/>
                  </a:cubicBezTo>
                  <a:cubicBezTo>
                    <a:pt x="120" y="260"/>
                    <a:pt x="111" y="269"/>
                    <a:pt x="100" y="269"/>
                  </a:cubicBezTo>
                  <a:close/>
                </a:path>
              </a:pathLst>
            </a:custGeom>
            <a:solidFill>
              <a:srgbClr val="257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 noChangeArrowheads="1"/>
            </p:cNvSpPr>
            <p:nvPr/>
          </p:nvSpPr>
          <p:spPr bwMode="auto">
            <a:xfrm>
              <a:off x="1711325" y="4527550"/>
              <a:ext cx="209550" cy="906463"/>
            </a:xfrm>
            <a:custGeom>
              <a:avLst/>
              <a:gdLst>
                <a:gd name="T0" fmla="*/ 209550 w 36"/>
                <a:gd name="T1" fmla="*/ 906463 h 157"/>
                <a:gd name="T2" fmla="*/ 0 w 36"/>
                <a:gd name="T3" fmla="*/ 906463 h 157"/>
                <a:gd name="T4" fmla="*/ 0 w 36"/>
                <a:gd name="T5" fmla="*/ 103926 h 157"/>
                <a:gd name="T6" fmla="*/ 104775 w 36"/>
                <a:gd name="T7" fmla="*/ 0 h 157"/>
                <a:gd name="T8" fmla="*/ 104775 w 36"/>
                <a:gd name="T9" fmla="*/ 0 h 157"/>
                <a:gd name="T10" fmla="*/ 209550 w 36"/>
                <a:gd name="T11" fmla="*/ 103926 h 157"/>
                <a:gd name="T12" fmla="*/ 209550 w 36"/>
                <a:gd name="T13" fmla="*/ 906463 h 1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157"/>
                <a:gd name="T23" fmla="*/ 36 w 36"/>
                <a:gd name="T24" fmla="*/ 157 h 1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157">
                  <a:moveTo>
                    <a:pt x="36" y="157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lnTo>
                    <a:pt x="36" y="157"/>
                  </a:lnTo>
                  <a:close/>
                </a:path>
              </a:pathLst>
            </a:custGeom>
            <a:solidFill>
              <a:srgbClr val="389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 noChangeArrowheads="1"/>
            </p:cNvSpPr>
            <p:nvPr/>
          </p:nvSpPr>
          <p:spPr bwMode="auto">
            <a:xfrm>
              <a:off x="1082675" y="3960813"/>
              <a:ext cx="369888" cy="1166812"/>
            </a:xfrm>
            <a:custGeom>
              <a:avLst/>
              <a:gdLst>
                <a:gd name="T0" fmla="*/ 184944 w 64"/>
                <a:gd name="T1" fmla="*/ 1166812 h 202"/>
                <a:gd name="T2" fmla="*/ 184944 w 64"/>
                <a:gd name="T3" fmla="*/ 1166812 h 202"/>
                <a:gd name="T4" fmla="*/ 0 w 64"/>
                <a:gd name="T5" fmla="*/ 987747 h 202"/>
                <a:gd name="T6" fmla="*/ 0 w 64"/>
                <a:gd name="T7" fmla="*/ 179065 h 202"/>
                <a:gd name="T8" fmla="*/ 184944 w 64"/>
                <a:gd name="T9" fmla="*/ 0 h 202"/>
                <a:gd name="T10" fmla="*/ 184944 w 64"/>
                <a:gd name="T11" fmla="*/ 0 h 202"/>
                <a:gd name="T12" fmla="*/ 369888 w 64"/>
                <a:gd name="T13" fmla="*/ 179065 h 202"/>
                <a:gd name="T14" fmla="*/ 369888 w 64"/>
                <a:gd name="T15" fmla="*/ 987747 h 202"/>
                <a:gd name="T16" fmla="*/ 184944 w 64"/>
                <a:gd name="T17" fmla="*/ 1166812 h 2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202"/>
                <a:gd name="T29" fmla="*/ 64 w 64"/>
                <a:gd name="T30" fmla="*/ 202 h 2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202">
                  <a:moveTo>
                    <a:pt x="32" y="202"/>
                  </a:moveTo>
                  <a:cubicBezTo>
                    <a:pt x="32" y="202"/>
                    <a:pt x="32" y="202"/>
                    <a:pt x="32" y="202"/>
                  </a:cubicBezTo>
                  <a:cubicBezTo>
                    <a:pt x="15" y="202"/>
                    <a:pt x="0" y="188"/>
                    <a:pt x="0" y="17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5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9" y="0"/>
                    <a:pt x="64" y="14"/>
                    <a:pt x="64" y="31"/>
                  </a:cubicBezTo>
                  <a:cubicBezTo>
                    <a:pt x="64" y="171"/>
                    <a:pt x="64" y="171"/>
                    <a:pt x="64" y="171"/>
                  </a:cubicBezTo>
                  <a:cubicBezTo>
                    <a:pt x="64" y="188"/>
                    <a:pt x="49" y="202"/>
                    <a:pt x="32" y="202"/>
                  </a:cubicBezTo>
                  <a:close/>
                </a:path>
              </a:pathLst>
            </a:custGeom>
            <a:solidFill>
              <a:srgbClr val="389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 noChangeArrowheads="1"/>
            </p:cNvSpPr>
            <p:nvPr/>
          </p:nvSpPr>
          <p:spPr bwMode="auto">
            <a:xfrm>
              <a:off x="454025" y="4937125"/>
              <a:ext cx="519113" cy="1330325"/>
            </a:xfrm>
            <a:custGeom>
              <a:avLst/>
              <a:gdLst>
                <a:gd name="T0" fmla="*/ 519113 w 90"/>
                <a:gd name="T1" fmla="*/ 1330325 h 230"/>
                <a:gd name="T2" fmla="*/ 0 w 90"/>
                <a:gd name="T3" fmla="*/ 1330325 h 230"/>
                <a:gd name="T4" fmla="*/ 0 w 90"/>
                <a:gd name="T5" fmla="*/ 225577 h 230"/>
                <a:gd name="T6" fmla="*/ 224949 w 90"/>
                <a:gd name="T7" fmla="*/ 0 h 230"/>
                <a:gd name="T8" fmla="*/ 294164 w 90"/>
                <a:gd name="T9" fmla="*/ 0 h 230"/>
                <a:gd name="T10" fmla="*/ 519113 w 90"/>
                <a:gd name="T11" fmla="*/ 225577 h 230"/>
                <a:gd name="T12" fmla="*/ 519113 w 90"/>
                <a:gd name="T13" fmla="*/ 1330325 h 2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0"/>
                <a:gd name="T22" fmla="*/ 0 h 230"/>
                <a:gd name="T23" fmla="*/ 90 w 90"/>
                <a:gd name="T24" fmla="*/ 230 h 2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0" h="230">
                  <a:moveTo>
                    <a:pt x="90" y="230"/>
                  </a:moveTo>
                  <a:cubicBezTo>
                    <a:pt x="0" y="230"/>
                    <a:pt x="0" y="230"/>
                    <a:pt x="0" y="23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7" y="0"/>
                    <a:pt x="39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73" y="0"/>
                    <a:pt x="90" y="18"/>
                    <a:pt x="90" y="39"/>
                  </a:cubicBezTo>
                  <a:lnTo>
                    <a:pt x="90" y="230"/>
                  </a:lnTo>
                  <a:close/>
                </a:path>
              </a:pathLst>
            </a:custGeom>
            <a:solidFill>
              <a:srgbClr val="389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Rectangle 23"/>
            <p:cNvSpPr>
              <a:spLocks noChangeArrowheads="1"/>
            </p:cNvSpPr>
            <p:nvPr/>
          </p:nvSpPr>
          <p:spPr bwMode="auto">
            <a:xfrm>
              <a:off x="765175" y="5632450"/>
              <a:ext cx="85725" cy="635000"/>
            </a:xfrm>
            <a:prstGeom prst="rect">
              <a:avLst/>
            </a:pr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" name="Rectangle 24"/>
            <p:cNvSpPr>
              <a:spLocks noChangeArrowheads="1"/>
            </p:cNvSpPr>
            <p:nvPr/>
          </p:nvSpPr>
          <p:spPr bwMode="auto">
            <a:xfrm>
              <a:off x="742950" y="5765800"/>
              <a:ext cx="131763" cy="68263"/>
            </a:xfrm>
            <a:prstGeom prst="rect">
              <a:avLst/>
            </a:prstGeom>
            <a:solidFill>
              <a:srgbClr val="E0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5" name="Rectangle 25"/>
            <p:cNvSpPr>
              <a:spLocks noChangeArrowheads="1"/>
            </p:cNvSpPr>
            <p:nvPr/>
          </p:nvSpPr>
          <p:spPr bwMode="auto">
            <a:xfrm>
              <a:off x="742950" y="5956300"/>
              <a:ext cx="131763" cy="69850"/>
            </a:xfrm>
            <a:prstGeom prst="rect">
              <a:avLst/>
            </a:prstGeom>
            <a:solidFill>
              <a:srgbClr val="E0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" name="Rectangle 26"/>
            <p:cNvSpPr>
              <a:spLocks noChangeArrowheads="1"/>
            </p:cNvSpPr>
            <p:nvPr/>
          </p:nvSpPr>
          <p:spPr bwMode="auto">
            <a:xfrm>
              <a:off x="742950" y="6118225"/>
              <a:ext cx="131763" cy="68263"/>
            </a:xfrm>
            <a:prstGeom prst="rect">
              <a:avLst/>
            </a:prstGeom>
            <a:solidFill>
              <a:srgbClr val="E0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" name="Freeform 27"/>
            <p:cNvSpPr>
              <a:spLocks noChangeArrowheads="1"/>
            </p:cNvSpPr>
            <p:nvPr/>
          </p:nvSpPr>
          <p:spPr bwMode="auto">
            <a:xfrm>
              <a:off x="863600" y="5481638"/>
              <a:ext cx="392113" cy="192087"/>
            </a:xfrm>
            <a:custGeom>
              <a:avLst/>
              <a:gdLst>
                <a:gd name="T0" fmla="*/ 196057 w 68"/>
                <a:gd name="T1" fmla="*/ 0 h 33"/>
                <a:gd name="T2" fmla="*/ 392113 w 68"/>
                <a:gd name="T3" fmla="*/ 192087 h 33"/>
                <a:gd name="T4" fmla="*/ 328683 w 68"/>
                <a:gd name="T5" fmla="*/ 192087 h 33"/>
                <a:gd name="T6" fmla="*/ 299851 w 68"/>
                <a:gd name="T7" fmla="*/ 139700 h 33"/>
                <a:gd name="T8" fmla="*/ 265253 w 68"/>
                <a:gd name="T9" fmla="*/ 192087 h 33"/>
                <a:gd name="T10" fmla="*/ 224888 w 68"/>
                <a:gd name="T11" fmla="*/ 192087 h 33"/>
                <a:gd name="T12" fmla="*/ 196057 w 68"/>
                <a:gd name="T13" fmla="*/ 139700 h 33"/>
                <a:gd name="T14" fmla="*/ 161458 w 68"/>
                <a:gd name="T15" fmla="*/ 192087 h 33"/>
                <a:gd name="T16" fmla="*/ 121094 w 68"/>
                <a:gd name="T17" fmla="*/ 192087 h 33"/>
                <a:gd name="T18" fmla="*/ 86496 w 68"/>
                <a:gd name="T19" fmla="*/ 139700 h 33"/>
                <a:gd name="T20" fmla="*/ 57664 w 68"/>
                <a:gd name="T21" fmla="*/ 192087 h 33"/>
                <a:gd name="T22" fmla="*/ 0 w 68"/>
                <a:gd name="T23" fmla="*/ 192087 h 33"/>
                <a:gd name="T24" fmla="*/ 196057 w 68"/>
                <a:gd name="T25" fmla="*/ 0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"/>
                <a:gd name="T40" fmla="*/ 0 h 33"/>
                <a:gd name="T41" fmla="*/ 68 w 68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8" h="33">
                  <a:moveTo>
                    <a:pt x="34" y="0"/>
                  </a:moveTo>
                  <a:cubicBezTo>
                    <a:pt x="53" y="0"/>
                    <a:pt x="68" y="15"/>
                    <a:pt x="68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4" y="0"/>
                  </a:cubicBezTo>
                  <a:close/>
                </a:path>
              </a:pathLst>
            </a:custGeom>
            <a:solidFill>
              <a:srgbClr val="00B7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28"/>
            <p:cNvSpPr>
              <a:spLocks noChangeArrowheads="1"/>
            </p:cNvSpPr>
            <p:nvPr/>
          </p:nvSpPr>
          <p:spPr bwMode="auto">
            <a:xfrm>
              <a:off x="360363" y="5481638"/>
              <a:ext cx="392112" cy="192087"/>
            </a:xfrm>
            <a:custGeom>
              <a:avLst/>
              <a:gdLst>
                <a:gd name="T0" fmla="*/ 196056 w 68"/>
                <a:gd name="T1" fmla="*/ 0 h 33"/>
                <a:gd name="T2" fmla="*/ 392112 w 68"/>
                <a:gd name="T3" fmla="*/ 192087 h 33"/>
                <a:gd name="T4" fmla="*/ 328682 w 68"/>
                <a:gd name="T5" fmla="*/ 192087 h 33"/>
                <a:gd name="T6" fmla="*/ 299850 w 68"/>
                <a:gd name="T7" fmla="*/ 139700 h 33"/>
                <a:gd name="T8" fmla="*/ 265252 w 68"/>
                <a:gd name="T9" fmla="*/ 192087 h 33"/>
                <a:gd name="T10" fmla="*/ 224888 w 68"/>
                <a:gd name="T11" fmla="*/ 192087 h 33"/>
                <a:gd name="T12" fmla="*/ 196056 w 68"/>
                <a:gd name="T13" fmla="*/ 139700 h 33"/>
                <a:gd name="T14" fmla="*/ 161458 w 68"/>
                <a:gd name="T15" fmla="*/ 192087 h 33"/>
                <a:gd name="T16" fmla="*/ 121093 w 68"/>
                <a:gd name="T17" fmla="*/ 192087 h 33"/>
                <a:gd name="T18" fmla="*/ 86495 w 68"/>
                <a:gd name="T19" fmla="*/ 139700 h 33"/>
                <a:gd name="T20" fmla="*/ 57664 w 68"/>
                <a:gd name="T21" fmla="*/ 192087 h 33"/>
                <a:gd name="T22" fmla="*/ 0 w 68"/>
                <a:gd name="T23" fmla="*/ 192087 h 33"/>
                <a:gd name="T24" fmla="*/ 196056 w 68"/>
                <a:gd name="T25" fmla="*/ 0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"/>
                <a:gd name="T40" fmla="*/ 0 h 33"/>
                <a:gd name="T41" fmla="*/ 68 w 68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8" h="33">
                  <a:moveTo>
                    <a:pt x="34" y="0"/>
                  </a:moveTo>
                  <a:cubicBezTo>
                    <a:pt x="53" y="0"/>
                    <a:pt x="68" y="15"/>
                    <a:pt x="68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4" y="0"/>
                  </a:cubicBezTo>
                  <a:close/>
                </a:path>
              </a:pathLst>
            </a:custGeom>
            <a:solidFill>
              <a:srgbClr val="00B7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29"/>
            <p:cNvSpPr>
              <a:spLocks noChangeArrowheads="1"/>
            </p:cNvSpPr>
            <p:nvPr/>
          </p:nvSpPr>
          <p:spPr bwMode="auto">
            <a:xfrm>
              <a:off x="533400" y="5284788"/>
              <a:ext cx="330200" cy="382587"/>
            </a:xfrm>
            <a:custGeom>
              <a:avLst/>
              <a:gdLst>
                <a:gd name="T0" fmla="*/ 272270 w 57"/>
                <a:gd name="T1" fmla="*/ 115935 h 66"/>
                <a:gd name="T2" fmla="*/ 220133 w 57"/>
                <a:gd name="T3" fmla="*/ 382587 h 66"/>
                <a:gd name="T4" fmla="*/ 185375 w 57"/>
                <a:gd name="T5" fmla="*/ 336213 h 66"/>
                <a:gd name="T6" fmla="*/ 214340 w 57"/>
                <a:gd name="T7" fmla="*/ 278245 h 66"/>
                <a:gd name="T8" fmla="*/ 144825 w 57"/>
                <a:gd name="T9" fmla="*/ 284042 h 66"/>
                <a:gd name="T10" fmla="*/ 127446 w 57"/>
                <a:gd name="T11" fmla="*/ 249261 h 66"/>
                <a:gd name="T12" fmla="*/ 156411 w 57"/>
                <a:gd name="T13" fmla="*/ 191294 h 66"/>
                <a:gd name="T14" fmla="*/ 92688 w 57"/>
                <a:gd name="T15" fmla="*/ 197090 h 66"/>
                <a:gd name="T16" fmla="*/ 63723 w 57"/>
                <a:gd name="T17" fmla="*/ 162310 h 66"/>
                <a:gd name="T18" fmla="*/ 92688 w 57"/>
                <a:gd name="T19" fmla="*/ 104342 h 66"/>
                <a:gd name="T20" fmla="*/ 28965 w 57"/>
                <a:gd name="T21" fmla="*/ 104342 h 66"/>
                <a:gd name="T22" fmla="*/ 0 w 57"/>
                <a:gd name="T23" fmla="*/ 63765 h 66"/>
                <a:gd name="T24" fmla="*/ 272270 w 57"/>
                <a:gd name="T25" fmla="*/ 115935 h 6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7"/>
                <a:gd name="T40" fmla="*/ 0 h 66"/>
                <a:gd name="T41" fmla="*/ 57 w 57"/>
                <a:gd name="T42" fmla="*/ 66 h 6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7" h="66">
                  <a:moveTo>
                    <a:pt x="47" y="20"/>
                  </a:moveTo>
                  <a:cubicBezTo>
                    <a:pt x="57" y="35"/>
                    <a:pt x="53" y="56"/>
                    <a:pt x="38" y="66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5" y="0"/>
                    <a:pt x="36" y="4"/>
                    <a:pt x="47" y="20"/>
                  </a:cubicBezTo>
                  <a:close/>
                </a:path>
              </a:pathLst>
            </a:custGeom>
            <a:solidFill>
              <a:srgbClr val="AAD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30"/>
            <p:cNvSpPr>
              <a:spLocks noChangeArrowheads="1"/>
            </p:cNvSpPr>
            <p:nvPr/>
          </p:nvSpPr>
          <p:spPr bwMode="auto">
            <a:xfrm>
              <a:off x="758825" y="5284788"/>
              <a:ext cx="334963" cy="382587"/>
            </a:xfrm>
            <a:custGeom>
              <a:avLst/>
              <a:gdLst>
                <a:gd name="T0" fmla="*/ 63527 w 58"/>
                <a:gd name="T1" fmla="*/ 115935 h 66"/>
                <a:gd name="T2" fmla="*/ 115504 w 58"/>
                <a:gd name="T3" fmla="*/ 382587 h 66"/>
                <a:gd name="T4" fmla="*/ 150156 w 58"/>
                <a:gd name="T5" fmla="*/ 336213 h 66"/>
                <a:gd name="T6" fmla="*/ 121280 w 58"/>
                <a:gd name="T7" fmla="*/ 278245 h 66"/>
                <a:gd name="T8" fmla="*/ 184807 w 58"/>
                <a:gd name="T9" fmla="*/ 284042 h 66"/>
                <a:gd name="T10" fmla="*/ 207908 w 58"/>
                <a:gd name="T11" fmla="*/ 249261 h 66"/>
                <a:gd name="T12" fmla="*/ 179032 w 58"/>
                <a:gd name="T13" fmla="*/ 191294 h 66"/>
                <a:gd name="T14" fmla="*/ 242559 w 58"/>
                <a:gd name="T15" fmla="*/ 197090 h 66"/>
                <a:gd name="T16" fmla="*/ 265660 w 58"/>
                <a:gd name="T17" fmla="*/ 162310 h 66"/>
                <a:gd name="T18" fmla="*/ 236784 w 58"/>
                <a:gd name="T19" fmla="*/ 104342 h 66"/>
                <a:gd name="T20" fmla="*/ 300312 w 58"/>
                <a:gd name="T21" fmla="*/ 104342 h 66"/>
                <a:gd name="T22" fmla="*/ 334963 w 58"/>
                <a:gd name="T23" fmla="*/ 63765 h 66"/>
                <a:gd name="T24" fmla="*/ 63527 w 58"/>
                <a:gd name="T25" fmla="*/ 115935 h 6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8"/>
                <a:gd name="T40" fmla="*/ 0 h 66"/>
                <a:gd name="T41" fmla="*/ 58 w 58"/>
                <a:gd name="T42" fmla="*/ 66 h 6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8" h="66">
                  <a:moveTo>
                    <a:pt x="11" y="20"/>
                  </a:moveTo>
                  <a:cubicBezTo>
                    <a:pt x="0" y="35"/>
                    <a:pt x="4" y="56"/>
                    <a:pt x="20" y="66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42" y="0"/>
                    <a:pt x="21" y="4"/>
                    <a:pt x="11" y="20"/>
                  </a:cubicBezTo>
                  <a:close/>
                </a:path>
              </a:pathLst>
            </a:custGeom>
            <a:solidFill>
              <a:srgbClr val="AAD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Oval 31"/>
            <p:cNvSpPr>
              <a:spLocks noChangeArrowheads="1"/>
            </p:cNvSpPr>
            <p:nvPr/>
          </p:nvSpPr>
          <p:spPr bwMode="auto">
            <a:xfrm>
              <a:off x="806450" y="5602288"/>
              <a:ext cx="120650" cy="122237"/>
            </a:xfrm>
            <a:prstGeom prst="ellipse">
              <a:avLst/>
            </a:prstGeom>
            <a:solidFill>
              <a:srgbClr val="6E5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" name="Oval 32"/>
            <p:cNvSpPr>
              <a:spLocks noChangeArrowheads="1"/>
            </p:cNvSpPr>
            <p:nvPr/>
          </p:nvSpPr>
          <p:spPr bwMode="auto">
            <a:xfrm>
              <a:off x="677863" y="5602288"/>
              <a:ext cx="128587" cy="122237"/>
            </a:xfrm>
            <a:prstGeom prst="ellipse">
              <a:avLst/>
            </a:prstGeom>
            <a:solidFill>
              <a:srgbClr val="6E5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3" name="Oval 33"/>
            <p:cNvSpPr>
              <a:spLocks noChangeArrowheads="1"/>
            </p:cNvSpPr>
            <p:nvPr/>
          </p:nvSpPr>
          <p:spPr bwMode="auto">
            <a:xfrm>
              <a:off x="747713" y="5538788"/>
              <a:ext cx="122237" cy="122237"/>
            </a:xfrm>
            <a:prstGeom prst="ellipse">
              <a:avLst/>
            </a:prstGeom>
            <a:solidFill>
              <a:srgbClr val="B06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" name="Rectangle 35"/>
            <p:cNvSpPr>
              <a:spLocks noChangeArrowheads="1"/>
            </p:cNvSpPr>
            <p:nvPr/>
          </p:nvSpPr>
          <p:spPr bwMode="auto">
            <a:xfrm>
              <a:off x="1514475" y="5527675"/>
              <a:ext cx="1166813" cy="577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" name="Freeform 36"/>
            <p:cNvSpPr>
              <a:spLocks noChangeArrowheads="1"/>
            </p:cNvSpPr>
            <p:nvPr/>
          </p:nvSpPr>
          <p:spPr bwMode="auto">
            <a:xfrm>
              <a:off x="1839913" y="5510213"/>
              <a:ext cx="517525" cy="515937"/>
            </a:xfrm>
            <a:custGeom>
              <a:avLst/>
              <a:gdLst>
                <a:gd name="T0" fmla="*/ 517525 w 353"/>
                <a:gd name="T1" fmla="*/ 0 h 351"/>
                <a:gd name="T2" fmla="*/ 0 w 353"/>
                <a:gd name="T3" fmla="*/ 515937 h 351"/>
                <a:gd name="T4" fmla="*/ 517525 w 353"/>
                <a:gd name="T5" fmla="*/ 515937 h 351"/>
                <a:gd name="T6" fmla="*/ 517525 w 353"/>
                <a:gd name="T7" fmla="*/ 0 h 35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3"/>
                <a:gd name="T13" fmla="*/ 0 h 351"/>
                <a:gd name="T14" fmla="*/ 353 w 353"/>
                <a:gd name="T15" fmla="*/ 351 h 35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3" h="351">
                  <a:moveTo>
                    <a:pt x="353" y="0"/>
                  </a:moveTo>
                  <a:lnTo>
                    <a:pt x="0" y="351"/>
                  </a:lnTo>
                  <a:lnTo>
                    <a:pt x="353" y="351"/>
                  </a:lnTo>
                  <a:lnTo>
                    <a:pt x="35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Rectangle 37"/>
            <p:cNvSpPr>
              <a:spLocks noChangeArrowheads="1"/>
            </p:cNvSpPr>
            <p:nvPr/>
          </p:nvSpPr>
          <p:spPr bwMode="auto">
            <a:xfrm>
              <a:off x="1989138" y="5781675"/>
              <a:ext cx="173037" cy="174625"/>
            </a:xfrm>
            <a:prstGeom prst="rect">
              <a:avLst/>
            </a:prstGeom>
            <a:solidFill>
              <a:srgbClr val="4A5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" name="Rectangle 38"/>
            <p:cNvSpPr>
              <a:spLocks noChangeArrowheads="1"/>
            </p:cNvSpPr>
            <p:nvPr/>
          </p:nvSpPr>
          <p:spPr bwMode="auto">
            <a:xfrm>
              <a:off x="1711325" y="5753100"/>
              <a:ext cx="192088" cy="352425"/>
            </a:xfrm>
            <a:prstGeom prst="rect">
              <a:avLst/>
            </a:prstGeom>
            <a:solidFill>
              <a:srgbClr val="8192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8" name="Rectangle 39"/>
            <p:cNvSpPr>
              <a:spLocks noChangeArrowheads="1"/>
            </p:cNvSpPr>
            <p:nvPr/>
          </p:nvSpPr>
          <p:spPr bwMode="auto">
            <a:xfrm>
              <a:off x="1006475" y="6216650"/>
              <a:ext cx="168275" cy="50800"/>
            </a:xfrm>
            <a:prstGeom prst="rect">
              <a:avLst/>
            </a:pr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9" name="Rectangle 40"/>
            <p:cNvSpPr>
              <a:spLocks noChangeArrowheads="1"/>
            </p:cNvSpPr>
            <p:nvPr/>
          </p:nvSpPr>
          <p:spPr bwMode="auto">
            <a:xfrm>
              <a:off x="1093788" y="6169025"/>
              <a:ext cx="168275" cy="47625"/>
            </a:xfrm>
            <a:prstGeom prst="rect">
              <a:avLst/>
            </a:pr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0" name="Rectangle 41"/>
            <p:cNvSpPr>
              <a:spLocks noChangeArrowheads="1"/>
            </p:cNvSpPr>
            <p:nvPr/>
          </p:nvSpPr>
          <p:spPr bwMode="auto">
            <a:xfrm>
              <a:off x="1174750" y="6118225"/>
              <a:ext cx="168275" cy="50800"/>
            </a:xfrm>
            <a:prstGeom prst="rect">
              <a:avLst/>
            </a:pr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1" name="Rectangle 42"/>
            <p:cNvSpPr>
              <a:spLocks noChangeArrowheads="1"/>
            </p:cNvSpPr>
            <p:nvPr/>
          </p:nvSpPr>
          <p:spPr bwMode="auto">
            <a:xfrm>
              <a:off x="1260475" y="6070600"/>
              <a:ext cx="168275" cy="52388"/>
            </a:xfrm>
            <a:prstGeom prst="rect">
              <a:avLst/>
            </a:pr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2" name="Rectangle 43"/>
            <p:cNvSpPr>
              <a:spLocks noChangeArrowheads="1"/>
            </p:cNvSpPr>
            <p:nvPr/>
          </p:nvSpPr>
          <p:spPr bwMode="auto">
            <a:xfrm>
              <a:off x="1341438" y="6026150"/>
              <a:ext cx="173037" cy="44450"/>
            </a:xfrm>
            <a:prstGeom prst="rect">
              <a:avLst/>
            </a:pr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3" name="Rectangle 44"/>
            <p:cNvSpPr>
              <a:spLocks noChangeArrowheads="1"/>
            </p:cNvSpPr>
            <p:nvPr/>
          </p:nvSpPr>
          <p:spPr bwMode="auto">
            <a:xfrm>
              <a:off x="1514475" y="6042025"/>
              <a:ext cx="128588" cy="225425"/>
            </a:xfrm>
            <a:prstGeom prst="rect">
              <a:avLst/>
            </a:prstGeom>
            <a:solidFill>
              <a:srgbClr val="F6DC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4" name="Rectangle 45"/>
            <p:cNvSpPr>
              <a:spLocks noChangeArrowheads="1"/>
            </p:cNvSpPr>
            <p:nvPr/>
          </p:nvSpPr>
          <p:spPr bwMode="auto">
            <a:xfrm>
              <a:off x="2024063" y="6042025"/>
              <a:ext cx="150812" cy="225425"/>
            </a:xfrm>
            <a:prstGeom prst="rect">
              <a:avLst/>
            </a:prstGeom>
            <a:solidFill>
              <a:srgbClr val="F6DC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5" name="Rectangle 46"/>
            <p:cNvSpPr>
              <a:spLocks noChangeArrowheads="1"/>
            </p:cNvSpPr>
            <p:nvPr/>
          </p:nvSpPr>
          <p:spPr bwMode="auto">
            <a:xfrm>
              <a:off x="2543175" y="6042025"/>
              <a:ext cx="138113" cy="225425"/>
            </a:xfrm>
            <a:prstGeom prst="rect">
              <a:avLst/>
            </a:prstGeom>
            <a:solidFill>
              <a:srgbClr val="F6DC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6" name="Rectangle 47"/>
            <p:cNvSpPr>
              <a:spLocks noChangeArrowheads="1"/>
            </p:cNvSpPr>
            <p:nvPr/>
          </p:nvSpPr>
          <p:spPr bwMode="auto">
            <a:xfrm>
              <a:off x="2509838" y="6210300"/>
              <a:ext cx="171450" cy="57150"/>
            </a:xfrm>
            <a:prstGeom prst="rect">
              <a:avLst/>
            </a:prstGeom>
            <a:solidFill>
              <a:srgbClr val="624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7" name="Rectangle 48"/>
            <p:cNvSpPr>
              <a:spLocks noChangeArrowheads="1"/>
            </p:cNvSpPr>
            <p:nvPr/>
          </p:nvSpPr>
          <p:spPr bwMode="auto">
            <a:xfrm>
              <a:off x="2001838" y="6210300"/>
              <a:ext cx="188912" cy="57150"/>
            </a:xfrm>
            <a:prstGeom prst="rect">
              <a:avLst/>
            </a:prstGeom>
            <a:solidFill>
              <a:srgbClr val="624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" name="Rectangle 49"/>
            <p:cNvSpPr>
              <a:spLocks noChangeArrowheads="1"/>
            </p:cNvSpPr>
            <p:nvPr/>
          </p:nvSpPr>
          <p:spPr bwMode="auto">
            <a:xfrm>
              <a:off x="1481138" y="6210300"/>
              <a:ext cx="195262" cy="57150"/>
            </a:xfrm>
            <a:prstGeom prst="rect">
              <a:avLst/>
            </a:prstGeom>
            <a:solidFill>
              <a:srgbClr val="624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" name="Rectangle 50"/>
            <p:cNvSpPr>
              <a:spLocks noChangeArrowheads="1"/>
            </p:cNvSpPr>
            <p:nvPr/>
          </p:nvSpPr>
          <p:spPr bwMode="auto">
            <a:xfrm>
              <a:off x="2278063" y="5724525"/>
              <a:ext cx="403225" cy="98425"/>
            </a:xfrm>
            <a:prstGeom prst="rect">
              <a:avLst/>
            </a:prstGeom>
            <a:solidFill>
              <a:srgbClr val="E06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0" name="Rectangle 51"/>
            <p:cNvSpPr>
              <a:spLocks noChangeArrowheads="1"/>
            </p:cNvSpPr>
            <p:nvPr/>
          </p:nvSpPr>
          <p:spPr bwMode="auto">
            <a:xfrm>
              <a:off x="2278063" y="5915025"/>
              <a:ext cx="403225" cy="92075"/>
            </a:xfrm>
            <a:prstGeom prst="rect">
              <a:avLst/>
            </a:prstGeom>
            <a:solidFill>
              <a:srgbClr val="E06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" name="Rectangle 52"/>
            <p:cNvSpPr>
              <a:spLocks noChangeArrowheads="1"/>
            </p:cNvSpPr>
            <p:nvPr/>
          </p:nvSpPr>
          <p:spPr bwMode="auto">
            <a:xfrm>
              <a:off x="2278063" y="5822950"/>
              <a:ext cx="403225" cy="920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2" name="Rectangle 53"/>
            <p:cNvSpPr>
              <a:spLocks noChangeArrowheads="1"/>
            </p:cNvSpPr>
            <p:nvPr/>
          </p:nvSpPr>
          <p:spPr bwMode="auto">
            <a:xfrm>
              <a:off x="2278063" y="5632450"/>
              <a:ext cx="403225" cy="920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3" name="Rectangle 54"/>
            <p:cNvSpPr>
              <a:spLocks noChangeArrowheads="1"/>
            </p:cNvSpPr>
            <p:nvPr/>
          </p:nvSpPr>
          <p:spPr bwMode="auto">
            <a:xfrm>
              <a:off x="2278063" y="6007100"/>
              <a:ext cx="403225" cy="9842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4" name="Rectangle 55"/>
            <p:cNvSpPr>
              <a:spLocks noChangeArrowheads="1"/>
            </p:cNvSpPr>
            <p:nvPr/>
          </p:nvSpPr>
          <p:spPr bwMode="auto">
            <a:xfrm>
              <a:off x="1514475" y="6026150"/>
              <a:ext cx="762000" cy="79375"/>
            </a:xfrm>
            <a:prstGeom prst="rect">
              <a:avLst/>
            </a:pr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5" name="Freeform 56"/>
            <p:cNvSpPr>
              <a:spLocks noChangeArrowheads="1"/>
            </p:cNvSpPr>
            <p:nvPr/>
          </p:nvSpPr>
          <p:spPr bwMode="auto">
            <a:xfrm>
              <a:off x="1071563" y="5834063"/>
              <a:ext cx="1206500" cy="266700"/>
            </a:xfrm>
            <a:custGeom>
              <a:avLst/>
              <a:gdLst>
                <a:gd name="T0" fmla="*/ 22043 w 821"/>
                <a:gd name="T1" fmla="*/ 266700 h 181"/>
                <a:gd name="T2" fmla="*/ 0 w 821"/>
                <a:gd name="T3" fmla="*/ 225443 h 181"/>
                <a:gd name="T4" fmla="*/ 432048 w 821"/>
                <a:gd name="T5" fmla="*/ 0 h 181"/>
                <a:gd name="T6" fmla="*/ 1206500 w 821"/>
                <a:gd name="T7" fmla="*/ 0 h 181"/>
                <a:gd name="T8" fmla="*/ 1206500 w 821"/>
                <a:gd name="T9" fmla="*/ 45678 h 181"/>
                <a:gd name="T10" fmla="*/ 443804 w 821"/>
                <a:gd name="T11" fmla="*/ 45678 h 181"/>
                <a:gd name="T12" fmla="*/ 22043 w 821"/>
                <a:gd name="T13" fmla="*/ 266700 h 1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1"/>
                <a:gd name="T22" fmla="*/ 0 h 181"/>
                <a:gd name="T23" fmla="*/ 821 w 821"/>
                <a:gd name="T24" fmla="*/ 181 h 18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1" h="181">
                  <a:moveTo>
                    <a:pt x="15" y="181"/>
                  </a:moveTo>
                  <a:lnTo>
                    <a:pt x="0" y="153"/>
                  </a:lnTo>
                  <a:lnTo>
                    <a:pt x="294" y="0"/>
                  </a:lnTo>
                  <a:lnTo>
                    <a:pt x="821" y="0"/>
                  </a:lnTo>
                  <a:lnTo>
                    <a:pt x="821" y="31"/>
                  </a:lnTo>
                  <a:lnTo>
                    <a:pt x="302" y="31"/>
                  </a:lnTo>
                  <a:lnTo>
                    <a:pt x="15" y="181"/>
                  </a:lnTo>
                  <a:close/>
                </a:path>
              </a:pathLst>
            </a:custGeom>
            <a:solidFill>
              <a:srgbClr val="E06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Rectangle 57"/>
            <p:cNvSpPr>
              <a:spLocks noChangeArrowheads="1"/>
            </p:cNvSpPr>
            <p:nvPr/>
          </p:nvSpPr>
          <p:spPr bwMode="auto">
            <a:xfrm>
              <a:off x="1597025" y="5857875"/>
              <a:ext cx="46038" cy="168275"/>
            </a:xfrm>
            <a:prstGeom prst="rect">
              <a:avLst/>
            </a:prstGeom>
            <a:solidFill>
              <a:srgbClr val="E06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7" name="Rectangle 58"/>
            <p:cNvSpPr>
              <a:spLocks noChangeArrowheads="1"/>
            </p:cNvSpPr>
            <p:nvPr/>
          </p:nvSpPr>
          <p:spPr bwMode="auto">
            <a:xfrm>
              <a:off x="2052638" y="5857875"/>
              <a:ext cx="46037" cy="168275"/>
            </a:xfrm>
            <a:prstGeom prst="rect">
              <a:avLst/>
            </a:prstGeom>
            <a:solidFill>
              <a:srgbClr val="E06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8" name="Freeform 59"/>
            <p:cNvSpPr>
              <a:spLocks noChangeArrowheads="1"/>
            </p:cNvSpPr>
            <p:nvPr/>
          </p:nvSpPr>
          <p:spPr bwMode="auto">
            <a:xfrm>
              <a:off x="1209675" y="4533900"/>
              <a:ext cx="1773238" cy="1190625"/>
            </a:xfrm>
            <a:custGeom>
              <a:avLst/>
              <a:gdLst>
                <a:gd name="T0" fmla="*/ 0 w 1207"/>
                <a:gd name="T1" fmla="*/ 1109880 h 811"/>
                <a:gd name="T2" fmla="*/ 104308 w 1207"/>
                <a:gd name="T3" fmla="*/ 1190625 h 811"/>
                <a:gd name="T4" fmla="*/ 202740 w 1207"/>
                <a:gd name="T5" fmla="*/ 1109880 h 811"/>
                <a:gd name="T6" fmla="*/ 299702 w 1207"/>
                <a:gd name="T7" fmla="*/ 1190625 h 811"/>
                <a:gd name="T8" fmla="*/ 398134 w 1207"/>
                <a:gd name="T9" fmla="*/ 1109880 h 811"/>
                <a:gd name="T10" fmla="*/ 496565 w 1207"/>
                <a:gd name="T11" fmla="*/ 1190625 h 811"/>
                <a:gd name="T12" fmla="*/ 594997 w 1207"/>
                <a:gd name="T13" fmla="*/ 1109880 h 811"/>
                <a:gd name="T14" fmla="*/ 693429 w 1207"/>
                <a:gd name="T15" fmla="*/ 1190625 h 811"/>
                <a:gd name="T16" fmla="*/ 785984 w 1207"/>
                <a:gd name="T17" fmla="*/ 1109880 h 811"/>
                <a:gd name="T18" fmla="*/ 882946 w 1207"/>
                <a:gd name="T19" fmla="*/ 1190625 h 811"/>
                <a:gd name="T20" fmla="*/ 981378 w 1207"/>
                <a:gd name="T21" fmla="*/ 1109880 h 811"/>
                <a:gd name="T22" fmla="*/ 1079809 w 1207"/>
                <a:gd name="T23" fmla="*/ 1190625 h 811"/>
                <a:gd name="T24" fmla="*/ 1178241 w 1207"/>
                <a:gd name="T25" fmla="*/ 1109880 h 811"/>
                <a:gd name="T26" fmla="*/ 1276673 w 1207"/>
                <a:gd name="T27" fmla="*/ 1190625 h 811"/>
                <a:gd name="T28" fmla="*/ 1375104 w 1207"/>
                <a:gd name="T29" fmla="*/ 1109880 h 811"/>
                <a:gd name="T30" fmla="*/ 1472067 w 1207"/>
                <a:gd name="T31" fmla="*/ 1190625 h 811"/>
                <a:gd name="T32" fmla="*/ 1570498 w 1207"/>
                <a:gd name="T33" fmla="*/ 1109880 h 811"/>
                <a:gd name="T34" fmla="*/ 1663053 w 1207"/>
                <a:gd name="T35" fmla="*/ 1190625 h 811"/>
                <a:gd name="T36" fmla="*/ 1773238 w 1207"/>
                <a:gd name="T37" fmla="*/ 1109880 h 811"/>
                <a:gd name="T38" fmla="*/ 882946 w 1207"/>
                <a:gd name="T39" fmla="*/ 0 h 811"/>
                <a:gd name="T40" fmla="*/ 0 w 1207"/>
                <a:gd name="T41" fmla="*/ 1109880 h 81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07"/>
                <a:gd name="T64" fmla="*/ 0 h 811"/>
                <a:gd name="T65" fmla="*/ 1207 w 1207"/>
                <a:gd name="T66" fmla="*/ 811 h 81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07" h="811">
                  <a:moveTo>
                    <a:pt x="0" y="756"/>
                  </a:moveTo>
                  <a:lnTo>
                    <a:pt x="71" y="811"/>
                  </a:lnTo>
                  <a:lnTo>
                    <a:pt x="138" y="756"/>
                  </a:lnTo>
                  <a:lnTo>
                    <a:pt x="204" y="811"/>
                  </a:lnTo>
                  <a:lnTo>
                    <a:pt x="271" y="756"/>
                  </a:lnTo>
                  <a:lnTo>
                    <a:pt x="338" y="811"/>
                  </a:lnTo>
                  <a:lnTo>
                    <a:pt x="405" y="756"/>
                  </a:lnTo>
                  <a:lnTo>
                    <a:pt x="472" y="811"/>
                  </a:lnTo>
                  <a:lnTo>
                    <a:pt x="535" y="756"/>
                  </a:lnTo>
                  <a:lnTo>
                    <a:pt x="601" y="811"/>
                  </a:lnTo>
                  <a:lnTo>
                    <a:pt x="668" y="756"/>
                  </a:lnTo>
                  <a:lnTo>
                    <a:pt x="735" y="811"/>
                  </a:lnTo>
                  <a:lnTo>
                    <a:pt x="802" y="756"/>
                  </a:lnTo>
                  <a:lnTo>
                    <a:pt x="869" y="811"/>
                  </a:lnTo>
                  <a:lnTo>
                    <a:pt x="936" y="756"/>
                  </a:lnTo>
                  <a:lnTo>
                    <a:pt x="1002" y="811"/>
                  </a:lnTo>
                  <a:lnTo>
                    <a:pt x="1069" y="756"/>
                  </a:lnTo>
                  <a:lnTo>
                    <a:pt x="1132" y="811"/>
                  </a:lnTo>
                  <a:lnTo>
                    <a:pt x="1207" y="756"/>
                  </a:lnTo>
                  <a:lnTo>
                    <a:pt x="601" y="0"/>
                  </a:lnTo>
                  <a:lnTo>
                    <a:pt x="0" y="756"/>
                  </a:lnTo>
                  <a:close/>
                </a:path>
              </a:pathLst>
            </a:custGeom>
            <a:solidFill>
              <a:srgbClr val="E0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60"/>
            <p:cNvSpPr>
              <a:spLocks noChangeArrowheads="1"/>
            </p:cNvSpPr>
            <p:nvPr/>
          </p:nvSpPr>
          <p:spPr bwMode="auto">
            <a:xfrm>
              <a:off x="1400175" y="4533900"/>
              <a:ext cx="1390650" cy="936625"/>
            </a:xfrm>
            <a:custGeom>
              <a:avLst/>
              <a:gdLst>
                <a:gd name="T0" fmla="*/ 0 w 947"/>
                <a:gd name="T1" fmla="*/ 872030 h 638"/>
                <a:gd name="T2" fmla="*/ 80766 w 947"/>
                <a:gd name="T3" fmla="*/ 936625 h 638"/>
                <a:gd name="T4" fmla="*/ 155659 w 947"/>
                <a:gd name="T5" fmla="*/ 872030 h 638"/>
                <a:gd name="T6" fmla="*/ 236425 w 947"/>
                <a:gd name="T7" fmla="*/ 936625 h 638"/>
                <a:gd name="T8" fmla="*/ 311318 w 947"/>
                <a:gd name="T9" fmla="*/ 872030 h 638"/>
                <a:gd name="T10" fmla="*/ 386210 w 947"/>
                <a:gd name="T11" fmla="*/ 936625 h 638"/>
                <a:gd name="T12" fmla="*/ 461103 w 947"/>
                <a:gd name="T13" fmla="*/ 872030 h 638"/>
                <a:gd name="T14" fmla="*/ 541869 w 947"/>
                <a:gd name="T15" fmla="*/ 936625 h 638"/>
                <a:gd name="T16" fmla="*/ 616761 w 947"/>
                <a:gd name="T17" fmla="*/ 872030 h 638"/>
                <a:gd name="T18" fmla="*/ 691654 w 947"/>
                <a:gd name="T19" fmla="*/ 936625 h 638"/>
                <a:gd name="T20" fmla="*/ 773889 w 947"/>
                <a:gd name="T21" fmla="*/ 872030 h 638"/>
                <a:gd name="T22" fmla="*/ 848781 w 947"/>
                <a:gd name="T23" fmla="*/ 936625 h 638"/>
                <a:gd name="T24" fmla="*/ 923674 w 947"/>
                <a:gd name="T25" fmla="*/ 872030 h 638"/>
                <a:gd name="T26" fmla="*/ 998566 w 947"/>
                <a:gd name="T27" fmla="*/ 936625 h 638"/>
                <a:gd name="T28" fmla="*/ 1079332 w 947"/>
                <a:gd name="T29" fmla="*/ 872030 h 638"/>
                <a:gd name="T30" fmla="*/ 1154225 w 947"/>
                <a:gd name="T31" fmla="*/ 936625 h 638"/>
                <a:gd name="T32" fmla="*/ 1229117 w 947"/>
                <a:gd name="T33" fmla="*/ 872030 h 638"/>
                <a:gd name="T34" fmla="*/ 1309884 w 947"/>
                <a:gd name="T35" fmla="*/ 936625 h 638"/>
                <a:gd name="T36" fmla="*/ 1390650 w 947"/>
                <a:gd name="T37" fmla="*/ 872030 h 638"/>
                <a:gd name="T38" fmla="*/ 691654 w 947"/>
                <a:gd name="T39" fmla="*/ 0 h 638"/>
                <a:gd name="T40" fmla="*/ 0 w 947"/>
                <a:gd name="T41" fmla="*/ 872030 h 63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47"/>
                <a:gd name="T64" fmla="*/ 0 h 638"/>
                <a:gd name="T65" fmla="*/ 947 w 947"/>
                <a:gd name="T66" fmla="*/ 638 h 63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47" h="638">
                  <a:moveTo>
                    <a:pt x="0" y="594"/>
                  </a:moveTo>
                  <a:lnTo>
                    <a:pt x="55" y="638"/>
                  </a:lnTo>
                  <a:lnTo>
                    <a:pt x="106" y="594"/>
                  </a:lnTo>
                  <a:lnTo>
                    <a:pt x="161" y="638"/>
                  </a:lnTo>
                  <a:lnTo>
                    <a:pt x="212" y="594"/>
                  </a:lnTo>
                  <a:lnTo>
                    <a:pt x="263" y="638"/>
                  </a:lnTo>
                  <a:lnTo>
                    <a:pt x="314" y="594"/>
                  </a:lnTo>
                  <a:lnTo>
                    <a:pt x="369" y="638"/>
                  </a:lnTo>
                  <a:lnTo>
                    <a:pt x="420" y="594"/>
                  </a:lnTo>
                  <a:lnTo>
                    <a:pt x="471" y="638"/>
                  </a:lnTo>
                  <a:lnTo>
                    <a:pt x="527" y="594"/>
                  </a:lnTo>
                  <a:lnTo>
                    <a:pt x="578" y="638"/>
                  </a:lnTo>
                  <a:lnTo>
                    <a:pt x="629" y="594"/>
                  </a:lnTo>
                  <a:lnTo>
                    <a:pt x="680" y="638"/>
                  </a:lnTo>
                  <a:lnTo>
                    <a:pt x="735" y="594"/>
                  </a:lnTo>
                  <a:lnTo>
                    <a:pt x="786" y="638"/>
                  </a:lnTo>
                  <a:lnTo>
                    <a:pt x="837" y="594"/>
                  </a:lnTo>
                  <a:lnTo>
                    <a:pt x="892" y="638"/>
                  </a:lnTo>
                  <a:lnTo>
                    <a:pt x="947" y="594"/>
                  </a:lnTo>
                  <a:lnTo>
                    <a:pt x="471" y="0"/>
                  </a:lnTo>
                  <a:lnTo>
                    <a:pt x="0" y="594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61"/>
            <p:cNvSpPr>
              <a:spLocks noChangeArrowheads="1"/>
            </p:cNvSpPr>
            <p:nvPr/>
          </p:nvSpPr>
          <p:spPr bwMode="auto">
            <a:xfrm>
              <a:off x="1590675" y="4533900"/>
              <a:ext cx="1004888" cy="674688"/>
            </a:xfrm>
            <a:custGeom>
              <a:avLst/>
              <a:gdLst>
                <a:gd name="T0" fmla="*/ 0 w 685"/>
                <a:gd name="T1" fmla="*/ 629220 h 460"/>
                <a:gd name="T2" fmla="*/ 64548 w 685"/>
                <a:gd name="T3" fmla="*/ 674688 h 460"/>
                <a:gd name="T4" fmla="*/ 115892 w 685"/>
                <a:gd name="T5" fmla="*/ 629220 h 460"/>
                <a:gd name="T6" fmla="*/ 173105 w 685"/>
                <a:gd name="T7" fmla="*/ 674688 h 460"/>
                <a:gd name="T8" fmla="*/ 225916 w 685"/>
                <a:gd name="T9" fmla="*/ 629220 h 460"/>
                <a:gd name="T10" fmla="*/ 283129 w 685"/>
                <a:gd name="T11" fmla="*/ 674688 h 460"/>
                <a:gd name="T12" fmla="*/ 340342 w 685"/>
                <a:gd name="T13" fmla="*/ 629220 h 460"/>
                <a:gd name="T14" fmla="*/ 393153 w 685"/>
                <a:gd name="T15" fmla="*/ 674688 h 460"/>
                <a:gd name="T16" fmla="*/ 450366 w 685"/>
                <a:gd name="T17" fmla="*/ 629220 h 460"/>
                <a:gd name="T18" fmla="*/ 501711 w 685"/>
                <a:gd name="T19" fmla="*/ 674688 h 460"/>
                <a:gd name="T20" fmla="*/ 560390 w 685"/>
                <a:gd name="T21" fmla="*/ 629220 h 460"/>
                <a:gd name="T22" fmla="*/ 611735 w 685"/>
                <a:gd name="T23" fmla="*/ 674688 h 460"/>
                <a:gd name="T24" fmla="*/ 668947 w 685"/>
                <a:gd name="T25" fmla="*/ 629220 h 460"/>
                <a:gd name="T26" fmla="*/ 727627 w 685"/>
                <a:gd name="T27" fmla="*/ 674688 h 460"/>
                <a:gd name="T28" fmla="*/ 778972 w 685"/>
                <a:gd name="T29" fmla="*/ 629220 h 460"/>
                <a:gd name="T30" fmla="*/ 836184 w 685"/>
                <a:gd name="T31" fmla="*/ 674688 h 460"/>
                <a:gd name="T32" fmla="*/ 888996 w 685"/>
                <a:gd name="T33" fmla="*/ 629220 h 460"/>
                <a:gd name="T34" fmla="*/ 946208 w 685"/>
                <a:gd name="T35" fmla="*/ 674688 h 460"/>
                <a:gd name="T36" fmla="*/ 1004888 w 685"/>
                <a:gd name="T37" fmla="*/ 629220 h 460"/>
                <a:gd name="T38" fmla="*/ 501711 w 685"/>
                <a:gd name="T39" fmla="*/ 0 h 460"/>
                <a:gd name="T40" fmla="*/ 0 w 685"/>
                <a:gd name="T41" fmla="*/ 629220 h 46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85"/>
                <a:gd name="T64" fmla="*/ 0 h 460"/>
                <a:gd name="T65" fmla="*/ 685 w 685"/>
                <a:gd name="T66" fmla="*/ 460 h 46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85" h="460">
                  <a:moveTo>
                    <a:pt x="0" y="429"/>
                  </a:moveTo>
                  <a:lnTo>
                    <a:pt x="44" y="460"/>
                  </a:lnTo>
                  <a:lnTo>
                    <a:pt x="79" y="429"/>
                  </a:lnTo>
                  <a:lnTo>
                    <a:pt x="118" y="460"/>
                  </a:lnTo>
                  <a:lnTo>
                    <a:pt x="154" y="429"/>
                  </a:lnTo>
                  <a:lnTo>
                    <a:pt x="193" y="460"/>
                  </a:lnTo>
                  <a:lnTo>
                    <a:pt x="232" y="429"/>
                  </a:lnTo>
                  <a:lnTo>
                    <a:pt x="268" y="460"/>
                  </a:lnTo>
                  <a:lnTo>
                    <a:pt x="307" y="429"/>
                  </a:lnTo>
                  <a:lnTo>
                    <a:pt x="342" y="460"/>
                  </a:lnTo>
                  <a:lnTo>
                    <a:pt x="382" y="429"/>
                  </a:lnTo>
                  <a:lnTo>
                    <a:pt x="417" y="460"/>
                  </a:lnTo>
                  <a:lnTo>
                    <a:pt x="456" y="429"/>
                  </a:lnTo>
                  <a:lnTo>
                    <a:pt x="496" y="460"/>
                  </a:lnTo>
                  <a:lnTo>
                    <a:pt x="531" y="429"/>
                  </a:lnTo>
                  <a:lnTo>
                    <a:pt x="570" y="460"/>
                  </a:lnTo>
                  <a:lnTo>
                    <a:pt x="606" y="429"/>
                  </a:lnTo>
                  <a:lnTo>
                    <a:pt x="645" y="460"/>
                  </a:lnTo>
                  <a:lnTo>
                    <a:pt x="685" y="429"/>
                  </a:lnTo>
                  <a:lnTo>
                    <a:pt x="342" y="0"/>
                  </a:lnTo>
                  <a:lnTo>
                    <a:pt x="0" y="429"/>
                  </a:lnTo>
                  <a:close/>
                </a:path>
              </a:pathLst>
            </a:custGeom>
            <a:solidFill>
              <a:srgbClr val="FF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62"/>
            <p:cNvSpPr>
              <a:spLocks noChangeArrowheads="1"/>
            </p:cNvSpPr>
            <p:nvPr/>
          </p:nvSpPr>
          <p:spPr bwMode="auto">
            <a:xfrm>
              <a:off x="2092325" y="4533900"/>
              <a:ext cx="890588" cy="1190625"/>
            </a:xfrm>
            <a:custGeom>
              <a:avLst/>
              <a:gdLst>
                <a:gd name="T0" fmla="*/ 0 w 606"/>
                <a:gd name="T1" fmla="*/ 0 h 811"/>
                <a:gd name="T2" fmla="*/ 0 w 606"/>
                <a:gd name="T3" fmla="*/ 1190625 h 811"/>
                <a:gd name="T4" fmla="*/ 98464 w 606"/>
                <a:gd name="T5" fmla="*/ 1109880 h 811"/>
                <a:gd name="T6" fmla="*/ 196929 w 606"/>
                <a:gd name="T7" fmla="*/ 1190625 h 811"/>
                <a:gd name="T8" fmla="*/ 295393 w 606"/>
                <a:gd name="T9" fmla="*/ 1109880 h 811"/>
                <a:gd name="T10" fmla="*/ 393857 w 606"/>
                <a:gd name="T11" fmla="*/ 1190625 h 811"/>
                <a:gd name="T12" fmla="*/ 492322 w 606"/>
                <a:gd name="T13" fmla="*/ 1109880 h 811"/>
                <a:gd name="T14" fmla="*/ 589316 w 606"/>
                <a:gd name="T15" fmla="*/ 1190625 h 811"/>
                <a:gd name="T16" fmla="*/ 687781 w 606"/>
                <a:gd name="T17" fmla="*/ 1109880 h 811"/>
                <a:gd name="T18" fmla="*/ 780367 w 606"/>
                <a:gd name="T19" fmla="*/ 1190625 h 811"/>
                <a:gd name="T20" fmla="*/ 890588 w 606"/>
                <a:gd name="T21" fmla="*/ 1109880 h 811"/>
                <a:gd name="T22" fmla="*/ 0 w 606"/>
                <a:gd name="T23" fmla="*/ 0 h 811"/>
                <a:gd name="T24" fmla="*/ 0 w 606"/>
                <a:gd name="T25" fmla="*/ 0 h 81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06"/>
                <a:gd name="T40" fmla="*/ 0 h 811"/>
                <a:gd name="T41" fmla="*/ 606 w 606"/>
                <a:gd name="T42" fmla="*/ 811 h 81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06" h="811">
                  <a:moveTo>
                    <a:pt x="0" y="0"/>
                  </a:moveTo>
                  <a:lnTo>
                    <a:pt x="0" y="811"/>
                  </a:lnTo>
                  <a:lnTo>
                    <a:pt x="67" y="756"/>
                  </a:lnTo>
                  <a:lnTo>
                    <a:pt x="134" y="811"/>
                  </a:lnTo>
                  <a:lnTo>
                    <a:pt x="201" y="756"/>
                  </a:lnTo>
                  <a:lnTo>
                    <a:pt x="268" y="811"/>
                  </a:lnTo>
                  <a:lnTo>
                    <a:pt x="335" y="756"/>
                  </a:lnTo>
                  <a:lnTo>
                    <a:pt x="401" y="811"/>
                  </a:lnTo>
                  <a:lnTo>
                    <a:pt x="468" y="756"/>
                  </a:lnTo>
                  <a:lnTo>
                    <a:pt x="531" y="811"/>
                  </a:lnTo>
                  <a:lnTo>
                    <a:pt x="606" y="7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5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63"/>
            <p:cNvSpPr>
              <a:spLocks noChangeArrowheads="1"/>
            </p:cNvSpPr>
            <p:nvPr/>
          </p:nvSpPr>
          <p:spPr bwMode="auto">
            <a:xfrm>
              <a:off x="2092325" y="4533900"/>
              <a:ext cx="698500" cy="936625"/>
            </a:xfrm>
            <a:custGeom>
              <a:avLst/>
              <a:gdLst>
                <a:gd name="T0" fmla="*/ 0 w 476"/>
                <a:gd name="T1" fmla="*/ 0 h 638"/>
                <a:gd name="T2" fmla="*/ 0 w 476"/>
                <a:gd name="T3" fmla="*/ 936625 h 638"/>
                <a:gd name="T4" fmla="*/ 82176 w 476"/>
                <a:gd name="T5" fmla="*/ 872030 h 638"/>
                <a:gd name="T6" fmla="*/ 157016 w 476"/>
                <a:gd name="T7" fmla="*/ 936625 h 638"/>
                <a:gd name="T8" fmla="*/ 231855 w 476"/>
                <a:gd name="T9" fmla="*/ 872030 h 638"/>
                <a:gd name="T10" fmla="*/ 306694 w 476"/>
                <a:gd name="T11" fmla="*/ 936625 h 638"/>
                <a:gd name="T12" fmla="*/ 387403 w 476"/>
                <a:gd name="T13" fmla="*/ 872030 h 638"/>
                <a:gd name="T14" fmla="*/ 462243 w 476"/>
                <a:gd name="T15" fmla="*/ 936625 h 638"/>
                <a:gd name="T16" fmla="*/ 537082 w 476"/>
                <a:gd name="T17" fmla="*/ 872030 h 638"/>
                <a:gd name="T18" fmla="*/ 617791 w 476"/>
                <a:gd name="T19" fmla="*/ 936625 h 638"/>
                <a:gd name="T20" fmla="*/ 698500 w 476"/>
                <a:gd name="T21" fmla="*/ 872030 h 638"/>
                <a:gd name="T22" fmla="*/ 0 w 476"/>
                <a:gd name="T23" fmla="*/ 0 h 638"/>
                <a:gd name="T24" fmla="*/ 0 w 476"/>
                <a:gd name="T25" fmla="*/ 0 h 63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76"/>
                <a:gd name="T40" fmla="*/ 0 h 638"/>
                <a:gd name="T41" fmla="*/ 476 w 476"/>
                <a:gd name="T42" fmla="*/ 638 h 63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76" h="638">
                  <a:moveTo>
                    <a:pt x="0" y="0"/>
                  </a:moveTo>
                  <a:lnTo>
                    <a:pt x="0" y="638"/>
                  </a:lnTo>
                  <a:lnTo>
                    <a:pt x="56" y="594"/>
                  </a:lnTo>
                  <a:lnTo>
                    <a:pt x="107" y="638"/>
                  </a:lnTo>
                  <a:lnTo>
                    <a:pt x="158" y="594"/>
                  </a:lnTo>
                  <a:lnTo>
                    <a:pt x="209" y="638"/>
                  </a:lnTo>
                  <a:lnTo>
                    <a:pt x="264" y="594"/>
                  </a:lnTo>
                  <a:lnTo>
                    <a:pt x="315" y="638"/>
                  </a:lnTo>
                  <a:lnTo>
                    <a:pt x="366" y="594"/>
                  </a:lnTo>
                  <a:lnTo>
                    <a:pt x="421" y="638"/>
                  </a:lnTo>
                  <a:lnTo>
                    <a:pt x="476" y="5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6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64"/>
            <p:cNvSpPr>
              <a:spLocks noChangeArrowheads="1"/>
            </p:cNvSpPr>
            <p:nvPr/>
          </p:nvSpPr>
          <p:spPr bwMode="auto">
            <a:xfrm>
              <a:off x="2092325" y="4533900"/>
              <a:ext cx="503238" cy="674688"/>
            </a:xfrm>
            <a:custGeom>
              <a:avLst/>
              <a:gdLst>
                <a:gd name="T0" fmla="*/ 0 w 343"/>
                <a:gd name="T1" fmla="*/ 0 h 460"/>
                <a:gd name="T2" fmla="*/ 0 w 343"/>
                <a:gd name="T3" fmla="*/ 674688 h 460"/>
                <a:gd name="T4" fmla="*/ 58687 w 343"/>
                <a:gd name="T5" fmla="*/ 629220 h 460"/>
                <a:gd name="T6" fmla="*/ 110037 w 343"/>
                <a:gd name="T7" fmla="*/ 674688 h 460"/>
                <a:gd name="T8" fmla="*/ 167257 w 343"/>
                <a:gd name="T9" fmla="*/ 629220 h 460"/>
                <a:gd name="T10" fmla="*/ 225944 w 343"/>
                <a:gd name="T11" fmla="*/ 674688 h 460"/>
                <a:gd name="T12" fmla="*/ 277294 w 343"/>
                <a:gd name="T13" fmla="*/ 629220 h 460"/>
                <a:gd name="T14" fmla="*/ 334514 w 343"/>
                <a:gd name="T15" fmla="*/ 674688 h 460"/>
                <a:gd name="T16" fmla="*/ 387332 w 343"/>
                <a:gd name="T17" fmla="*/ 629220 h 460"/>
                <a:gd name="T18" fmla="*/ 444551 w 343"/>
                <a:gd name="T19" fmla="*/ 674688 h 460"/>
                <a:gd name="T20" fmla="*/ 503238 w 343"/>
                <a:gd name="T21" fmla="*/ 629220 h 460"/>
                <a:gd name="T22" fmla="*/ 0 w 343"/>
                <a:gd name="T23" fmla="*/ 0 h 460"/>
                <a:gd name="T24" fmla="*/ 0 w 343"/>
                <a:gd name="T25" fmla="*/ 0 h 4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43"/>
                <a:gd name="T40" fmla="*/ 0 h 460"/>
                <a:gd name="T41" fmla="*/ 343 w 343"/>
                <a:gd name="T42" fmla="*/ 460 h 46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43" h="460">
                  <a:moveTo>
                    <a:pt x="0" y="0"/>
                  </a:moveTo>
                  <a:lnTo>
                    <a:pt x="0" y="460"/>
                  </a:lnTo>
                  <a:lnTo>
                    <a:pt x="40" y="429"/>
                  </a:lnTo>
                  <a:lnTo>
                    <a:pt x="75" y="460"/>
                  </a:lnTo>
                  <a:lnTo>
                    <a:pt x="114" y="429"/>
                  </a:lnTo>
                  <a:lnTo>
                    <a:pt x="154" y="460"/>
                  </a:lnTo>
                  <a:lnTo>
                    <a:pt x="189" y="429"/>
                  </a:lnTo>
                  <a:lnTo>
                    <a:pt x="228" y="460"/>
                  </a:lnTo>
                  <a:lnTo>
                    <a:pt x="264" y="429"/>
                  </a:lnTo>
                  <a:lnTo>
                    <a:pt x="303" y="460"/>
                  </a:lnTo>
                  <a:lnTo>
                    <a:pt x="343" y="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D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Rectangle 65"/>
            <p:cNvSpPr>
              <a:spLocks noChangeArrowheads="1"/>
            </p:cNvSpPr>
            <p:nvPr/>
          </p:nvSpPr>
          <p:spPr bwMode="auto">
            <a:xfrm>
              <a:off x="2613025" y="5765800"/>
              <a:ext cx="820738" cy="692150"/>
            </a:xfrm>
            <a:prstGeom prst="rect">
              <a:avLst/>
            </a:pr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5" name="Freeform 66"/>
            <p:cNvSpPr>
              <a:spLocks noChangeArrowheads="1"/>
            </p:cNvSpPr>
            <p:nvPr/>
          </p:nvSpPr>
          <p:spPr bwMode="auto">
            <a:xfrm>
              <a:off x="2613025" y="5891213"/>
              <a:ext cx="820738" cy="260350"/>
            </a:xfrm>
            <a:custGeom>
              <a:avLst/>
              <a:gdLst>
                <a:gd name="T0" fmla="*/ 433126 w 559"/>
                <a:gd name="T1" fmla="*/ 208868 h 177"/>
                <a:gd name="T2" fmla="*/ 433126 w 559"/>
                <a:gd name="T3" fmla="*/ 0 h 177"/>
                <a:gd name="T4" fmla="*/ 381739 w 559"/>
                <a:gd name="T5" fmla="*/ 0 h 177"/>
                <a:gd name="T6" fmla="*/ 381739 w 559"/>
                <a:gd name="T7" fmla="*/ 208868 h 177"/>
                <a:gd name="T8" fmla="*/ 0 w 559"/>
                <a:gd name="T9" fmla="*/ 208868 h 177"/>
                <a:gd name="T10" fmla="*/ 0 w 559"/>
                <a:gd name="T11" fmla="*/ 260350 h 177"/>
                <a:gd name="T12" fmla="*/ 820738 w 559"/>
                <a:gd name="T13" fmla="*/ 260350 h 177"/>
                <a:gd name="T14" fmla="*/ 820738 w 559"/>
                <a:gd name="T15" fmla="*/ 208868 h 177"/>
                <a:gd name="T16" fmla="*/ 433126 w 559"/>
                <a:gd name="T17" fmla="*/ 208868 h 17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59"/>
                <a:gd name="T28" fmla="*/ 0 h 177"/>
                <a:gd name="T29" fmla="*/ 559 w 559"/>
                <a:gd name="T30" fmla="*/ 177 h 17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59" h="177">
                  <a:moveTo>
                    <a:pt x="295" y="142"/>
                  </a:moveTo>
                  <a:lnTo>
                    <a:pt x="295" y="0"/>
                  </a:lnTo>
                  <a:lnTo>
                    <a:pt x="260" y="0"/>
                  </a:lnTo>
                  <a:lnTo>
                    <a:pt x="260" y="142"/>
                  </a:lnTo>
                  <a:lnTo>
                    <a:pt x="0" y="142"/>
                  </a:lnTo>
                  <a:lnTo>
                    <a:pt x="0" y="177"/>
                  </a:lnTo>
                  <a:lnTo>
                    <a:pt x="559" y="177"/>
                  </a:lnTo>
                  <a:lnTo>
                    <a:pt x="559" y="142"/>
                  </a:lnTo>
                  <a:lnTo>
                    <a:pt x="295" y="142"/>
                  </a:lnTo>
                  <a:close/>
                </a:path>
              </a:pathLst>
            </a:custGeom>
            <a:solidFill>
              <a:srgbClr val="B06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67"/>
            <p:cNvSpPr>
              <a:spLocks noChangeArrowheads="1"/>
            </p:cNvSpPr>
            <p:nvPr/>
          </p:nvSpPr>
          <p:spPr bwMode="auto">
            <a:xfrm>
              <a:off x="2433638" y="5181600"/>
              <a:ext cx="1177925" cy="784225"/>
            </a:xfrm>
            <a:custGeom>
              <a:avLst/>
              <a:gdLst>
                <a:gd name="T0" fmla="*/ 0 w 802"/>
                <a:gd name="T1" fmla="*/ 732921 h 535"/>
                <a:gd name="T2" fmla="*/ 76374 w 802"/>
                <a:gd name="T3" fmla="*/ 784225 h 535"/>
                <a:gd name="T4" fmla="*/ 139530 w 802"/>
                <a:gd name="T5" fmla="*/ 732921 h 535"/>
                <a:gd name="T6" fmla="*/ 202685 w 802"/>
                <a:gd name="T7" fmla="*/ 784225 h 535"/>
                <a:gd name="T8" fmla="*/ 265841 w 802"/>
                <a:gd name="T9" fmla="*/ 732921 h 535"/>
                <a:gd name="T10" fmla="*/ 330465 w 802"/>
                <a:gd name="T11" fmla="*/ 784225 h 535"/>
                <a:gd name="T12" fmla="*/ 393621 w 802"/>
                <a:gd name="T13" fmla="*/ 732921 h 535"/>
                <a:gd name="T14" fmla="*/ 462651 w 802"/>
                <a:gd name="T15" fmla="*/ 784225 h 535"/>
                <a:gd name="T16" fmla="*/ 525807 w 802"/>
                <a:gd name="T17" fmla="*/ 732921 h 535"/>
                <a:gd name="T18" fmla="*/ 588963 w 802"/>
                <a:gd name="T19" fmla="*/ 784225 h 535"/>
                <a:gd name="T20" fmla="*/ 653587 w 802"/>
                <a:gd name="T21" fmla="*/ 732921 h 535"/>
                <a:gd name="T22" fmla="*/ 716742 w 802"/>
                <a:gd name="T23" fmla="*/ 784225 h 535"/>
                <a:gd name="T24" fmla="*/ 785773 w 802"/>
                <a:gd name="T25" fmla="*/ 732921 h 535"/>
                <a:gd name="T26" fmla="*/ 848928 w 802"/>
                <a:gd name="T27" fmla="*/ 784225 h 535"/>
                <a:gd name="T28" fmla="*/ 913553 w 802"/>
                <a:gd name="T29" fmla="*/ 732921 h 535"/>
                <a:gd name="T30" fmla="*/ 976708 w 802"/>
                <a:gd name="T31" fmla="*/ 784225 h 535"/>
                <a:gd name="T32" fmla="*/ 1039864 w 802"/>
                <a:gd name="T33" fmla="*/ 732921 h 535"/>
                <a:gd name="T34" fmla="*/ 1108894 w 802"/>
                <a:gd name="T35" fmla="*/ 784225 h 535"/>
                <a:gd name="T36" fmla="*/ 1177925 w 802"/>
                <a:gd name="T37" fmla="*/ 732921 h 535"/>
                <a:gd name="T38" fmla="*/ 588963 w 802"/>
                <a:gd name="T39" fmla="*/ 0 h 535"/>
                <a:gd name="T40" fmla="*/ 0 w 802"/>
                <a:gd name="T41" fmla="*/ 732921 h 53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2"/>
                <a:gd name="T64" fmla="*/ 0 h 535"/>
                <a:gd name="T65" fmla="*/ 802 w 802"/>
                <a:gd name="T66" fmla="*/ 535 h 53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2" h="535">
                  <a:moveTo>
                    <a:pt x="0" y="500"/>
                  </a:moveTo>
                  <a:lnTo>
                    <a:pt x="52" y="535"/>
                  </a:lnTo>
                  <a:lnTo>
                    <a:pt x="95" y="500"/>
                  </a:lnTo>
                  <a:lnTo>
                    <a:pt x="138" y="535"/>
                  </a:lnTo>
                  <a:lnTo>
                    <a:pt x="181" y="500"/>
                  </a:lnTo>
                  <a:lnTo>
                    <a:pt x="225" y="535"/>
                  </a:lnTo>
                  <a:lnTo>
                    <a:pt x="268" y="500"/>
                  </a:lnTo>
                  <a:lnTo>
                    <a:pt x="315" y="535"/>
                  </a:lnTo>
                  <a:lnTo>
                    <a:pt x="358" y="500"/>
                  </a:lnTo>
                  <a:lnTo>
                    <a:pt x="401" y="535"/>
                  </a:lnTo>
                  <a:lnTo>
                    <a:pt x="445" y="500"/>
                  </a:lnTo>
                  <a:lnTo>
                    <a:pt x="488" y="535"/>
                  </a:lnTo>
                  <a:lnTo>
                    <a:pt x="535" y="500"/>
                  </a:lnTo>
                  <a:lnTo>
                    <a:pt x="578" y="535"/>
                  </a:lnTo>
                  <a:lnTo>
                    <a:pt x="622" y="500"/>
                  </a:lnTo>
                  <a:lnTo>
                    <a:pt x="665" y="535"/>
                  </a:lnTo>
                  <a:lnTo>
                    <a:pt x="708" y="500"/>
                  </a:lnTo>
                  <a:lnTo>
                    <a:pt x="755" y="535"/>
                  </a:lnTo>
                  <a:lnTo>
                    <a:pt x="802" y="500"/>
                  </a:lnTo>
                  <a:lnTo>
                    <a:pt x="401" y="0"/>
                  </a:lnTo>
                  <a:lnTo>
                    <a:pt x="0" y="500"/>
                  </a:lnTo>
                  <a:close/>
                </a:path>
              </a:pathLst>
            </a:cu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68"/>
            <p:cNvSpPr>
              <a:spLocks noChangeArrowheads="1"/>
            </p:cNvSpPr>
            <p:nvPr/>
          </p:nvSpPr>
          <p:spPr bwMode="auto">
            <a:xfrm>
              <a:off x="2560638" y="5181600"/>
              <a:ext cx="923925" cy="617538"/>
            </a:xfrm>
            <a:custGeom>
              <a:avLst/>
              <a:gdLst>
                <a:gd name="T0" fmla="*/ 0 w 629"/>
                <a:gd name="T1" fmla="*/ 577933 h 421"/>
                <a:gd name="T2" fmla="*/ 57286 w 629"/>
                <a:gd name="T3" fmla="*/ 617538 h 421"/>
                <a:gd name="T4" fmla="*/ 104290 w 629"/>
                <a:gd name="T5" fmla="*/ 577933 h 421"/>
                <a:gd name="T6" fmla="*/ 155701 w 629"/>
                <a:gd name="T7" fmla="*/ 617538 h 421"/>
                <a:gd name="T8" fmla="*/ 207112 w 629"/>
                <a:gd name="T9" fmla="*/ 577933 h 421"/>
                <a:gd name="T10" fmla="*/ 259992 w 629"/>
                <a:gd name="T11" fmla="*/ 617538 h 421"/>
                <a:gd name="T12" fmla="*/ 311402 w 629"/>
                <a:gd name="T13" fmla="*/ 577933 h 421"/>
                <a:gd name="T14" fmla="*/ 358407 w 629"/>
                <a:gd name="T15" fmla="*/ 617538 h 421"/>
                <a:gd name="T16" fmla="*/ 409817 w 629"/>
                <a:gd name="T17" fmla="*/ 577933 h 421"/>
                <a:gd name="T18" fmla="*/ 461228 w 629"/>
                <a:gd name="T19" fmla="*/ 617538 h 421"/>
                <a:gd name="T20" fmla="*/ 514108 w 629"/>
                <a:gd name="T21" fmla="*/ 577933 h 421"/>
                <a:gd name="T22" fmla="*/ 565518 w 629"/>
                <a:gd name="T23" fmla="*/ 617538 h 421"/>
                <a:gd name="T24" fmla="*/ 612523 w 629"/>
                <a:gd name="T25" fmla="*/ 577933 h 421"/>
                <a:gd name="T26" fmla="*/ 663933 w 629"/>
                <a:gd name="T27" fmla="*/ 617538 h 421"/>
                <a:gd name="T28" fmla="*/ 715344 w 629"/>
                <a:gd name="T29" fmla="*/ 577933 h 421"/>
                <a:gd name="T30" fmla="*/ 768224 w 629"/>
                <a:gd name="T31" fmla="*/ 617538 h 421"/>
                <a:gd name="T32" fmla="*/ 819635 w 629"/>
                <a:gd name="T33" fmla="*/ 577933 h 421"/>
                <a:gd name="T34" fmla="*/ 866639 w 629"/>
                <a:gd name="T35" fmla="*/ 617538 h 421"/>
                <a:gd name="T36" fmla="*/ 923925 w 629"/>
                <a:gd name="T37" fmla="*/ 572066 h 421"/>
                <a:gd name="T38" fmla="*/ 461228 w 629"/>
                <a:gd name="T39" fmla="*/ 0 h 421"/>
                <a:gd name="T40" fmla="*/ 0 w 629"/>
                <a:gd name="T41" fmla="*/ 577933 h 42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29"/>
                <a:gd name="T64" fmla="*/ 0 h 421"/>
                <a:gd name="T65" fmla="*/ 629 w 629"/>
                <a:gd name="T66" fmla="*/ 421 h 42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29" h="421">
                  <a:moveTo>
                    <a:pt x="0" y="394"/>
                  </a:moveTo>
                  <a:lnTo>
                    <a:pt x="39" y="421"/>
                  </a:lnTo>
                  <a:lnTo>
                    <a:pt x="71" y="394"/>
                  </a:lnTo>
                  <a:lnTo>
                    <a:pt x="106" y="421"/>
                  </a:lnTo>
                  <a:lnTo>
                    <a:pt x="141" y="394"/>
                  </a:lnTo>
                  <a:lnTo>
                    <a:pt x="177" y="421"/>
                  </a:lnTo>
                  <a:lnTo>
                    <a:pt x="212" y="394"/>
                  </a:lnTo>
                  <a:lnTo>
                    <a:pt x="244" y="421"/>
                  </a:lnTo>
                  <a:lnTo>
                    <a:pt x="279" y="394"/>
                  </a:lnTo>
                  <a:lnTo>
                    <a:pt x="314" y="421"/>
                  </a:lnTo>
                  <a:lnTo>
                    <a:pt x="350" y="394"/>
                  </a:lnTo>
                  <a:lnTo>
                    <a:pt x="385" y="421"/>
                  </a:lnTo>
                  <a:lnTo>
                    <a:pt x="417" y="394"/>
                  </a:lnTo>
                  <a:lnTo>
                    <a:pt x="452" y="421"/>
                  </a:lnTo>
                  <a:lnTo>
                    <a:pt x="487" y="394"/>
                  </a:lnTo>
                  <a:lnTo>
                    <a:pt x="523" y="421"/>
                  </a:lnTo>
                  <a:lnTo>
                    <a:pt x="558" y="394"/>
                  </a:lnTo>
                  <a:lnTo>
                    <a:pt x="590" y="421"/>
                  </a:lnTo>
                  <a:lnTo>
                    <a:pt x="629" y="390"/>
                  </a:lnTo>
                  <a:lnTo>
                    <a:pt x="314" y="0"/>
                  </a:lnTo>
                  <a:lnTo>
                    <a:pt x="0" y="394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69"/>
            <p:cNvSpPr>
              <a:spLocks noChangeArrowheads="1"/>
            </p:cNvSpPr>
            <p:nvPr/>
          </p:nvSpPr>
          <p:spPr bwMode="auto">
            <a:xfrm>
              <a:off x="2687638" y="5181600"/>
              <a:ext cx="669925" cy="444500"/>
            </a:xfrm>
            <a:custGeom>
              <a:avLst/>
              <a:gdLst>
                <a:gd name="T0" fmla="*/ 0 w 456"/>
                <a:gd name="T1" fmla="*/ 415160 h 303"/>
                <a:gd name="T2" fmla="*/ 41136 w 456"/>
                <a:gd name="T3" fmla="*/ 444500 h 303"/>
                <a:gd name="T4" fmla="*/ 80802 w 456"/>
                <a:gd name="T5" fmla="*/ 415160 h 303"/>
                <a:gd name="T6" fmla="*/ 116062 w 456"/>
                <a:gd name="T7" fmla="*/ 444500 h 303"/>
                <a:gd name="T8" fmla="*/ 151321 w 456"/>
                <a:gd name="T9" fmla="*/ 415160 h 303"/>
                <a:gd name="T10" fmla="*/ 190987 w 456"/>
                <a:gd name="T11" fmla="*/ 444500 h 303"/>
                <a:gd name="T12" fmla="*/ 226247 w 456"/>
                <a:gd name="T13" fmla="*/ 415160 h 303"/>
                <a:gd name="T14" fmla="*/ 260037 w 456"/>
                <a:gd name="T15" fmla="*/ 444500 h 303"/>
                <a:gd name="T16" fmla="*/ 301172 w 456"/>
                <a:gd name="T17" fmla="*/ 415160 h 303"/>
                <a:gd name="T18" fmla="*/ 334963 w 456"/>
                <a:gd name="T19" fmla="*/ 444500 h 303"/>
                <a:gd name="T20" fmla="*/ 370222 w 456"/>
                <a:gd name="T21" fmla="*/ 415160 h 303"/>
                <a:gd name="T22" fmla="*/ 411357 w 456"/>
                <a:gd name="T23" fmla="*/ 444500 h 303"/>
                <a:gd name="T24" fmla="*/ 445148 w 456"/>
                <a:gd name="T25" fmla="*/ 415160 h 303"/>
                <a:gd name="T26" fmla="*/ 480407 w 456"/>
                <a:gd name="T27" fmla="*/ 444500 h 303"/>
                <a:gd name="T28" fmla="*/ 520073 w 456"/>
                <a:gd name="T29" fmla="*/ 415160 h 303"/>
                <a:gd name="T30" fmla="*/ 555333 w 456"/>
                <a:gd name="T31" fmla="*/ 444500 h 303"/>
                <a:gd name="T32" fmla="*/ 589123 w 456"/>
                <a:gd name="T33" fmla="*/ 415160 h 303"/>
                <a:gd name="T34" fmla="*/ 630258 w 456"/>
                <a:gd name="T35" fmla="*/ 444500 h 303"/>
                <a:gd name="T36" fmla="*/ 669925 w 456"/>
                <a:gd name="T37" fmla="*/ 415160 h 303"/>
                <a:gd name="T38" fmla="*/ 334963 w 456"/>
                <a:gd name="T39" fmla="*/ 0 h 303"/>
                <a:gd name="T40" fmla="*/ 0 w 456"/>
                <a:gd name="T41" fmla="*/ 415160 h 30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56"/>
                <a:gd name="T64" fmla="*/ 0 h 303"/>
                <a:gd name="T65" fmla="*/ 456 w 456"/>
                <a:gd name="T66" fmla="*/ 303 h 30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56" h="303">
                  <a:moveTo>
                    <a:pt x="0" y="283"/>
                  </a:moveTo>
                  <a:lnTo>
                    <a:pt x="28" y="303"/>
                  </a:lnTo>
                  <a:lnTo>
                    <a:pt x="55" y="283"/>
                  </a:lnTo>
                  <a:lnTo>
                    <a:pt x="79" y="303"/>
                  </a:lnTo>
                  <a:lnTo>
                    <a:pt x="103" y="283"/>
                  </a:lnTo>
                  <a:lnTo>
                    <a:pt x="130" y="303"/>
                  </a:lnTo>
                  <a:lnTo>
                    <a:pt x="154" y="283"/>
                  </a:lnTo>
                  <a:lnTo>
                    <a:pt x="177" y="303"/>
                  </a:lnTo>
                  <a:lnTo>
                    <a:pt x="205" y="283"/>
                  </a:lnTo>
                  <a:lnTo>
                    <a:pt x="228" y="303"/>
                  </a:lnTo>
                  <a:lnTo>
                    <a:pt x="252" y="283"/>
                  </a:lnTo>
                  <a:lnTo>
                    <a:pt x="280" y="303"/>
                  </a:lnTo>
                  <a:lnTo>
                    <a:pt x="303" y="283"/>
                  </a:lnTo>
                  <a:lnTo>
                    <a:pt x="327" y="303"/>
                  </a:lnTo>
                  <a:lnTo>
                    <a:pt x="354" y="283"/>
                  </a:lnTo>
                  <a:lnTo>
                    <a:pt x="378" y="303"/>
                  </a:lnTo>
                  <a:lnTo>
                    <a:pt x="401" y="283"/>
                  </a:lnTo>
                  <a:lnTo>
                    <a:pt x="429" y="303"/>
                  </a:lnTo>
                  <a:lnTo>
                    <a:pt x="456" y="283"/>
                  </a:lnTo>
                  <a:lnTo>
                    <a:pt x="228" y="0"/>
                  </a:lnTo>
                  <a:lnTo>
                    <a:pt x="0" y="283"/>
                  </a:lnTo>
                  <a:close/>
                </a:path>
              </a:pathLst>
            </a:custGeom>
            <a:solidFill>
              <a:srgbClr val="F6DC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Rectangle 70"/>
            <p:cNvSpPr>
              <a:spLocks noChangeArrowheads="1"/>
            </p:cNvSpPr>
            <p:nvPr/>
          </p:nvSpPr>
          <p:spPr bwMode="auto">
            <a:xfrm>
              <a:off x="2613025" y="6151563"/>
              <a:ext cx="820738" cy="1158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0" name="Rectangle 71"/>
            <p:cNvSpPr>
              <a:spLocks noChangeArrowheads="1"/>
            </p:cNvSpPr>
            <p:nvPr/>
          </p:nvSpPr>
          <p:spPr bwMode="auto">
            <a:xfrm>
              <a:off x="2768600" y="5989638"/>
              <a:ext cx="85725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1" name="Rectangle 72"/>
            <p:cNvSpPr>
              <a:spLocks noChangeArrowheads="1"/>
            </p:cNvSpPr>
            <p:nvPr/>
          </p:nvSpPr>
          <p:spPr bwMode="auto">
            <a:xfrm>
              <a:off x="3173413" y="5989638"/>
              <a:ext cx="87312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2" name="Freeform 139"/>
            <p:cNvSpPr>
              <a:spLocks noChangeArrowheads="1"/>
            </p:cNvSpPr>
            <p:nvPr/>
          </p:nvSpPr>
          <p:spPr bwMode="auto">
            <a:xfrm>
              <a:off x="1798638" y="3098800"/>
              <a:ext cx="1136650" cy="554038"/>
            </a:xfrm>
            <a:custGeom>
              <a:avLst/>
              <a:gdLst>
                <a:gd name="T0" fmla="*/ 1038563 w 197"/>
                <a:gd name="T1" fmla="*/ 363587 h 96"/>
                <a:gd name="T2" fmla="*/ 1003945 w 197"/>
                <a:gd name="T3" fmla="*/ 369359 h 96"/>
                <a:gd name="T4" fmla="*/ 848160 w 197"/>
                <a:gd name="T5" fmla="*/ 230849 h 96"/>
                <a:gd name="T6" fmla="*/ 807772 w 197"/>
                <a:gd name="T7" fmla="*/ 236620 h 96"/>
                <a:gd name="T8" fmla="*/ 807772 w 197"/>
                <a:gd name="T9" fmla="*/ 230849 h 96"/>
                <a:gd name="T10" fmla="*/ 571210 w 197"/>
                <a:gd name="T11" fmla="*/ 5771 h 96"/>
                <a:gd name="T12" fmla="*/ 346188 w 197"/>
                <a:gd name="T13" fmla="*/ 236620 h 96"/>
                <a:gd name="T14" fmla="*/ 346188 w 197"/>
                <a:gd name="T15" fmla="*/ 253934 h 96"/>
                <a:gd name="T16" fmla="*/ 271180 w 197"/>
                <a:gd name="T17" fmla="*/ 242392 h 96"/>
                <a:gd name="T18" fmla="*/ 121166 w 197"/>
                <a:gd name="T19" fmla="*/ 375130 h 96"/>
                <a:gd name="T20" fmla="*/ 92317 w 197"/>
                <a:gd name="T21" fmla="*/ 369359 h 96"/>
                <a:gd name="T22" fmla="*/ 0 w 197"/>
                <a:gd name="T23" fmla="*/ 461698 h 96"/>
                <a:gd name="T24" fmla="*/ 92317 w 197"/>
                <a:gd name="T25" fmla="*/ 554038 h 96"/>
                <a:gd name="T26" fmla="*/ 1044333 w 197"/>
                <a:gd name="T27" fmla="*/ 548267 h 96"/>
                <a:gd name="T28" fmla="*/ 1136650 w 197"/>
                <a:gd name="T29" fmla="*/ 455927 h 96"/>
                <a:gd name="T30" fmla="*/ 1038563 w 197"/>
                <a:gd name="T31" fmla="*/ 363587 h 9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97"/>
                <a:gd name="T49" fmla="*/ 0 h 96"/>
                <a:gd name="T50" fmla="*/ 197 w 197"/>
                <a:gd name="T51" fmla="*/ 96 h 9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97" h="96">
                  <a:moveTo>
                    <a:pt x="180" y="63"/>
                  </a:moveTo>
                  <a:cubicBezTo>
                    <a:pt x="178" y="63"/>
                    <a:pt x="176" y="64"/>
                    <a:pt x="174" y="64"/>
                  </a:cubicBezTo>
                  <a:cubicBezTo>
                    <a:pt x="173" y="50"/>
                    <a:pt x="161" y="40"/>
                    <a:pt x="147" y="40"/>
                  </a:cubicBezTo>
                  <a:cubicBezTo>
                    <a:pt x="145" y="40"/>
                    <a:pt x="142" y="40"/>
                    <a:pt x="140" y="41"/>
                  </a:cubicBezTo>
                  <a:cubicBezTo>
                    <a:pt x="140" y="41"/>
                    <a:pt x="140" y="40"/>
                    <a:pt x="140" y="40"/>
                  </a:cubicBezTo>
                  <a:cubicBezTo>
                    <a:pt x="139" y="18"/>
                    <a:pt x="121" y="0"/>
                    <a:pt x="99" y="1"/>
                  </a:cubicBezTo>
                  <a:cubicBezTo>
                    <a:pt x="77" y="1"/>
                    <a:pt x="59" y="19"/>
                    <a:pt x="60" y="41"/>
                  </a:cubicBezTo>
                  <a:cubicBezTo>
                    <a:pt x="60" y="42"/>
                    <a:pt x="60" y="43"/>
                    <a:pt x="60" y="44"/>
                  </a:cubicBezTo>
                  <a:cubicBezTo>
                    <a:pt x="56" y="42"/>
                    <a:pt x="52" y="41"/>
                    <a:pt x="47" y="42"/>
                  </a:cubicBezTo>
                  <a:cubicBezTo>
                    <a:pt x="34" y="42"/>
                    <a:pt x="23" y="52"/>
                    <a:pt x="21" y="65"/>
                  </a:cubicBezTo>
                  <a:cubicBezTo>
                    <a:pt x="20" y="64"/>
                    <a:pt x="18" y="64"/>
                    <a:pt x="16" y="64"/>
                  </a:cubicBezTo>
                  <a:cubicBezTo>
                    <a:pt x="7" y="64"/>
                    <a:pt x="0" y="72"/>
                    <a:pt x="0" y="80"/>
                  </a:cubicBezTo>
                  <a:cubicBezTo>
                    <a:pt x="0" y="89"/>
                    <a:pt x="8" y="96"/>
                    <a:pt x="16" y="96"/>
                  </a:cubicBezTo>
                  <a:cubicBezTo>
                    <a:pt x="22" y="96"/>
                    <a:pt x="174" y="95"/>
                    <a:pt x="181" y="95"/>
                  </a:cubicBezTo>
                  <a:cubicBezTo>
                    <a:pt x="190" y="95"/>
                    <a:pt x="197" y="88"/>
                    <a:pt x="197" y="79"/>
                  </a:cubicBezTo>
                  <a:cubicBezTo>
                    <a:pt x="196" y="70"/>
                    <a:pt x="189" y="63"/>
                    <a:pt x="180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140"/>
            <p:cNvSpPr>
              <a:spLocks noChangeArrowheads="1"/>
            </p:cNvSpPr>
            <p:nvPr/>
          </p:nvSpPr>
          <p:spPr bwMode="auto">
            <a:xfrm>
              <a:off x="2376488" y="3317875"/>
              <a:ext cx="1138237" cy="554038"/>
            </a:xfrm>
            <a:custGeom>
              <a:avLst/>
              <a:gdLst>
                <a:gd name="T0" fmla="*/ 1040014 w 197"/>
                <a:gd name="T1" fmla="*/ 369359 h 96"/>
                <a:gd name="T2" fmla="*/ 1011124 w 197"/>
                <a:gd name="T3" fmla="*/ 375130 h 96"/>
                <a:gd name="T4" fmla="*/ 849344 w 197"/>
                <a:gd name="T5" fmla="*/ 230849 h 96"/>
                <a:gd name="T6" fmla="*/ 808899 w 197"/>
                <a:gd name="T7" fmla="*/ 236620 h 96"/>
                <a:gd name="T8" fmla="*/ 808899 w 197"/>
                <a:gd name="T9" fmla="*/ 230849 h 96"/>
                <a:gd name="T10" fmla="*/ 577785 w 197"/>
                <a:gd name="T11" fmla="*/ 5771 h 96"/>
                <a:gd name="T12" fmla="*/ 346671 w 197"/>
                <a:gd name="T13" fmla="*/ 236620 h 96"/>
                <a:gd name="T14" fmla="*/ 346671 w 197"/>
                <a:gd name="T15" fmla="*/ 253934 h 96"/>
                <a:gd name="T16" fmla="*/ 277337 w 197"/>
                <a:gd name="T17" fmla="*/ 236620 h 96"/>
                <a:gd name="T18" fmla="*/ 121335 w 197"/>
                <a:gd name="T19" fmla="*/ 369359 h 96"/>
                <a:gd name="T20" fmla="*/ 92446 w 197"/>
                <a:gd name="T21" fmla="*/ 363587 h 96"/>
                <a:gd name="T22" fmla="*/ 0 w 197"/>
                <a:gd name="T23" fmla="*/ 455927 h 96"/>
                <a:gd name="T24" fmla="*/ 92446 w 197"/>
                <a:gd name="T25" fmla="*/ 548267 h 96"/>
                <a:gd name="T26" fmla="*/ 1045791 w 197"/>
                <a:gd name="T27" fmla="*/ 554038 h 96"/>
                <a:gd name="T28" fmla="*/ 1132459 w 197"/>
                <a:gd name="T29" fmla="*/ 455927 h 96"/>
                <a:gd name="T30" fmla="*/ 1040014 w 197"/>
                <a:gd name="T31" fmla="*/ 369359 h 9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97"/>
                <a:gd name="T49" fmla="*/ 0 h 96"/>
                <a:gd name="T50" fmla="*/ 197 w 197"/>
                <a:gd name="T51" fmla="*/ 96 h 9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97" h="96">
                  <a:moveTo>
                    <a:pt x="180" y="64"/>
                  </a:moveTo>
                  <a:cubicBezTo>
                    <a:pt x="178" y="64"/>
                    <a:pt x="176" y="64"/>
                    <a:pt x="175" y="65"/>
                  </a:cubicBezTo>
                  <a:cubicBezTo>
                    <a:pt x="173" y="51"/>
                    <a:pt x="162" y="40"/>
                    <a:pt x="147" y="40"/>
                  </a:cubicBezTo>
                  <a:cubicBezTo>
                    <a:pt x="145" y="40"/>
                    <a:pt x="142" y="40"/>
                    <a:pt x="140" y="41"/>
                  </a:cubicBezTo>
                  <a:cubicBezTo>
                    <a:pt x="140" y="41"/>
                    <a:pt x="140" y="40"/>
                    <a:pt x="140" y="40"/>
                  </a:cubicBezTo>
                  <a:cubicBezTo>
                    <a:pt x="140" y="18"/>
                    <a:pt x="122" y="0"/>
                    <a:pt x="100" y="1"/>
                  </a:cubicBezTo>
                  <a:cubicBezTo>
                    <a:pt x="78" y="1"/>
                    <a:pt x="60" y="19"/>
                    <a:pt x="60" y="41"/>
                  </a:cubicBezTo>
                  <a:cubicBezTo>
                    <a:pt x="60" y="42"/>
                    <a:pt x="60" y="43"/>
                    <a:pt x="60" y="44"/>
                  </a:cubicBezTo>
                  <a:cubicBezTo>
                    <a:pt x="56" y="42"/>
                    <a:pt x="52" y="41"/>
                    <a:pt x="48" y="41"/>
                  </a:cubicBezTo>
                  <a:cubicBezTo>
                    <a:pt x="34" y="41"/>
                    <a:pt x="23" y="51"/>
                    <a:pt x="21" y="64"/>
                  </a:cubicBezTo>
                  <a:cubicBezTo>
                    <a:pt x="20" y="64"/>
                    <a:pt x="18" y="63"/>
                    <a:pt x="16" y="63"/>
                  </a:cubicBezTo>
                  <a:cubicBezTo>
                    <a:pt x="7" y="63"/>
                    <a:pt x="0" y="71"/>
                    <a:pt x="0" y="79"/>
                  </a:cubicBezTo>
                  <a:cubicBezTo>
                    <a:pt x="0" y="88"/>
                    <a:pt x="7" y="95"/>
                    <a:pt x="16" y="95"/>
                  </a:cubicBezTo>
                  <a:cubicBezTo>
                    <a:pt x="22" y="95"/>
                    <a:pt x="174" y="96"/>
                    <a:pt x="181" y="96"/>
                  </a:cubicBezTo>
                  <a:cubicBezTo>
                    <a:pt x="189" y="95"/>
                    <a:pt x="197" y="88"/>
                    <a:pt x="196" y="79"/>
                  </a:cubicBezTo>
                  <a:cubicBezTo>
                    <a:pt x="196" y="71"/>
                    <a:pt x="189" y="64"/>
                    <a:pt x="180" y="64"/>
                  </a:cubicBezTo>
                  <a:close/>
                </a:path>
              </a:pathLst>
            </a:custGeom>
            <a:solidFill>
              <a:srgbClr val="7C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142"/>
            <p:cNvSpPr>
              <a:spLocks noChangeArrowheads="1"/>
            </p:cNvSpPr>
            <p:nvPr/>
          </p:nvSpPr>
          <p:spPr bwMode="auto">
            <a:xfrm>
              <a:off x="3254375" y="3033713"/>
              <a:ext cx="374650" cy="207962"/>
            </a:xfrm>
            <a:custGeom>
              <a:avLst/>
              <a:gdLst>
                <a:gd name="T0" fmla="*/ 311248 w 65"/>
                <a:gd name="T1" fmla="*/ 80874 h 36"/>
                <a:gd name="T2" fmla="*/ 293956 w 65"/>
                <a:gd name="T3" fmla="*/ 80874 h 36"/>
                <a:gd name="T4" fmla="*/ 190207 w 65"/>
                <a:gd name="T5" fmla="*/ 0 h 36"/>
                <a:gd name="T6" fmla="*/ 86458 w 65"/>
                <a:gd name="T7" fmla="*/ 80874 h 36"/>
                <a:gd name="T8" fmla="*/ 69166 w 65"/>
                <a:gd name="T9" fmla="*/ 80874 h 36"/>
                <a:gd name="T10" fmla="*/ 0 w 65"/>
                <a:gd name="T11" fmla="*/ 144418 h 36"/>
                <a:gd name="T12" fmla="*/ 69166 w 65"/>
                <a:gd name="T13" fmla="*/ 207962 h 36"/>
                <a:gd name="T14" fmla="*/ 311248 w 65"/>
                <a:gd name="T15" fmla="*/ 207962 h 36"/>
                <a:gd name="T16" fmla="*/ 374650 w 65"/>
                <a:gd name="T17" fmla="*/ 144418 h 36"/>
                <a:gd name="T18" fmla="*/ 311248 w 65"/>
                <a:gd name="T19" fmla="*/ 80874 h 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5"/>
                <a:gd name="T31" fmla="*/ 0 h 36"/>
                <a:gd name="T32" fmla="*/ 65 w 65"/>
                <a:gd name="T33" fmla="*/ 36 h 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5" h="36">
                  <a:moveTo>
                    <a:pt x="54" y="14"/>
                  </a:moveTo>
                  <a:cubicBezTo>
                    <a:pt x="53" y="14"/>
                    <a:pt x="52" y="14"/>
                    <a:pt x="51" y="14"/>
                  </a:cubicBezTo>
                  <a:cubicBezTo>
                    <a:pt x="49" y="6"/>
                    <a:pt x="41" y="0"/>
                    <a:pt x="33" y="0"/>
                  </a:cubicBezTo>
                  <a:cubicBezTo>
                    <a:pt x="24" y="0"/>
                    <a:pt x="16" y="6"/>
                    <a:pt x="15" y="14"/>
                  </a:cubicBezTo>
                  <a:cubicBezTo>
                    <a:pt x="14" y="14"/>
                    <a:pt x="13" y="14"/>
                    <a:pt x="12" y="14"/>
                  </a:cubicBezTo>
                  <a:cubicBezTo>
                    <a:pt x="5" y="14"/>
                    <a:pt x="0" y="19"/>
                    <a:pt x="0" y="25"/>
                  </a:cubicBezTo>
                  <a:cubicBezTo>
                    <a:pt x="0" y="31"/>
                    <a:pt x="5" y="36"/>
                    <a:pt x="12" y="36"/>
                  </a:cubicBezTo>
                  <a:cubicBezTo>
                    <a:pt x="15" y="36"/>
                    <a:pt x="50" y="36"/>
                    <a:pt x="54" y="36"/>
                  </a:cubicBezTo>
                  <a:cubicBezTo>
                    <a:pt x="60" y="36"/>
                    <a:pt x="65" y="31"/>
                    <a:pt x="65" y="25"/>
                  </a:cubicBezTo>
                  <a:cubicBezTo>
                    <a:pt x="65" y="19"/>
                    <a:pt x="60" y="14"/>
                    <a:pt x="54" y="14"/>
                  </a:cubicBezTo>
                  <a:close/>
                </a:path>
              </a:pathLst>
            </a:custGeom>
            <a:solidFill>
              <a:srgbClr val="29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Rectangle 143"/>
            <p:cNvSpPr>
              <a:spLocks noChangeArrowheads="1"/>
            </p:cNvSpPr>
            <p:nvPr/>
          </p:nvSpPr>
          <p:spPr bwMode="auto">
            <a:xfrm>
              <a:off x="458788" y="5903913"/>
              <a:ext cx="63500" cy="369887"/>
            </a:xfrm>
            <a:prstGeom prst="rect">
              <a:avLst/>
            </a:pr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6" name="Rectangle 144"/>
            <p:cNvSpPr>
              <a:spLocks noChangeArrowheads="1"/>
            </p:cNvSpPr>
            <p:nvPr/>
          </p:nvSpPr>
          <p:spPr bwMode="auto">
            <a:xfrm>
              <a:off x="441325" y="5978525"/>
              <a:ext cx="98425" cy="41275"/>
            </a:xfrm>
            <a:prstGeom prst="rect">
              <a:avLst/>
            </a:prstGeom>
            <a:solidFill>
              <a:srgbClr val="E0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7" name="Rectangle 145"/>
            <p:cNvSpPr>
              <a:spLocks noChangeArrowheads="1"/>
            </p:cNvSpPr>
            <p:nvPr/>
          </p:nvSpPr>
          <p:spPr bwMode="auto">
            <a:xfrm>
              <a:off x="441325" y="6083300"/>
              <a:ext cx="98425" cy="41275"/>
            </a:xfrm>
            <a:prstGeom prst="rect">
              <a:avLst/>
            </a:prstGeom>
            <a:solidFill>
              <a:srgbClr val="E0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8" name="Rectangle 146"/>
            <p:cNvSpPr>
              <a:spLocks noChangeArrowheads="1"/>
            </p:cNvSpPr>
            <p:nvPr/>
          </p:nvSpPr>
          <p:spPr bwMode="auto">
            <a:xfrm>
              <a:off x="441325" y="6175375"/>
              <a:ext cx="98425" cy="41275"/>
            </a:xfrm>
            <a:prstGeom prst="rect">
              <a:avLst/>
            </a:prstGeom>
            <a:solidFill>
              <a:srgbClr val="E0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9" name="Freeform 147"/>
            <p:cNvSpPr>
              <a:spLocks noChangeArrowheads="1"/>
            </p:cNvSpPr>
            <p:nvPr/>
          </p:nvSpPr>
          <p:spPr bwMode="auto">
            <a:xfrm>
              <a:off x="522288" y="5810250"/>
              <a:ext cx="230187" cy="117475"/>
            </a:xfrm>
            <a:custGeom>
              <a:avLst/>
              <a:gdLst>
                <a:gd name="T0" fmla="*/ 115094 w 40"/>
                <a:gd name="T1" fmla="*/ 0 h 20"/>
                <a:gd name="T2" fmla="*/ 230187 w 40"/>
                <a:gd name="T3" fmla="*/ 117475 h 20"/>
                <a:gd name="T4" fmla="*/ 195659 w 40"/>
                <a:gd name="T5" fmla="*/ 117475 h 20"/>
                <a:gd name="T6" fmla="*/ 172640 w 40"/>
                <a:gd name="T7" fmla="*/ 82233 h 20"/>
                <a:gd name="T8" fmla="*/ 155376 w 40"/>
                <a:gd name="T9" fmla="*/ 117475 h 20"/>
                <a:gd name="T10" fmla="*/ 132358 w 40"/>
                <a:gd name="T11" fmla="*/ 117475 h 20"/>
                <a:gd name="T12" fmla="*/ 115094 w 40"/>
                <a:gd name="T13" fmla="*/ 82233 h 20"/>
                <a:gd name="T14" fmla="*/ 97829 w 40"/>
                <a:gd name="T15" fmla="*/ 117475 h 20"/>
                <a:gd name="T16" fmla="*/ 69056 w 40"/>
                <a:gd name="T17" fmla="*/ 117475 h 20"/>
                <a:gd name="T18" fmla="*/ 51792 w 40"/>
                <a:gd name="T19" fmla="*/ 82233 h 20"/>
                <a:gd name="T20" fmla="*/ 34528 w 40"/>
                <a:gd name="T21" fmla="*/ 117475 h 20"/>
                <a:gd name="T22" fmla="*/ 0 w 40"/>
                <a:gd name="T23" fmla="*/ 117475 h 20"/>
                <a:gd name="T24" fmla="*/ 115094 w 40"/>
                <a:gd name="T25" fmla="*/ 0 h 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0"/>
                <a:gd name="T40" fmla="*/ 0 h 20"/>
                <a:gd name="T41" fmla="*/ 40 w 40"/>
                <a:gd name="T42" fmla="*/ 20 h 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0" h="20">
                  <a:moveTo>
                    <a:pt x="20" y="0"/>
                  </a:moveTo>
                  <a:cubicBezTo>
                    <a:pt x="31" y="0"/>
                    <a:pt x="40" y="9"/>
                    <a:pt x="40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lose/>
                </a:path>
              </a:pathLst>
            </a:custGeom>
            <a:solidFill>
              <a:srgbClr val="00B7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148"/>
            <p:cNvSpPr>
              <a:spLocks noChangeArrowheads="1"/>
            </p:cNvSpPr>
            <p:nvPr/>
          </p:nvSpPr>
          <p:spPr bwMode="auto">
            <a:xfrm>
              <a:off x="228600" y="5810250"/>
              <a:ext cx="230188" cy="117475"/>
            </a:xfrm>
            <a:custGeom>
              <a:avLst/>
              <a:gdLst>
                <a:gd name="T0" fmla="*/ 115094 w 40"/>
                <a:gd name="T1" fmla="*/ 0 h 20"/>
                <a:gd name="T2" fmla="*/ 230188 w 40"/>
                <a:gd name="T3" fmla="*/ 117475 h 20"/>
                <a:gd name="T4" fmla="*/ 189905 w 40"/>
                <a:gd name="T5" fmla="*/ 117475 h 20"/>
                <a:gd name="T6" fmla="*/ 172641 w 40"/>
                <a:gd name="T7" fmla="*/ 82233 h 20"/>
                <a:gd name="T8" fmla="*/ 155377 w 40"/>
                <a:gd name="T9" fmla="*/ 117475 h 20"/>
                <a:gd name="T10" fmla="*/ 132358 w 40"/>
                <a:gd name="T11" fmla="*/ 117475 h 20"/>
                <a:gd name="T12" fmla="*/ 115094 w 40"/>
                <a:gd name="T13" fmla="*/ 82233 h 20"/>
                <a:gd name="T14" fmla="*/ 92075 w 40"/>
                <a:gd name="T15" fmla="*/ 117475 h 20"/>
                <a:gd name="T16" fmla="*/ 69056 w 40"/>
                <a:gd name="T17" fmla="*/ 117475 h 20"/>
                <a:gd name="T18" fmla="*/ 51792 w 40"/>
                <a:gd name="T19" fmla="*/ 82233 h 20"/>
                <a:gd name="T20" fmla="*/ 28774 w 40"/>
                <a:gd name="T21" fmla="*/ 117475 h 20"/>
                <a:gd name="T22" fmla="*/ 0 w 40"/>
                <a:gd name="T23" fmla="*/ 117475 h 20"/>
                <a:gd name="T24" fmla="*/ 115094 w 40"/>
                <a:gd name="T25" fmla="*/ 0 h 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0"/>
                <a:gd name="T40" fmla="*/ 0 h 20"/>
                <a:gd name="T41" fmla="*/ 40 w 40"/>
                <a:gd name="T42" fmla="*/ 20 h 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0" h="20">
                  <a:moveTo>
                    <a:pt x="20" y="0"/>
                  </a:moveTo>
                  <a:cubicBezTo>
                    <a:pt x="31" y="0"/>
                    <a:pt x="40" y="9"/>
                    <a:pt x="40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lose/>
                </a:path>
              </a:pathLst>
            </a:custGeom>
            <a:solidFill>
              <a:srgbClr val="00B7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149"/>
            <p:cNvSpPr>
              <a:spLocks noChangeArrowheads="1"/>
            </p:cNvSpPr>
            <p:nvPr/>
          </p:nvSpPr>
          <p:spPr bwMode="auto">
            <a:xfrm>
              <a:off x="327025" y="5694363"/>
              <a:ext cx="195263" cy="227012"/>
            </a:xfrm>
            <a:custGeom>
              <a:avLst/>
              <a:gdLst>
                <a:gd name="T0" fmla="*/ 160805 w 34"/>
                <a:gd name="T1" fmla="*/ 69850 h 39"/>
                <a:gd name="T2" fmla="*/ 132090 w 34"/>
                <a:gd name="T3" fmla="*/ 227012 h 39"/>
                <a:gd name="T4" fmla="*/ 109118 w 34"/>
                <a:gd name="T5" fmla="*/ 197908 h 39"/>
                <a:gd name="T6" fmla="*/ 126347 w 34"/>
                <a:gd name="T7" fmla="*/ 162983 h 39"/>
                <a:gd name="T8" fmla="*/ 86145 w 34"/>
                <a:gd name="T9" fmla="*/ 168804 h 39"/>
                <a:gd name="T10" fmla="*/ 74659 w 34"/>
                <a:gd name="T11" fmla="*/ 151341 h 39"/>
                <a:gd name="T12" fmla="*/ 91888 w 34"/>
                <a:gd name="T13" fmla="*/ 116416 h 39"/>
                <a:gd name="T14" fmla="*/ 57430 w 34"/>
                <a:gd name="T15" fmla="*/ 116416 h 39"/>
                <a:gd name="T16" fmla="*/ 40201 w 34"/>
                <a:gd name="T17" fmla="*/ 93133 h 39"/>
                <a:gd name="T18" fmla="*/ 57430 w 34"/>
                <a:gd name="T19" fmla="*/ 64029 h 39"/>
                <a:gd name="T20" fmla="*/ 17229 w 34"/>
                <a:gd name="T21" fmla="*/ 64029 h 39"/>
                <a:gd name="T22" fmla="*/ 0 w 34"/>
                <a:gd name="T23" fmla="*/ 34925 h 39"/>
                <a:gd name="T24" fmla="*/ 160805 w 34"/>
                <a:gd name="T25" fmla="*/ 69850 h 3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4"/>
                <a:gd name="T40" fmla="*/ 0 h 39"/>
                <a:gd name="T41" fmla="*/ 34 w 34"/>
                <a:gd name="T42" fmla="*/ 39 h 3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4" h="39">
                  <a:moveTo>
                    <a:pt x="28" y="12"/>
                  </a:moveTo>
                  <a:cubicBezTo>
                    <a:pt x="34" y="21"/>
                    <a:pt x="32" y="33"/>
                    <a:pt x="23" y="39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9" y="0"/>
                    <a:pt x="22" y="3"/>
                    <a:pt x="28" y="12"/>
                  </a:cubicBezTo>
                  <a:close/>
                </a:path>
              </a:pathLst>
            </a:custGeom>
            <a:solidFill>
              <a:srgbClr val="AAD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150"/>
            <p:cNvSpPr>
              <a:spLocks noChangeArrowheads="1"/>
            </p:cNvSpPr>
            <p:nvPr/>
          </p:nvSpPr>
          <p:spPr bwMode="auto">
            <a:xfrm>
              <a:off x="465138" y="5694363"/>
              <a:ext cx="192087" cy="227012"/>
            </a:xfrm>
            <a:custGeom>
              <a:avLst/>
              <a:gdLst>
                <a:gd name="T0" fmla="*/ 34925 w 33"/>
                <a:gd name="T1" fmla="*/ 69850 h 39"/>
                <a:gd name="T2" fmla="*/ 64029 w 33"/>
                <a:gd name="T3" fmla="*/ 227012 h 39"/>
                <a:gd name="T4" fmla="*/ 81491 w 33"/>
                <a:gd name="T5" fmla="*/ 197908 h 39"/>
                <a:gd name="T6" fmla="*/ 69850 w 33"/>
                <a:gd name="T7" fmla="*/ 162983 h 39"/>
                <a:gd name="T8" fmla="*/ 104775 w 33"/>
                <a:gd name="T9" fmla="*/ 168804 h 39"/>
                <a:gd name="T10" fmla="*/ 116416 w 33"/>
                <a:gd name="T11" fmla="*/ 151341 h 39"/>
                <a:gd name="T12" fmla="*/ 104775 w 33"/>
                <a:gd name="T13" fmla="*/ 116416 h 39"/>
                <a:gd name="T14" fmla="*/ 139700 w 33"/>
                <a:gd name="T15" fmla="*/ 116416 h 39"/>
                <a:gd name="T16" fmla="*/ 157162 w 33"/>
                <a:gd name="T17" fmla="*/ 93133 h 39"/>
                <a:gd name="T18" fmla="*/ 139700 w 33"/>
                <a:gd name="T19" fmla="*/ 64029 h 39"/>
                <a:gd name="T20" fmla="*/ 174625 w 33"/>
                <a:gd name="T21" fmla="*/ 64029 h 39"/>
                <a:gd name="T22" fmla="*/ 192087 w 33"/>
                <a:gd name="T23" fmla="*/ 34925 h 39"/>
                <a:gd name="T24" fmla="*/ 34925 w 33"/>
                <a:gd name="T25" fmla="*/ 69850 h 3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3"/>
                <a:gd name="T40" fmla="*/ 0 h 39"/>
                <a:gd name="T41" fmla="*/ 33 w 33"/>
                <a:gd name="T42" fmla="*/ 39 h 3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3" h="39">
                  <a:moveTo>
                    <a:pt x="6" y="12"/>
                  </a:moveTo>
                  <a:cubicBezTo>
                    <a:pt x="0" y="21"/>
                    <a:pt x="2" y="33"/>
                    <a:pt x="11" y="39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24" y="0"/>
                    <a:pt x="12" y="3"/>
                    <a:pt x="6" y="12"/>
                  </a:cubicBezTo>
                  <a:close/>
                </a:path>
              </a:pathLst>
            </a:custGeom>
            <a:solidFill>
              <a:srgbClr val="AAD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Oval 151"/>
            <p:cNvSpPr>
              <a:spLocks noChangeArrowheads="1"/>
            </p:cNvSpPr>
            <p:nvPr/>
          </p:nvSpPr>
          <p:spPr bwMode="auto">
            <a:xfrm>
              <a:off x="488950" y="5880100"/>
              <a:ext cx="69850" cy="76200"/>
            </a:xfrm>
            <a:prstGeom prst="ellipse">
              <a:avLst/>
            </a:prstGeom>
            <a:solidFill>
              <a:srgbClr val="6E5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4" name="Oval 152"/>
            <p:cNvSpPr>
              <a:spLocks noChangeArrowheads="1"/>
            </p:cNvSpPr>
            <p:nvPr/>
          </p:nvSpPr>
          <p:spPr bwMode="auto">
            <a:xfrm>
              <a:off x="412750" y="5880100"/>
              <a:ext cx="76200" cy="76200"/>
            </a:xfrm>
            <a:prstGeom prst="ellipse">
              <a:avLst/>
            </a:prstGeom>
            <a:solidFill>
              <a:srgbClr val="6E5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5" name="Oval 153"/>
            <p:cNvSpPr>
              <a:spLocks noChangeArrowheads="1"/>
            </p:cNvSpPr>
            <p:nvPr/>
          </p:nvSpPr>
          <p:spPr bwMode="auto">
            <a:xfrm>
              <a:off x="454025" y="5845175"/>
              <a:ext cx="74613" cy="76200"/>
            </a:xfrm>
            <a:prstGeom prst="ellipse">
              <a:avLst/>
            </a:prstGeom>
            <a:solidFill>
              <a:srgbClr val="B06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6" name="Freeform 154"/>
            <p:cNvSpPr>
              <a:spLocks noChangeArrowheads="1"/>
            </p:cNvSpPr>
            <p:nvPr/>
          </p:nvSpPr>
          <p:spPr bwMode="auto">
            <a:xfrm>
              <a:off x="3022600" y="5181600"/>
              <a:ext cx="587375" cy="784225"/>
            </a:xfrm>
            <a:custGeom>
              <a:avLst/>
              <a:gdLst>
                <a:gd name="T0" fmla="*/ 0 w 401"/>
                <a:gd name="T1" fmla="*/ 0 h 535"/>
                <a:gd name="T2" fmla="*/ 0 w 401"/>
                <a:gd name="T3" fmla="*/ 784225 h 535"/>
                <a:gd name="T4" fmla="*/ 64450 w 401"/>
                <a:gd name="T5" fmla="*/ 732921 h 535"/>
                <a:gd name="T6" fmla="*/ 127435 w 401"/>
                <a:gd name="T7" fmla="*/ 784225 h 535"/>
                <a:gd name="T8" fmla="*/ 196280 w 401"/>
                <a:gd name="T9" fmla="*/ 732921 h 535"/>
                <a:gd name="T10" fmla="*/ 259265 w 401"/>
                <a:gd name="T11" fmla="*/ 784225 h 535"/>
                <a:gd name="T12" fmla="*/ 323715 w 401"/>
                <a:gd name="T13" fmla="*/ 732921 h 535"/>
                <a:gd name="T14" fmla="*/ 386701 w 401"/>
                <a:gd name="T15" fmla="*/ 784225 h 535"/>
                <a:gd name="T16" fmla="*/ 449686 w 401"/>
                <a:gd name="T17" fmla="*/ 732921 h 535"/>
                <a:gd name="T18" fmla="*/ 518531 w 401"/>
                <a:gd name="T19" fmla="*/ 784225 h 535"/>
                <a:gd name="T20" fmla="*/ 587375 w 401"/>
                <a:gd name="T21" fmla="*/ 732921 h 535"/>
                <a:gd name="T22" fmla="*/ 0 w 401"/>
                <a:gd name="T23" fmla="*/ 0 h 535"/>
                <a:gd name="T24" fmla="*/ 0 w 401"/>
                <a:gd name="T25" fmla="*/ 0 h 53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01"/>
                <a:gd name="T40" fmla="*/ 0 h 535"/>
                <a:gd name="T41" fmla="*/ 401 w 401"/>
                <a:gd name="T42" fmla="*/ 535 h 53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01" h="535">
                  <a:moveTo>
                    <a:pt x="0" y="0"/>
                  </a:moveTo>
                  <a:lnTo>
                    <a:pt x="0" y="535"/>
                  </a:lnTo>
                  <a:lnTo>
                    <a:pt x="44" y="500"/>
                  </a:lnTo>
                  <a:lnTo>
                    <a:pt x="87" y="535"/>
                  </a:lnTo>
                  <a:lnTo>
                    <a:pt x="134" y="500"/>
                  </a:lnTo>
                  <a:lnTo>
                    <a:pt x="177" y="535"/>
                  </a:lnTo>
                  <a:lnTo>
                    <a:pt x="221" y="500"/>
                  </a:lnTo>
                  <a:lnTo>
                    <a:pt x="264" y="535"/>
                  </a:lnTo>
                  <a:lnTo>
                    <a:pt x="307" y="500"/>
                  </a:lnTo>
                  <a:lnTo>
                    <a:pt x="354" y="535"/>
                  </a:lnTo>
                  <a:lnTo>
                    <a:pt x="401" y="5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D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155"/>
            <p:cNvSpPr>
              <a:spLocks noChangeArrowheads="1"/>
            </p:cNvSpPr>
            <p:nvPr/>
          </p:nvSpPr>
          <p:spPr bwMode="auto">
            <a:xfrm>
              <a:off x="3022600" y="5181600"/>
              <a:ext cx="461963" cy="617538"/>
            </a:xfrm>
            <a:custGeom>
              <a:avLst/>
              <a:gdLst>
                <a:gd name="T0" fmla="*/ 0 w 315"/>
                <a:gd name="T1" fmla="*/ 0 h 421"/>
                <a:gd name="T2" fmla="*/ 0 w 315"/>
                <a:gd name="T3" fmla="*/ 617538 h 421"/>
                <a:gd name="T4" fmla="*/ 52796 w 315"/>
                <a:gd name="T5" fmla="*/ 577933 h 421"/>
                <a:gd name="T6" fmla="*/ 104125 w 315"/>
                <a:gd name="T7" fmla="*/ 617538 h 421"/>
                <a:gd name="T8" fmla="*/ 151055 w 315"/>
                <a:gd name="T9" fmla="*/ 577933 h 421"/>
                <a:gd name="T10" fmla="*/ 202384 w 315"/>
                <a:gd name="T11" fmla="*/ 617538 h 421"/>
                <a:gd name="T12" fmla="*/ 253713 w 315"/>
                <a:gd name="T13" fmla="*/ 577933 h 421"/>
                <a:gd name="T14" fmla="*/ 306509 w 315"/>
                <a:gd name="T15" fmla="*/ 617538 h 421"/>
                <a:gd name="T16" fmla="*/ 357838 w 315"/>
                <a:gd name="T17" fmla="*/ 577933 h 421"/>
                <a:gd name="T18" fmla="*/ 404768 w 315"/>
                <a:gd name="T19" fmla="*/ 617538 h 421"/>
                <a:gd name="T20" fmla="*/ 461963 w 315"/>
                <a:gd name="T21" fmla="*/ 572066 h 421"/>
                <a:gd name="T22" fmla="*/ 0 w 315"/>
                <a:gd name="T23" fmla="*/ 0 h 421"/>
                <a:gd name="T24" fmla="*/ 0 w 315"/>
                <a:gd name="T25" fmla="*/ 0 h 4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15"/>
                <a:gd name="T40" fmla="*/ 0 h 421"/>
                <a:gd name="T41" fmla="*/ 315 w 315"/>
                <a:gd name="T42" fmla="*/ 421 h 4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15" h="421">
                  <a:moveTo>
                    <a:pt x="0" y="0"/>
                  </a:moveTo>
                  <a:lnTo>
                    <a:pt x="0" y="421"/>
                  </a:lnTo>
                  <a:lnTo>
                    <a:pt x="36" y="394"/>
                  </a:lnTo>
                  <a:lnTo>
                    <a:pt x="71" y="421"/>
                  </a:lnTo>
                  <a:lnTo>
                    <a:pt x="103" y="394"/>
                  </a:lnTo>
                  <a:lnTo>
                    <a:pt x="138" y="421"/>
                  </a:lnTo>
                  <a:lnTo>
                    <a:pt x="173" y="394"/>
                  </a:lnTo>
                  <a:lnTo>
                    <a:pt x="209" y="421"/>
                  </a:lnTo>
                  <a:lnTo>
                    <a:pt x="244" y="394"/>
                  </a:lnTo>
                  <a:lnTo>
                    <a:pt x="276" y="421"/>
                  </a:lnTo>
                  <a:lnTo>
                    <a:pt x="315" y="3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8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156"/>
            <p:cNvSpPr>
              <a:spLocks noChangeArrowheads="1"/>
            </p:cNvSpPr>
            <p:nvPr/>
          </p:nvSpPr>
          <p:spPr bwMode="auto">
            <a:xfrm>
              <a:off x="3022600" y="5181600"/>
              <a:ext cx="333375" cy="444500"/>
            </a:xfrm>
            <a:custGeom>
              <a:avLst/>
              <a:gdLst>
                <a:gd name="T0" fmla="*/ 0 w 228"/>
                <a:gd name="T1" fmla="*/ 0 h 303"/>
                <a:gd name="T2" fmla="*/ 0 w 228"/>
                <a:gd name="T3" fmla="*/ 444500 h 303"/>
                <a:gd name="T4" fmla="*/ 35092 w 228"/>
                <a:gd name="T5" fmla="*/ 415160 h 303"/>
                <a:gd name="T6" fmla="*/ 76033 w 228"/>
                <a:gd name="T7" fmla="*/ 444500 h 303"/>
                <a:gd name="T8" fmla="*/ 109663 w 228"/>
                <a:gd name="T9" fmla="*/ 415160 h 303"/>
                <a:gd name="T10" fmla="*/ 144755 w 228"/>
                <a:gd name="T11" fmla="*/ 444500 h 303"/>
                <a:gd name="T12" fmla="*/ 184234 w 228"/>
                <a:gd name="T13" fmla="*/ 415160 h 303"/>
                <a:gd name="T14" fmla="*/ 219326 w 228"/>
                <a:gd name="T15" fmla="*/ 444500 h 303"/>
                <a:gd name="T16" fmla="*/ 252956 w 228"/>
                <a:gd name="T17" fmla="*/ 415160 h 303"/>
                <a:gd name="T18" fmla="*/ 293896 w 228"/>
                <a:gd name="T19" fmla="*/ 444500 h 303"/>
                <a:gd name="T20" fmla="*/ 333375 w 228"/>
                <a:gd name="T21" fmla="*/ 415160 h 303"/>
                <a:gd name="T22" fmla="*/ 0 w 228"/>
                <a:gd name="T23" fmla="*/ 0 h 303"/>
                <a:gd name="T24" fmla="*/ 0 w 228"/>
                <a:gd name="T25" fmla="*/ 0 h 30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28"/>
                <a:gd name="T40" fmla="*/ 0 h 303"/>
                <a:gd name="T41" fmla="*/ 228 w 228"/>
                <a:gd name="T42" fmla="*/ 303 h 30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28" h="303">
                  <a:moveTo>
                    <a:pt x="0" y="0"/>
                  </a:moveTo>
                  <a:lnTo>
                    <a:pt x="0" y="303"/>
                  </a:lnTo>
                  <a:lnTo>
                    <a:pt x="24" y="283"/>
                  </a:lnTo>
                  <a:lnTo>
                    <a:pt x="52" y="303"/>
                  </a:lnTo>
                  <a:lnTo>
                    <a:pt x="75" y="283"/>
                  </a:lnTo>
                  <a:lnTo>
                    <a:pt x="99" y="303"/>
                  </a:lnTo>
                  <a:lnTo>
                    <a:pt x="126" y="283"/>
                  </a:lnTo>
                  <a:lnTo>
                    <a:pt x="150" y="303"/>
                  </a:lnTo>
                  <a:lnTo>
                    <a:pt x="173" y="283"/>
                  </a:lnTo>
                  <a:lnTo>
                    <a:pt x="201" y="303"/>
                  </a:lnTo>
                  <a:lnTo>
                    <a:pt x="228" y="2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B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157"/>
            <p:cNvSpPr>
              <a:spLocks noChangeArrowheads="1"/>
            </p:cNvSpPr>
            <p:nvPr/>
          </p:nvSpPr>
          <p:spPr bwMode="auto">
            <a:xfrm>
              <a:off x="1412875" y="5300663"/>
              <a:ext cx="74613" cy="109537"/>
            </a:xfrm>
            <a:custGeom>
              <a:avLst/>
              <a:gdLst>
                <a:gd name="T0" fmla="*/ 74613 w 51"/>
                <a:gd name="T1" fmla="*/ 92011 h 75"/>
                <a:gd name="T2" fmla="*/ 51205 w 51"/>
                <a:gd name="T3" fmla="*/ 109537 h 75"/>
                <a:gd name="T4" fmla="*/ 0 w 51"/>
                <a:gd name="T5" fmla="*/ 17526 h 75"/>
                <a:gd name="T6" fmla="*/ 21945 w 51"/>
                <a:gd name="T7" fmla="*/ 0 h 75"/>
                <a:gd name="T8" fmla="*/ 74613 w 51"/>
                <a:gd name="T9" fmla="*/ 92011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75"/>
                <a:gd name="T17" fmla="*/ 51 w 51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75">
                  <a:moveTo>
                    <a:pt x="51" y="63"/>
                  </a:moveTo>
                  <a:lnTo>
                    <a:pt x="35" y="75"/>
                  </a:lnTo>
                  <a:lnTo>
                    <a:pt x="0" y="12"/>
                  </a:lnTo>
                  <a:lnTo>
                    <a:pt x="15" y="0"/>
                  </a:lnTo>
                  <a:lnTo>
                    <a:pt x="51" y="63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158"/>
            <p:cNvSpPr>
              <a:spLocks noChangeArrowheads="1"/>
            </p:cNvSpPr>
            <p:nvPr/>
          </p:nvSpPr>
          <p:spPr bwMode="auto">
            <a:xfrm>
              <a:off x="1514475" y="5181600"/>
              <a:ext cx="76200" cy="103188"/>
            </a:xfrm>
            <a:custGeom>
              <a:avLst/>
              <a:gdLst>
                <a:gd name="T0" fmla="*/ 76200 w 51"/>
                <a:gd name="T1" fmla="*/ 91561 h 71"/>
                <a:gd name="T2" fmla="*/ 59765 w 51"/>
                <a:gd name="T3" fmla="*/ 103188 h 71"/>
                <a:gd name="T4" fmla="*/ 0 w 51"/>
                <a:gd name="T5" fmla="*/ 11627 h 71"/>
                <a:gd name="T6" fmla="*/ 23906 w 51"/>
                <a:gd name="T7" fmla="*/ 0 h 71"/>
                <a:gd name="T8" fmla="*/ 76200 w 51"/>
                <a:gd name="T9" fmla="*/ 91561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71"/>
                <a:gd name="T17" fmla="*/ 51 w 51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71">
                  <a:moveTo>
                    <a:pt x="51" y="63"/>
                  </a:moveTo>
                  <a:lnTo>
                    <a:pt x="40" y="71"/>
                  </a:lnTo>
                  <a:lnTo>
                    <a:pt x="0" y="8"/>
                  </a:lnTo>
                  <a:lnTo>
                    <a:pt x="16" y="0"/>
                  </a:lnTo>
                  <a:lnTo>
                    <a:pt x="51" y="63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159"/>
            <p:cNvSpPr>
              <a:spLocks noChangeArrowheads="1"/>
            </p:cNvSpPr>
            <p:nvPr/>
          </p:nvSpPr>
          <p:spPr bwMode="auto">
            <a:xfrm>
              <a:off x="1476375" y="5214938"/>
              <a:ext cx="109538" cy="58737"/>
            </a:xfrm>
            <a:custGeom>
              <a:avLst/>
              <a:gdLst>
                <a:gd name="T0" fmla="*/ 109538 w 75"/>
                <a:gd name="T1" fmla="*/ 35242 h 40"/>
                <a:gd name="T2" fmla="*/ 97854 w 75"/>
                <a:gd name="T3" fmla="*/ 58737 h 40"/>
                <a:gd name="T4" fmla="*/ 0 w 75"/>
                <a:gd name="T5" fmla="*/ 23495 h 40"/>
                <a:gd name="T6" fmla="*/ 5842 w 75"/>
                <a:gd name="T7" fmla="*/ 0 h 40"/>
                <a:gd name="T8" fmla="*/ 109538 w 75"/>
                <a:gd name="T9" fmla="*/ 35242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40"/>
                <a:gd name="T17" fmla="*/ 75 w 75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40">
                  <a:moveTo>
                    <a:pt x="75" y="24"/>
                  </a:moveTo>
                  <a:lnTo>
                    <a:pt x="67" y="40"/>
                  </a:lnTo>
                  <a:lnTo>
                    <a:pt x="0" y="16"/>
                  </a:lnTo>
                  <a:lnTo>
                    <a:pt x="4" y="0"/>
                  </a:lnTo>
                  <a:lnTo>
                    <a:pt x="75" y="24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160"/>
            <p:cNvSpPr>
              <a:spLocks noChangeArrowheads="1"/>
            </p:cNvSpPr>
            <p:nvPr/>
          </p:nvSpPr>
          <p:spPr bwMode="auto">
            <a:xfrm>
              <a:off x="1833563" y="4764088"/>
              <a:ext cx="74612" cy="103187"/>
            </a:xfrm>
            <a:custGeom>
              <a:avLst/>
              <a:gdLst>
                <a:gd name="T0" fmla="*/ 74612 w 51"/>
                <a:gd name="T1" fmla="*/ 91560 h 71"/>
                <a:gd name="T2" fmla="*/ 57056 w 51"/>
                <a:gd name="T3" fmla="*/ 103187 h 71"/>
                <a:gd name="T4" fmla="*/ 0 w 51"/>
                <a:gd name="T5" fmla="*/ 11627 h 71"/>
                <a:gd name="T6" fmla="*/ 21945 w 51"/>
                <a:gd name="T7" fmla="*/ 0 h 71"/>
                <a:gd name="T8" fmla="*/ 74612 w 51"/>
                <a:gd name="T9" fmla="*/ 91560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71"/>
                <a:gd name="T17" fmla="*/ 51 w 51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71">
                  <a:moveTo>
                    <a:pt x="51" y="63"/>
                  </a:moveTo>
                  <a:lnTo>
                    <a:pt x="39" y="71"/>
                  </a:lnTo>
                  <a:lnTo>
                    <a:pt x="0" y="8"/>
                  </a:lnTo>
                  <a:lnTo>
                    <a:pt x="15" y="0"/>
                  </a:lnTo>
                  <a:lnTo>
                    <a:pt x="51" y="63"/>
                  </a:lnTo>
                  <a:close/>
                </a:path>
              </a:pathLst>
            </a:cu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161"/>
            <p:cNvSpPr>
              <a:spLocks noChangeArrowheads="1"/>
            </p:cNvSpPr>
            <p:nvPr/>
          </p:nvSpPr>
          <p:spPr bwMode="auto">
            <a:xfrm>
              <a:off x="1649413" y="5011738"/>
              <a:ext cx="80962" cy="109537"/>
            </a:xfrm>
            <a:custGeom>
              <a:avLst/>
              <a:gdLst>
                <a:gd name="T0" fmla="*/ 80962 w 55"/>
                <a:gd name="T1" fmla="*/ 93472 h 75"/>
                <a:gd name="T2" fmla="*/ 57409 w 55"/>
                <a:gd name="T3" fmla="*/ 109537 h 75"/>
                <a:gd name="T4" fmla="*/ 0 w 55"/>
                <a:gd name="T5" fmla="*/ 11684 h 75"/>
                <a:gd name="T6" fmla="*/ 22081 w 55"/>
                <a:gd name="T7" fmla="*/ 0 h 75"/>
                <a:gd name="T8" fmla="*/ 80962 w 55"/>
                <a:gd name="T9" fmla="*/ 93472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75"/>
                <a:gd name="T17" fmla="*/ 55 w 55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75">
                  <a:moveTo>
                    <a:pt x="55" y="64"/>
                  </a:moveTo>
                  <a:lnTo>
                    <a:pt x="39" y="75"/>
                  </a:lnTo>
                  <a:lnTo>
                    <a:pt x="0" y="8"/>
                  </a:lnTo>
                  <a:lnTo>
                    <a:pt x="15" y="0"/>
                  </a:lnTo>
                  <a:lnTo>
                    <a:pt x="55" y="64"/>
                  </a:lnTo>
                  <a:close/>
                </a:path>
              </a:pathLst>
            </a:cu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162"/>
            <p:cNvSpPr>
              <a:spLocks noChangeArrowheads="1"/>
            </p:cNvSpPr>
            <p:nvPr/>
          </p:nvSpPr>
          <p:spPr bwMode="auto">
            <a:xfrm>
              <a:off x="1984375" y="4554538"/>
              <a:ext cx="79375" cy="104775"/>
            </a:xfrm>
            <a:custGeom>
              <a:avLst/>
              <a:gdLst>
                <a:gd name="T0" fmla="*/ 79375 w 55"/>
                <a:gd name="T1" fmla="*/ 92969 h 71"/>
                <a:gd name="T2" fmla="*/ 56284 w 55"/>
                <a:gd name="T3" fmla="*/ 104775 h 71"/>
                <a:gd name="T4" fmla="*/ 0 w 55"/>
                <a:gd name="T5" fmla="*/ 11806 h 71"/>
                <a:gd name="T6" fmla="*/ 23091 w 55"/>
                <a:gd name="T7" fmla="*/ 0 h 71"/>
                <a:gd name="T8" fmla="*/ 79375 w 55"/>
                <a:gd name="T9" fmla="*/ 92969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71"/>
                <a:gd name="T17" fmla="*/ 55 w 55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71">
                  <a:moveTo>
                    <a:pt x="55" y="63"/>
                  </a:moveTo>
                  <a:lnTo>
                    <a:pt x="39" y="71"/>
                  </a:lnTo>
                  <a:lnTo>
                    <a:pt x="0" y="8"/>
                  </a:lnTo>
                  <a:lnTo>
                    <a:pt x="16" y="0"/>
                  </a:lnTo>
                  <a:lnTo>
                    <a:pt x="55" y="63"/>
                  </a:lnTo>
                  <a:close/>
                </a:path>
              </a:pathLst>
            </a:cu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163"/>
            <p:cNvSpPr>
              <a:spLocks noChangeArrowheads="1"/>
            </p:cNvSpPr>
            <p:nvPr/>
          </p:nvSpPr>
          <p:spPr bwMode="auto">
            <a:xfrm>
              <a:off x="1936750" y="4635500"/>
              <a:ext cx="80963" cy="111125"/>
            </a:xfrm>
            <a:custGeom>
              <a:avLst/>
              <a:gdLst>
                <a:gd name="T0" fmla="*/ 80963 w 55"/>
                <a:gd name="T1" fmla="*/ 99272 h 75"/>
                <a:gd name="T2" fmla="*/ 58882 w 55"/>
                <a:gd name="T3" fmla="*/ 111125 h 75"/>
                <a:gd name="T4" fmla="*/ 0 w 55"/>
                <a:gd name="T5" fmla="*/ 17780 h 75"/>
                <a:gd name="T6" fmla="*/ 23553 w 55"/>
                <a:gd name="T7" fmla="*/ 0 h 75"/>
                <a:gd name="T8" fmla="*/ 80963 w 55"/>
                <a:gd name="T9" fmla="*/ 99272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75"/>
                <a:gd name="T17" fmla="*/ 55 w 55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75">
                  <a:moveTo>
                    <a:pt x="55" y="67"/>
                  </a:moveTo>
                  <a:lnTo>
                    <a:pt x="40" y="75"/>
                  </a:lnTo>
                  <a:lnTo>
                    <a:pt x="0" y="12"/>
                  </a:lnTo>
                  <a:lnTo>
                    <a:pt x="16" y="0"/>
                  </a:lnTo>
                  <a:lnTo>
                    <a:pt x="55" y="67"/>
                  </a:lnTo>
                  <a:close/>
                </a:path>
              </a:pathLst>
            </a:cu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164"/>
            <p:cNvSpPr>
              <a:spLocks noChangeArrowheads="1"/>
            </p:cNvSpPr>
            <p:nvPr/>
          </p:nvSpPr>
          <p:spPr bwMode="auto">
            <a:xfrm>
              <a:off x="1897063" y="4676775"/>
              <a:ext cx="109537" cy="57150"/>
            </a:xfrm>
            <a:custGeom>
              <a:avLst/>
              <a:gdLst>
                <a:gd name="T0" fmla="*/ 109537 w 75"/>
                <a:gd name="T1" fmla="*/ 35169 h 39"/>
                <a:gd name="T2" fmla="*/ 103695 w 75"/>
                <a:gd name="T3" fmla="*/ 57150 h 39"/>
                <a:gd name="T4" fmla="*/ 0 w 75"/>
                <a:gd name="T5" fmla="*/ 23446 h 39"/>
                <a:gd name="T6" fmla="*/ 5842 w 75"/>
                <a:gd name="T7" fmla="*/ 0 h 39"/>
                <a:gd name="T8" fmla="*/ 109537 w 75"/>
                <a:gd name="T9" fmla="*/ 35169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39"/>
                <a:gd name="T17" fmla="*/ 75 w 75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39">
                  <a:moveTo>
                    <a:pt x="75" y="24"/>
                  </a:moveTo>
                  <a:lnTo>
                    <a:pt x="71" y="39"/>
                  </a:lnTo>
                  <a:lnTo>
                    <a:pt x="0" y="16"/>
                  </a:lnTo>
                  <a:lnTo>
                    <a:pt x="4" y="0"/>
                  </a:lnTo>
                  <a:lnTo>
                    <a:pt x="75" y="24"/>
                  </a:lnTo>
                  <a:close/>
                </a:path>
              </a:pathLst>
            </a:cu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165"/>
            <p:cNvSpPr>
              <a:spLocks noChangeArrowheads="1"/>
            </p:cNvSpPr>
            <p:nvPr/>
          </p:nvSpPr>
          <p:spPr bwMode="auto">
            <a:xfrm>
              <a:off x="1689100" y="4965700"/>
              <a:ext cx="74613" cy="104775"/>
            </a:xfrm>
            <a:custGeom>
              <a:avLst/>
              <a:gdLst>
                <a:gd name="T0" fmla="*/ 74613 w 51"/>
                <a:gd name="T1" fmla="*/ 92969 h 71"/>
                <a:gd name="T2" fmla="*/ 52668 w 51"/>
                <a:gd name="T3" fmla="*/ 104775 h 71"/>
                <a:gd name="T4" fmla="*/ 0 w 51"/>
                <a:gd name="T5" fmla="*/ 11806 h 71"/>
                <a:gd name="T6" fmla="*/ 23408 w 51"/>
                <a:gd name="T7" fmla="*/ 0 h 71"/>
                <a:gd name="T8" fmla="*/ 74613 w 51"/>
                <a:gd name="T9" fmla="*/ 92969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71"/>
                <a:gd name="T17" fmla="*/ 51 w 51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71">
                  <a:moveTo>
                    <a:pt x="51" y="63"/>
                  </a:moveTo>
                  <a:lnTo>
                    <a:pt x="36" y="71"/>
                  </a:lnTo>
                  <a:lnTo>
                    <a:pt x="0" y="8"/>
                  </a:lnTo>
                  <a:lnTo>
                    <a:pt x="16" y="0"/>
                  </a:lnTo>
                  <a:lnTo>
                    <a:pt x="51" y="63"/>
                  </a:lnTo>
                  <a:close/>
                </a:path>
              </a:pathLst>
            </a:cu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166"/>
            <p:cNvSpPr>
              <a:spLocks noChangeArrowheads="1"/>
            </p:cNvSpPr>
            <p:nvPr/>
          </p:nvSpPr>
          <p:spPr bwMode="auto">
            <a:xfrm>
              <a:off x="1752600" y="4873625"/>
              <a:ext cx="109538" cy="63500"/>
            </a:xfrm>
            <a:custGeom>
              <a:avLst/>
              <a:gdLst>
                <a:gd name="T0" fmla="*/ 109538 w 74"/>
                <a:gd name="T1" fmla="*/ 41349 h 43"/>
                <a:gd name="T2" fmla="*/ 97696 w 74"/>
                <a:gd name="T3" fmla="*/ 63500 h 43"/>
                <a:gd name="T4" fmla="*/ 0 w 74"/>
                <a:gd name="T5" fmla="*/ 29535 h 43"/>
                <a:gd name="T6" fmla="*/ 4441 w 74"/>
                <a:gd name="T7" fmla="*/ 0 h 43"/>
                <a:gd name="T8" fmla="*/ 109538 w 74"/>
                <a:gd name="T9" fmla="*/ 41349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43"/>
                <a:gd name="T17" fmla="*/ 74 w 74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43">
                  <a:moveTo>
                    <a:pt x="74" y="28"/>
                  </a:moveTo>
                  <a:lnTo>
                    <a:pt x="66" y="43"/>
                  </a:lnTo>
                  <a:lnTo>
                    <a:pt x="0" y="20"/>
                  </a:lnTo>
                  <a:lnTo>
                    <a:pt x="3" y="0"/>
                  </a:lnTo>
                  <a:lnTo>
                    <a:pt x="74" y="28"/>
                  </a:lnTo>
                  <a:close/>
                </a:path>
              </a:pathLst>
            </a:cu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167"/>
            <p:cNvSpPr>
              <a:spLocks noChangeArrowheads="1"/>
            </p:cNvSpPr>
            <p:nvPr/>
          </p:nvSpPr>
          <p:spPr bwMode="auto">
            <a:xfrm>
              <a:off x="1290638" y="5470525"/>
              <a:ext cx="80962" cy="103188"/>
            </a:xfrm>
            <a:custGeom>
              <a:avLst/>
              <a:gdLst>
                <a:gd name="T0" fmla="*/ 80962 w 55"/>
                <a:gd name="T1" fmla="*/ 91561 h 71"/>
                <a:gd name="T2" fmla="*/ 57409 w 55"/>
                <a:gd name="T3" fmla="*/ 103188 h 71"/>
                <a:gd name="T4" fmla="*/ 0 w 55"/>
                <a:gd name="T5" fmla="*/ 11627 h 71"/>
                <a:gd name="T6" fmla="*/ 23553 w 55"/>
                <a:gd name="T7" fmla="*/ 0 h 71"/>
                <a:gd name="T8" fmla="*/ 80962 w 55"/>
                <a:gd name="T9" fmla="*/ 91561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71"/>
                <a:gd name="T17" fmla="*/ 55 w 55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71">
                  <a:moveTo>
                    <a:pt x="55" y="63"/>
                  </a:moveTo>
                  <a:lnTo>
                    <a:pt x="39" y="71"/>
                  </a:lnTo>
                  <a:lnTo>
                    <a:pt x="0" y="8"/>
                  </a:lnTo>
                  <a:lnTo>
                    <a:pt x="16" y="0"/>
                  </a:lnTo>
                  <a:lnTo>
                    <a:pt x="55" y="63"/>
                  </a:lnTo>
                  <a:close/>
                </a:path>
              </a:pathLst>
            </a:custGeom>
            <a:solidFill>
              <a:srgbClr val="E0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168"/>
            <p:cNvSpPr>
              <a:spLocks noChangeArrowheads="1"/>
            </p:cNvSpPr>
            <p:nvPr/>
          </p:nvSpPr>
          <p:spPr bwMode="auto">
            <a:xfrm>
              <a:off x="1314450" y="5422900"/>
              <a:ext cx="107950" cy="58738"/>
            </a:xfrm>
            <a:custGeom>
              <a:avLst/>
              <a:gdLst>
                <a:gd name="T0" fmla="*/ 107950 w 74"/>
                <a:gd name="T1" fmla="*/ 35243 h 40"/>
                <a:gd name="T2" fmla="*/ 103574 w 74"/>
                <a:gd name="T3" fmla="*/ 58738 h 40"/>
                <a:gd name="T4" fmla="*/ 0 w 74"/>
                <a:gd name="T5" fmla="*/ 23495 h 40"/>
                <a:gd name="T6" fmla="*/ 11670 w 74"/>
                <a:gd name="T7" fmla="*/ 0 h 40"/>
                <a:gd name="T8" fmla="*/ 107950 w 74"/>
                <a:gd name="T9" fmla="*/ 35243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40"/>
                <a:gd name="T17" fmla="*/ 74 w 74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40">
                  <a:moveTo>
                    <a:pt x="74" y="24"/>
                  </a:moveTo>
                  <a:lnTo>
                    <a:pt x="71" y="40"/>
                  </a:lnTo>
                  <a:lnTo>
                    <a:pt x="0" y="16"/>
                  </a:lnTo>
                  <a:lnTo>
                    <a:pt x="8" y="0"/>
                  </a:lnTo>
                  <a:lnTo>
                    <a:pt x="74" y="24"/>
                  </a:lnTo>
                  <a:close/>
                </a:path>
              </a:pathLst>
            </a:custGeom>
            <a:solidFill>
              <a:srgbClr val="E0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169"/>
            <p:cNvSpPr>
              <a:spLocks noChangeArrowheads="1"/>
            </p:cNvSpPr>
            <p:nvPr/>
          </p:nvSpPr>
          <p:spPr bwMode="auto">
            <a:xfrm>
              <a:off x="1209675" y="5580063"/>
              <a:ext cx="109538" cy="57150"/>
            </a:xfrm>
            <a:custGeom>
              <a:avLst/>
              <a:gdLst>
                <a:gd name="T0" fmla="*/ 109538 w 75"/>
                <a:gd name="T1" fmla="*/ 33704 h 39"/>
                <a:gd name="T2" fmla="*/ 103696 w 75"/>
                <a:gd name="T3" fmla="*/ 57150 h 39"/>
                <a:gd name="T4" fmla="*/ 0 w 75"/>
                <a:gd name="T5" fmla="*/ 21981 h 39"/>
                <a:gd name="T6" fmla="*/ 5842 w 75"/>
                <a:gd name="T7" fmla="*/ 0 h 39"/>
                <a:gd name="T8" fmla="*/ 109538 w 75"/>
                <a:gd name="T9" fmla="*/ 33704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39"/>
                <a:gd name="T17" fmla="*/ 75 w 75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39">
                  <a:moveTo>
                    <a:pt x="75" y="23"/>
                  </a:moveTo>
                  <a:lnTo>
                    <a:pt x="71" y="39"/>
                  </a:lnTo>
                  <a:lnTo>
                    <a:pt x="0" y="15"/>
                  </a:lnTo>
                  <a:lnTo>
                    <a:pt x="4" y="0"/>
                  </a:lnTo>
                  <a:lnTo>
                    <a:pt x="75" y="23"/>
                  </a:lnTo>
                  <a:close/>
                </a:path>
              </a:pathLst>
            </a:custGeom>
            <a:solidFill>
              <a:srgbClr val="E0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170"/>
            <p:cNvSpPr>
              <a:spLocks noChangeArrowheads="1"/>
            </p:cNvSpPr>
            <p:nvPr/>
          </p:nvSpPr>
          <p:spPr bwMode="auto">
            <a:xfrm>
              <a:off x="2722563" y="5300663"/>
              <a:ext cx="74612" cy="109537"/>
            </a:xfrm>
            <a:custGeom>
              <a:avLst/>
              <a:gdLst>
                <a:gd name="T0" fmla="*/ 0 w 51"/>
                <a:gd name="T1" fmla="*/ 92011 h 75"/>
                <a:gd name="T2" fmla="*/ 23408 w 51"/>
                <a:gd name="T3" fmla="*/ 109537 h 75"/>
                <a:gd name="T4" fmla="*/ 74612 w 51"/>
                <a:gd name="T5" fmla="*/ 17526 h 75"/>
                <a:gd name="T6" fmla="*/ 51204 w 51"/>
                <a:gd name="T7" fmla="*/ 0 h 75"/>
                <a:gd name="T8" fmla="*/ 0 w 51"/>
                <a:gd name="T9" fmla="*/ 92011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75"/>
                <a:gd name="T17" fmla="*/ 51 w 51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75">
                  <a:moveTo>
                    <a:pt x="0" y="63"/>
                  </a:moveTo>
                  <a:lnTo>
                    <a:pt x="16" y="75"/>
                  </a:lnTo>
                  <a:lnTo>
                    <a:pt x="51" y="12"/>
                  </a:lnTo>
                  <a:lnTo>
                    <a:pt x="35" y="0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D16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171"/>
            <p:cNvSpPr>
              <a:spLocks noChangeArrowheads="1"/>
            </p:cNvSpPr>
            <p:nvPr/>
          </p:nvSpPr>
          <p:spPr bwMode="auto">
            <a:xfrm>
              <a:off x="2617788" y="5181600"/>
              <a:ext cx="74612" cy="103188"/>
            </a:xfrm>
            <a:custGeom>
              <a:avLst/>
              <a:gdLst>
                <a:gd name="T0" fmla="*/ 0 w 51"/>
                <a:gd name="T1" fmla="*/ 91561 h 71"/>
                <a:gd name="T2" fmla="*/ 17556 w 51"/>
                <a:gd name="T3" fmla="*/ 103188 h 71"/>
                <a:gd name="T4" fmla="*/ 74612 w 51"/>
                <a:gd name="T5" fmla="*/ 11627 h 71"/>
                <a:gd name="T6" fmla="*/ 52667 w 51"/>
                <a:gd name="T7" fmla="*/ 0 h 71"/>
                <a:gd name="T8" fmla="*/ 0 w 51"/>
                <a:gd name="T9" fmla="*/ 91561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71"/>
                <a:gd name="T17" fmla="*/ 51 w 51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71">
                  <a:moveTo>
                    <a:pt x="0" y="63"/>
                  </a:moveTo>
                  <a:lnTo>
                    <a:pt x="12" y="71"/>
                  </a:lnTo>
                  <a:lnTo>
                    <a:pt x="51" y="8"/>
                  </a:lnTo>
                  <a:lnTo>
                    <a:pt x="36" y="0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D16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172"/>
            <p:cNvSpPr>
              <a:spLocks noChangeArrowheads="1"/>
            </p:cNvSpPr>
            <p:nvPr/>
          </p:nvSpPr>
          <p:spPr bwMode="auto">
            <a:xfrm>
              <a:off x="2624138" y="5214938"/>
              <a:ext cx="115887" cy="58737"/>
            </a:xfrm>
            <a:custGeom>
              <a:avLst/>
              <a:gdLst>
                <a:gd name="T0" fmla="*/ 0 w 79"/>
                <a:gd name="T1" fmla="*/ 35242 h 40"/>
                <a:gd name="T2" fmla="*/ 11735 w 79"/>
                <a:gd name="T3" fmla="*/ 58737 h 40"/>
                <a:gd name="T4" fmla="*/ 115887 w 79"/>
                <a:gd name="T5" fmla="*/ 23495 h 40"/>
                <a:gd name="T6" fmla="*/ 104152 w 79"/>
                <a:gd name="T7" fmla="*/ 0 h 40"/>
                <a:gd name="T8" fmla="*/ 0 w 79"/>
                <a:gd name="T9" fmla="*/ 35242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9"/>
                <a:gd name="T16" fmla="*/ 0 h 40"/>
                <a:gd name="T17" fmla="*/ 79 w 79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9" h="40">
                  <a:moveTo>
                    <a:pt x="0" y="24"/>
                  </a:moveTo>
                  <a:lnTo>
                    <a:pt x="8" y="40"/>
                  </a:lnTo>
                  <a:lnTo>
                    <a:pt x="79" y="16"/>
                  </a:lnTo>
                  <a:lnTo>
                    <a:pt x="71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16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173"/>
            <p:cNvSpPr>
              <a:spLocks noChangeArrowheads="1"/>
            </p:cNvSpPr>
            <p:nvPr/>
          </p:nvSpPr>
          <p:spPr bwMode="auto">
            <a:xfrm>
              <a:off x="2301875" y="4764088"/>
              <a:ext cx="74613" cy="103187"/>
            </a:xfrm>
            <a:custGeom>
              <a:avLst/>
              <a:gdLst>
                <a:gd name="T0" fmla="*/ 0 w 51"/>
                <a:gd name="T1" fmla="*/ 91560 h 71"/>
                <a:gd name="T2" fmla="*/ 17556 w 51"/>
                <a:gd name="T3" fmla="*/ 103187 h 71"/>
                <a:gd name="T4" fmla="*/ 74613 w 51"/>
                <a:gd name="T5" fmla="*/ 11627 h 71"/>
                <a:gd name="T6" fmla="*/ 51205 w 51"/>
                <a:gd name="T7" fmla="*/ 0 h 71"/>
                <a:gd name="T8" fmla="*/ 0 w 51"/>
                <a:gd name="T9" fmla="*/ 91560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71"/>
                <a:gd name="T17" fmla="*/ 51 w 51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71">
                  <a:moveTo>
                    <a:pt x="0" y="63"/>
                  </a:moveTo>
                  <a:lnTo>
                    <a:pt x="12" y="71"/>
                  </a:lnTo>
                  <a:lnTo>
                    <a:pt x="51" y="8"/>
                  </a:lnTo>
                  <a:lnTo>
                    <a:pt x="35" y="0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F1D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174"/>
            <p:cNvSpPr>
              <a:spLocks noChangeArrowheads="1"/>
            </p:cNvSpPr>
            <p:nvPr/>
          </p:nvSpPr>
          <p:spPr bwMode="auto">
            <a:xfrm>
              <a:off x="2479675" y="5011738"/>
              <a:ext cx="80963" cy="109537"/>
            </a:xfrm>
            <a:custGeom>
              <a:avLst/>
              <a:gdLst>
                <a:gd name="T0" fmla="*/ 0 w 55"/>
                <a:gd name="T1" fmla="*/ 93472 h 75"/>
                <a:gd name="T2" fmla="*/ 23553 w 55"/>
                <a:gd name="T3" fmla="*/ 109537 h 75"/>
                <a:gd name="T4" fmla="*/ 80963 w 55"/>
                <a:gd name="T5" fmla="*/ 11684 h 75"/>
                <a:gd name="T6" fmla="*/ 57410 w 55"/>
                <a:gd name="T7" fmla="*/ 0 h 75"/>
                <a:gd name="T8" fmla="*/ 0 w 55"/>
                <a:gd name="T9" fmla="*/ 93472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75"/>
                <a:gd name="T17" fmla="*/ 55 w 55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75">
                  <a:moveTo>
                    <a:pt x="0" y="64"/>
                  </a:moveTo>
                  <a:lnTo>
                    <a:pt x="16" y="75"/>
                  </a:lnTo>
                  <a:lnTo>
                    <a:pt x="55" y="8"/>
                  </a:lnTo>
                  <a:lnTo>
                    <a:pt x="39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F1D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175"/>
            <p:cNvSpPr>
              <a:spLocks noChangeArrowheads="1"/>
            </p:cNvSpPr>
            <p:nvPr/>
          </p:nvSpPr>
          <p:spPr bwMode="auto">
            <a:xfrm>
              <a:off x="2151063" y="4554538"/>
              <a:ext cx="74612" cy="104775"/>
            </a:xfrm>
            <a:custGeom>
              <a:avLst/>
              <a:gdLst>
                <a:gd name="T0" fmla="*/ 0 w 51"/>
                <a:gd name="T1" fmla="*/ 92969 h 71"/>
                <a:gd name="T2" fmla="*/ 17556 w 51"/>
                <a:gd name="T3" fmla="*/ 104775 h 71"/>
                <a:gd name="T4" fmla="*/ 74612 w 51"/>
                <a:gd name="T5" fmla="*/ 11806 h 71"/>
                <a:gd name="T6" fmla="*/ 51204 w 51"/>
                <a:gd name="T7" fmla="*/ 0 h 71"/>
                <a:gd name="T8" fmla="*/ 0 w 51"/>
                <a:gd name="T9" fmla="*/ 92969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71"/>
                <a:gd name="T17" fmla="*/ 51 w 51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71">
                  <a:moveTo>
                    <a:pt x="0" y="63"/>
                  </a:moveTo>
                  <a:lnTo>
                    <a:pt x="12" y="71"/>
                  </a:lnTo>
                  <a:lnTo>
                    <a:pt x="51" y="8"/>
                  </a:lnTo>
                  <a:lnTo>
                    <a:pt x="35" y="0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F1D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176"/>
            <p:cNvSpPr>
              <a:spLocks noChangeArrowheads="1"/>
            </p:cNvSpPr>
            <p:nvPr/>
          </p:nvSpPr>
          <p:spPr bwMode="auto">
            <a:xfrm>
              <a:off x="2190750" y="4635500"/>
              <a:ext cx="80963" cy="111125"/>
            </a:xfrm>
            <a:custGeom>
              <a:avLst/>
              <a:gdLst>
                <a:gd name="T0" fmla="*/ 0 w 55"/>
                <a:gd name="T1" fmla="*/ 99272 h 75"/>
                <a:gd name="T2" fmla="*/ 23553 w 55"/>
                <a:gd name="T3" fmla="*/ 111125 h 75"/>
                <a:gd name="T4" fmla="*/ 80963 w 55"/>
                <a:gd name="T5" fmla="*/ 17780 h 75"/>
                <a:gd name="T6" fmla="*/ 58882 w 55"/>
                <a:gd name="T7" fmla="*/ 0 h 75"/>
                <a:gd name="T8" fmla="*/ 0 w 55"/>
                <a:gd name="T9" fmla="*/ 99272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75"/>
                <a:gd name="T17" fmla="*/ 55 w 55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75">
                  <a:moveTo>
                    <a:pt x="0" y="67"/>
                  </a:moveTo>
                  <a:lnTo>
                    <a:pt x="16" y="75"/>
                  </a:lnTo>
                  <a:lnTo>
                    <a:pt x="55" y="12"/>
                  </a:lnTo>
                  <a:lnTo>
                    <a:pt x="40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1D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177"/>
            <p:cNvSpPr>
              <a:spLocks noChangeArrowheads="1"/>
            </p:cNvSpPr>
            <p:nvPr/>
          </p:nvSpPr>
          <p:spPr bwMode="auto">
            <a:xfrm>
              <a:off x="2203450" y="4676775"/>
              <a:ext cx="109538" cy="57150"/>
            </a:xfrm>
            <a:custGeom>
              <a:avLst/>
              <a:gdLst>
                <a:gd name="T0" fmla="*/ 0 w 75"/>
                <a:gd name="T1" fmla="*/ 35169 h 39"/>
                <a:gd name="T2" fmla="*/ 11684 w 75"/>
                <a:gd name="T3" fmla="*/ 57150 h 39"/>
                <a:gd name="T4" fmla="*/ 109538 w 75"/>
                <a:gd name="T5" fmla="*/ 23446 h 39"/>
                <a:gd name="T6" fmla="*/ 103696 w 75"/>
                <a:gd name="T7" fmla="*/ 0 h 39"/>
                <a:gd name="T8" fmla="*/ 0 w 75"/>
                <a:gd name="T9" fmla="*/ 35169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39"/>
                <a:gd name="T17" fmla="*/ 75 w 75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39">
                  <a:moveTo>
                    <a:pt x="0" y="24"/>
                  </a:moveTo>
                  <a:lnTo>
                    <a:pt x="8" y="39"/>
                  </a:lnTo>
                  <a:lnTo>
                    <a:pt x="75" y="16"/>
                  </a:lnTo>
                  <a:lnTo>
                    <a:pt x="71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1D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178"/>
            <p:cNvSpPr>
              <a:spLocks noChangeArrowheads="1"/>
            </p:cNvSpPr>
            <p:nvPr/>
          </p:nvSpPr>
          <p:spPr bwMode="auto">
            <a:xfrm>
              <a:off x="2444750" y="4965700"/>
              <a:ext cx="74613" cy="104775"/>
            </a:xfrm>
            <a:custGeom>
              <a:avLst/>
              <a:gdLst>
                <a:gd name="T0" fmla="*/ 0 w 51"/>
                <a:gd name="T1" fmla="*/ 92969 h 71"/>
                <a:gd name="T2" fmla="*/ 23408 w 51"/>
                <a:gd name="T3" fmla="*/ 104775 h 71"/>
                <a:gd name="T4" fmla="*/ 74613 w 51"/>
                <a:gd name="T5" fmla="*/ 11806 h 71"/>
                <a:gd name="T6" fmla="*/ 52668 w 51"/>
                <a:gd name="T7" fmla="*/ 0 h 71"/>
                <a:gd name="T8" fmla="*/ 0 w 51"/>
                <a:gd name="T9" fmla="*/ 92969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71"/>
                <a:gd name="T17" fmla="*/ 51 w 51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71">
                  <a:moveTo>
                    <a:pt x="0" y="63"/>
                  </a:moveTo>
                  <a:lnTo>
                    <a:pt x="16" y="71"/>
                  </a:lnTo>
                  <a:lnTo>
                    <a:pt x="51" y="8"/>
                  </a:lnTo>
                  <a:lnTo>
                    <a:pt x="36" y="0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F1D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179"/>
            <p:cNvSpPr>
              <a:spLocks noChangeArrowheads="1"/>
            </p:cNvSpPr>
            <p:nvPr/>
          </p:nvSpPr>
          <p:spPr bwMode="auto">
            <a:xfrm>
              <a:off x="2346325" y="4873625"/>
              <a:ext cx="109538" cy="63500"/>
            </a:xfrm>
            <a:custGeom>
              <a:avLst/>
              <a:gdLst>
                <a:gd name="T0" fmla="*/ 0 w 75"/>
                <a:gd name="T1" fmla="*/ 41349 h 43"/>
                <a:gd name="T2" fmla="*/ 11684 w 75"/>
                <a:gd name="T3" fmla="*/ 63500 h 43"/>
                <a:gd name="T4" fmla="*/ 109538 w 75"/>
                <a:gd name="T5" fmla="*/ 29535 h 43"/>
                <a:gd name="T6" fmla="*/ 103696 w 75"/>
                <a:gd name="T7" fmla="*/ 0 h 43"/>
                <a:gd name="T8" fmla="*/ 0 w 75"/>
                <a:gd name="T9" fmla="*/ 41349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43"/>
                <a:gd name="T17" fmla="*/ 75 w 75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43">
                  <a:moveTo>
                    <a:pt x="0" y="28"/>
                  </a:moveTo>
                  <a:lnTo>
                    <a:pt x="8" y="43"/>
                  </a:lnTo>
                  <a:lnTo>
                    <a:pt x="75" y="20"/>
                  </a:lnTo>
                  <a:lnTo>
                    <a:pt x="71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1D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180"/>
            <p:cNvSpPr>
              <a:spLocks noChangeArrowheads="1"/>
            </p:cNvSpPr>
            <p:nvPr/>
          </p:nvSpPr>
          <p:spPr bwMode="auto">
            <a:xfrm>
              <a:off x="2255838" y="5035550"/>
              <a:ext cx="96837" cy="98425"/>
            </a:xfrm>
            <a:custGeom>
              <a:avLst/>
              <a:gdLst>
                <a:gd name="T0" fmla="*/ 96837 w 66"/>
                <a:gd name="T1" fmla="*/ 23504 h 67"/>
                <a:gd name="T2" fmla="*/ 22008 w 66"/>
                <a:gd name="T3" fmla="*/ 98425 h 67"/>
                <a:gd name="T4" fmla="*/ 0 w 66"/>
                <a:gd name="T5" fmla="*/ 80797 h 67"/>
                <a:gd name="T6" fmla="*/ 74829 w 66"/>
                <a:gd name="T7" fmla="*/ 0 h 67"/>
                <a:gd name="T8" fmla="*/ 96837 w 66"/>
                <a:gd name="T9" fmla="*/ 23504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67"/>
                <a:gd name="T17" fmla="*/ 66 w 66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67">
                  <a:moveTo>
                    <a:pt x="66" y="16"/>
                  </a:moveTo>
                  <a:lnTo>
                    <a:pt x="15" y="67"/>
                  </a:lnTo>
                  <a:lnTo>
                    <a:pt x="0" y="55"/>
                  </a:lnTo>
                  <a:lnTo>
                    <a:pt x="51" y="0"/>
                  </a:lnTo>
                  <a:lnTo>
                    <a:pt x="66" y="16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Freeform 181"/>
            <p:cNvSpPr>
              <a:spLocks noChangeArrowheads="1"/>
            </p:cNvSpPr>
            <p:nvPr/>
          </p:nvSpPr>
          <p:spPr bwMode="auto">
            <a:xfrm>
              <a:off x="2146300" y="5035550"/>
              <a:ext cx="103188" cy="98425"/>
            </a:xfrm>
            <a:custGeom>
              <a:avLst/>
              <a:gdLst>
                <a:gd name="T0" fmla="*/ 103188 w 71"/>
                <a:gd name="T1" fmla="*/ 23504 h 67"/>
                <a:gd name="T2" fmla="*/ 23254 w 71"/>
                <a:gd name="T3" fmla="*/ 98425 h 67"/>
                <a:gd name="T4" fmla="*/ 0 w 71"/>
                <a:gd name="T5" fmla="*/ 80797 h 67"/>
                <a:gd name="T6" fmla="*/ 79934 w 71"/>
                <a:gd name="T7" fmla="*/ 0 h 67"/>
                <a:gd name="T8" fmla="*/ 103188 w 71"/>
                <a:gd name="T9" fmla="*/ 23504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67"/>
                <a:gd name="T17" fmla="*/ 71 w 71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67">
                  <a:moveTo>
                    <a:pt x="71" y="16"/>
                  </a:moveTo>
                  <a:lnTo>
                    <a:pt x="16" y="67"/>
                  </a:lnTo>
                  <a:lnTo>
                    <a:pt x="0" y="55"/>
                  </a:lnTo>
                  <a:lnTo>
                    <a:pt x="55" y="0"/>
                  </a:lnTo>
                  <a:lnTo>
                    <a:pt x="71" y="16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182"/>
            <p:cNvSpPr>
              <a:spLocks noChangeArrowheads="1"/>
            </p:cNvSpPr>
            <p:nvPr/>
          </p:nvSpPr>
          <p:spPr bwMode="auto">
            <a:xfrm>
              <a:off x="2381250" y="5035550"/>
              <a:ext cx="104775" cy="98425"/>
            </a:xfrm>
            <a:custGeom>
              <a:avLst/>
              <a:gdLst>
                <a:gd name="T0" fmla="*/ 104775 w 71"/>
                <a:gd name="T1" fmla="*/ 23504 h 67"/>
                <a:gd name="T2" fmla="*/ 23611 w 71"/>
                <a:gd name="T3" fmla="*/ 98425 h 67"/>
                <a:gd name="T4" fmla="*/ 0 w 71"/>
                <a:gd name="T5" fmla="*/ 80797 h 67"/>
                <a:gd name="T6" fmla="*/ 81164 w 71"/>
                <a:gd name="T7" fmla="*/ 0 h 67"/>
                <a:gd name="T8" fmla="*/ 104775 w 71"/>
                <a:gd name="T9" fmla="*/ 23504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67"/>
                <a:gd name="T17" fmla="*/ 71 w 71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67">
                  <a:moveTo>
                    <a:pt x="71" y="16"/>
                  </a:moveTo>
                  <a:lnTo>
                    <a:pt x="16" y="67"/>
                  </a:lnTo>
                  <a:lnTo>
                    <a:pt x="0" y="55"/>
                  </a:lnTo>
                  <a:lnTo>
                    <a:pt x="55" y="0"/>
                  </a:lnTo>
                  <a:lnTo>
                    <a:pt x="71" y="16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183"/>
            <p:cNvSpPr>
              <a:spLocks noChangeArrowheads="1"/>
            </p:cNvSpPr>
            <p:nvPr/>
          </p:nvSpPr>
          <p:spPr bwMode="auto">
            <a:xfrm>
              <a:off x="2197100" y="4781550"/>
              <a:ext cx="98425" cy="104775"/>
            </a:xfrm>
            <a:custGeom>
              <a:avLst/>
              <a:gdLst>
                <a:gd name="T0" fmla="*/ 98425 w 67"/>
                <a:gd name="T1" fmla="*/ 23611 h 71"/>
                <a:gd name="T2" fmla="*/ 23504 w 67"/>
                <a:gd name="T3" fmla="*/ 104775 h 71"/>
                <a:gd name="T4" fmla="*/ 0 w 67"/>
                <a:gd name="T5" fmla="*/ 81164 h 71"/>
                <a:gd name="T6" fmla="*/ 74921 w 67"/>
                <a:gd name="T7" fmla="*/ 0 h 71"/>
                <a:gd name="T8" fmla="*/ 98425 w 67"/>
                <a:gd name="T9" fmla="*/ 23611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"/>
                <a:gd name="T16" fmla="*/ 0 h 71"/>
                <a:gd name="T17" fmla="*/ 67 w 67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" h="71">
                  <a:moveTo>
                    <a:pt x="67" y="16"/>
                  </a:moveTo>
                  <a:lnTo>
                    <a:pt x="16" y="71"/>
                  </a:lnTo>
                  <a:lnTo>
                    <a:pt x="0" y="55"/>
                  </a:lnTo>
                  <a:lnTo>
                    <a:pt x="51" y="0"/>
                  </a:lnTo>
                  <a:lnTo>
                    <a:pt x="67" y="16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184"/>
            <p:cNvSpPr>
              <a:spLocks noChangeArrowheads="1"/>
            </p:cNvSpPr>
            <p:nvPr/>
          </p:nvSpPr>
          <p:spPr bwMode="auto">
            <a:xfrm>
              <a:off x="2109788" y="4694238"/>
              <a:ext cx="104775" cy="98425"/>
            </a:xfrm>
            <a:custGeom>
              <a:avLst/>
              <a:gdLst>
                <a:gd name="T0" fmla="*/ 104775 w 71"/>
                <a:gd name="T1" fmla="*/ 23504 h 67"/>
                <a:gd name="T2" fmla="*/ 23611 w 71"/>
                <a:gd name="T3" fmla="*/ 98425 h 67"/>
                <a:gd name="T4" fmla="*/ 0 w 71"/>
                <a:gd name="T5" fmla="*/ 80797 h 67"/>
                <a:gd name="T6" fmla="*/ 81164 w 71"/>
                <a:gd name="T7" fmla="*/ 0 h 67"/>
                <a:gd name="T8" fmla="*/ 104775 w 71"/>
                <a:gd name="T9" fmla="*/ 23504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67"/>
                <a:gd name="T17" fmla="*/ 71 w 71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67">
                  <a:moveTo>
                    <a:pt x="71" y="16"/>
                  </a:moveTo>
                  <a:lnTo>
                    <a:pt x="16" y="67"/>
                  </a:lnTo>
                  <a:lnTo>
                    <a:pt x="0" y="55"/>
                  </a:lnTo>
                  <a:lnTo>
                    <a:pt x="55" y="0"/>
                  </a:lnTo>
                  <a:lnTo>
                    <a:pt x="71" y="16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185"/>
            <p:cNvSpPr>
              <a:spLocks noChangeArrowheads="1"/>
            </p:cNvSpPr>
            <p:nvPr/>
          </p:nvSpPr>
          <p:spPr bwMode="auto">
            <a:xfrm>
              <a:off x="2162175" y="4903788"/>
              <a:ext cx="103188" cy="103187"/>
            </a:xfrm>
            <a:custGeom>
              <a:avLst/>
              <a:gdLst>
                <a:gd name="T0" fmla="*/ 22112 w 70"/>
                <a:gd name="T1" fmla="*/ 0 h 71"/>
                <a:gd name="T2" fmla="*/ 103188 w 70"/>
                <a:gd name="T3" fmla="*/ 79934 h 71"/>
                <a:gd name="T4" fmla="*/ 81076 w 70"/>
                <a:gd name="T5" fmla="*/ 103187 h 71"/>
                <a:gd name="T6" fmla="*/ 0 w 70"/>
                <a:gd name="T7" fmla="*/ 21800 h 71"/>
                <a:gd name="T8" fmla="*/ 22112 w 70"/>
                <a:gd name="T9" fmla="*/ 0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"/>
                <a:gd name="T16" fmla="*/ 0 h 71"/>
                <a:gd name="T17" fmla="*/ 70 w 70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" h="71">
                  <a:moveTo>
                    <a:pt x="15" y="0"/>
                  </a:moveTo>
                  <a:lnTo>
                    <a:pt x="70" y="55"/>
                  </a:lnTo>
                  <a:lnTo>
                    <a:pt x="55" y="71"/>
                  </a:lnTo>
                  <a:lnTo>
                    <a:pt x="0" y="15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186"/>
            <p:cNvSpPr>
              <a:spLocks noChangeArrowheads="1"/>
            </p:cNvSpPr>
            <p:nvPr/>
          </p:nvSpPr>
          <p:spPr bwMode="auto">
            <a:xfrm>
              <a:off x="2289175" y="4891088"/>
              <a:ext cx="98425" cy="104775"/>
            </a:xfrm>
            <a:custGeom>
              <a:avLst/>
              <a:gdLst>
                <a:gd name="T0" fmla="*/ 17628 w 67"/>
                <a:gd name="T1" fmla="*/ 0 h 71"/>
                <a:gd name="T2" fmla="*/ 98425 w 67"/>
                <a:gd name="T3" fmla="*/ 81164 h 71"/>
                <a:gd name="T4" fmla="*/ 74921 w 67"/>
                <a:gd name="T5" fmla="*/ 104775 h 71"/>
                <a:gd name="T6" fmla="*/ 0 w 67"/>
                <a:gd name="T7" fmla="*/ 23611 h 71"/>
                <a:gd name="T8" fmla="*/ 17628 w 67"/>
                <a:gd name="T9" fmla="*/ 0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"/>
                <a:gd name="T16" fmla="*/ 0 h 71"/>
                <a:gd name="T17" fmla="*/ 67 w 67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" h="71">
                  <a:moveTo>
                    <a:pt x="12" y="0"/>
                  </a:moveTo>
                  <a:lnTo>
                    <a:pt x="67" y="55"/>
                  </a:lnTo>
                  <a:lnTo>
                    <a:pt x="51" y="71"/>
                  </a:lnTo>
                  <a:lnTo>
                    <a:pt x="0" y="1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9" name="Freeform 73"/>
          <p:cNvSpPr>
            <a:spLocks noChangeArrowheads="1"/>
          </p:cNvSpPr>
          <p:nvPr/>
        </p:nvSpPr>
        <p:spPr bwMode="auto">
          <a:xfrm>
            <a:off x="1" y="6267450"/>
            <a:ext cx="8178800" cy="400050"/>
          </a:xfrm>
          <a:custGeom>
            <a:avLst/>
            <a:gdLst>
              <a:gd name="T0" fmla="*/ 7886395 w 1393"/>
              <a:gd name="T1" fmla="*/ 0 h 69"/>
              <a:gd name="T2" fmla="*/ 161654 w 1393"/>
              <a:gd name="T3" fmla="*/ 0 h 69"/>
              <a:gd name="T4" fmla="*/ 0 w 1393"/>
              <a:gd name="T5" fmla="*/ 156541 h 69"/>
              <a:gd name="T6" fmla="*/ 0 w 1393"/>
              <a:gd name="T7" fmla="*/ 400050 h 69"/>
              <a:gd name="T8" fmla="*/ 8042275 w 1393"/>
              <a:gd name="T9" fmla="*/ 400050 h 69"/>
              <a:gd name="T10" fmla="*/ 8042275 w 1393"/>
              <a:gd name="T11" fmla="*/ 156541 h 69"/>
              <a:gd name="T12" fmla="*/ 7886395 w 1393"/>
              <a:gd name="T13" fmla="*/ 0 h 6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93"/>
              <a:gd name="T22" fmla="*/ 0 h 69"/>
              <a:gd name="T23" fmla="*/ 1393 w 1393"/>
              <a:gd name="T24" fmla="*/ 69 h 6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93" h="69">
                <a:moveTo>
                  <a:pt x="1366" y="0"/>
                </a:moveTo>
                <a:cubicBezTo>
                  <a:pt x="28" y="0"/>
                  <a:pt x="28" y="0"/>
                  <a:pt x="28" y="0"/>
                </a:cubicBezTo>
                <a:cubicBezTo>
                  <a:pt x="13" y="0"/>
                  <a:pt x="0" y="12"/>
                  <a:pt x="0" y="27"/>
                </a:cubicBezTo>
                <a:cubicBezTo>
                  <a:pt x="0" y="69"/>
                  <a:pt x="0" y="69"/>
                  <a:pt x="0" y="69"/>
                </a:cubicBezTo>
                <a:cubicBezTo>
                  <a:pt x="1393" y="69"/>
                  <a:pt x="1393" y="69"/>
                  <a:pt x="1393" y="69"/>
                </a:cubicBezTo>
                <a:cubicBezTo>
                  <a:pt x="1393" y="27"/>
                  <a:pt x="1393" y="27"/>
                  <a:pt x="1393" y="27"/>
                </a:cubicBezTo>
                <a:cubicBezTo>
                  <a:pt x="1393" y="12"/>
                  <a:pt x="1381" y="0"/>
                  <a:pt x="1366" y="0"/>
                </a:cubicBezTo>
                <a:close/>
              </a:path>
            </a:pathLst>
          </a:custGeom>
          <a:solidFill>
            <a:srgbClr val="00C2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0" name="Freeform 101"/>
          <p:cNvSpPr>
            <a:spLocks noChangeArrowheads="1"/>
          </p:cNvSpPr>
          <p:nvPr/>
        </p:nvSpPr>
        <p:spPr bwMode="auto">
          <a:xfrm>
            <a:off x="1" y="6383338"/>
            <a:ext cx="8178800" cy="376237"/>
          </a:xfrm>
          <a:custGeom>
            <a:avLst/>
            <a:gdLst>
              <a:gd name="T0" fmla="*/ 8042275 w 1393"/>
              <a:gd name="T1" fmla="*/ 133130 h 65"/>
              <a:gd name="T2" fmla="*/ 8042275 w 1393"/>
              <a:gd name="T3" fmla="*/ 376237 h 65"/>
              <a:gd name="T4" fmla="*/ 0 w 1393"/>
              <a:gd name="T5" fmla="*/ 376237 h 65"/>
              <a:gd name="T6" fmla="*/ 0 w 1393"/>
              <a:gd name="T7" fmla="*/ 133130 h 65"/>
              <a:gd name="T8" fmla="*/ 11547 w 1393"/>
              <a:gd name="T9" fmla="*/ 133130 h 65"/>
              <a:gd name="T10" fmla="*/ 213614 w 1393"/>
              <a:gd name="T11" fmla="*/ 0 h 65"/>
              <a:gd name="T12" fmla="*/ 415681 w 1393"/>
              <a:gd name="T13" fmla="*/ 133130 h 65"/>
              <a:gd name="T14" fmla="*/ 617748 w 1393"/>
              <a:gd name="T15" fmla="*/ 0 h 65"/>
              <a:gd name="T16" fmla="*/ 814042 w 1393"/>
              <a:gd name="T17" fmla="*/ 133130 h 65"/>
              <a:gd name="T18" fmla="*/ 1016109 w 1393"/>
              <a:gd name="T19" fmla="*/ 0 h 65"/>
              <a:gd name="T20" fmla="*/ 1218177 w 1393"/>
              <a:gd name="T21" fmla="*/ 133130 h 65"/>
              <a:gd name="T22" fmla="*/ 1420244 w 1393"/>
              <a:gd name="T23" fmla="*/ 0 h 65"/>
              <a:gd name="T24" fmla="*/ 1616538 w 1393"/>
              <a:gd name="T25" fmla="*/ 133130 h 65"/>
              <a:gd name="T26" fmla="*/ 1818605 w 1393"/>
              <a:gd name="T27" fmla="*/ 0 h 65"/>
              <a:gd name="T28" fmla="*/ 2020672 w 1393"/>
              <a:gd name="T29" fmla="*/ 133130 h 65"/>
              <a:gd name="T30" fmla="*/ 2222739 w 1393"/>
              <a:gd name="T31" fmla="*/ 0 h 65"/>
              <a:gd name="T32" fmla="*/ 2419033 w 1393"/>
              <a:gd name="T33" fmla="*/ 133130 h 65"/>
              <a:gd name="T34" fmla="*/ 2621100 w 1393"/>
              <a:gd name="T35" fmla="*/ 0 h 65"/>
              <a:gd name="T36" fmla="*/ 2823168 w 1393"/>
              <a:gd name="T37" fmla="*/ 133130 h 65"/>
              <a:gd name="T38" fmla="*/ 3025235 w 1393"/>
              <a:gd name="T39" fmla="*/ 0 h 65"/>
              <a:gd name="T40" fmla="*/ 3221529 w 1393"/>
              <a:gd name="T41" fmla="*/ 133130 h 65"/>
              <a:gd name="T42" fmla="*/ 3423596 w 1393"/>
              <a:gd name="T43" fmla="*/ 0 h 65"/>
              <a:gd name="T44" fmla="*/ 3625663 w 1393"/>
              <a:gd name="T45" fmla="*/ 133130 h 65"/>
              <a:gd name="T46" fmla="*/ 3827730 w 1393"/>
              <a:gd name="T47" fmla="*/ 0 h 65"/>
              <a:gd name="T48" fmla="*/ 4029798 w 1393"/>
              <a:gd name="T49" fmla="*/ 133130 h 65"/>
              <a:gd name="T50" fmla="*/ 4226091 w 1393"/>
              <a:gd name="T51" fmla="*/ 0 h 65"/>
              <a:gd name="T52" fmla="*/ 4428159 w 1393"/>
              <a:gd name="T53" fmla="*/ 133130 h 65"/>
              <a:gd name="T54" fmla="*/ 4630226 w 1393"/>
              <a:gd name="T55" fmla="*/ 0 h 65"/>
              <a:gd name="T56" fmla="*/ 4832293 w 1393"/>
              <a:gd name="T57" fmla="*/ 133130 h 65"/>
              <a:gd name="T58" fmla="*/ 5028587 w 1393"/>
              <a:gd name="T59" fmla="*/ 0 h 65"/>
              <a:gd name="T60" fmla="*/ 5230654 w 1393"/>
              <a:gd name="T61" fmla="*/ 133130 h 65"/>
              <a:gd name="T62" fmla="*/ 5432721 w 1393"/>
              <a:gd name="T63" fmla="*/ 0 h 65"/>
              <a:gd name="T64" fmla="*/ 5634789 w 1393"/>
              <a:gd name="T65" fmla="*/ 133130 h 65"/>
              <a:gd name="T66" fmla="*/ 5836856 w 1393"/>
              <a:gd name="T67" fmla="*/ 0 h 65"/>
              <a:gd name="T68" fmla="*/ 6033150 w 1393"/>
              <a:gd name="T69" fmla="*/ 133130 h 65"/>
              <a:gd name="T70" fmla="*/ 6235217 w 1393"/>
              <a:gd name="T71" fmla="*/ 0 h 65"/>
              <a:gd name="T72" fmla="*/ 6437284 w 1393"/>
              <a:gd name="T73" fmla="*/ 133130 h 65"/>
              <a:gd name="T74" fmla="*/ 6639351 w 1393"/>
              <a:gd name="T75" fmla="*/ 0 h 65"/>
              <a:gd name="T76" fmla="*/ 6835645 w 1393"/>
              <a:gd name="T77" fmla="*/ 133130 h 65"/>
              <a:gd name="T78" fmla="*/ 7037712 w 1393"/>
              <a:gd name="T79" fmla="*/ 0 h 65"/>
              <a:gd name="T80" fmla="*/ 7239780 w 1393"/>
              <a:gd name="T81" fmla="*/ 133130 h 65"/>
              <a:gd name="T82" fmla="*/ 7441847 w 1393"/>
              <a:gd name="T83" fmla="*/ 0 h 65"/>
              <a:gd name="T84" fmla="*/ 7643914 w 1393"/>
              <a:gd name="T85" fmla="*/ 133130 h 65"/>
              <a:gd name="T86" fmla="*/ 7840208 w 1393"/>
              <a:gd name="T87" fmla="*/ 0 h 65"/>
              <a:gd name="T88" fmla="*/ 8042275 w 1393"/>
              <a:gd name="T89" fmla="*/ 133130 h 65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393"/>
              <a:gd name="T136" fmla="*/ 0 h 65"/>
              <a:gd name="T137" fmla="*/ 1393 w 1393"/>
              <a:gd name="T138" fmla="*/ 65 h 65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393" h="65">
                <a:moveTo>
                  <a:pt x="1393" y="23"/>
                </a:moveTo>
                <a:cubicBezTo>
                  <a:pt x="1393" y="65"/>
                  <a:pt x="1393" y="65"/>
                  <a:pt x="1393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23"/>
                  <a:pt x="0" y="23"/>
                  <a:pt x="0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20" y="23"/>
                  <a:pt x="20" y="0"/>
                  <a:pt x="37" y="0"/>
                </a:cubicBezTo>
                <a:cubicBezTo>
                  <a:pt x="55" y="0"/>
                  <a:pt x="55" y="23"/>
                  <a:pt x="72" y="23"/>
                </a:cubicBezTo>
                <a:cubicBezTo>
                  <a:pt x="89" y="23"/>
                  <a:pt x="89" y="0"/>
                  <a:pt x="107" y="0"/>
                </a:cubicBezTo>
                <a:cubicBezTo>
                  <a:pt x="124" y="0"/>
                  <a:pt x="124" y="23"/>
                  <a:pt x="141" y="23"/>
                </a:cubicBezTo>
                <a:cubicBezTo>
                  <a:pt x="159" y="23"/>
                  <a:pt x="159" y="0"/>
                  <a:pt x="176" y="0"/>
                </a:cubicBezTo>
                <a:cubicBezTo>
                  <a:pt x="194" y="0"/>
                  <a:pt x="194" y="23"/>
                  <a:pt x="211" y="23"/>
                </a:cubicBezTo>
                <a:cubicBezTo>
                  <a:pt x="228" y="23"/>
                  <a:pt x="228" y="0"/>
                  <a:pt x="246" y="0"/>
                </a:cubicBezTo>
                <a:cubicBezTo>
                  <a:pt x="263" y="0"/>
                  <a:pt x="263" y="23"/>
                  <a:pt x="280" y="23"/>
                </a:cubicBezTo>
                <a:cubicBezTo>
                  <a:pt x="298" y="23"/>
                  <a:pt x="298" y="0"/>
                  <a:pt x="315" y="0"/>
                </a:cubicBezTo>
                <a:cubicBezTo>
                  <a:pt x="333" y="0"/>
                  <a:pt x="333" y="23"/>
                  <a:pt x="350" y="23"/>
                </a:cubicBezTo>
                <a:cubicBezTo>
                  <a:pt x="367" y="23"/>
                  <a:pt x="367" y="0"/>
                  <a:pt x="385" y="0"/>
                </a:cubicBezTo>
                <a:cubicBezTo>
                  <a:pt x="402" y="0"/>
                  <a:pt x="402" y="23"/>
                  <a:pt x="419" y="23"/>
                </a:cubicBezTo>
                <a:cubicBezTo>
                  <a:pt x="437" y="23"/>
                  <a:pt x="437" y="0"/>
                  <a:pt x="454" y="0"/>
                </a:cubicBezTo>
                <a:cubicBezTo>
                  <a:pt x="472" y="0"/>
                  <a:pt x="472" y="23"/>
                  <a:pt x="489" y="23"/>
                </a:cubicBezTo>
                <a:cubicBezTo>
                  <a:pt x="506" y="23"/>
                  <a:pt x="506" y="0"/>
                  <a:pt x="524" y="0"/>
                </a:cubicBezTo>
                <a:cubicBezTo>
                  <a:pt x="541" y="0"/>
                  <a:pt x="541" y="23"/>
                  <a:pt x="558" y="23"/>
                </a:cubicBezTo>
                <a:cubicBezTo>
                  <a:pt x="576" y="23"/>
                  <a:pt x="576" y="0"/>
                  <a:pt x="593" y="0"/>
                </a:cubicBezTo>
                <a:cubicBezTo>
                  <a:pt x="611" y="0"/>
                  <a:pt x="611" y="23"/>
                  <a:pt x="628" y="23"/>
                </a:cubicBezTo>
                <a:cubicBezTo>
                  <a:pt x="645" y="23"/>
                  <a:pt x="645" y="0"/>
                  <a:pt x="663" y="0"/>
                </a:cubicBezTo>
                <a:cubicBezTo>
                  <a:pt x="680" y="0"/>
                  <a:pt x="680" y="23"/>
                  <a:pt x="698" y="23"/>
                </a:cubicBezTo>
                <a:cubicBezTo>
                  <a:pt x="715" y="23"/>
                  <a:pt x="715" y="0"/>
                  <a:pt x="732" y="0"/>
                </a:cubicBezTo>
                <a:cubicBezTo>
                  <a:pt x="750" y="0"/>
                  <a:pt x="750" y="23"/>
                  <a:pt x="767" y="23"/>
                </a:cubicBezTo>
                <a:cubicBezTo>
                  <a:pt x="784" y="23"/>
                  <a:pt x="784" y="0"/>
                  <a:pt x="802" y="0"/>
                </a:cubicBezTo>
                <a:cubicBezTo>
                  <a:pt x="819" y="0"/>
                  <a:pt x="819" y="23"/>
                  <a:pt x="837" y="23"/>
                </a:cubicBezTo>
                <a:cubicBezTo>
                  <a:pt x="854" y="23"/>
                  <a:pt x="854" y="0"/>
                  <a:pt x="871" y="0"/>
                </a:cubicBezTo>
                <a:cubicBezTo>
                  <a:pt x="889" y="0"/>
                  <a:pt x="889" y="23"/>
                  <a:pt x="906" y="23"/>
                </a:cubicBezTo>
                <a:cubicBezTo>
                  <a:pt x="924" y="23"/>
                  <a:pt x="924" y="0"/>
                  <a:pt x="941" y="0"/>
                </a:cubicBezTo>
                <a:cubicBezTo>
                  <a:pt x="958" y="0"/>
                  <a:pt x="958" y="23"/>
                  <a:pt x="976" y="23"/>
                </a:cubicBezTo>
                <a:cubicBezTo>
                  <a:pt x="993" y="23"/>
                  <a:pt x="993" y="0"/>
                  <a:pt x="1011" y="0"/>
                </a:cubicBezTo>
                <a:cubicBezTo>
                  <a:pt x="1028" y="0"/>
                  <a:pt x="1028" y="23"/>
                  <a:pt x="1045" y="23"/>
                </a:cubicBezTo>
                <a:cubicBezTo>
                  <a:pt x="1063" y="23"/>
                  <a:pt x="1063" y="0"/>
                  <a:pt x="1080" y="0"/>
                </a:cubicBezTo>
                <a:cubicBezTo>
                  <a:pt x="1097" y="0"/>
                  <a:pt x="1097" y="23"/>
                  <a:pt x="1115" y="23"/>
                </a:cubicBezTo>
                <a:cubicBezTo>
                  <a:pt x="1132" y="23"/>
                  <a:pt x="1132" y="0"/>
                  <a:pt x="1150" y="0"/>
                </a:cubicBezTo>
                <a:cubicBezTo>
                  <a:pt x="1167" y="0"/>
                  <a:pt x="1167" y="23"/>
                  <a:pt x="1184" y="23"/>
                </a:cubicBezTo>
                <a:cubicBezTo>
                  <a:pt x="1202" y="23"/>
                  <a:pt x="1202" y="0"/>
                  <a:pt x="1219" y="0"/>
                </a:cubicBezTo>
                <a:cubicBezTo>
                  <a:pt x="1237" y="0"/>
                  <a:pt x="1237" y="23"/>
                  <a:pt x="1254" y="23"/>
                </a:cubicBezTo>
                <a:cubicBezTo>
                  <a:pt x="1271" y="23"/>
                  <a:pt x="1271" y="0"/>
                  <a:pt x="1289" y="0"/>
                </a:cubicBezTo>
                <a:cubicBezTo>
                  <a:pt x="1306" y="0"/>
                  <a:pt x="1306" y="23"/>
                  <a:pt x="1324" y="23"/>
                </a:cubicBezTo>
                <a:cubicBezTo>
                  <a:pt x="1341" y="23"/>
                  <a:pt x="1341" y="0"/>
                  <a:pt x="1358" y="0"/>
                </a:cubicBezTo>
                <a:cubicBezTo>
                  <a:pt x="1376" y="0"/>
                  <a:pt x="1376" y="23"/>
                  <a:pt x="1393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1" name="Freeform 102"/>
          <p:cNvSpPr>
            <a:spLocks noChangeArrowheads="1"/>
          </p:cNvSpPr>
          <p:nvPr/>
        </p:nvSpPr>
        <p:spPr bwMode="auto">
          <a:xfrm>
            <a:off x="1" y="6481763"/>
            <a:ext cx="8178800" cy="376237"/>
          </a:xfrm>
          <a:custGeom>
            <a:avLst/>
            <a:gdLst>
              <a:gd name="T0" fmla="*/ 8042275 w 1393"/>
              <a:gd name="T1" fmla="*/ 127342 h 65"/>
              <a:gd name="T2" fmla="*/ 8042275 w 1393"/>
              <a:gd name="T3" fmla="*/ 376237 h 65"/>
              <a:gd name="T4" fmla="*/ 0 w 1393"/>
              <a:gd name="T5" fmla="*/ 376237 h 65"/>
              <a:gd name="T6" fmla="*/ 0 w 1393"/>
              <a:gd name="T7" fmla="*/ 127342 h 65"/>
              <a:gd name="T8" fmla="*/ 11547 w 1393"/>
              <a:gd name="T9" fmla="*/ 127342 h 65"/>
              <a:gd name="T10" fmla="*/ 213614 w 1393"/>
              <a:gd name="T11" fmla="*/ 0 h 65"/>
              <a:gd name="T12" fmla="*/ 415681 w 1393"/>
              <a:gd name="T13" fmla="*/ 127342 h 65"/>
              <a:gd name="T14" fmla="*/ 617748 w 1393"/>
              <a:gd name="T15" fmla="*/ 0 h 65"/>
              <a:gd name="T16" fmla="*/ 814042 w 1393"/>
              <a:gd name="T17" fmla="*/ 127342 h 65"/>
              <a:gd name="T18" fmla="*/ 1016109 w 1393"/>
              <a:gd name="T19" fmla="*/ 0 h 65"/>
              <a:gd name="T20" fmla="*/ 1218177 w 1393"/>
              <a:gd name="T21" fmla="*/ 127342 h 65"/>
              <a:gd name="T22" fmla="*/ 1420244 w 1393"/>
              <a:gd name="T23" fmla="*/ 0 h 65"/>
              <a:gd name="T24" fmla="*/ 1616538 w 1393"/>
              <a:gd name="T25" fmla="*/ 127342 h 65"/>
              <a:gd name="T26" fmla="*/ 1818605 w 1393"/>
              <a:gd name="T27" fmla="*/ 0 h 65"/>
              <a:gd name="T28" fmla="*/ 2020672 w 1393"/>
              <a:gd name="T29" fmla="*/ 127342 h 65"/>
              <a:gd name="T30" fmla="*/ 2222739 w 1393"/>
              <a:gd name="T31" fmla="*/ 0 h 65"/>
              <a:gd name="T32" fmla="*/ 2419033 w 1393"/>
              <a:gd name="T33" fmla="*/ 127342 h 65"/>
              <a:gd name="T34" fmla="*/ 2621100 w 1393"/>
              <a:gd name="T35" fmla="*/ 0 h 65"/>
              <a:gd name="T36" fmla="*/ 2823168 w 1393"/>
              <a:gd name="T37" fmla="*/ 127342 h 65"/>
              <a:gd name="T38" fmla="*/ 3025235 w 1393"/>
              <a:gd name="T39" fmla="*/ 0 h 65"/>
              <a:gd name="T40" fmla="*/ 3221529 w 1393"/>
              <a:gd name="T41" fmla="*/ 127342 h 65"/>
              <a:gd name="T42" fmla="*/ 3423596 w 1393"/>
              <a:gd name="T43" fmla="*/ 0 h 65"/>
              <a:gd name="T44" fmla="*/ 3625663 w 1393"/>
              <a:gd name="T45" fmla="*/ 127342 h 65"/>
              <a:gd name="T46" fmla="*/ 3827730 w 1393"/>
              <a:gd name="T47" fmla="*/ 0 h 65"/>
              <a:gd name="T48" fmla="*/ 4029798 w 1393"/>
              <a:gd name="T49" fmla="*/ 127342 h 65"/>
              <a:gd name="T50" fmla="*/ 4226091 w 1393"/>
              <a:gd name="T51" fmla="*/ 0 h 65"/>
              <a:gd name="T52" fmla="*/ 4428159 w 1393"/>
              <a:gd name="T53" fmla="*/ 127342 h 65"/>
              <a:gd name="T54" fmla="*/ 4630226 w 1393"/>
              <a:gd name="T55" fmla="*/ 0 h 65"/>
              <a:gd name="T56" fmla="*/ 4832293 w 1393"/>
              <a:gd name="T57" fmla="*/ 127342 h 65"/>
              <a:gd name="T58" fmla="*/ 5028587 w 1393"/>
              <a:gd name="T59" fmla="*/ 0 h 65"/>
              <a:gd name="T60" fmla="*/ 5230654 w 1393"/>
              <a:gd name="T61" fmla="*/ 127342 h 65"/>
              <a:gd name="T62" fmla="*/ 5432721 w 1393"/>
              <a:gd name="T63" fmla="*/ 0 h 65"/>
              <a:gd name="T64" fmla="*/ 5634789 w 1393"/>
              <a:gd name="T65" fmla="*/ 127342 h 65"/>
              <a:gd name="T66" fmla="*/ 5836856 w 1393"/>
              <a:gd name="T67" fmla="*/ 0 h 65"/>
              <a:gd name="T68" fmla="*/ 6033150 w 1393"/>
              <a:gd name="T69" fmla="*/ 127342 h 65"/>
              <a:gd name="T70" fmla="*/ 6235217 w 1393"/>
              <a:gd name="T71" fmla="*/ 0 h 65"/>
              <a:gd name="T72" fmla="*/ 6437284 w 1393"/>
              <a:gd name="T73" fmla="*/ 127342 h 65"/>
              <a:gd name="T74" fmla="*/ 6639351 w 1393"/>
              <a:gd name="T75" fmla="*/ 0 h 65"/>
              <a:gd name="T76" fmla="*/ 6835645 w 1393"/>
              <a:gd name="T77" fmla="*/ 127342 h 65"/>
              <a:gd name="T78" fmla="*/ 7037712 w 1393"/>
              <a:gd name="T79" fmla="*/ 0 h 65"/>
              <a:gd name="T80" fmla="*/ 7239780 w 1393"/>
              <a:gd name="T81" fmla="*/ 127342 h 65"/>
              <a:gd name="T82" fmla="*/ 7441847 w 1393"/>
              <a:gd name="T83" fmla="*/ 0 h 65"/>
              <a:gd name="T84" fmla="*/ 7643914 w 1393"/>
              <a:gd name="T85" fmla="*/ 127342 h 65"/>
              <a:gd name="T86" fmla="*/ 7840208 w 1393"/>
              <a:gd name="T87" fmla="*/ 0 h 65"/>
              <a:gd name="T88" fmla="*/ 8042275 w 1393"/>
              <a:gd name="T89" fmla="*/ 127342 h 65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393"/>
              <a:gd name="T136" fmla="*/ 0 h 65"/>
              <a:gd name="T137" fmla="*/ 1393 w 1393"/>
              <a:gd name="T138" fmla="*/ 65 h 65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393" h="65">
                <a:moveTo>
                  <a:pt x="1393" y="22"/>
                </a:moveTo>
                <a:cubicBezTo>
                  <a:pt x="1393" y="65"/>
                  <a:pt x="1393" y="65"/>
                  <a:pt x="1393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22"/>
                  <a:pt x="0" y="22"/>
                  <a:pt x="0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20" y="22"/>
                  <a:pt x="20" y="0"/>
                  <a:pt x="37" y="0"/>
                </a:cubicBezTo>
                <a:cubicBezTo>
                  <a:pt x="55" y="0"/>
                  <a:pt x="55" y="22"/>
                  <a:pt x="72" y="22"/>
                </a:cubicBezTo>
                <a:cubicBezTo>
                  <a:pt x="89" y="22"/>
                  <a:pt x="89" y="0"/>
                  <a:pt x="107" y="0"/>
                </a:cubicBezTo>
                <a:cubicBezTo>
                  <a:pt x="124" y="0"/>
                  <a:pt x="124" y="22"/>
                  <a:pt x="141" y="22"/>
                </a:cubicBezTo>
                <a:cubicBezTo>
                  <a:pt x="159" y="22"/>
                  <a:pt x="159" y="0"/>
                  <a:pt x="176" y="0"/>
                </a:cubicBezTo>
                <a:cubicBezTo>
                  <a:pt x="194" y="0"/>
                  <a:pt x="194" y="22"/>
                  <a:pt x="211" y="22"/>
                </a:cubicBezTo>
                <a:cubicBezTo>
                  <a:pt x="228" y="22"/>
                  <a:pt x="228" y="0"/>
                  <a:pt x="246" y="0"/>
                </a:cubicBezTo>
                <a:cubicBezTo>
                  <a:pt x="263" y="0"/>
                  <a:pt x="263" y="22"/>
                  <a:pt x="280" y="22"/>
                </a:cubicBezTo>
                <a:cubicBezTo>
                  <a:pt x="298" y="22"/>
                  <a:pt x="298" y="0"/>
                  <a:pt x="315" y="0"/>
                </a:cubicBezTo>
                <a:cubicBezTo>
                  <a:pt x="333" y="0"/>
                  <a:pt x="333" y="22"/>
                  <a:pt x="350" y="22"/>
                </a:cubicBezTo>
                <a:cubicBezTo>
                  <a:pt x="367" y="22"/>
                  <a:pt x="367" y="0"/>
                  <a:pt x="385" y="0"/>
                </a:cubicBezTo>
                <a:cubicBezTo>
                  <a:pt x="402" y="0"/>
                  <a:pt x="402" y="22"/>
                  <a:pt x="419" y="22"/>
                </a:cubicBezTo>
                <a:cubicBezTo>
                  <a:pt x="437" y="22"/>
                  <a:pt x="437" y="0"/>
                  <a:pt x="454" y="0"/>
                </a:cubicBezTo>
                <a:cubicBezTo>
                  <a:pt x="472" y="0"/>
                  <a:pt x="472" y="22"/>
                  <a:pt x="489" y="22"/>
                </a:cubicBezTo>
                <a:cubicBezTo>
                  <a:pt x="506" y="22"/>
                  <a:pt x="506" y="0"/>
                  <a:pt x="524" y="0"/>
                </a:cubicBezTo>
                <a:cubicBezTo>
                  <a:pt x="541" y="0"/>
                  <a:pt x="541" y="22"/>
                  <a:pt x="558" y="22"/>
                </a:cubicBezTo>
                <a:cubicBezTo>
                  <a:pt x="576" y="22"/>
                  <a:pt x="576" y="0"/>
                  <a:pt x="593" y="0"/>
                </a:cubicBezTo>
                <a:cubicBezTo>
                  <a:pt x="611" y="0"/>
                  <a:pt x="611" y="22"/>
                  <a:pt x="628" y="22"/>
                </a:cubicBezTo>
                <a:cubicBezTo>
                  <a:pt x="645" y="22"/>
                  <a:pt x="645" y="0"/>
                  <a:pt x="663" y="0"/>
                </a:cubicBezTo>
                <a:cubicBezTo>
                  <a:pt x="680" y="0"/>
                  <a:pt x="680" y="22"/>
                  <a:pt x="698" y="22"/>
                </a:cubicBezTo>
                <a:cubicBezTo>
                  <a:pt x="715" y="22"/>
                  <a:pt x="715" y="0"/>
                  <a:pt x="732" y="0"/>
                </a:cubicBezTo>
                <a:cubicBezTo>
                  <a:pt x="750" y="0"/>
                  <a:pt x="750" y="22"/>
                  <a:pt x="767" y="22"/>
                </a:cubicBezTo>
                <a:cubicBezTo>
                  <a:pt x="784" y="22"/>
                  <a:pt x="784" y="0"/>
                  <a:pt x="802" y="0"/>
                </a:cubicBezTo>
                <a:cubicBezTo>
                  <a:pt x="819" y="0"/>
                  <a:pt x="819" y="22"/>
                  <a:pt x="837" y="22"/>
                </a:cubicBezTo>
                <a:cubicBezTo>
                  <a:pt x="854" y="22"/>
                  <a:pt x="854" y="0"/>
                  <a:pt x="871" y="0"/>
                </a:cubicBezTo>
                <a:cubicBezTo>
                  <a:pt x="889" y="0"/>
                  <a:pt x="889" y="22"/>
                  <a:pt x="906" y="22"/>
                </a:cubicBezTo>
                <a:cubicBezTo>
                  <a:pt x="924" y="22"/>
                  <a:pt x="924" y="0"/>
                  <a:pt x="941" y="0"/>
                </a:cubicBezTo>
                <a:cubicBezTo>
                  <a:pt x="958" y="0"/>
                  <a:pt x="958" y="22"/>
                  <a:pt x="976" y="22"/>
                </a:cubicBezTo>
                <a:cubicBezTo>
                  <a:pt x="993" y="22"/>
                  <a:pt x="993" y="0"/>
                  <a:pt x="1011" y="0"/>
                </a:cubicBezTo>
                <a:cubicBezTo>
                  <a:pt x="1028" y="0"/>
                  <a:pt x="1028" y="22"/>
                  <a:pt x="1045" y="22"/>
                </a:cubicBezTo>
                <a:cubicBezTo>
                  <a:pt x="1063" y="22"/>
                  <a:pt x="1063" y="0"/>
                  <a:pt x="1080" y="0"/>
                </a:cubicBezTo>
                <a:cubicBezTo>
                  <a:pt x="1097" y="0"/>
                  <a:pt x="1097" y="22"/>
                  <a:pt x="1115" y="22"/>
                </a:cubicBezTo>
                <a:cubicBezTo>
                  <a:pt x="1132" y="22"/>
                  <a:pt x="1132" y="0"/>
                  <a:pt x="1150" y="0"/>
                </a:cubicBezTo>
                <a:cubicBezTo>
                  <a:pt x="1167" y="0"/>
                  <a:pt x="1167" y="22"/>
                  <a:pt x="1184" y="22"/>
                </a:cubicBezTo>
                <a:cubicBezTo>
                  <a:pt x="1202" y="22"/>
                  <a:pt x="1202" y="0"/>
                  <a:pt x="1219" y="0"/>
                </a:cubicBezTo>
                <a:cubicBezTo>
                  <a:pt x="1237" y="0"/>
                  <a:pt x="1237" y="22"/>
                  <a:pt x="1254" y="22"/>
                </a:cubicBezTo>
                <a:cubicBezTo>
                  <a:pt x="1271" y="22"/>
                  <a:pt x="1271" y="0"/>
                  <a:pt x="1289" y="0"/>
                </a:cubicBezTo>
                <a:cubicBezTo>
                  <a:pt x="1306" y="0"/>
                  <a:pt x="1306" y="22"/>
                  <a:pt x="1324" y="22"/>
                </a:cubicBezTo>
                <a:cubicBezTo>
                  <a:pt x="1341" y="22"/>
                  <a:pt x="1341" y="0"/>
                  <a:pt x="1358" y="0"/>
                </a:cubicBezTo>
                <a:cubicBezTo>
                  <a:pt x="1376" y="0"/>
                  <a:pt x="1376" y="22"/>
                  <a:pt x="1393" y="22"/>
                </a:cubicBezTo>
                <a:close/>
              </a:path>
            </a:pathLst>
          </a:custGeom>
          <a:solidFill>
            <a:srgbClr val="39A1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" name="Freeform 103"/>
          <p:cNvSpPr>
            <a:spLocks noChangeArrowheads="1"/>
          </p:cNvSpPr>
          <p:nvPr/>
        </p:nvSpPr>
        <p:spPr bwMode="auto">
          <a:xfrm>
            <a:off x="1" y="6654800"/>
            <a:ext cx="8178800" cy="182563"/>
          </a:xfrm>
          <a:custGeom>
            <a:avLst/>
            <a:gdLst>
              <a:gd name="T0" fmla="*/ 7840208 w 1393"/>
              <a:gd name="T1" fmla="*/ 0 h 35"/>
              <a:gd name="T2" fmla="*/ 7643914 w 1393"/>
              <a:gd name="T3" fmla="*/ 127726 h 35"/>
              <a:gd name="T4" fmla="*/ 7441847 w 1393"/>
              <a:gd name="T5" fmla="*/ 0 h 35"/>
              <a:gd name="T6" fmla="*/ 7239780 w 1393"/>
              <a:gd name="T7" fmla="*/ 127726 h 35"/>
              <a:gd name="T8" fmla="*/ 7037712 w 1393"/>
              <a:gd name="T9" fmla="*/ 0 h 35"/>
              <a:gd name="T10" fmla="*/ 6835645 w 1393"/>
              <a:gd name="T11" fmla="*/ 127726 h 35"/>
              <a:gd name="T12" fmla="*/ 6639351 w 1393"/>
              <a:gd name="T13" fmla="*/ 0 h 35"/>
              <a:gd name="T14" fmla="*/ 6437284 w 1393"/>
              <a:gd name="T15" fmla="*/ 127726 h 35"/>
              <a:gd name="T16" fmla="*/ 6235217 w 1393"/>
              <a:gd name="T17" fmla="*/ 0 h 35"/>
              <a:gd name="T18" fmla="*/ 6033150 w 1393"/>
              <a:gd name="T19" fmla="*/ 127726 h 35"/>
              <a:gd name="T20" fmla="*/ 5836856 w 1393"/>
              <a:gd name="T21" fmla="*/ 0 h 35"/>
              <a:gd name="T22" fmla="*/ 5634789 w 1393"/>
              <a:gd name="T23" fmla="*/ 127726 h 35"/>
              <a:gd name="T24" fmla="*/ 5432721 w 1393"/>
              <a:gd name="T25" fmla="*/ 0 h 35"/>
              <a:gd name="T26" fmla="*/ 5230654 w 1393"/>
              <a:gd name="T27" fmla="*/ 127726 h 35"/>
              <a:gd name="T28" fmla="*/ 5028587 w 1393"/>
              <a:gd name="T29" fmla="*/ 0 h 35"/>
              <a:gd name="T30" fmla="*/ 4832293 w 1393"/>
              <a:gd name="T31" fmla="*/ 127726 h 35"/>
              <a:gd name="T32" fmla="*/ 4630226 w 1393"/>
              <a:gd name="T33" fmla="*/ 0 h 35"/>
              <a:gd name="T34" fmla="*/ 4428159 w 1393"/>
              <a:gd name="T35" fmla="*/ 127726 h 35"/>
              <a:gd name="T36" fmla="*/ 4226091 w 1393"/>
              <a:gd name="T37" fmla="*/ 0 h 35"/>
              <a:gd name="T38" fmla="*/ 4029798 w 1393"/>
              <a:gd name="T39" fmla="*/ 127726 h 35"/>
              <a:gd name="T40" fmla="*/ 3827730 w 1393"/>
              <a:gd name="T41" fmla="*/ 0 h 35"/>
              <a:gd name="T42" fmla="*/ 3625663 w 1393"/>
              <a:gd name="T43" fmla="*/ 127726 h 35"/>
              <a:gd name="T44" fmla="*/ 3423596 w 1393"/>
              <a:gd name="T45" fmla="*/ 0 h 35"/>
              <a:gd name="T46" fmla="*/ 3221529 w 1393"/>
              <a:gd name="T47" fmla="*/ 127726 h 35"/>
              <a:gd name="T48" fmla="*/ 3025235 w 1393"/>
              <a:gd name="T49" fmla="*/ 0 h 35"/>
              <a:gd name="T50" fmla="*/ 2823168 w 1393"/>
              <a:gd name="T51" fmla="*/ 127726 h 35"/>
              <a:gd name="T52" fmla="*/ 2621100 w 1393"/>
              <a:gd name="T53" fmla="*/ 0 h 35"/>
              <a:gd name="T54" fmla="*/ 2419033 w 1393"/>
              <a:gd name="T55" fmla="*/ 127726 h 35"/>
              <a:gd name="T56" fmla="*/ 2222739 w 1393"/>
              <a:gd name="T57" fmla="*/ 0 h 35"/>
              <a:gd name="T58" fmla="*/ 2020672 w 1393"/>
              <a:gd name="T59" fmla="*/ 127726 h 35"/>
              <a:gd name="T60" fmla="*/ 1818605 w 1393"/>
              <a:gd name="T61" fmla="*/ 0 h 35"/>
              <a:gd name="T62" fmla="*/ 1616538 w 1393"/>
              <a:gd name="T63" fmla="*/ 127726 h 35"/>
              <a:gd name="T64" fmla="*/ 1420244 w 1393"/>
              <a:gd name="T65" fmla="*/ 0 h 35"/>
              <a:gd name="T66" fmla="*/ 1218177 w 1393"/>
              <a:gd name="T67" fmla="*/ 127726 h 35"/>
              <a:gd name="T68" fmla="*/ 1016109 w 1393"/>
              <a:gd name="T69" fmla="*/ 0 h 35"/>
              <a:gd name="T70" fmla="*/ 814042 w 1393"/>
              <a:gd name="T71" fmla="*/ 127726 h 35"/>
              <a:gd name="T72" fmla="*/ 617748 w 1393"/>
              <a:gd name="T73" fmla="*/ 0 h 35"/>
              <a:gd name="T74" fmla="*/ 415681 w 1393"/>
              <a:gd name="T75" fmla="*/ 127726 h 35"/>
              <a:gd name="T76" fmla="*/ 213614 w 1393"/>
              <a:gd name="T77" fmla="*/ 0 h 35"/>
              <a:gd name="T78" fmla="*/ 11547 w 1393"/>
              <a:gd name="T79" fmla="*/ 127726 h 35"/>
              <a:gd name="T80" fmla="*/ 0 w 1393"/>
              <a:gd name="T81" fmla="*/ 127726 h 35"/>
              <a:gd name="T82" fmla="*/ 0 w 1393"/>
              <a:gd name="T83" fmla="*/ 203200 h 35"/>
              <a:gd name="T84" fmla="*/ 8042275 w 1393"/>
              <a:gd name="T85" fmla="*/ 203200 h 35"/>
              <a:gd name="T86" fmla="*/ 8042275 w 1393"/>
              <a:gd name="T87" fmla="*/ 127726 h 35"/>
              <a:gd name="T88" fmla="*/ 7840208 w 1393"/>
              <a:gd name="T89" fmla="*/ 0 h 35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393"/>
              <a:gd name="T136" fmla="*/ 0 h 35"/>
              <a:gd name="T137" fmla="*/ 1393 w 1393"/>
              <a:gd name="T138" fmla="*/ 35 h 35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393" h="35">
                <a:moveTo>
                  <a:pt x="1358" y="0"/>
                </a:moveTo>
                <a:cubicBezTo>
                  <a:pt x="1341" y="0"/>
                  <a:pt x="1341" y="22"/>
                  <a:pt x="1324" y="22"/>
                </a:cubicBezTo>
                <a:cubicBezTo>
                  <a:pt x="1306" y="22"/>
                  <a:pt x="1306" y="0"/>
                  <a:pt x="1289" y="0"/>
                </a:cubicBezTo>
                <a:cubicBezTo>
                  <a:pt x="1271" y="0"/>
                  <a:pt x="1271" y="22"/>
                  <a:pt x="1254" y="22"/>
                </a:cubicBezTo>
                <a:cubicBezTo>
                  <a:pt x="1237" y="22"/>
                  <a:pt x="1237" y="0"/>
                  <a:pt x="1219" y="0"/>
                </a:cubicBezTo>
                <a:cubicBezTo>
                  <a:pt x="1202" y="0"/>
                  <a:pt x="1202" y="22"/>
                  <a:pt x="1184" y="22"/>
                </a:cubicBezTo>
                <a:cubicBezTo>
                  <a:pt x="1167" y="22"/>
                  <a:pt x="1167" y="0"/>
                  <a:pt x="1150" y="0"/>
                </a:cubicBezTo>
                <a:cubicBezTo>
                  <a:pt x="1132" y="0"/>
                  <a:pt x="1132" y="22"/>
                  <a:pt x="1115" y="22"/>
                </a:cubicBezTo>
                <a:cubicBezTo>
                  <a:pt x="1097" y="22"/>
                  <a:pt x="1097" y="0"/>
                  <a:pt x="1080" y="0"/>
                </a:cubicBezTo>
                <a:cubicBezTo>
                  <a:pt x="1063" y="0"/>
                  <a:pt x="1063" y="22"/>
                  <a:pt x="1045" y="22"/>
                </a:cubicBezTo>
                <a:cubicBezTo>
                  <a:pt x="1028" y="22"/>
                  <a:pt x="1028" y="0"/>
                  <a:pt x="1011" y="0"/>
                </a:cubicBezTo>
                <a:cubicBezTo>
                  <a:pt x="993" y="0"/>
                  <a:pt x="993" y="22"/>
                  <a:pt x="976" y="22"/>
                </a:cubicBezTo>
                <a:cubicBezTo>
                  <a:pt x="958" y="22"/>
                  <a:pt x="958" y="0"/>
                  <a:pt x="941" y="0"/>
                </a:cubicBezTo>
                <a:cubicBezTo>
                  <a:pt x="924" y="0"/>
                  <a:pt x="924" y="22"/>
                  <a:pt x="906" y="22"/>
                </a:cubicBezTo>
                <a:cubicBezTo>
                  <a:pt x="889" y="22"/>
                  <a:pt x="889" y="0"/>
                  <a:pt x="871" y="0"/>
                </a:cubicBezTo>
                <a:cubicBezTo>
                  <a:pt x="854" y="0"/>
                  <a:pt x="854" y="22"/>
                  <a:pt x="837" y="22"/>
                </a:cubicBezTo>
                <a:cubicBezTo>
                  <a:pt x="819" y="22"/>
                  <a:pt x="819" y="0"/>
                  <a:pt x="802" y="0"/>
                </a:cubicBezTo>
                <a:cubicBezTo>
                  <a:pt x="784" y="0"/>
                  <a:pt x="784" y="22"/>
                  <a:pt x="767" y="22"/>
                </a:cubicBezTo>
                <a:cubicBezTo>
                  <a:pt x="750" y="22"/>
                  <a:pt x="750" y="0"/>
                  <a:pt x="732" y="0"/>
                </a:cubicBezTo>
                <a:cubicBezTo>
                  <a:pt x="715" y="0"/>
                  <a:pt x="715" y="22"/>
                  <a:pt x="698" y="22"/>
                </a:cubicBezTo>
                <a:cubicBezTo>
                  <a:pt x="680" y="22"/>
                  <a:pt x="680" y="0"/>
                  <a:pt x="663" y="0"/>
                </a:cubicBezTo>
                <a:cubicBezTo>
                  <a:pt x="645" y="0"/>
                  <a:pt x="645" y="22"/>
                  <a:pt x="628" y="22"/>
                </a:cubicBezTo>
                <a:cubicBezTo>
                  <a:pt x="611" y="22"/>
                  <a:pt x="611" y="0"/>
                  <a:pt x="593" y="0"/>
                </a:cubicBezTo>
                <a:cubicBezTo>
                  <a:pt x="576" y="0"/>
                  <a:pt x="576" y="22"/>
                  <a:pt x="558" y="22"/>
                </a:cubicBezTo>
                <a:cubicBezTo>
                  <a:pt x="541" y="22"/>
                  <a:pt x="541" y="0"/>
                  <a:pt x="524" y="0"/>
                </a:cubicBezTo>
                <a:cubicBezTo>
                  <a:pt x="506" y="0"/>
                  <a:pt x="506" y="22"/>
                  <a:pt x="489" y="22"/>
                </a:cubicBezTo>
                <a:cubicBezTo>
                  <a:pt x="472" y="22"/>
                  <a:pt x="472" y="0"/>
                  <a:pt x="454" y="0"/>
                </a:cubicBezTo>
                <a:cubicBezTo>
                  <a:pt x="437" y="0"/>
                  <a:pt x="437" y="22"/>
                  <a:pt x="419" y="22"/>
                </a:cubicBezTo>
                <a:cubicBezTo>
                  <a:pt x="402" y="22"/>
                  <a:pt x="402" y="0"/>
                  <a:pt x="385" y="0"/>
                </a:cubicBezTo>
                <a:cubicBezTo>
                  <a:pt x="367" y="0"/>
                  <a:pt x="367" y="22"/>
                  <a:pt x="350" y="22"/>
                </a:cubicBezTo>
                <a:cubicBezTo>
                  <a:pt x="333" y="22"/>
                  <a:pt x="333" y="0"/>
                  <a:pt x="315" y="0"/>
                </a:cubicBezTo>
                <a:cubicBezTo>
                  <a:pt x="298" y="0"/>
                  <a:pt x="298" y="22"/>
                  <a:pt x="280" y="22"/>
                </a:cubicBezTo>
                <a:cubicBezTo>
                  <a:pt x="263" y="22"/>
                  <a:pt x="263" y="0"/>
                  <a:pt x="246" y="0"/>
                </a:cubicBezTo>
                <a:cubicBezTo>
                  <a:pt x="228" y="0"/>
                  <a:pt x="228" y="22"/>
                  <a:pt x="211" y="22"/>
                </a:cubicBezTo>
                <a:cubicBezTo>
                  <a:pt x="194" y="22"/>
                  <a:pt x="194" y="0"/>
                  <a:pt x="176" y="0"/>
                </a:cubicBezTo>
                <a:cubicBezTo>
                  <a:pt x="159" y="0"/>
                  <a:pt x="159" y="22"/>
                  <a:pt x="141" y="22"/>
                </a:cubicBezTo>
                <a:cubicBezTo>
                  <a:pt x="124" y="22"/>
                  <a:pt x="124" y="0"/>
                  <a:pt x="107" y="0"/>
                </a:cubicBezTo>
                <a:cubicBezTo>
                  <a:pt x="89" y="0"/>
                  <a:pt x="89" y="22"/>
                  <a:pt x="72" y="22"/>
                </a:cubicBezTo>
                <a:cubicBezTo>
                  <a:pt x="55" y="22"/>
                  <a:pt x="55" y="0"/>
                  <a:pt x="37" y="0"/>
                </a:cubicBezTo>
                <a:cubicBezTo>
                  <a:pt x="20" y="0"/>
                  <a:pt x="20" y="22"/>
                  <a:pt x="2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5"/>
                  <a:pt x="0" y="35"/>
                  <a:pt x="0" y="35"/>
                </a:cubicBezTo>
                <a:cubicBezTo>
                  <a:pt x="1393" y="35"/>
                  <a:pt x="1393" y="35"/>
                  <a:pt x="1393" y="35"/>
                </a:cubicBezTo>
                <a:cubicBezTo>
                  <a:pt x="1393" y="22"/>
                  <a:pt x="1393" y="22"/>
                  <a:pt x="1393" y="22"/>
                </a:cubicBezTo>
                <a:cubicBezTo>
                  <a:pt x="1376" y="22"/>
                  <a:pt x="1376" y="0"/>
                  <a:pt x="1358" y="0"/>
                </a:cubicBezTo>
                <a:close/>
              </a:path>
            </a:pathLst>
          </a:custGeom>
          <a:solidFill>
            <a:srgbClr val="005E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" name="MH_Others_1"/>
          <p:cNvSpPr>
            <a:spLocks noChangeArrowheads="1"/>
          </p:cNvSpPr>
          <p:nvPr/>
        </p:nvSpPr>
        <p:spPr bwMode="auto">
          <a:xfrm>
            <a:off x="904875" y="1871663"/>
            <a:ext cx="2460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CONTENTS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4" name="文本框 112"/>
          <p:cNvSpPr>
            <a:spLocks noChangeArrowheads="1"/>
          </p:cNvSpPr>
          <p:nvPr/>
        </p:nvSpPr>
        <p:spPr bwMode="auto">
          <a:xfrm>
            <a:off x="806450" y="538163"/>
            <a:ext cx="2235200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8000" b="1" dirty="0">
                <a:solidFill>
                  <a:srgbClr val="25713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目录</a:t>
            </a:r>
          </a:p>
        </p:txBody>
      </p:sp>
      <p:sp>
        <p:nvSpPr>
          <p:cNvPr id="115" name="MH_Number_1"/>
          <p:cNvSpPr>
            <a:spLocks noChangeArrowheads="1"/>
          </p:cNvSpPr>
          <p:nvPr/>
        </p:nvSpPr>
        <p:spPr bwMode="auto">
          <a:xfrm>
            <a:off x="4731642" y="1756295"/>
            <a:ext cx="498475" cy="498475"/>
          </a:xfrm>
          <a:prstGeom prst="roundRect">
            <a:avLst>
              <a:gd name="adj" fmla="val 7611"/>
            </a:avLst>
          </a:prstGeom>
          <a:solidFill>
            <a:srgbClr val="257131"/>
          </a:solidFill>
          <a:ln>
            <a:noFill/>
          </a:ln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01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Times New Roman" pitchFamily="18" charset="0"/>
            </a:endParaRPr>
          </a:p>
        </p:txBody>
      </p:sp>
      <p:sp>
        <p:nvSpPr>
          <p:cNvPr id="116" name="MH_Entry_1"/>
          <p:cNvSpPr>
            <a:spLocks noChangeArrowheads="1"/>
          </p:cNvSpPr>
          <p:nvPr/>
        </p:nvSpPr>
        <p:spPr bwMode="auto">
          <a:xfrm>
            <a:off x="5401567" y="1756295"/>
            <a:ext cx="4237108" cy="498475"/>
          </a:xfrm>
          <a:prstGeom prst="roundRect">
            <a:avLst>
              <a:gd name="adj" fmla="val 9120"/>
            </a:avLst>
          </a:prstGeom>
          <a:solidFill>
            <a:srgbClr val="25713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低碳生活</a:t>
            </a:r>
          </a:p>
        </p:txBody>
      </p:sp>
      <p:sp>
        <p:nvSpPr>
          <p:cNvPr id="117" name="MH_Entry_2"/>
          <p:cNvSpPr>
            <a:spLocks noChangeArrowheads="1"/>
          </p:cNvSpPr>
          <p:nvPr/>
        </p:nvSpPr>
        <p:spPr bwMode="auto">
          <a:xfrm>
            <a:off x="5401567" y="2689900"/>
            <a:ext cx="4237108" cy="498475"/>
          </a:xfrm>
          <a:prstGeom prst="roundRect">
            <a:avLst>
              <a:gd name="adj" fmla="val 9120"/>
            </a:avLst>
          </a:prstGeom>
          <a:solidFill>
            <a:srgbClr val="25713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低碳生活方式</a:t>
            </a:r>
          </a:p>
        </p:txBody>
      </p:sp>
      <p:sp>
        <p:nvSpPr>
          <p:cNvPr id="118" name="MH_Number_2"/>
          <p:cNvSpPr>
            <a:spLocks noChangeArrowheads="1"/>
          </p:cNvSpPr>
          <p:nvPr/>
        </p:nvSpPr>
        <p:spPr bwMode="auto">
          <a:xfrm>
            <a:off x="4731642" y="2689900"/>
            <a:ext cx="498475" cy="498475"/>
          </a:xfrm>
          <a:prstGeom prst="roundRect">
            <a:avLst>
              <a:gd name="adj" fmla="val 7611"/>
            </a:avLst>
          </a:prstGeom>
          <a:solidFill>
            <a:srgbClr val="257131"/>
          </a:solidFill>
          <a:ln>
            <a:noFill/>
          </a:ln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02</a:t>
            </a:r>
            <a:endParaRPr lang="zh-CN" altLang="en-US" sz="2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Times New Roman" pitchFamily="18" charset="0"/>
            </a:endParaRPr>
          </a:p>
        </p:txBody>
      </p:sp>
      <p:sp>
        <p:nvSpPr>
          <p:cNvPr id="119" name="MH_Number_1"/>
          <p:cNvSpPr>
            <a:spLocks noChangeArrowheads="1"/>
          </p:cNvSpPr>
          <p:nvPr/>
        </p:nvSpPr>
        <p:spPr bwMode="auto">
          <a:xfrm>
            <a:off x="4731642" y="3623505"/>
            <a:ext cx="498475" cy="498475"/>
          </a:xfrm>
          <a:prstGeom prst="roundRect">
            <a:avLst>
              <a:gd name="adj" fmla="val 7611"/>
            </a:avLst>
          </a:prstGeom>
          <a:solidFill>
            <a:srgbClr val="257131"/>
          </a:solidFill>
          <a:ln>
            <a:noFill/>
          </a:ln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03</a:t>
            </a:r>
            <a:endParaRPr lang="zh-CN" altLang="en-US" sz="2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Times New Roman" pitchFamily="18" charset="0"/>
            </a:endParaRPr>
          </a:p>
        </p:txBody>
      </p:sp>
      <p:sp>
        <p:nvSpPr>
          <p:cNvPr id="120" name="MH_Entry_1"/>
          <p:cNvSpPr>
            <a:spLocks noChangeArrowheads="1"/>
          </p:cNvSpPr>
          <p:nvPr/>
        </p:nvSpPr>
        <p:spPr bwMode="auto">
          <a:xfrm>
            <a:off x="5401567" y="3623505"/>
            <a:ext cx="4237108" cy="498475"/>
          </a:xfrm>
          <a:prstGeom prst="roundRect">
            <a:avLst>
              <a:gd name="adj" fmla="val 9120"/>
            </a:avLst>
          </a:prstGeom>
          <a:solidFill>
            <a:srgbClr val="25713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一次性物品的危害与保护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animBg="1"/>
      <p:bldP spid="110" grpId="0" animBg="1"/>
      <p:bldP spid="111" grpId="0" animBg="1"/>
      <p:bldP spid="112" grpId="0" animBg="1"/>
      <p:bldP spid="113" grpId="0"/>
      <p:bldP spid="114" grpId="0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383" y="1580827"/>
            <a:ext cx="4471261" cy="4471261"/>
          </a:xfrm>
          <a:prstGeom prst="rect">
            <a:avLst/>
          </a:prstGeom>
        </p:spPr>
      </p:pic>
      <p:sp>
        <p:nvSpPr>
          <p:cNvPr id="6" name="MH_Entry_1"/>
          <p:cNvSpPr>
            <a:spLocks noChangeArrowheads="1"/>
          </p:cNvSpPr>
          <p:nvPr/>
        </p:nvSpPr>
        <p:spPr bwMode="auto">
          <a:xfrm>
            <a:off x="1176338" y="266023"/>
            <a:ext cx="7633153" cy="498475"/>
          </a:xfrm>
          <a:prstGeom prst="roundRect">
            <a:avLst>
              <a:gd name="adj" fmla="val 9120"/>
            </a:avLst>
          </a:prstGeom>
          <a:solidFill>
            <a:srgbClr val="25713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我们该怎么做才能更好地保护好我们周边的环境</a:t>
            </a:r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3091"/>
            <a:ext cx="1030343" cy="1004341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 bwMode="auto">
          <a:xfrm>
            <a:off x="3440623" y="1145583"/>
            <a:ext cx="4906505" cy="4906505"/>
          </a:xfrm>
          <a:prstGeom prst="ellipse">
            <a:avLst/>
          </a:prstGeom>
          <a:noFill/>
          <a:ln w="25400" cap="flat" cmpd="sng" algn="ctr">
            <a:solidFill>
              <a:srgbClr val="25713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3265620" y="1001934"/>
            <a:ext cx="5225513" cy="5225513"/>
          </a:xfrm>
          <a:prstGeom prst="ellipse">
            <a:avLst/>
          </a:prstGeom>
          <a:noFill/>
          <a:ln w="25400" cap="flat" cmpd="sng" algn="ctr">
            <a:solidFill>
              <a:srgbClr val="257131"/>
            </a:solidFill>
            <a:prstDash val="lgDashDotDot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3983064" y="1580827"/>
            <a:ext cx="309967" cy="309967"/>
          </a:xfrm>
          <a:prstGeom prst="ellipse">
            <a:avLst/>
          </a:prstGeom>
          <a:solidFill>
            <a:srgbClr val="25713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3282411" y="2694122"/>
            <a:ext cx="309967" cy="309967"/>
          </a:xfrm>
          <a:prstGeom prst="ellipse">
            <a:avLst/>
          </a:prstGeom>
          <a:solidFill>
            <a:srgbClr val="25713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3294682" y="4224581"/>
            <a:ext cx="309967" cy="309967"/>
          </a:xfrm>
          <a:prstGeom prst="ellipse">
            <a:avLst/>
          </a:prstGeom>
          <a:solidFill>
            <a:srgbClr val="25713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" name="椭圆 12"/>
          <p:cNvSpPr/>
          <p:nvPr/>
        </p:nvSpPr>
        <p:spPr bwMode="auto">
          <a:xfrm>
            <a:off x="3953360" y="5244887"/>
            <a:ext cx="309967" cy="309967"/>
          </a:xfrm>
          <a:prstGeom prst="ellipse">
            <a:avLst/>
          </a:prstGeom>
          <a:solidFill>
            <a:srgbClr val="25713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" name="椭圆 13"/>
          <p:cNvSpPr/>
          <p:nvPr/>
        </p:nvSpPr>
        <p:spPr bwMode="auto">
          <a:xfrm>
            <a:off x="5345625" y="5984784"/>
            <a:ext cx="309967" cy="309967"/>
          </a:xfrm>
          <a:prstGeom prst="ellipse">
            <a:avLst/>
          </a:prstGeom>
          <a:solidFill>
            <a:srgbClr val="25713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5" name="椭圆 14"/>
          <p:cNvSpPr/>
          <p:nvPr/>
        </p:nvSpPr>
        <p:spPr bwMode="auto">
          <a:xfrm>
            <a:off x="7109850" y="5620790"/>
            <a:ext cx="309967" cy="309967"/>
          </a:xfrm>
          <a:prstGeom prst="ellipse">
            <a:avLst/>
          </a:prstGeom>
          <a:solidFill>
            <a:srgbClr val="25713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8052660" y="4389968"/>
            <a:ext cx="309967" cy="309967"/>
          </a:xfrm>
          <a:prstGeom prst="ellipse">
            <a:avLst/>
          </a:prstGeom>
          <a:solidFill>
            <a:srgbClr val="25713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7" name="椭圆 16"/>
          <p:cNvSpPr/>
          <p:nvPr/>
        </p:nvSpPr>
        <p:spPr bwMode="auto">
          <a:xfrm>
            <a:off x="8192144" y="2675430"/>
            <a:ext cx="309967" cy="309967"/>
          </a:xfrm>
          <a:prstGeom prst="ellipse">
            <a:avLst/>
          </a:prstGeom>
          <a:solidFill>
            <a:srgbClr val="25713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8" name="椭圆 17"/>
          <p:cNvSpPr/>
          <p:nvPr/>
        </p:nvSpPr>
        <p:spPr bwMode="auto">
          <a:xfrm>
            <a:off x="7413359" y="1425843"/>
            <a:ext cx="309967" cy="309967"/>
          </a:xfrm>
          <a:prstGeom prst="ellipse">
            <a:avLst/>
          </a:prstGeom>
          <a:solidFill>
            <a:srgbClr val="25713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43614" y="1575826"/>
            <a:ext cx="1864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不随地乱扔垃圾 </a:t>
            </a:r>
          </a:p>
        </p:txBody>
      </p:sp>
      <p:sp>
        <p:nvSpPr>
          <p:cNvPr id="20" name="矩形 19"/>
          <p:cNvSpPr/>
          <p:nvPr/>
        </p:nvSpPr>
        <p:spPr>
          <a:xfrm>
            <a:off x="1500754" y="2664439"/>
            <a:ext cx="14465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不随地吐痰 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604157" y="4224581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不乱砍乱伐</a:t>
            </a:r>
          </a:p>
        </p:txBody>
      </p:sp>
      <p:sp>
        <p:nvSpPr>
          <p:cNvPr id="22" name="矩形 21"/>
          <p:cNvSpPr/>
          <p:nvPr/>
        </p:nvSpPr>
        <p:spPr>
          <a:xfrm>
            <a:off x="1543740" y="544138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尽量节省文具用品</a:t>
            </a:r>
          </a:p>
        </p:txBody>
      </p:sp>
      <p:sp>
        <p:nvSpPr>
          <p:cNvPr id="23" name="矩形 22"/>
          <p:cNvSpPr/>
          <p:nvPr/>
        </p:nvSpPr>
        <p:spPr>
          <a:xfrm>
            <a:off x="5747938" y="6358832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尽量避免使用一次性物品</a:t>
            </a:r>
          </a:p>
        </p:txBody>
      </p:sp>
      <p:sp>
        <p:nvSpPr>
          <p:cNvPr id="24" name="矩形 23"/>
          <p:cNvSpPr/>
          <p:nvPr/>
        </p:nvSpPr>
        <p:spPr>
          <a:xfrm>
            <a:off x="7720023" y="5585770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不要随意捕杀野生动物</a:t>
            </a:r>
          </a:p>
        </p:txBody>
      </p:sp>
      <p:sp>
        <p:nvSpPr>
          <p:cNvPr id="25" name="矩形 24"/>
          <p:cNvSpPr/>
          <p:nvPr/>
        </p:nvSpPr>
        <p:spPr>
          <a:xfrm>
            <a:off x="8567365" y="4389968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尽可能用节能灯代替普通灯泡</a:t>
            </a:r>
          </a:p>
        </p:txBody>
      </p:sp>
      <p:sp>
        <p:nvSpPr>
          <p:cNvPr id="26" name="矩形 25"/>
          <p:cNvSpPr/>
          <p:nvPr/>
        </p:nvSpPr>
        <p:spPr>
          <a:xfrm>
            <a:off x="8809491" y="2700651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开车时减速行驶</a:t>
            </a:r>
          </a:p>
        </p:txBody>
      </p:sp>
      <p:sp>
        <p:nvSpPr>
          <p:cNvPr id="27" name="矩形 26"/>
          <p:cNvSpPr/>
          <p:nvPr/>
        </p:nvSpPr>
        <p:spPr>
          <a:xfrm>
            <a:off x="8052660" y="1277443"/>
            <a:ext cx="27879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尽量以步代车或骑自行车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5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1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15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2000"/>
                            </p:stCondLst>
                            <p:childTnLst>
                              <p:par>
                                <p:cTn id="88" presetID="1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8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9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9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9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9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9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0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0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0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4850"/>
                            </p:stCondLst>
                            <p:childTnLst>
                              <p:par>
                                <p:cTn id="1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5600"/>
                            </p:stCondLst>
                            <p:childTnLst>
                              <p:par>
                                <p:cTn id="1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6299"/>
                            </p:stCondLst>
                            <p:childTnLst>
                              <p:par>
                                <p:cTn id="1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7149"/>
                            </p:stCondLst>
                            <p:childTnLst>
                              <p:par>
                                <p:cTn id="1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8149"/>
                            </p:stCondLst>
                            <p:childTnLst>
                              <p:par>
                                <p:cTn id="1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9100"/>
                            </p:stCondLst>
                            <p:childTnLst>
                              <p:par>
                                <p:cTn id="1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20200"/>
                            </p:stCondLst>
                            <p:childTnLst>
                              <p:par>
                                <p:cTn id="1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-28136"/>
            <a:ext cx="12192001" cy="6886135"/>
          </a:xfrm>
          <a:prstGeom prst="rect">
            <a:avLst/>
          </a:prstGeom>
        </p:spPr>
      </p:pic>
      <p:sp>
        <p:nvSpPr>
          <p:cNvPr id="5" name="Freeform 6"/>
          <p:cNvSpPr>
            <a:spLocks noChangeArrowheads="1"/>
          </p:cNvSpPr>
          <p:nvPr/>
        </p:nvSpPr>
        <p:spPr bwMode="auto">
          <a:xfrm>
            <a:off x="2168525" y="4022725"/>
            <a:ext cx="7673975" cy="2343150"/>
          </a:xfrm>
          <a:custGeom>
            <a:avLst/>
            <a:gdLst>
              <a:gd name="T0" fmla="*/ 0 w 1329"/>
              <a:gd name="T1" fmla="*/ 2267938 h 405"/>
              <a:gd name="T2" fmla="*/ 3164288 w 1329"/>
              <a:gd name="T3" fmla="*/ 219851 h 405"/>
              <a:gd name="T4" fmla="*/ 4255620 w 1329"/>
              <a:gd name="T5" fmla="*/ 196709 h 405"/>
              <a:gd name="T6" fmla="*/ 7673975 w 1329"/>
              <a:gd name="T7" fmla="*/ 2343150 h 405"/>
              <a:gd name="T8" fmla="*/ 0 w 1329"/>
              <a:gd name="T9" fmla="*/ 2267938 h 4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29"/>
              <a:gd name="T16" fmla="*/ 0 h 405"/>
              <a:gd name="T17" fmla="*/ 1329 w 1329"/>
              <a:gd name="T18" fmla="*/ 405 h 40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29" h="405">
                <a:moveTo>
                  <a:pt x="0" y="392"/>
                </a:moveTo>
                <a:cubicBezTo>
                  <a:pt x="548" y="38"/>
                  <a:pt x="548" y="38"/>
                  <a:pt x="548" y="38"/>
                </a:cubicBezTo>
                <a:cubicBezTo>
                  <a:pt x="605" y="1"/>
                  <a:pt x="679" y="0"/>
                  <a:pt x="737" y="34"/>
                </a:cubicBezTo>
                <a:cubicBezTo>
                  <a:pt x="1329" y="405"/>
                  <a:pt x="1329" y="405"/>
                  <a:pt x="1329" y="405"/>
                </a:cubicBezTo>
                <a:lnTo>
                  <a:pt x="0" y="392"/>
                </a:lnTo>
                <a:close/>
              </a:path>
            </a:pathLst>
          </a:custGeom>
          <a:solidFill>
            <a:srgbClr val="6BDB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2" name="组合 201"/>
          <p:cNvGrpSpPr/>
          <p:nvPr/>
        </p:nvGrpSpPr>
        <p:grpSpPr>
          <a:xfrm>
            <a:off x="2266950" y="3375025"/>
            <a:ext cx="7783513" cy="3471863"/>
            <a:chOff x="2266950" y="3375025"/>
            <a:chExt cx="7783513" cy="3471863"/>
          </a:xfrm>
        </p:grpSpPr>
        <p:sp>
          <p:nvSpPr>
            <p:cNvPr id="6" name="Freeform 7"/>
            <p:cNvSpPr>
              <a:spLocks noChangeArrowheads="1"/>
            </p:cNvSpPr>
            <p:nvPr/>
          </p:nvSpPr>
          <p:spPr bwMode="auto">
            <a:xfrm>
              <a:off x="4276725" y="5127625"/>
              <a:ext cx="276225" cy="1139825"/>
            </a:xfrm>
            <a:custGeom>
              <a:avLst/>
              <a:gdLst>
                <a:gd name="T0" fmla="*/ 276225 w 48"/>
                <a:gd name="T1" fmla="*/ 1139825 h 197"/>
                <a:gd name="T2" fmla="*/ 0 w 48"/>
                <a:gd name="T3" fmla="*/ 1139825 h 197"/>
                <a:gd name="T4" fmla="*/ 0 w 48"/>
                <a:gd name="T5" fmla="*/ 92575 h 197"/>
                <a:gd name="T6" fmla="*/ 92075 w 48"/>
                <a:gd name="T7" fmla="*/ 0 h 197"/>
                <a:gd name="T8" fmla="*/ 184150 w 48"/>
                <a:gd name="T9" fmla="*/ 0 h 197"/>
                <a:gd name="T10" fmla="*/ 276225 w 48"/>
                <a:gd name="T11" fmla="*/ 92575 h 197"/>
                <a:gd name="T12" fmla="*/ 276225 w 48"/>
                <a:gd name="T13" fmla="*/ 1139825 h 1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197"/>
                <a:gd name="T23" fmla="*/ 48 w 48"/>
                <a:gd name="T24" fmla="*/ 197 h 1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197">
                  <a:moveTo>
                    <a:pt x="48" y="197"/>
                  </a:moveTo>
                  <a:cubicBezTo>
                    <a:pt x="0" y="197"/>
                    <a:pt x="0" y="197"/>
                    <a:pt x="0" y="19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1" y="0"/>
                    <a:pt x="48" y="8"/>
                    <a:pt x="48" y="16"/>
                  </a:cubicBezTo>
                  <a:lnTo>
                    <a:pt x="48" y="197"/>
                  </a:lnTo>
                  <a:close/>
                </a:path>
              </a:pathLst>
            </a:custGeom>
            <a:solidFill>
              <a:srgbClr val="389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 noChangeArrowheads="1"/>
            </p:cNvSpPr>
            <p:nvPr/>
          </p:nvSpPr>
          <p:spPr bwMode="auto">
            <a:xfrm>
              <a:off x="3733800" y="4370388"/>
              <a:ext cx="5097463" cy="2349500"/>
            </a:xfrm>
            <a:custGeom>
              <a:avLst/>
              <a:gdLst>
                <a:gd name="T0" fmla="*/ 0 w 883"/>
                <a:gd name="T1" fmla="*/ 2303204 h 406"/>
                <a:gd name="T2" fmla="*/ 5097463 w 883"/>
                <a:gd name="T3" fmla="*/ 2349500 h 406"/>
                <a:gd name="T4" fmla="*/ 1472087 w 883"/>
                <a:gd name="T5" fmla="*/ 202543 h 406"/>
                <a:gd name="T6" fmla="*/ 375238 w 883"/>
                <a:gd name="T7" fmla="*/ 225691 h 406"/>
                <a:gd name="T8" fmla="*/ 0 w 883"/>
                <a:gd name="T9" fmla="*/ 468743 h 406"/>
                <a:gd name="T10" fmla="*/ 0 w 883"/>
                <a:gd name="T11" fmla="*/ 2303204 h 4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83"/>
                <a:gd name="T19" fmla="*/ 0 h 406"/>
                <a:gd name="T20" fmla="*/ 883 w 883"/>
                <a:gd name="T21" fmla="*/ 406 h 4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83" h="406">
                  <a:moveTo>
                    <a:pt x="0" y="398"/>
                  </a:moveTo>
                  <a:cubicBezTo>
                    <a:pt x="883" y="406"/>
                    <a:pt x="883" y="406"/>
                    <a:pt x="883" y="406"/>
                  </a:cubicBezTo>
                  <a:cubicBezTo>
                    <a:pt x="255" y="35"/>
                    <a:pt x="255" y="35"/>
                    <a:pt x="255" y="35"/>
                  </a:cubicBezTo>
                  <a:cubicBezTo>
                    <a:pt x="196" y="0"/>
                    <a:pt x="123" y="2"/>
                    <a:pt x="65" y="39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0" y="398"/>
                  </a:lnTo>
                  <a:close/>
                </a:path>
              </a:pathLst>
            </a:cu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 noChangeArrowheads="1"/>
            </p:cNvSpPr>
            <p:nvPr/>
          </p:nvSpPr>
          <p:spPr bwMode="auto">
            <a:xfrm>
              <a:off x="2404286" y="3514725"/>
              <a:ext cx="2112962" cy="3048000"/>
            </a:xfrm>
            <a:custGeom>
              <a:avLst/>
              <a:gdLst>
                <a:gd name="T0" fmla="*/ 1633793 w 366"/>
                <a:gd name="T1" fmla="*/ 676691 h 527"/>
                <a:gd name="T2" fmla="*/ 1633793 w 366"/>
                <a:gd name="T3" fmla="*/ 555233 h 527"/>
                <a:gd name="T4" fmla="*/ 1079573 w 366"/>
                <a:gd name="T5" fmla="*/ 0 h 527"/>
                <a:gd name="T6" fmla="*/ 1079573 w 366"/>
                <a:gd name="T7" fmla="*/ 0 h 527"/>
                <a:gd name="T8" fmla="*/ 531127 w 366"/>
                <a:gd name="T9" fmla="*/ 555233 h 527"/>
                <a:gd name="T10" fmla="*/ 531127 w 366"/>
                <a:gd name="T11" fmla="*/ 1052630 h 527"/>
                <a:gd name="T12" fmla="*/ 432984 w 366"/>
                <a:gd name="T13" fmla="*/ 1052630 h 527"/>
                <a:gd name="T14" fmla="*/ 0 w 366"/>
                <a:gd name="T15" fmla="*/ 1486406 h 527"/>
                <a:gd name="T16" fmla="*/ 0 w 366"/>
                <a:gd name="T17" fmla="*/ 3048000 h 527"/>
                <a:gd name="T18" fmla="*/ 889061 w 366"/>
                <a:gd name="T19" fmla="*/ 3048000 h 527"/>
                <a:gd name="T20" fmla="*/ 889061 w 366"/>
                <a:gd name="T21" fmla="*/ 2834004 h 527"/>
                <a:gd name="T22" fmla="*/ 1397095 w 366"/>
                <a:gd name="T23" fmla="*/ 2834004 h 527"/>
                <a:gd name="T24" fmla="*/ 1397095 w 366"/>
                <a:gd name="T25" fmla="*/ 2805085 h 527"/>
                <a:gd name="T26" fmla="*/ 2112962 w 366"/>
                <a:gd name="T27" fmla="*/ 2805085 h 527"/>
                <a:gd name="T28" fmla="*/ 2112962 w 366"/>
                <a:gd name="T29" fmla="*/ 1156736 h 527"/>
                <a:gd name="T30" fmla="*/ 1633793 w 366"/>
                <a:gd name="T31" fmla="*/ 676691 h 52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66"/>
                <a:gd name="T49" fmla="*/ 0 h 527"/>
                <a:gd name="T50" fmla="*/ 366 w 366"/>
                <a:gd name="T51" fmla="*/ 527 h 52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66" h="527">
                  <a:moveTo>
                    <a:pt x="283" y="117"/>
                  </a:moveTo>
                  <a:cubicBezTo>
                    <a:pt x="283" y="96"/>
                    <a:pt x="283" y="96"/>
                    <a:pt x="283" y="96"/>
                  </a:cubicBezTo>
                  <a:cubicBezTo>
                    <a:pt x="283" y="43"/>
                    <a:pt x="240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34" y="0"/>
                    <a:pt x="92" y="43"/>
                    <a:pt x="92" y="96"/>
                  </a:cubicBezTo>
                  <a:cubicBezTo>
                    <a:pt x="92" y="182"/>
                    <a:pt x="92" y="182"/>
                    <a:pt x="92" y="182"/>
                  </a:cubicBezTo>
                  <a:cubicBezTo>
                    <a:pt x="75" y="182"/>
                    <a:pt x="75" y="182"/>
                    <a:pt x="75" y="182"/>
                  </a:cubicBezTo>
                  <a:cubicBezTo>
                    <a:pt x="34" y="182"/>
                    <a:pt x="0" y="216"/>
                    <a:pt x="0" y="257"/>
                  </a:cubicBezTo>
                  <a:cubicBezTo>
                    <a:pt x="0" y="527"/>
                    <a:pt x="0" y="527"/>
                    <a:pt x="0" y="527"/>
                  </a:cubicBezTo>
                  <a:cubicBezTo>
                    <a:pt x="154" y="527"/>
                    <a:pt x="154" y="527"/>
                    <a:pt x="154" y="527"/>
                  </a:cubicBezTo>
                  <a:cubicBezTo>
                    <a:pt x="154" y="490"/>
                    <a:pt x="154" y="490"/>
                    <a:pt x="154" y="490"/>
                  </a:cubicBezTo>
                  <a:cubicBezTo>
                    <a:pt x="242" y="490"/>
                    <a:pt x="242" y="490"/>
                    <a:pt x="242" y="490"/>
                  </a:cubicBezTo>
                  <a:cubicBezTo>
                    <a:pt x="242" y="485"/>
                    <a:pt x="242" y="485"/>
                    <a:pt x="242" y="485"/>
                  </a:cubicBezTo>
                  <a:cubicBezTo>
                    <a:pt x="366" y="485"/>
                    <a:pt x="366" y="485"/>
                    <a:pt x="366" y="485"/>
                  </a:cubicBezTo>
                  <a:cubicBezTo>
                    <a:pt x="366" y="200"/>
                    <a:pt x="366" y="200"/>
                    <a:pt x="366" y="200"/>
                  </a:cubicBezTo>
                  <a:cubicBezTo>
                    <a:pt x="366" y="154"/>
                    <a:pt x="328" y="117"/>
                    <a:pt x="283" y="117"/>
                  </a:cubicBezTo>
                  <a:close/>
                </a:path>
              </a:pathLst>
            </a:custGeom>
            <a:solidFill>
              <a:srgbClr val="257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4038600" y="5908675"/>
              <a:ext cx="723900" cy="474663"/>
            </a:xfrm>
            <a:prstGeom prst="rect">
              <a:avLst/>
            </a:prstGeom>
            <a:solidFill>
              <a:srgbClr val="2A77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" name="Freeform 11"/>
            <p:cNvSpPr>
              <a:spLocks noChangeArrowheads="1"/>
            </p:cNvSpPr>
            <p:nvPr/>
          </p:nvSpPr>
          <p:spPr bwMode="auto">
            <a:xfrm>
              <a:off x="4552950" y="4711700"/>
              <a:ext cx="693738" cy="1555750"/>
            </a:xfrm>
            <a:custGeom>
              <a:avLst/>
              <a:gdLst>
                <a:gd name="T0" fmla="*/ 578115 w 120"/>
                <a:gd name="T1" fmla="*/ 1555750 h 269"/>
                <a:gd name="T2" fmla="*/ 115623 w 120"/>
                <a:gd name="T3" fmla="*/ 1555750 h 269"/>
                <a:gd name="T4" fmla="*/ 0 w 120"/>
                <a:gd name="T5" fmla="*/ 1440081 h 269"/>
                <a:gd name="T6" fmla="*/ 0 w 120"/>
                <a:gd name="T7" fmla="*/ 347007 h 269"/>
                <a:gd name="T8" fmla="*/ 346869 w 120"/>
                <a:gd name="T9" fmla="*/ 0 h 269"/>
                <a:gd name="T10" fmla="*/ 346869 w 120"/>
                <a:gd name="T11" fmla="*/ 0 h 269"/>
                <a:gd name="T12" fmla="*/ 693738 w 120"/>
                <a:gd name="T13" fmla="*/ 347007 h 269"/>
                <a:gd name="T14" fmla="*/ 693738 w 120"/>
                <a:gd name="T15" fmla="*/ 1440081 h 269"/>
                <a:gd name="T16" fmla="*/ 578115 w 120"/>
                <a:gd name="T17" fmla="*/ 1555750 h 2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0"/>
                <a:gd name="T28" fmla="*/ 0 h 269"/>
                <a:gd name="T29" fmla="*/ 120 w 120"/>
                <a:gd name="T30" fmla="*/ 269 h 26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0" h="269">
                  <a:moveTo>
                    <a:pt x="100" y="269"/>
                  </a:moveTo>
                  <a:cubicBezTo>
                    <a:pt x="20" y="269"/>
                    <a:pt x="20" y="269"/>
                    <a:pt x="20" y="269"/>
                  </a:cubicBezTo>
                  <a:cubicBezTo>
                    <a:pt x="9" y="269"/>
                    <a:pt x="0" y="260"/>
                    <a:pt x="0" y="24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93" y="0"/>
                    <a:pt x="120" y="27"/>
                    <a:pt x="120" y="60"/>
                  </a:cubicBezTo>
                  <a:cubicBezTo>
                    <a:pt x="120" y="249"/>
                    <a:pt x="120" y="249"/>
                    <a:pt x="120" y="249"/>
                  </a:cubicBezTo>
                  <a:cubicBezTo>
                    <a:pt x="120" y="260"/>
                    <a:pt x="111" y="269"/>
                    <a:pt x="100" y="269"/>
                  </a:cubicBezTo>
                  <a:close/>
                </a:path>
              </a:pathLst>
            </a:custGeom>
            <a:solidFill>
              <a:srgbClr val="257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 noChangeArrowheads="1"/>
            </p:cNvSpPr>
            <p:nvPr/>
          </p:nvSpPr>
          <p:spPr bwMode="auto">
            <a:xfrm>
              <a:off x="3652838" y="4527550"/>
              <a:ext cx="207962" cy="906463"/>
            </a:xfrm>
            <a:custGeom>
              <a:avLst/>
              <a:gdLst>
                <a:gd name="T0" fmla="*/ 207962 w 36"/>
                <a:gd name="T1" fmla="*/ 906463 h 157"/>
                <a:gd name="T2" fmla="*/ 0 w 36"/>
                <a:gd name="T3" fmla="*/ 906463 h 157"/>
                <a:gd name="T4" fmla="*/ 0 w 36"/>
                <a:gd name="T5" fmla="*/ 103926 h 157"/>
                <a:gd name="T6" fmla="*/ 103981 w 36"/>
                <a:gd name="T7" fmla="*/ 0 h 157"/>
                <a:gd name="T8" fmla="*/ 103981 w 36"/>
                <a:gd name="T9" fmla="*/ 0 h 157"/>
                <a:gd name="T10" fmla="*/ 207962 w 36"/>
                <a:gd name="T11" fmla="*/ 103926 h 157"/>
                <a:gd name="T12" fmla="*/ 207962 w 36"/>
                <a:gd name="T13" fmla="*/ 906463 h 1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157"/>
                <a:gd name="T23" fmla="*/ 36 w 36"/>
                <a:gd name="T24" fmla="*/ 157 h 1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157">
                  <a:moveTo>
                    <a:pt x="36" y="157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lnTo>
                    <a:pt x="36" y="157"/>
                  </a:lnTo>
                  <a:close/>
                </a:path>
              </a:pathLst>
            </a:custGeom>
            <a:solidFill>
              <a:srgbClr val="389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 noChangeArrowheads="1"/>
            </p:cNvSpPr>
            <p:nvPr/>
          </p:nvSpPr>
          <p:spPr bwMode="auto">
            <a:xfrm>
              <a:off x="3024188" y="3960813"/>
              <a:ext cx="368300" cy="1166812"/>
            </a:xfrm>
            <a:custGeom>
              <a:avLst/>
              <a:gdLst>
                <a:gd name="T0" fmla="*/ 184150 w 64"/>
                <a:gd name="T1" fmla="*/ 1166812 h 202"/>
                <a:gd name="T2" fmla="*/ 184150 w 64"/>
                <a:gd name="T3" fmla="*/ 1166812 h 202"/>
                <a:gd name="T4" fmla="*/ 0 w 64"/>
                <a:gd name="T5" fmla="*/ 987747 h 202"/>
                <a:gd name="T6" fmla="*/ 0 w 64"/>
                <a:gd name="T7" fmla="*/ 179065 h 202"/>
                <a:gd name="T8" fmla="*/ 184150 w 64"/>
                <a:gd name="T9" fmla="*/ 0 h 202"/>
                <a:gd name="T10" fmla="*/ 184150 w 64"/>
                <a:gd name="T11" fmla="*/ 0 h 202"/>
                <a:gd name="T12" fmla="*/ 368300 w 64"/>
                <a:gd name="T13" fmla="*/ 179065 h 202"/>
                <a:gd name="T14" fmla="*/ 368300 w 64"/>
                <a:gd name="T15" fmla="*/ 987747 h 202"/>
                <a:gd name="T16" fmla="*/ 184150 w 64"/>
                <a:gd name="T17" fmla="*/ 1166812 h 2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202"/>
                <a:gd name="T29" fmla="*/ 64 w 64"/>
                <a:gd name="T30" fmla="*/ 202 h 2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202">
                  <a:moveTo>
                    <a:pt x="32" y="202"/>
                  </a:moveTo>
                  <a:cubicBezTo>
                    <a:pt x="32" y="202"/>
                    <a:pt x="32" y="202"/>
                    <a:pt x="32" y="202"/>
                  </a:cubicBezTo>
                  <a:cubicBezTo>
                    <a:pt x="15" y="202"/>
                    <a:pt x="0" y="188"/>
                    <a:pt x="0" y="17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5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9" y="0"/>
                    <a:pt x="64" y="14"/>
                    <a:pt x="64" y="31"/>
                  </a:cubicBezTo>
                  <a:cubicBezTo>
                    <a:pt x="64" y="171"/>
                    <a:pt x="64" y="171"/>
                    <a:pt x="64" y="171"/>
                  </a:cubicBezTo>
                  <a:cubicBezTo>
                    <a:pt x="64" y="188"/>
                    <a:pt x="49" y="202"/>
                    <a:pt x="32" y="202"/>
                  </a:cubicBezTo>
                  <a:close/>
                </a:path>
              </a:pathLst>
            </a:custGeom>
            <a:solidFill>
              <a:srgbClr val="389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4"/>
            <p:cNvSpPr>
              <a:spLocks noChangeArrowheads="1"/>
            </p:cNvSpPr>
            <p:nvPr/>
          </p:nvSpPr>
          <p:spPr bwMode="auto">
            <a:xfrm>
              <a:off x="2393950" y="4937125"/>
              <a:ext cx="520700" cy="1330325"/>
            </a:xfrm>
            <a:custGeom>
              <a:avLst/>
              <a:gdLst>
                <a:gd name="T0" fmla="*/ 520700 w 90"/>
                <a:gd name="T1" fmla="*/ 1330325 h 230"/>
                <a:gd name="T2" fmla="*/ 0 w 90"/>
                <a:gd name="T3" fmla="*/ 1330325 h 230"/>
                <a:gd name="T4" fmla="*/ 0 w 90"/>
                <a:gd name="T5" fmla="*/ 225577 h 230"/>
                <a:gd name="T6" fmla="*/ 225637 w 90"/>
                <a:gd name="T7" fmla="*/ 0 h 230"/>
                <a:gd name="T8" fmla="*/ 295063 w 90"/>
                <a:gd name="T9" fmla="*/ 0 h 230"/>
                <a:gd name="T10" fmla="*/ 520700 w 90"/>
                <a:gd name="T11" fmla="*/ 225577 h 230"/>
                <a:gd name="T12" fmla="*/ 520700 w 90"/>
                <a:gd name="T13" fmla="*/ 1330325 h 2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0"/>
                <a:gd name="T22" fmla="*/ 0 h 230"/>
                <a:gd name="T23" fmla="*/ 90 w 90"/>
                <a:gd name="T24" fmla="*/ 230 h 2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0" h="230">
                  <a:moveTo>
                    <a:pt x="90" y="230"/>
                  </a:moveTo>
                  <a:cubicBezTo>
                    <a:pt x="0" y="230"/>
                    <a:pt x="0" y="230"/>
                    <a:pt x="0" y="23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7" y="0"/>
                    <a:pt x="39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73" y="0"/>
                    <a:pt x="90" y="18"/>
                    <a:pt x="90" y="39"/>
                  </a:cubicBezTo>
                  <a:lnTo>
                    <a:pt x="90" y="230"/>
                  </a:lnTo>
                  <a:close/>
                </a:path>
              </a:pathLst>
            </a:custGeom>
            <a:solidFill>
              <a:srgbClr val="389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 noChangeArrowheads="1"/>
            </p:cNvSpPr>
            <p:nvPr/>
          </p:nvSpPr>
          <p:spPr bwMode="auto">
            <a:xfrm>
              <a:off x="4986338" y="3432175"/>
              <a:ext cx="4821237" cy="3200400"/>
            </a:xfrm>
            <a:custGeom>
              <a:avLst/>
              <a:gdLst>
                <a:gd name="T0" fmla="*/ 4486349 w 835"/>
                <a:gd name="T1" fmla="*/ 2164466 h 553"/>
                <a:gd name="T2" fmla="*/ 3949373 w 835"/>
                <a:gd name="T3" fmla="*/ 2164466 h 553"/>
                <a:gd name="T4" fmla="*/ 3949373 w 835"/>
                <a:gd name="T5" fmla="*/ 1869311 h 553"/>
                <a:gd name="T6" fmla="*/ 3470136 w 835"/>
                <a:gd name="T7" fmla="*/ 1388962 h 553"/>
                <a:gd name="T8" fmla="*/ 2846551 w 835"/>
                <a:gd name="T9" fmla="*/ 1388962 h 553"/>
                <a:gd name="T10" fmla="*/ 2846551 w 835"/>
                <a:gd name="T11" fmla="*/ 1059084 h 553"/>
                <a:gd name="T12" fmla="*/ 2540532 w 835"/>
                <a:gd name="T13" fmla="*/ 746567 h 553"/>
                <a:gd name="T14" fmla="*/ 2511662 w 835"/>
                <a:gd name="T15" fmla="*/ 746567 h 553"/>
                <a:gd name="T16" fmla="*/ 2511662 w 835"/>
                <a:gd name="T17" fmla="*/ 532435 h 553"/>
                <a:gd name="T18" fmla="*/ 2026652 w 835"/>
                <a:gd name="T19" fmla="*/ 11575 h 553"/>
                <a:gd name="T20" fmla="*/ 1501223 w 835"/>
                <a:gd name="T21" fmla="*/ 520861 h 553"/>
                <a:gd name="T22" fmla="*/ 1501223 w 835"/>
                <a:gd name="T23" fmla="*/ 567159 h 553"/>
                <a:gd name="T24" fmla="*/ 1483902 w 835"/>
                <a:gd name="T25" fmla="*/ 567159 h 553"/>
                <a:gd name="T26" fmla="*/ 1068178 w 835"/>
                <a:gd name="T27" fmla="*/ 983848 h 553"/>
                <a:gd name="T28" fmla="*/ 1068178 w 835"/>
                <a:gd name="T29" fmla="*/ 1238491 h 553"/>
                <a:gd name="T30" fmla="*/ 935378 w 835"/>
                <a:gd name="T31" fmla="*/ 1238491 h 553"/>
                <a:gd name="T32" fmla="*/ 577394 w 835"/>
                <a:gd name="T33" fmla="*/ 1591519 h 553"/>
                <a:gd name="T34" fmla="*/ 577394 w 835"/>
                <a:gd name="T35" fmla="*/ 1875099 h 553"/>
                <a:gd name="T36" fmla="*/ 334888 w 835"/>
                <a:gd name="T37" fmla="*/ 1875099 h 553"/>
                <a:gd name="T38" fmla="*/ 0 w 835"/>
                <a:gd name="T39" fmla="*/ 2204977 h 553"/>
                <a:gd name="T40" fmla="*/ 0 w 835"/>
                <a:gd name="T41" fmla="*/ 2905246 h 553"/>
                <a:gd name="T42" fmla="*/ 715968 w 835"/>
                <a:gd name="T43" fmla="*/ 2905246 h 553"/>
                <a:gd name="T44" fmla="*/ 715968 w 835"/>
                <a:gd name="T45" fmla="*/ 2882096 h 553"/>
                <a:gd name="T46" fmla="*/ 1068178 w 835"/>
                <a:gd name="T47" fmla="*/ 2882096 h 553"/>
                <a:gd name="T48" fmla="*/ 1068178 w 835"/>
                <a:gd name="T49" fmla="*/ 3032567 h 553"/>
                <a:gd name="T50" fmla="*/ 1732181 w 835"/>
                <a:gd name="T51" fmla="*/ 3032567 h 553"/>
                <a:gd name="T52" fmla="*/ 1732181 w 835"/>
                <a:gd name="T53" fmla="*/ 2963119 h 553"/>
                <a:gd name="T54" fmla="*/ 2511662 w 835"/>
                <a:gd name="T55" fmla="*/ 2963119 h 553"/>
                <a:gd name="T56" fmla="*/ 2511662 w 835"/>
                <a:gd name="T57" fmla="*/ 2835797 h 553"/>
                <a:gd name="T58" fmla="*/ 2713750 w 835"/>
                <a:gd name="T59" fmla="*/ 2835797 h 553"/>
                <a:gd name="T60" fmla="*/ 2713750 w 835"/>
                <a:gd name="T61" fmla="*/ 3049929 h 553"/>
                <a:gd name="T62" fmla="*/ 3729963 w 835"/>
                <a:gd name="T63" fmla="*/ 3049929 h 553"/>
                <a:gd name="T64" fmla="*/ 3729963 w 835"/>
                <a:gd name="T65" fmla="*/ 3200400 h 553"/>
                <a:gd name="T66" fmla="*/ 4821237 w 835"/>
                <a:gd name="T67" fmla="*/ 3200400 h 553"/>
                <a:gd name="T68" fmla="*/ 4821237 w 835"/>
                <a:gd name="T69" fmla="*/ 2505919 h 553"/>
                <a:gd name="T70" fmla="*/ 4486349 w 835"/>
                <a:gd name="T71" fmla="*/ 2164466 h 55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835"/>
                <a:gd name="T109" fmla="*/ 0 h 553"/>
                <a:gd name="T110" fmla="*/ 835 w 835"/>
                <a:gd name="T111" fmla="*/ 553 h 55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835" h="553">
                  <a:moveTo>
                    <a:pt x="777" y="374"/>
                  </a:moveTo>
                  <a:cubicBezTo>
                    <a:pt x="684" y="374"/>
                    <a:pt x="684" y="374"/>
                    <a:pt x="684" y="374"/>
                  </a:cubicBezTo>
                  <a:cubicBezTo>
                    <a:pt x="684" y="323"/>
                    <a:pt x="684" y="323"/>
                    <a:pt x="684" y="323"/>
                  </a:cubicBezTo>
                  <a:cubicBezTo>
                    <a:pt x="684" y="277"/>
                    <a:pt x="647" y="240"/>
                    <a:pt x="601" y="240"/>
                  </a:cubicBezTo>
                  <a:cubicBezTo>
                    <a:pt x="493" y="240"/>
                    <a:pt x="493" y="240"/>
                    <a:pt x="493" y="240"/>
                  </a:cubicBezTo>
                  <a:cubicBezTo>
                    <a:pt x="493" y="183"/>
                    <a:pt x="493" y="183"/>
                    <a:pt x="493" y="183"/>
                  </a:cubicBezTo>
                  <a:cubicBezTo>
                    <a:pt x="493" y="153"/>
                    <a:pt x="469" y="129"/>
                    <a:pt x="440" y="129"/>
                  </a:cubicBezTo>
                  <a:cubicBezTo>
                    <a:pt x="435" y="129"/>
                    <a:pt x="435" y="129"/>
                    <a:pt x="435" y="129"/>
                  </a:cubicBezTo>
                  <a:cubicBezTo>
                    <a:pt x="435" y="92"/>
                    <a:pt x="435" y="92"/>
                    <a:pt x="435" y="92"/>
                  </a:cubicBezTo>
                  <a:cubicBezTo>
                    <a:pt x="435" y="45"/>
                    <a:pt x="398" y="5"/>
                    <a:pt x="351" y="2"/>
                  </a:cubicBezTo>
                  <a:cubicBezTo>
                    <a:pt x="301" y="0"/>
                    <a:pt x="260" y="40"/>
                    <a:pt x="260" y="90"/>
                  </a:cubicBezTo>
                  <a:cubicBezTo>
                    <a:pt x="260" y="98"/>
                    <a:pt x="260" y="98"/>
                    <a:pt x="260" y="98"/>
                  </a:cubicBezTo>
                  <a:cubicBezTo>
                    <a:pt x="257" y="98"/>
                    <a:pt x="257" y="98"/>
                    <a:pt x="257" y="98"/>
                  </a:cubicBezTo>
                  <a:cubicBezTo>
                    <a:pt x="217" y="98"/>
                    <a:pt x="185" y="130"/>
                    <a:pt x="185" y="170"/>
                  </a:cubicBezTo>
                  <a:cubicBezTo>
                    <a:pt x="185" y="214"/>
                    <a:pt x="185" y="214"/>
                    <a:pt x="185" y="214"/>
                  </a:cubicBezTo>
                  <a:cubicBezTo>
                    <a:pt x="162" y="214"/>
                    <a:pt x="162" y="214"/>
                    <a:pt x="162" y="214"/>
                  </a:cubicBezTo>
                  <a:cubicBezTo>
                    <a:pt x="128" y="214"/>
                    <a:pt x="100" y="242"/>
                    <a:pt x="100" y="275"/>
                  </a:cubicBezTo>
                  <a:cubicBezTo>
                    <a:pt x="100" y="324"/>
                    <a:pt x="100" y="324"/>
                    <a:pt x="100" y="324"/>
                  </a:cubicBezTo>
                  <a:cubicBezTo>
                    <a:pt x="58" y="324"/>
                    <a:pt x="58" y="324"/>
                    <a:pt x="58" y="324"/>
                  </a:cubicBezTo>
                  <a:cubicBezTo>
                    <a:pt x="26" y="324"/>
                    <a:pt x="0" y="349"/>
                    <a:pt x="0" y="381"/>
                  </a:cubicBezTo>
                  <a:cubicBezTo>
                    <a:pt x="0" y="502"/>
                    <a:pt x="0" y="502"/>
                    <a:pt x="0" y="502"/>
                  </a:cubicBezTo>
                  <a:cubicBezTo>
                    <a:pt x="124" y="502"/>
                    <a:pt x="124" y="502"/>
                    <a:pt x="124" y="502"/>
                  </a:cubicBezTo>
                  <a:cubicBezTo>
                    <a:pt x="124" y="498"/>
                    <a:pt x="124" y="498"/>
                    <a:pt x="124" y="498"/>
                  </a:cubicBezTo>
                  <a:cubicBezTo>
                    <a:pt x="185" y="498"/>
                    <a:pt x="185" y="498"/>
                    <a:pt x="185" y="498"/>
                  </a:cubicBezTo>
                  <a:cubicBezTo>
                    <a:pt x="185" y="524"/>
                    <a:pt x="185" y="524"/>
                    <a:pt x="185" y="524"/>
                  </a:cubicBezTo>
                  <a:cubicBezTo>
                    <a:pt x="300" y="524"/>
                    <a:pt x="300" y="524"/>
                    <a:pt x="300" y="524"/>
                  </a:cubicBezTo>
                  <a:cubicBezTo>
                    <a:pt x="300" y="512"/>
                    <a:pt x="300" y="512"/>
                    <a:pt x="300" y="512"/>
                  </a:cubicBezTo>
                  <a:cubicBezTo>
                    <a:pt x="435" y="512"/>
                    <a:pt x="435" y="512"/>
                    <a:pt x="435" y="512"/>
                  </a:cubicBezTo>
                  <a:cubicBezTo>
                    <a:pt x="435" y="490"/>
                    <a:pt x="435" y="490"/>
                    <a:pt x="435" y="490"/>
                  </a:cubicBezTo>
                  <a:cubicBezTo>
                    <a:pt x="470" y="490"/>
                    <a:pt x="470" y="490"/>
                    <a:pt x="470" y="490"/>
                  </a:cubicBezTo>
                  <a:cubicBezTo>
                    <a:pt x="470" y="527"/>
                    <a:pt x="470" y="527"/>
                    <a:pt x="470" y="527"/>
                  </a:cubicBezTo>
                  <a:cubicBezTo>
                    <a:pt x="646" y="527"/>
                    <a:pt x="646" y="527"/>
                    <a:pt x="646" y="527"/>
                  </a:cubicBezTo>
                  <a:cubicBezTo>
                    <a:pt x="646" y="553"/>
                    <a:pt x="646" y="553"/>
                    <a:pt x="646" y="553"/>
                  </a:cubicBezTo>
                  <a:cubicBezTo>
                    <a:pt x="835" y="553"/>
                    <a:pt x="835" y="553"/>
                    <a:pt x="835" y="553"/>
                  </a:cubicBezTo>
                  <a:cubicBezTo>
                    <a:pt x="835" y="433"/>
                    <a:pt x="835" y="433"/>
                    <a:pt x="835" y="433"/>
                  </a:cubicBezTo>
                  <a:cubicBezTo>
                    <a:pt x="835" y="401"/>
                    <a:pt x="809" y="374"/>
                    <a:pt x="777" y="374"/>
                  </a:cubicBezTo>
                  <a:close/>
                </a:path>
              </a:pathLst>
            </a:custGeom>
            <a:solidFill>
              <a:srgbClr val="83D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6"/>
            <p:cNvSpPr>
              <a:spLocks noChangeArrowheads="1"/>
            </p:cNvSpPr>
            <p:nvPr/>
          </p:nvSpPr>
          <p:spPr bwMode="auto">
            <a:xfrm>
              <a:off x="7007225" y="3444875"/>
              <a:ext cx="2800350" cy="3036888"/>
            </a:xfrm>
            <a:custGeom>
              <a:avLst/>
              <a:gdLst>
                <a:gd name="T0" fmla="*/ 2465463 w 485"/>
                <a:gd name="T1" fmla="*/ 2151852 h 525"/>
                <a:gd name="T2" fmla="*/ 1928488 w 485"/>
                <a:gd name="T3" fmla="*/ 2151852 h 525"/>
                <a:gd name="T4" fmla="*/ 1928488 w 485"/>
                <a:gd name="T5" fmla="*/ 1856840 h 525"/>
                <a:gd name="T6" fmla="*/ 1449253 w 485"/>
                <a:gd name="T7" fmla="*/ 1376723 h 525"/>
                <a:gd name="T8" fmla="*/ 825670 w 485"/>
                <a:gd name="T9" fmla="*/ 1376723 h 525"/>
                <a:gd name="T10" fmla="*/ 825670 w 485"/>
                <a:gd name="T11" fmla="*/ 1047003 h 525"/>
                <a:gd name="T12" fmla="*/ 519653 w 485"/>
                <a:gd name="T13" fmla="*/ 734638 h 525"/>
                <a:gd name="T14" fmla="*/ 490783 w 485"/>
                <a:gd name="T15" fmla="*/ 734638 h 525"/>
                <a:gd name="T16" fmla="*/ 490783 w 485"/>
                <a:gd name="T17" fmla="*/ 520609 h 525"/>
                <a:gd name="T18" fmla="*/ 5774 w 485"/>
                <a:gd name="T19" fmla="*/ 0 h 525"/>
                <a:gd name="T20" fmla="*/ 0 w 485"/>
                <a:gd name="T21" fmla="*/ 0 h 525"/>
                <a:gd name="T22" fmla="*/ 0 w 485"/>
                <a:gd name="T23" fmla="*/ 2950120 h 525"/>
                <a:gd name="T24" fmla="*/ 490783 w 485"/>
                <a:gd name="T25" fmla="*/ 2950120 h 525"/>
                <a:gd name="T26" fmla="*/ 490783 w 485"/>
                <a:gd name="T27" fmla="*/ 2822860 h 525"/>
                <a:gd name="T28" fmla="*/ 692870 w 485"/>
                <a:gd name="T29" fmla="*/ 2822860 h 525"/>
                <a:gd name="T30" fmla="*/ 692870 w 485"/>
                <a:gd name="T31" fmla="*/ 3036888 h 525"/>
                <a:gd name="T32" fmla="*/ 1709080 w 485"/>
                <a:gd name="T33" fmla="*/ 3036888 h 525"/>
                <a:gd name="T34" fmla="*/ 1709080 w 485"/>
                <a:gd name="T35" fmla="*/ 3036888 h 525"/>
                <a:gd name="T36" fmla="*/ 2800350 w 485"/>
                <a:gd name="T37" fmla="*/ 3036888 h 525"/>
                <a:gd name="T38" fmla="*/ 2800350 w 485"/>
                <a:gd name="T39" fmla="*/ 2493140 h 525"/>
                <a:gd name="T40" fmla="*/ 2465463 w 485"/>
                <a:gd name="T41" fmla="*/ 2151852 h 5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85"/>
                <a:gd name="T64" fmla="*/ 0 h 525"/>
                <a:gd name="T65" fmla="*/ 485 w 485"/>
                <a:gd name="T66" fmla="*/ 525 h 52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85" h="525">
                  <a:moveTo>
                    <a:pt x="427" y="372"/>
                  </a:moveTo>
                  <a:cubicBezTo>
                    <a:pt x="334" y="372"/>
                    <a:pt x="334" y="372"/>
                    <a:pt x="334" y="372"/>
                  </a:cubicBezTo>
                  <a:cubicBezTo>
                    <a:pt x="334" y="321"/>
                    <a:pt x="334" y="321"/>
                    <a:pt x="334" y="321"/>
                  </a:cubicBezTo>
                  <a:cubicBezTo>
                    <a:pt x="334" y="275"/>
                    <a:pt x="297" y="238"/>
                    <a:pt x="251" y="238"/>
                  </a:cubicBezTo>
                  <a:cubicBezTo>
                    <a:pt x="143" y="238"/>
                    <a:pt x="143" y="238"/>
                    <a:pt x="143" y="238"/>
                  </a:cubicBezTo>
                  <a:cubicBezTo>
                    <a:pt x="143" y="181"/>
                    <a:pt x="143" y="181"/>
                    <a:pt x="143" y="181"/>
                  </a:cubicBezTo>
                  <a:cubicBezTo>
                    <a:pt x="143" y="151"/>
                    <a:pt x="119" y="127"/>
                    <a:pt x="90" y="127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5" y="43"/>
                    <a:pt x="48" y="3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85" y="510"/>
                    <a:pt x="85" y="510"/>
                    <a:pt x="85" y="510"/>
                  </a:cubicBezTo>
                  <a:cubicBezTo>
                    <a:pt x="85" y="488"/>
                    <a:pt x="85" y="488"/>
                    <a:pt x="85" y="488"/>
                  </a:cubicBezTo>
                  <a:cubicBezTo>
                    <a:pt x="120" y="488"/>
                    <a:pt x="120" y="488"/>
                    <a:pt x="120" y="488"/>
                  </a:cubicBezTo>
                  <a:cubicBezTo>
                    <a:pt x="120" y="525"/>
                    <a:pt x="120" y="525"/>
                    <a:pt x="120" y="525"/>
                  </a:cubicBezTo>
                  <a:cubicBezTo>
                    <a:pt x="296" y="525"/>
                    <a:pt x="296" y="525"/>
                    <a:pt x="296" y="525"/>
                  </a:cubicBezTo>
                  <a:cubicBezTo>
                    <a:pt x="296" y="525"/>
                    <a:pt x="296" y="525"/>
                    <a:pt x="296" y="525"/>
                  </a:cubicBezTo>
                  <a:cubicBezTo>
                    <a:pt x="485" y="525"/>
                    <a:pt x="485" y="525"/>
                    <a:pt x="485" y="525"/>
                  </a:cubicBezTo>
                  <a:cubicBezTo>
                    <a:pt x="485" y="431"/>
                    <a:pt x="485" y="431"/>
                    <a:pt x="485" y="431"/>
                  </a:cubicBezTo>
                  <a:cubicBezTo>
                    <a:pt x="485" y="399"/>
                    <a:pt x="459" y="372"/>
                    <a:pt x="427" y="372"/>
                  </a:cubicBezTo>
                  <a:close/>
                </a:path>
              </a:pathLst>
            </a:custGeom>
            <a:solidFill>
              <a:srgbClr val="46B3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7"/>
            <p:cNvSpPr>
              <a:spLocks noChangeArrowheads="1"/>
            </p:cNvSpPr>
            <p:nvPr/>
          </p:nvSpPr>
          <p:spPr bwMode="auto">
            <a:xfrm>
              <a:off x="5557838" y="4591050"/>
              <a:ext cx="514350" cy="1249363"/>
            </a:xfrm>
            <a:custGeom>
              <a:avLst/>
              <a:gdLst>
                <a:gd name="T0" fmla="*/ 514350 w 89"/>
                <a:gd name="T1" fmla="*/ 0 h 216"/>
                <a:gd name="T2" fmla="*/ 497012 w 89"/>
                <a:gd name="T3" fmla="*/ 0 h 216"/>
                <a:gd name="T4" fmla="*/ 497012 w 89"/>
                <a:gd name="T5" fmla="*/ 80977 h 216"/>
                <a:gd name="T6" fmla="*/ 364090 w 89"/>
                <a:gd name="T7" fmla="*/ 80977 h 216"/>
                <a:gd name="T8" fmla="*/ 104026 w 89"/>
                <a:gd name="T9" fmla="*/ 190875 h 216"/>
                <a:gd name="T10" fmla="*/ 11558 w 89"/>
                <a:gd name="T11" fmla="*/ 375966 h 216"/>
                <a:gd name="T12" fmla="*/ 5779 w 89"/>
                <a:gd name="T13" fmla="*/ 433807 h 216"/>
                <a:gd name="T14" fmla="*/ 5779 w 89"/>
                <a:gd name="T15" fmla="*/ 717227 h 216"/>
                <a:gd name="T16" fmla="*/ 0 w 89"/>
                <a:gd name="T17" fmla="*/ 717227 h 216"/>
                <a:gd name="T18" fmla="*/ 0 w 89"/>
                <a:gd name="T19" fmla="*/ 1249363 h 216"/>
                <a:gd name="T20" fmla="*/ 514350 w 89"/>
                <a:gd name="T21" fmla="*/ 1249363 h 216"/>
                <a:gd name="T22" fmla="*/ 514350 w 89"/>
                <a:gd name="T23" fmla="*/ 0 h 2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9"/>
                <a:gd name="T37" fmla="*/ 0 h 216"/>
                <a:gd name="T38" fmla="*/ 89 w 89"/>
                <a:gd name="T39" fmla="*/ 216 h 21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9" h="216">
                  <a:moveTo>
                    <a:pt x="89" y="0"/>
                  </a:moveTo>
                  <a:cubicBezTo>
                    <a:pt x="88" y="0"/>
                    <a:pt x="87" y="0"/>
                    <a:pt x="86" y="0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45" y="14"/>
                    <a:pt x="29" y="21"/>
                    <a:pt x="18" y="33"/>
                  </a:cubicBezTo>
                  <a:cubicBezTo>
                    <a:pt x="11" y="42"/>
                    <a:pt x="5" y="53"/>
                    <a:pt x="2" y="65"/>
                  </a:cubicBezTo>
                  <a:cubicBezTo>
                    <a:pt x="2" y="68"/>
                    <a:pt x="1" y="72"/>
                    <a:pt x="1" y="75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89" y="216"/>
                    <a:pt x="89" y="216"/>
                    <a:pt x="89" y="216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rgbClr val="83D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8"/>
            <p:cNvSpPr>
              <a:spLocks noChangeArrowheads="1"/>
            </p:cNvSpPr>
            <p:nvPr/>
          </p:nvSpPr>
          <p:spPr bwMode="auto">
            <a:xfrm>
              <a:off x="6054725" y="3930650"/>
              <a:ext cx="519113" cy="1249363"/>
            </a:xfrm>
            <a:custGeom>
              <a:avLst/>
              <a:gdLst>
                <a:gd name="T0" fmla="*/ 513345 w 90"/>
                <a:gd name="T1" fmla="*/ 0 h 216"/>
                <a:gd name="T2" fmla="*/ 490273 w 90"/>
                <a:gd name="T3" fmla="*/ 17352 h 216"/>
                <a:gd name="T4" fmla="*/ 496041 w 90"/>
                <a:gd name="T5" fmla="*/ 57841 h 216"/>
                <a:gd name="T6" fmla="*/ 421058 w 90"/>
                <a:gd name="T7" fmla="*/ 69409 h 216"/>
                <a:gd name="T8" fmla="*/ 403755 w 90"/>
                <a:gd name="T9" fmla="*/ 69409 h 216"/>
                <a:gd name="T10" fmla="*/ 74983 w 90"/>
                <a:gd name="T11" fmla="*/ 237148 h 216"/>
                <a:gd name="T12" fmla="*/ 0 w 90"/>
                <a:gd name="T13" fmla="*/ 456943 h 216"/>
                <a:gd name="T14" fmla="*/ 0 w 90"/>
                <a:gd name="T15" fmla="*/ 1249363 h 216"/>
                <a:gd name="T16" fmla="*/ 513345 w 90"/>
                <a:gd name="T17" fmla="*/ 1249363 h 216"/>
                <a:gd name="T18" fmla="*/ 513345 w 90"/>
                <a:gd name="T19" fmla="*/ 0 h 2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0"/>
                <a:gd name="T31" fmla="*/ 0 h 216"/>
                <a:gd name="T32" fmla="*/ 90 w 90"/>
                <a:gd name="T33" fmla="*/ 216 h 21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0" h="216">
                  <a:moveTo>
                    <a:pt x="89" y="0"/>
                  </a:moveTo>
                  <a:cubicBezTo>
                    <a:pt x="84" y="0"/>
                    <a:pt x="90" y="3"/>
                    <a:pt x="85" y="3"/>
                  </a:cubicBezTo>
                  <a:cubicBezTo>
                    <a:pt x="85" y="4"/>
                    <a:pt x="86" y="9"/>
                    <a:pt x="86" y="1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47" y="12"/>
                    <a:pt x="26" y="23"/>
                    <a:pt x="13" y="41"/>
                  </a:cubicBezTo>
                  <a:cubicBezTo>
                    <a:pt x="6" y="52"/>
                    <a:pt x="1" y="65"/>
                    <a:pt x="0" y="79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89" y="216"/>
                    <a:pt x="89" y="216"/>
                    <a:pt x="89" y="216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rgbClr val="C5D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9"/>
            <p:cNvSpPr>
              <a:spLocks noChangeArrowheads="1"/>
            </p:cNvSpPr>
            <p:nvPr/>
          </p:nvSpPr>
          <p:spPr bwMode="auto">
            <a:xfrm>
              <a:off x="6486525" y="3438525"/>
              <a:ext cx="520700" cy="1257300"/>
            </a:xfrm>
            <a:custGeom>
              <a:avLst/>
              <a:gdLst>
                <a:gd name="T0" fmla="*/ 520700 w 90"/>
                <a:gd name="T1" fmla="*/ 5794 h 217"/>
                <a:gd name="T2" fmla="*/ 0 w 90"/>
                <a:gd name="T3" fmla="*/ 463521 h 217"/>
                <a:gd name="T4" fmla="*/ 0 w 90"/>
                <a:gd name="T5" fmla="*/ 1257300 h 217"/>
                <a:gd name="T6" fmla="*/ 520700 w 90"/>
                <a:gd name="T7" fmla="*/ 1257300 h 217"/>
                <a:gd name="T8" fmla="*/ 520700 w 90"/>
                <a:gd name="T9" fmla="*/ 5794 h 2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"/>
                <a:gd name="T16" fmla="*/ 0 h 217"/>
                <a:gd name="T17" fmla="*/ 90 w 90"/>
                <a:gd name="T18" fmla="*/ 217 h 2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" h="217">
                  <a:moveTo>
                    <a:pt x="90" y="1"/>
                  </a:moveTo>
                  <a:cubicBezTo>
                    <a:pt x="43" y="0"/>
                    <a:pt x="5" y="35"/>
                    <a:pt x="0" y="80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90" y="217"/>
                    <a:pt x="90" y="217"/>
                    <a:pt x="90" y="217"/>
                  </a:cubicBezTo>
                  <a:lnTo>
                    <a:pt x="90" y="1"/>
                  </a:lnTo>
                  <a:close/>
                </a:path>
              </a:pathLst>
            </a:custGeom>
            <a:solidFill>
              <a:srgbClr val="9CD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20"/>
            <p:cNvSpPr>
              <a:spLocks noChangeArrowheads="1"/>
            </p:cNvSpPr>
            <p:nvPr/>
          </p:nvSpPr>
          <p:spPr bwMode="auto">
            <a:xfrm>
              <a:off x="5373688" y="4208463"/>
              <a:ext cx="3678237" cy="2424112"/>
            </a:xfrm>
            <a:custGeom>
              <a:avLst/>
              <a:gdLst>
                <a:gd name="T0" fmla="*/ 3424167 w 637"/>
                <a:gd name="T1" fmla="*/ 1643074 h 419"/>
                <a:gd name="T2" fmla="*/ 3014191 w 637"/>
                <a:gd name="T3" fmla="*/ 1643074 h 419"/>
                <a:gd name="T4" fmla="*/ 3014191 w 637"/>
                <a:gd name="T5" fmla="*/ 1417440 h 419"/>
                <a:gd name="T6" fmla="*/ 2650409 w 637"/>
                <a:gd name="T7" fmla="*/ 1052956 h 419"/>
                <a:gd name="T8" fmla="*/ 2182690 w 637"/>
                <a:gd name="T9" fmla="*/ 1052956 h 419"/>
                <a:gd name="T10" fmla="*/ 2182690 w 637"/>
                <a:gd name="T11" fmla="*/ 798395 h 419"/>
                <a:gd name="T12" fmla="*/ 1945943 w 637"/>
                <a:gd name="T13" fmla="*/ 566976 h 419"/>
                <a:gd name="T14" fmla="*/ 1922846 w 637"/>
                <a:gd name="T15" fmla="*/ 566976 h 419"/>
                <a:gd name="T16" fmla="*/ 1922846 w 637"/>
                <a:gd name="T17" fmla="*/ 404983 h 419"/>
                <a:gd name="T18" fmla="*/ 1559064 w 637"/>
                <a:gd name="T19" fmla="*/ 11571 h 419"/>
                <a:gd name="T20" fmla="*/ 1160637 w 637"/>
                <a:gd name="T21" fmla="*/ 393412 h 419"/>
                <a:gd name="T22" fmla="*/ 1160637 w 637"/>
                <a:gd name="T23" fmla="*/ 428125 h 419"/>
                <a:gd name="T24" fmla="*/ 1143314 w 637"/>
                <a:gd name="T25" fmla="*/ 428125 h 419"/>
                <a:gd name="T26" fmla="*/ 831501 w 637"/>
                <a:gd name="T27" fmla="*/ 740540 h 419"/>
                <a:gd name="T28" fmla="*/ 831501 w 637"/>
                <a:gd name="T29" fmla="*/ 937246 h 419"/>
                <a:gd name="T30" fmla="*/ 727563 w 637"/>
                <a:gd name="T31" fmla="*/ 937246 h 419"/>
                <a:gd name="T32" fmla="*/ 461945 w 637"/>
                <a:gd name="T33" fmla="*/ 1209163 h 419"/>
                <a:gd name="T34" fmla="*/ 461945 w 637"/>
                <a:gd name="T35" fmla="*/ 1417440 h 419"/>
                <a:gd name="T36" fmla="*/ 271393 w 637"/>
                <a:gd name="T37" fmla="*/ 1417440 h 419"/>
                <a:gd name="T38" fmla="*/ 0 w 637"/>
                <a:gd name="T39" fmla="*/ 1672001 h 419"/>
                <a:gd name="T40" fmla="*/ 0 w 637"/>
                <a:gd name="T41" fmla="*/ 2198479 h 419"/>
                <a:gd name="T42" fmla="*/ 565883 w 637"/>
                <a:gd name="T43" fmla="*/ 2198479 h 419"/>
                <a:gd name="T44" fmla="*/ 565883 w 637"/>
                <a:gd name="T45" fmla="*/ 2181122 h 419"/>
                <a:gd name="T46" fmla="*/ 831501 w 637"/>
                <a:gd name="T47" fmla="*/ 2181122 h 419"/>
                <a:gd name="T48" fmla="*/ 831501 w 637"/>
                <a:gd name="T49" fmla="*/ 2296832 h 419"/>
                <a:gd name="T50" fmla="*/ 1333866 w 637"/>
                <a:gd name="T51" fmla="*/ 2296832 h 419"/>
                <a:gd name="T52" fmla="*/ 1333866 w 637"/>
                <a:gd name="T53" fmla="*/ 2244762 h 419"/>
                <a:gd name="T54" fmla="*/ 1922846 w 637"/>
                <a:gd name="T55" fmla="*/ 2244762 h 419"/>
                <a:gd name="T56" fmla="*/ 1922846 w 637"/>
                <a:gd name="T57" fmla="*/ 2146409 h 419"/>
                <a:gd name="T58" fmla="*/ 2078752 w 637"/>
                <a:gd name="T59" fmla="*/ 2146409 h 419"/>
                <a:gd name="T60" fmla="*/ 2078752 w 637"/>
                <a:gd name="T61" fmla="*/ 2308403 h 419"/>
                <a:gd name="T62" fmla="*/ 2852510 w 637"/>
                <a:gd name="T63" fmla="*/ 2308403 h 419"/>
                <a:gd name="T64" fmla="*/ 2852510 w 637"/>
                <a:gd name="T65" fmla="*/ 2424112 h 419"/>
                <a:gd name="T66" fmla="*/ 3678237 w 637"/>
                <a:gd name="T67" fmla="*/ 2424112 h 419"/>
                <a:gd name="T68" fmla="*/ 3678237 w 637"/>
                <a:gd name="T69" fmla="*/ 1897634 h 419"/>
                <a:gd name="T70" fmla="*/ 3424167 w 637"/>
                <a:gd name="T71" fmla="*/ 1643074 h 41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37"/>
                <a:gd name="T109" fmla="*/ 0 h 419"/>
                <a:gd name="T110" fmla="*/ 637 w 637"/>
                <a:gd name="T111" fmla="*/ 419 h 41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37" h="419">
                  <a:moveTo>
                    <a:pt x="593" y="284"/>
                  </a:moveTo>
                  <a:cubicBezTo>
                    <a:pt x="522" y="284"/>
                    <a:pt x="522" y="284"/>
                    <a:pt x="522" y="284"/>
                  </a:cubicBezTo>
                  <a:cubicBezTo>
                    <a:pt x="522" y="245"/>
                    <a:pt x="522" y="245"/>
                    <a:pt x="522" y="245"/>
                  </a:cubicBezTo>
                  <a:cubicBezTo>
                    <a:pt x="522" y="210"/>
                    <a:pt x="494" y="182"/>
                    <a:pt x="459" y="182"/>
                  </a:cubicBezTo>
                  <a:cubicBezTo>
                    <a:pt x="378" y="182"/>
                    <a:pt x="378" y="182"/>
                    <a:pt x="378" y="182"/>
                  </a:cubicBezTo>
                  <a:cubicBezTo>
                    <a:pt x="378" y="138"/>
                    <a:pt x="378" y="138"/>
                    <a:pt x="378" y="138"/>
                  </a:cubicBezTo>
                  <a:cubicBezTo>
                    <a:pt x="378" y="116"/>
                    <a:pt x="359" y="98"/>
                    <a:pt x="337" y="98"/>
                  </a:cubicBezTo>
                  <a:cubicBezTo>
                    <a:pt x="333" y="98"/>
                    <a:pt x="333" y="98"/>
                    <a:pt x="333" y="98"/>
                  </a:cubicBezTo>
                  <a:cubicBezTo>
                    <a:pt x="333" y="70"/>
                    <a:pt x="333" y="70"/>
                    <a:pt x="333" y="70"/>
                  </a:cubicBezTo>
                  <a:cubicBezTo>
                    <a:pt x="333" y="34"/>
                    <a:pt x="306" y="3"/>
                    <a:pt x="270" y="2"/>
                  </a:cubicBezTo>
                  <a:cubicBezTo>
                    <a:pt x="232" y="0"/>
                    <a:pt x="201" y="30"/>
                    <a:pt x="201" y="68"/>
                  </a:cubicBezTo>
                  <a:cubicBezTo>
                    <a:pt x="201" y="74"/>
                    <a:pt x="201" y="74"/>
                    <a:pt x="201" y="74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168" y="74"/>
                    <a:pt x="144" y="98"/>
                    <a:pt x="144" y="128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26" y="162"/>
                    <a:pt x="126" y="162"/>
                    <a:pt x="126" y="162"/>
                  </a:cubicBezTo>
                  <a:cubicBezTo>
                    <a:pt x="101" y="162"/>
                    <a:pt x="80" y="183"/>
                    <a:pt x="80" y="209"/>
                  </a:cubicBezTo>
                  <a:cubicBezTo>
                    <a:pt x="80" y="245"/>
                    <a:pt x="80" y="245"/>
                    <a:pt x="80" y="245"/>
                  </a:cubicBezTo>
                  <a:cubicBezTo>
                    <a:pt x="47" y="245"/>
                    <a:pt x="47" y="245"/>
                    <a:pt x="47" y="245"/>
                  </a:cubicBezTo>
                  <a:cubicBezTo>
                    <a:pt x="23" y="245"/>
                    <a:pt x="4" y="264"/>
                    <a:pt x="0" y="289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98" y="380"/>
                    <a:pt x="98" y="380"/>
                    <a:pt x="98" y="380"/>
                  </a:cubicBezTo>
                  <a:cubicBezTo>
                    <a:pt x="98" y="377"/>
                    <a:pt x="98" y="377"/>
                    <a:pt x="98" y="377"/>
                  </a:cubicBezTo>
                  <a:cubicBezTo>
                    <a:pt x="144" y="377"/>
                    <a:pt x="144" y="377"/>
                    <a:pt x="144" y="377"/>
                  </a:cubicBezTo>
                  <a:cubicBezTo>
                    <a:pt x="144" y="397"/>
                    <a:pt x="144" y="397"/>
                    <a:pt x="144" y="397"/>
                  </a:cubicBezTo>
                  <a:cubicBezTo>
                    <a:pt x="231" y="397"/>
                    <a:pt x="231" y="397"/>
                    <a:pt x="231" y="397"/>
                  </a:cubicBezTo>
                  <a:cubicBezTo>
                    <a:pt x="231" y="388"/>
                    <a:pt x="231" y="388"/>
                    <a:pt x="231" y="388"/>
                  </a:cubicBezTo>
                  <a:cubicBezTo>
                    <a:pt x="333" y="388"/>
                    <a:pt x="333" y="388"/>
                    <a:pt x="333" y="388"/>
                  </a:cubicBezTo>
                  <a:cubicBezTo>
                    <a:pt x="333" y="371"/>
                    <a:pt x="333" y="371"/>
                    <a:pt x="333" y="371"/>
                  </a:cubicBezTo>
                  <a:cubicBezTo>
                    <a:pt x="360" y="371"/>
                    <a:pt x="360" y="371"/>
                    <a:pt x="360" y="371"/>
                  </a:cubicBezTo>
                  <a:cubicBezTo>
                    <a:pt x="360" y="399"/>
                    <a:pt x="360" y="399"/>
                    <a:pt x="360" y="399"/>
                  </a:cubicBezTo>
                  <a:cubicBezTo>
                    <a:pt x="494" y="399"/>
                    <a:pt x="494" y="399"/>
                    <a:pt x="494" y="399"/>
                  </a:cubicBezTo>
                  <a:cubicBezTo>
                    <a:pt x="494" y="419"/>
                    <a:pt x="494" y="419"/>
                    <a:pt x="494" y="419"/>
                  </a:cubicBezTo>
                  <a:cubicBezTo>
                    <a:pt x="637" y="419"/>
                    <a:pt x="637" y="419"/>
                    <a:pt x="637" y="419"/>
                  </a:cubicBezTo>
                  <a:cubicBezTo>
                    <a:pt x="637" y="328"/>
                    <a:pt x="637" y="328"/>
                    <a:pt x="637" y="328"/>
                  </a:cubicBezTo>
                  <a:cubicBezTo>
                    <a:pt x="637" y="303"/>
                    <a:pt x="617" y="284"/>
                    <a:pt x="593" y="284"/>
                  </a:cubicBezTo>
                  <a:close/>
                </a:path>
              </a:pathLst>
            </a:custGeom>
            <a:solidFill>
              <a:srgbClr val="8DB5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21"/>
            <p:cNvSpPr>
              <a:spLocks noChangeArrowheads="1"/>
            </p:cNvSpPr>
            <p:nvPr/>
          </p:nvSpPr>
          <p:spPr bwMode="auto">
            <a:xfrm>
              <a:off x="6902450" y="4214813"/>
              <a:ext cx="2149475" cy="2122487"/>
            </a:xfrm>
            <a:custGeom>
              <a:avLst/>
              <a:gdLst>
                <a:gd name="T0" fmla="*/ 1895236 w 372"/>
                <a:gd name="T1" fmla="*/ 1636686 h 367"/>
                <a:gd name="T2" fmla="*/ 1484987 w 372"/>
                <a:gd name="T3" fmla="*/ 1636686 h 367"/>
                <a:gd name="T4" fmla="*/ 1484987 w 372"/>
                <a:gd name="T5" fmla="*/ 1411136 h 367"/>
                <a:gd name="T6" fmla="*/ 1120963 w 372"/>
                <a:gd name="T7" fmla="*/ 1046785 h 367"/>
                <a:gd name="T8" fmla="*/ 652932 w 372"/>
                <a:gd name="T9" fmla="*/ 1046785 h 367"/>
                <a:gd name="T10" fmla="*/ 652932 w 372"/>
                <a:gd name="T11" fmla="*/ 792318 h 367"/>
                <a:gd name="T12" fmla="*/ 416027 w 372"/>
                <a:gd name="T13" fmla="*/ 560984 h 367"/>
                <a:gd name="T14" fmla="*/ 392915 w 372"/>
                <a:gd name="T15" fmla="*/ 560984 h 367"/>
                <a:gd name="T16" fmla="*/ 392915 w 372"/>
                <a:gd name="T17" fmla="*/ 399051 h 367"/>
                <a:gd name="T18" fmla="*/ 28891 w 372"/>
                <a:gd name="T19" fmla="*/ 5783 h 367"/>
                <a:gd name="T20" fmla="*/ 0 w 372"/>
                <a:gd name="T21" fmla="*/ 5783 h 367"/>
                <a:gd name="T22" fmla="*/ 0 w 372"/>
                <a:gd name="T23" fmla="*/ 2122487 h 367"/>
                <a:gd name="T24" fmla="*/ 2149475 w 372"/>
                <a:gd name="T25" fmla="*/ 2122487 h 367"/>
                <a:gd name="T26" fmla="*/ 2149475 w 372"/>
                <a:gd name="T27" fmla="*/ 1891153 h 367"/>
                <a:gd name="T28" fmla="*/ 1895236 w 372"/>
                <a:gd name="T29" fmla="*/ 1636686 h 3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72"/>
                <a:gd name="T46" fmla="*/ 0 h 367"/>
                <a:gd name="T47" fmla="*/ 372 w 372"/>
                <a:gd name="T48" fmla="*/ 367 h 36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72" h="367">
                  <a:moveTo>
                    <a:pt x="328" y="283"/>
                  </a:moveTo>
                  <a:cubicBezTo>
                    <a:pt x="257" y="283"/>
                    <a:pt x="257" y="283"/>
                    <a:pt x="257" y="283"/>
                  </a:cubicBezTo>
                  <a:cubicBezTo>
                    <a:pt x="257" y="244"/>
                    <a:pt x="257" y="244"/>
                    <a:pt x="257" y="244"/>
                  </a:cubicBezTo>
                  <a:cubicBezTo>
                    <a:pt x="257" y="209"/>
                    <a:pt x="229" y="181"/>
                    <a:pt x="194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15"/>
                    <a:pt x="94" y="97"/>
                    <a:pt x="72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8" y="33"/>
                    <a:pt x="41" y="2"/>
                    <a:pt x="5" y="1"/>
                  </a:cubicBezTo>
                  <a:cubicBezTo>
                    <a:pt x="3" y="0"/>
                    <a:pt x="2" y="1"/>
                    <a:pt x="0" y="1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372" y="367"/>
                    <a:pt x="372" y="367"/>
                    <a:pt x="372" y="367"/>
                  </a:cubicBezTo>
                  <a:cubicBezTo>
                    <a:pt x="372" y="327"/>
                    <a:pt x="372" y="327"/>
                    <a:pt x="372" y="327"/>
                  </a:cubicBezTo>
                  <a:cubicBezTo>
                    <a:pt x="372" y="302"/>
                    <a:pt x="352" y="283"/>
                    <a:pt x="328" y="283"/>
                  </a:cubicBezTo>
                  <a:close/>
                </a:path>
              </a:pathLst>
            </a:custGeom>
            <a:solidFill>
              <a:srgbClr val="5693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22"/>
            <p:cNvSpPr>
              <a:spLocks noChangeArrowheads="1"/>
            </p:cNvSpPr>
            <p:nvPr/>
          </p:nvSpPr>
          <p:spPr bwMode="auto">
            <a:xfrm>
              <a:off x="5934075" y="4897438"/>
              <a:ext cx="2614613" cy="1735137"/>
            </a:xfrm>
            <a:custGeom>
              <a:avLst/>
              <a:gdLst>
                <a:gd name="T0" fmla="*/ 2429916 w 453"/>
                <a:gd name="T1" fmla="*/ 1174109 h 300"/>
                <a:gd name="T2" fmla="*/ 2141328 w 453"/>
                <a:gd name="T3" fmla="*/ 1174109 h 300"/>
                <a:gd name="T4" fmla="*/ 2141328 w 453"/>
                <a:gd name="T5" fmla="*/ 1012163 h 300"/>
                <a:gd name="T6" fmla="*/ 1881598 w 453"/>
                <a:gd name="T7" fmla="*/ 751893 h 300"/>
                <a:gd name="T8" fmla="*/ 1546835 w 453"/>
                <a:gd name="T9" fmla="*/ 751893 h 300"/>
                <a:gd name="T10" fmla="*/ 1546835 w 453"/>
                <a:gd name="T11" fmla="*/ 572595 h 300"/>
                <a:gd name="T12" fmla="*/ 1379454 w 453"/>
                <a:gd name="T13" fmla="*/ 404865 h 300"/>
                <a:gd name="T14" fmla="*/ 1362138 w 453"/>
                <a:gd name="T15" fmla="*/ 404865 h 300"/>
                <a:gd name="T16" fmla="*/ 1362138 w 453"/>
                <a:gd name="T17" fmla="*/ 289190 h 300"/>
                <a:gd name="T18" fmla="*/ 1102409 w 453"/>
                <a:gd name="T19" fmla="*/ 5784 h 300"/>
                <a:gd name="T20" fmla="*/ 813820 w 453"/>
                <a:gd name="T21" fmla="*/ 277622 h 300"/>
                <a:gd name="T22" fmla="*/ 813820 w 453"/>
                <a:gd name="T23" fmla="*/ 306541 h 300"/>
                <a:gd name="T24" fmla="*/ 802276 w 453"/>
                <a:gd name="T25" fmla="*/ 306541 h 300"/>
                <a:gd name="T26" fmla="*/ 577177 w 453"/>
                <a:gd name="T27" fmla="*/ 532109 h 300"/>
                <a:gd name="T28" fmla="*/ 577177 w 453"/>
                <a:gd name="T29" fmla="*/ 670920 h 300"/>
                <a:gd name="T30" fmla="*/ 507916 w 453"/>
                <a:gd name="T31" fmla="*/ 670920 h 300"/>
                <a:gd name="T32" fmla="*/ 311676 w 453"/>
                <a:gd name="T33" fmla="*/ 861785 h 300"/>
                <a:gd name="T34" fmla="*/ 311676 w 453"/>
                <a:gd name="T35" fmla="*/ 1012163 h 300"/>
                <a:gd name="T36" fmla="*/ 178925 w 453"/>
                <a:gd name="T37" fmla="*/ 1012163 h 300"/>
                <a:gd name="T38" fmla="*/ 0 w 453"/>
                <a:gd name="T39" fmla="*/ 1197245 h 300"/>
                <a:gd name="T40" fmla="*/ 0 w 453"/>
                <a:gd name="T41" fmla="*/ 1573191 h 300"/>
                <a:gd name="T42" fmla="*/ 386709 w 453"/>
                <a:gd name="T43" fmla="*/ 1573191 h 300"/>
                <a:gd name="T44" fmla="*/ 386709 w 453"/>
                <a:gd name="T45" fmla="*/ 1561623 h 300"/>
                <a:gd name="T46" fmla="*/ 577177 w 453"/>
                <a:gd name="T47" fmla="*/ 1561623 h 300"/>
                <a:gd name="T48" fmla="*/ 577177 w 453"/>
                <a:gd name="T49" fmla="*/ 1642596 h 300"/>
                <a:gd name="T50" fmla="*/ 940799 w 453"/>
                <a:gd name="T51" fmla="*/ 1642596 h 300"/>
                <a:gd name="T52" fmla="*/ 940799 w 453"/>
                <a:gd name="T53" fmla="*/ 1607894 h 300"/>
                <a:gd name="T54" fmla="*/ 1362138 w 453"/>
                <a:gd name="T55" fmla="*/ 1607894 h 300"/>
                <a:gd name="T56" fmla="*/ 1362138 w 453"/>
                <a:gd name="T57" fmla="*/ 1532704 h 300"/>
                <a:gd name="T58" fmla="*/ 1471802 w 453"/>
                <a:gd name="T59" fmla="*/ 1532704 h 300"/>
                <a:gd name="T60" fmla="*/ 1471802 w 453"/>
                <a:gd name="T61" fmla="*/ 1654164 h 300"/>
                <a:gd name="T62" fmla="*/ 2025892 w 453"/>
                <a:gd name="T63" fmla="*/ 1654164 h 300"/>
                <a:gd name="T64" fmla="*/ 2025892 w 453"/>
                <a:gd name="T65" fmla="*/ 1735137 h 300"/>
                <a:gd name="T66" fmla="*/ 2614613 w 453"/>
                <a:gd name="T67" fmla="*/ 1735137 h 300"/>
                <a:gd name="T68" fmla="*/ 2614613 w 453"/>
                <a:gd name="T69" fmla="*/ 1359191 h 300"/>
                <a:gd name="T70" fmla="*/ 2429916 w 453"/>
                <a:gd name="T71" fmla="*/ 1174109 h 30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53"/>
                <a:gd name="T109" fmla="*/ 0 h 300"/>
                <a:gd name="T110" fmla="*/ 453 w 453"/>
                <a:gd name="T111" fmla="*/ 300 h 30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53" h="300">
                  <a:moveTo>
                    <a:pt x="421" y="203"/>
                  </a:moveTo>
                  <a:cubicBezTo>
                    <a:pt x="371" y="203"/>
                    <a:pt x="371" y="203"/>
                    <a:pt x="371" y="203"/>
                  </a:cubicBezTo>
                  <a:cubicBezTo>
                    <a:pt x="371" y="175"/>
                    <a:pt x="371" y="175"/>
                    <a:pt x="371" y="175"/>
                  </a:cubicBezTo>
                  <a:cubicBezTo>
                    <a:pt x="371" y="150"/>
                    <a:pt x="351" y="130"/>
                    <a:pt x="326" y="130"/>
                  </a:cubicBezTo>
                  <a:cubicBezTo>
                    <a:pt x="268" y="130"/>
                    <a:pt x="268" y="130"/>
                    <a:pt x="268" y="130"/>
                  </a:cubicBezTo>
                  <a:cubicBezTo>
                    <a:pt x="268" y="99"/>
                    <a:pt x="268" y="99"/>
                    <a:pt x="268" y="99"/>
                  </a:cubicBezTo>
                  <a:cubicBezTo>
                    <a:pt x="268" y="83"/>
                    <a:pt x="255" y="70"/>
                    <a:pt x="239" y="70"/>
                  </a:cubicBezTo>
                  <a:cubicBezTo>
                    <a:pt x="236" y="70"/>
                    <a:pt x="236" y="70"/>
                    <a:pt x="236" y="70"/>
                  </a:cubicBezTo>
                  <a:cubicBezTo>
                    <a:pt x="236" y="50"/>
                    <a:pt x="236" y="50"/>
                    <a:pt x="236" y="50"/>
                  </a:cubicBezTo>
                  <a:cubicBezTo>
                    <a:pt x="236" y="24"/>
                    <a:pt x="216" y="2"/>
                    <a:pt x="191" y="1"/>
                  </a:cubicBezTo>
                  <a:cubicBezTo>
                    <a:pt x="163" y="0"/>
                    <a:pt x="141" y="22"/>
                    <a:pt x="141" y="48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39" y="53"/>
                    <a:pt x="139" y="53"/>
                    <a:pt x="139" y="53"/>
                  </a:cubicBezTo>
                  <a:cubicBezTo>
                    <a:pt x="118" y="53"/>
                    <a:pt x="100" y="70"/>
                    <a:pt x="100" y="92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69" y="116"/>
                    <a:pt x="54" y="131"/>
                    <a:pt x="54" y="149"/>
                  </a:cubicBezTo>
                  <a:cubicBezTo>
                    <a:pt x="54" y="175"/>
                    <a:pt x="54" y="175"/>
                    <a:pt x="54" y="175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14" y="175"/>
                    <a:pt x="0" y="189"/>
                    <a:pt x="0" y="207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67" y="272"/>
                    <a:pt x="67" y="272"/>
                    <a:pt x="67" y="272"/>
                  </a:cubicBezTo>
                  <a:cubicBezTo>
                    <a:pt x="67" y="270"/>
                    <a:pt x="67" y="270"/>
                    <a:pt x="67" y="270"/>
                  </a:cubicBezTo>
                  <a:cubicBezTo>
                    <a:pt x="100" y="270"/>
                    <a:pt x="100" y="270"/>
                    <a:pt x="100" y="270"/>
                  </a:cubicBezTo>
                  <a:cubicBezTo>
                    <a:pt x="100" y="284"/>
                    <a:pt x="100" y="284"/>
                    <a:pt x="100" y="284"/>
                  </a:cubicBezTo>
                  <a:cubicBezTo>
                    <a:pt x="163" y="284"/>
                    <a:pt x="163" y="284"/>
                    <a:pt x="163" y="284"/>
                  </a:cubicBezTo>
                  <a:cubicBezTo>
                    <a:pt x="163" y="278"/>
                    <a:pt x="163" y="278"/>
                    <a:pt x="163" y="278"/>
                  </a:cubicBezTo>
                  <a:cubicBezTo>
                    <a:pt x="236" y="278"/>
                    <a:pt x="236" y="278"/>
                    <a:pt x="236" y="278"/>
                  </a:cubicBezTo>
                  <a:cubicBezTo>
                    <a:pt x="236" y="265"/>
                    <a:pt x="236" y="265"/>
                    <a:pt x="236" y="265"/>
                  </a:cubicBezTo>
                  <a:cubicBezTo>
                    <a:pt x="255" y="265"/>
                    <a:pt x="255" y="265"/>
                    <a:pt x="255" y="265"/>
                  </a:cubicBezTo>
                  <a:cubicBezTo>
                    <a:pt x="255" y="286"/>
                    <a:pt x="255" y="286"/>
                    <a:pt x="255" y="286"/>
                  </a:cubicBezTo>
                  <a:cubicBezTo>
                    <a:pt x="351" y="286"/>
                    <a:pt x="351" y="286"/>
                    <a:pt x="351" y="286"/>
                  </a:cubicBezTo>
                  <a:cubicBezTo>
                    <a:pt x="351" y="300"/>
                    <a:pt x="351" y="300"/>
                    <a:pt x="351" y="300"/>
                  </a:cubicBezTo>
                  <a:cubicBezTo>
                    <a:pt x="453" y="300"/>
                    <a:pt x="453" y="300"/>
                    <a:pt x="453" y="300"/>
                  </a:cubicBezTo>
                  <a:cubicBezTo>
                    <a:pt x="453" y="235"/>
                    <a:pt x="453" y="235"/>
                    <a:pt x="453" y="235"/>
                  </a:cubicBezTo>
                  <a:cubicBezTo>
                    <a:pt x="453" y="217"/>
                    <a:pt x="439" y="203"/>
                    <a:pt x="421" y="203"/>
                  </a:cubicBezTo>
                  <a:close/>
                </a:path>
              </a:pathLst>
            </a:custGeom>
            <a:solidFill>
              <a:srgbClr val="5578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Rectangle 23"/>
            <p:cNvSpPr>
              <a:spLocks noChangeArrowheads="1"/>
            </p:cNvSpPr>
            <p:nvPr/>
          </p:nvSpPr>
          <p:spPr bwMode="auto">
            <a:xfrm>
              <a:off x="2705100" y="5632450"/>
              <a:ext cx="85725" cy="635000"/>
            </a:xfrm>
            <a:prstGeom prst="rect">
              <a:avLst/>
            </a:pr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3" name="Rectangle 24"/>
            <p:cNvSpPr>
              <a:spLocks noChangeArrowheads="1"/>
            </p:cNvSpPr>
            <p:nvPr/>
          </p:nvSpPr>
          <p:spPr bwMode="auto">
            <a:xfrm>
              <a:off x="2682875" y="5765800"/>
              <a:ext cx="133350" cy="68263"/>
            </a:xfrm>
            <a:prstGeom prst="rect">
              <a:avLst/>
            </a:prstGeom>
            <a:solidFill>
              <a:srgbClr val="E0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" name="Rectangle 25"/>
            <p:cNvSpPr>
              <a:spLocks noChangeArrowheads="1"/>
            </p:cNvSpPr>
            <p:nvPr/>
          </p:nvSpPr>
          <p:spPr bwMode="auto">
            <a:xfrm>
              <a:off x="2682875" y="5956300"/>
              <a:ext cx="133350" cy="69850"/>
            </a:xfrm>
            <a:prstGeom prst="rect">
              <a:avLst/>
            </a:prstGeom>
            <a:solidFill>
              <a:srgbClr val="E0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" name="Rectangle 26"/>
            <p:cNvSpPr>
              <a:spLocks noChangeArrowheads="1"/>
            </p:cNvSpPr>
            <p:nvPr/>
          </p:nvSpPr>
          <p:spPr bwMode="auto">
            <a:xfrm>
              <a:off x="2682875" y="6118225"/>
              <a:ext cx="133350" cy="68263"/>
            </a:xfrm>
            <a:prstGeom prst="rect">
              <a:avLst/>
            </a:prstGeom>
            <a:solidFill>
              <a:srgbClr val="E0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6" name="Freeform 27"/>
            <p:cNvSpPr>
              <a:spLocks noChangeArrowheads="1"/>
            </p:cNvSpPr>
            <p:nvPr/>
          </p:nvSpPr>
          <p:spPr bwMode="auto">
            <a:xfrm>
              <a:off x="2803525" y="5481638"/>
              <a:ext cx="392113" cy="192087"/>
            </a:xfrm>
            <a:custGeom>
              <a:avLst/>
              <a:gdLst>
                <a:gd name="T0" fmla="*/ 196057 w 68"/>
                <a:gd name="T1" fmla="*/ 0 h 33"/>
                <a:gd name="T2" fmla="*/ 392113 w 68"/>
                <a:gd name="T3" fmla="*/ 192087 h 33"/>
                <a:gd name="T4" fmla="*/ 328683 w 68"/>
                <a:gd name="T5" fmla="*/ 192087 h 33"/>
                <a:gd name="T6" fmla="*/ 299851 w 68"/>
                <a:gd name="T7" fmla="*/ 139700 h 33"/>
                <a:gd name="T8" fmla="*/ 265253 w 68"/>
                <a:gd name="T9" fmla="*/ 192087 h 33"/>
                <a:gd name="T10" fmla="*/ 224888 w 68"/>
                <a:gd name="T11" fmla="*/ 192087 h 33"/>
                <a:gd name="T12" fmla="*/ 196057 w 68"/>
                <a:gd name="T13" fmla="*/ 139700 h 33"/>
                <a:gd name="T14" fmla="*/ 161458 w 68"/>
                <a:gd name="T15" fmla="*/ 192087 h 33"/>
                <a:gd name="T16" fmla="*/ 121094 w 68"/>
                <a:gd name="T17" fmla="*/ 192087 h 33"/>
                <a:gd name="T18" fmla="*/ 86496 w 68"/>
                <a:gd name="T19" fmla="*/ 139700 h 33"/>
                <a:gd name="T20" fmla="*/ 57664 w 68"/>
                <a:gd name="T21" fmla="*/ 192087 h 33"/>
                <a:gd name="T22" fmla="*/ 0 w 68"/>
                <a:gd name="T23" fmla="*/ 192087 h 33"/>
                <a:gd name="T24" fmla="*/ 196057 w 68"/>
                <a:gd name="T25" fmla="*/ 0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"/>
                <a:gd name="T40" fmla="*/ 0 h 33"/>
                <a:gd name="T41" fmla="*/ 68 w 68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8" h="33">
                  <a:moveTo>
                    <a:pt x="34" y="0"/>
                  </a:moveTo>
                  <a:cubicBezTo>
                    <a:pt x="53" y="0"/>
                    <a:pt x="68" y="15"/>
                    <a:pt x="68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4" y="0"/>
                  </a:cubicBezTo>
                  <a:close/>
                </a:path>
              </a:pathLst>
            </a:custGeom>
            <a:solidFill>
              <a:srgbClr val="00B7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28"/>
            <p:cNvSpPr>
              <a:spLocks noChangeArrowheads="1"/>
            </p:cNvSpPr>
            <p:nvPr/>
          </p:nvSpPr>
          <p:spPr bwMode="auto">
            <a:xfrm>
              <a:off x="2301875" y="5481638"/>
              <a:ext cx="392113" cy="192087"/>
            </a:xfrm>
            <a:custGeom>
              <a:avLst/>
              <a:gdLst>
                <a:gd name="T0" fmla="*/ 196057 w 68"/>
                <a:gd name="T1" fmla="*/ 0 h 33"/>
                <a:gd name="T2" fmla="*/ 392113 w 68"/>
                <a:gd name="T3" fmla="*/ 192087 h 33"/>
                <a:gd name="T4" fmla="*/ 328683 w 68"/>
                <a:gd name="T5" fmla="*/ 192087 h 33"/>
                <a:gd name="T6" fmla="*/ 299851 w 68"/>
                <a:gd name="T7" fmla="*/ 139700 h 33"/>
                <a:gd name="T8" fmla="*/ 265253 w 68"/>
                <a:gd name="T9" fmla="*/ 192087 h 33"/>
                <a:gd name="T10" fmla="*/ 224888 w 68"/>
                <a:gd name="T11" fmla="*/ 192087 h 33"/>
                <a:gd name="T12" fmla="*/ 196057 w 68"/>
                <a:gd name="T13" fmla="*/ 139700 h 33"/>
                <a:gd name="T14" fmla="*/ 161458 w 68"/>
                <a:gd name="T15" fmla="*/ 192087 h 33"/>
                <a:gd name="T16" fmla="*/ 121094 w 68"/>
                <a:gd name="T17" fmla="*/ 192087 h 33"/>
                <a:gd name="T18" fmla="*/ 86496 w 68"/>
                <a:gd name="T19" fmla="*/ 139700 h 33"/>
                <a:gd name="T20" fmla="*/ 57664 w 68"/>
                <a:gd name="T21" fmla="*/ 192087 h 33"/>
                <a:gd name="T22" fmla="*/ 0 w 68"/>
                <a:gd name="T23" fmla="*/ 192087 h 33"/>
                <a:gd name="T24" fmla="*/ 196057 w 68"/>
                <a:gd name="T25" fmla="*/ 0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"/>
                <a:gd name="T40" fmla="*/ 0 h 33"/>
                <a:gd name="T41" fmla="*/ 68 w 68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8" h="33">
                  <a:moveTo>
                    <a:pt x="34" y="0"/>
                  </a:moveTo>
                  <a:cubicBezTo>
                    <a:pt x="53" y="0"/>
                    <a:pt x="68" y="15"/>
                    <a:pt x="68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4" y="0"/>
                  </a:cubicBezTo>
                  <a:close/>
                </a:path>
              </a:pathLst>
            </a:custGeom>
            <a:solidFill>
              <a:srgbClr val="00B7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29"/>
            <p:cNvSpPr>
              <a:spLocks noChangeArrowheads="1"/>
            </p:cNvSpPr>
            <p:nvPr/>
          </p:nvSpPr>
          <p:spPr bwMode="auto">
            <a:xfrm>
              <a:off x="2474913" y="5284788"/>
              <a:ext cx="328612" cy="382587"/>
            </a:xfrm>
            <a:custGeom>
              <a:avLst/>
              <a:gdLst>
                <a:gd name="T0" fmla="*/ 270961 w 57"/>
                <a:gd name="T1" fmla="*/ 115935 h 66"/>
                <a:gd name="T2" fmla="*/ 219075 w 57"/>
                <a:gd name="T3" fmla="*/ 382587 h 66"/>
                <a:gd name="T4" fmla="*/ 184484 w 57"/>
                <a:gd name="T5" fmla="*/ 336213 h 66"/>
                <a:gd name="T6" fmla="*/ 213310 w 57"/>
                <a:gd name="T7" fmla="*/ 278245 h 66"/>
                <a:gd name="T8" fmla="*/ 144128 w 57"/>
                <a:gd name="T9" fmla="*/ 284042 h 66"/>
                <a:gd name="T10" fmla="*/ 126833 w 57"/>
                <a:gd name="T11" fmla="*/ 249261 h 66"/>
                <a:gd name="T12" fmla="*/ 155658 w 57"/>
                <a:gd name="T13" fmla="*/ 191294 h 66"/>
                <a:gd name="T14" fmla="*/ 92242 w 57"/>
                <a:gd name="T15" fmla="*/ 197090 h 66"/>
                <a:gd name="T16" fmla="*/ 63416 w 57"/>
                <a:gd name="T17" fmla="*/ 162310 h 66"/>
                <a:gd name="T18" fmla="*/ 92242 w 57"/>
                <a:gd name="T19" fmla="*/ 104342 h 66"/>
                <a:gd name="T20" fmla="*/ 28826 w 57"/>
                <a:gd name="T21" fmla="*/ 104342 h 66"/>
                <a:gd name="T22" fmla="*/ 0 w 57"/>
                <a:gd name="T23" fmla="*/ 63765 h 66"/>
                <a:gd name="T24" fmla="*/ 270961 w 57"/>
                <a:gd name="T25" fmla="*/ 115935 h 6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7"/>
                <a:gd name="T40" fmla="*/ 0 h 66"/>
                <a:gd name="T41" fmla="*/ 57 w 57"/>
                <a:gd name="T42" fmla="*/ 66 h 6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7" h="66">
                  <a:moveTo>
                    <a:pt x="47" y="20"/>
                  </a:moveTo>
                  <a:cubicBezTo>
                    <a:pt x="57" y="35"/>
                    <a:pt x="53" y="56"/>
                    <a:pt x="38" y="66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5" y="0"/>
                    <a:pt x="36" y="4"/>
                    <a:pt x="47" y="20"/>
                  </a:cubicBezTo>
                  <a:close/>
                </a:path>
              </a:pathLst>
            </a:custGeom>
            <a:solidFill>
              <a:srgbClr val="AAD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30"/>
            <p:cNvSpPr>
              <a:spLocks noChangeArrowheads="1"/>
            </p:cNvSpPr>
            <p:nvPr/>
          </p:nvSpPr>
          <p:spPr bwMode="auto">
            <a:xfrm>
              <a:off x="2698750" y="5284788"/>
              <a:ext cx="334963" cy="382587"/>
            </a:xfrm>
            <a:custGeom>
              <a:avLst/>
              <a:gdLst>
                <a:gd name="T0" fmla="*/ 63527 w 58"/>
                <a:gd name="T1" fmla="*/ 115935 h 66"/>
                <a:gd name="T2" fmla="*/ 115504 w 58"/>
                <a:gd name="T3" fmla="*/ 382587 h 66"/>
                <a:gd name="T4" fmla="*/ 150156 w 58"/>
                <a:gd name="T5" fmla="*/ 336213 h 66"/>
                <a:gd name="T6" fmla="*/ 121280 w 58"/>
                <a:gd name="T7" fmla="*/ 278245 h 66"/>
                <a:gd name="T8" fmla="*/ 184807 w 58"/>
                <a:gd name="T9" fmla="*/ 284042 h 66"/>
                <a:gd name="T10" fmla="*/ 207908 w 58"/>
                <a:gd name="T11" fmla="*/ 249261 h 66"/>
                <a:gd name="T12" fmla="*/ 179032 w 58"/>
                <a:gd name="T13" fmla="*/ 191294 h 66"/>
                <a:gd name="T14" fmla="*/ 242559 w 58"/>
                <a:gd name="T15" fmla="*/ 197090 h 66"/>
                <a:gd name="T16" fmla="*/ 265660 w 58"/>
                <a:gd name="T17" fmla="*/ 162310 h 66"/>
                <a:gd name="T18" fmla="*/ 236784 w 58"/>
                <a:gd name="T19" fmla="*/ 104342 h 66"/>
                <a:gd name="T20" fmla="*/ 300312 w 58"/>
                <a:gd name="T21" fmla="*/ 104342 h 66"/>
                <a:gd name="T22" fmla="*/ 334963 w 58"/>
                <a:gd name="T23" fmla="*/ 63765 h 66"/>
                <a:gd name="T24" fmla="*/ 63527 w 58"/>
                <a:gd name="T25" fmla="*/ 115935 h 6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8"/>
                <a:gd name="T40" fmla="*/ 0 h 66"/>
                <a:gd name="T41" fmla="*/ 58 w 58"/>
                <a:gd name="T42" fmla="*/ 66 h 6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8" h="66">
                  <a:moveTo>
                    <a:pt x="11" y="20"/>
                  </a:moveTo>
                  <a:cubicBezTo>
                    <a:pt x="0" y="35"/>
                    <a:pt x="4" y="56"/>
                    <a:pt x="20" y="66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42" y="0"/>
                    <a:pt x="21" y="4"/>
                    <a:pt x="11" y="20"/>
                  </a:cubicBezTo>
                  <a:close/>
                </a:path>
              </a:pathLst>
            </a:custGeom>
            <a:solidFill>
              <a:srgbClr val="AAD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Oval 31"/>
            <p:cNvSpPr>
              <a:spLocks noChangeArrowheads="1"/>
            </p:cNvSpPr>
            <p:nvPr/>
          </p:nvSpPr>
          <p:spPr bwMode="auto">
            <a:xfrm>
              <a:off x="2746375" y="5602288"/>
              <a:ext cx="120650" cy="122237"/>
            </a:xfrm>
            <a:prstGeom prst="ellipse">
              <a:avLst/>
            </a:prstGeom>
            <a:solidFill>
              <a:srgbClr val="6E5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1" name="Oval 32"/>
            <p:cNvSpPr>
              <a:spLocks noChangeArrowheads="1"/>
            </p:cNvSpPr>
            <p:nvPr/>
          </p:nvSpPr>
          <p:spPr bwMode="auto">
            <a:xfrm>
              <a:off x="2619375" y="5602288"/>
              <a:ext cx="127000" cy="122237"/>
            </a:xfrm>
            <a:prstGeom prst="ellipse">
              <a:avLst/>
            </a:prstGeom>
            <a:solidFill>
              <a:srgbClr val="6E5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2" name="Oval 33"/>
            <p:cNvSpPr>
              <a:spLocks noChangeArrowheads="1"/>
            </p:cNvSpPr>
            <p:nvPr/>
          </p:nvSpPr>
          <p:spPr bwMode="auto">
            <a:xfrm>
              <a:off x="2687638" y="5538788"/>
              <a:ext cx="122237" cy="122237"/>
            </a:xfrm>
            <a:prstGeom prst="ellipse">
              <a:avLst/>
            </a:prstGeom>
            <a:solidFill>
              <a:srgbClr val="B06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3" name="Freeform 34"/>
            <p:cNvSpPr>
              <a:spLocks noChangeArrowheads="1"/>
            </p:cNvSpPr>
            <p:nvPr/>
          </p:nvSpPr>
          <p:spPr bwMode="auto">
            <a:xfrm>
              <a:off x="7007225" y="4903788"/>
              <a:ext cx="1543050" cy="1728787"/>
            </a:xfrm>
            <a:custGeom>
              <a:avLst/>
              <a:gdLst>
                <a:gd name="T0" fmla="*/ 1358115 w 267"/>
                <a:gd name="T1" fmla="*/ 1167943 h 299"/>
                <a:gd name="T2" fmla="*/ 1069154 w 267"/>
                <a:gd name="T3" fmla="*/ 1167943 h 299"/>
                <a:gd name="T4" fmla="*/ 1069154 w 267"/>
                <a:gd name="T5" fmla="*/ 1006050 h 299"/>
                <a:gd name="T6" fmla="*/ 809090 w 267"/>
                <a:gd name="T7" fmla="*/ 745865 h 299"/>
                <a:gd name="T8" fmla="*/ 473896 w 267"/>
                <a:gd name="T9" fmla="*/ 745865 h 299"/>
                <a:gd name="T10" fmla="*/ 473896 w 267"/>
                <a:gd name="T11" fmla="*/ 566626 h 299"/>
                <a:gd name="T12" fmla="*/ 306298 w 267"/>
                <a:gd name="T13" fmla="*/ 398951 h 299"/>
                <a:gd name="T14" fmla="*/ 288961 w 267"/>
                <a:gd name="T15" fmla="*/ 398951 h 299"/>
                <a:gd name="T16" fmla="*/ 288961 w 267"/>
                <a:gd name="T17" fmla="*/ 283313 h 299"/>
                <a:gd name="T18" fmla="*/ 28896 w 267"/>
                <a:gd name="T19" fmla="*/ 0 h 299"/>
                <a:gd name="T20" fmla="*/ 0 w 267"/>
                <a:gd name="T21" fmla="*/ 0 h 299"/>
                <a:gd name="T22" fmla="*/ 0 w 267"/>
                <a:gd name="T23" fmla="*/ 1601585 h 299"/>
                <a:gd name="T24" fmla="*/ 288961 w 267"/>
                <a:gd name="T25" fmla="*/ 1601585 h 299"/>
                <a:gd name="T26" fmla="*/ 288961 w 267"/>
                <a:gd name="T27" fmla="*/ 1526421 h 299"/>
                <a:gd name="T28" fmla="*/ 398766 w 267"/>
                <a:gd name="T29" fmla="*/ 1526421 h 299"/>
                <a:gd name="T30" fmla="*/ 398766 w 267"/>
                <a:gd name="T31" fmla="*/ 1647840 h 299"/>
                <a:gd name="T32" fmla="*/ 953570 w 267"/>
                <a:gd name="T33" fmla="*/ 1647840 h 299"/>
                <a:gd name="T34" fmla="*/ 953570 w 267"/>
                <a:gd name="T35" fmla="*/ 1728787 h 299"/>
                <a:gd name="T36" fmla="*/ 1543050 w 267"/>
                <a:gd name="T37" fmla="*/ 1728787 h 299"/>
                <a:gd name="T38" fmla="*/ 1543050 w 267"/>
                <a:gd name="T39" fmla="*/ 1352964 h 299"/>
                <a:gd name="T40" fmla="*/ 1358115 w 267"/>
                <a:gd name="T41" fmla="*/ 1167943 h 29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67"/>
                <a:gd name="T64" fmla="*/ 0 h 299"/>
                <a:gd name="T65" fmla="*/ 267 w 267"/>
                <a:gd name="T66" fmla="*/ 299 h 29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67" h="299">
                  <a:moveTo>
                    <a:pt x="235" y="202"/>
                  </a:moveTo>
                  <a:cubicBezTo>
                    <a:pt x="185" y="202"/>
                    <a:pt x="185" y="202"/>
                    <a:pt x="185" y="202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5" y="149"/>
                    <a:pt x="165" y="129"/>
                    <a:pt x="140" y="12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82" y="82"/>
                    <a:pt x="69" y="69"/>
                    <a:pt x="53" y="69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23"/>
                    <a:pt x="30" y="1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50" y="277"/>
                    <a:pt x="50" y="277"/>
                    <a:pt x="50" y="277"/>
                  </a:cubicBezTo>
                  <a:cubicBezTo>
                    <a:pt x="50" y="264"/>
                    <a:pt x="50" y="264"/>
                    <a:pt x="50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69" y="285"/>
                    <a:pt x="69" y="285"/>
                    <a:pt x="69" y="285"/>
                  </a:cubicBezTo>
                  <a:cubicBezTo>
                    <a:pt x="165" y="285"/>
                    <a:pt x="165" y="285"/>
                    <a:pt x="165" y="285"/>
                  </a:cubicBezTo>
                  <a:cubicBezTo>
                    <a:pt x="165" y="299"/>
                    <a:pt x="165" y="299"/>
                    <a:pt x="165" y="299"/>
                  </a:cubicBezTo>
                  <a:cubicBezTo>
                    <a:pt x="267" y="299"/>
                    <a:pt x="267" y="299"/>
                    <a:pt x="267" y="299"/>
                  </a:cubicBezTo>
                  <a:cubicBezTo>
                    <a:pt x="267" y="234"/>
                    <a:pt x="267" y="234"/>
                    <a:pt x="267" y="234"/>
                  </a:cubicBezTo>
                  <a:cubicBezTo>
                    <a:pt x="267" y="216"/>
                    <a:pt x="253" y="202"/>
                    <a:pt x="235" y="202"/>
                  </a:cubicBezTo>
                  <a:close/>
                </a:path>
              </a:pathLst>
            </a:custGeom>
            <a:solidFill>
              <a:srgbClr val="4866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Rectangle 35"/>
            <p:cNvSpPr>
              <a:spLocks noChangeArrowheads="1"/>
            </p:cNvSpPr>
            <p:nvPr/>
          </p:nvSpPr>
          <p:spPr bwMode="auto">
            <a:xfrm>
              <a:off x="3455988" y="5527675"/>
              <a:ext cx="1165225" cy="577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5" name="Freeform 36"/>
            <p:cNvSpPr>
              <a:spLocks noChangeArrowheads="1"/>
            </p:cNvSpPr>
            <p:nvPr/>
          </p:nvSpPr>
          <p:spPr bwMode="auto">
            <a:xfrm>
              <a:off x="3779838" y="5510213"/>
              <a:ext cx="519112" cy="515937"/>
            </a:xfrm>
            <a:custGeom>
              <a:avLst/>
              <a:gdLst>
                <a:gd name="T0" fmla="*/ 519112 w 353"/>
                <a:gd name="T1" fmla="*/ 0 h 351"/>
                <a:gd name="T2" fmla="*/ 0 w 353"/>
                <a:gd name="T3" fmla="*/ 515937 h 351"/>
                <a:gd name="T4" fmla="*/ 519112 w 353"/>
                <a:gd name="T5" fmla="*/ 515937 h 351"/>
                <a:gd name="T6" fmla="*/ 519112 w 353"/>
                <a:gd name="T7" fmla="*/ 0 h 35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3"/>
                <a:gd name="T13" fmla="*/ 0 h 351"/>
                <a:gd name="T14" fmla="*/ 353 w 353"/>
                <a:gd name="T15" fmla="*/ 351 h 35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3" h="351">
                  <a:moveTo>
                    <a:pt x="353" y="0"/>
                  </a:moveTo>
                  <a:lnTo>
                    <a:pt x="0" y="351"/>
                  </a:lnTo>
                  <a:lnTo>
                    <a:pt x="353" y="351"/>
                  </a:lnTo>
                  <a:lnTo>
                    <a:pt x="353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Rectangle 37"/>
            <p:cNvSpPr>
              <a:spLocks noChangeArrowheads="1"/>
            </p:cNvSpPr>
            <p:nvPr/>
          </p:nvSpPr>
          <p:spPr bwMode="auto">
            <a:xfrm>
              <a:off x="3930650" y="5781675"/>
              <a:ext cx="173038" cy="174625"/>
            </a:xfrm>
            <a:prstGeom prst="rect">
              <a:avLst/>
            </a:prstGeom>
            <a:solidFill>
              <a:srgbClr val="4A5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7" name="Rectangle 38"/>
            <p:cNvSpPr>
              <a:spLocks noChangeArrowheads="1"/>
            </p:cNvSpPr>
            <p:nvPr/>
          </p:nvSpPr>
          <p:spPr bwMode="auto">
            <a:xfrm>
              <a:off x="3652838" y="5753100"/>
              <a:ext cx="190500" cy="352425"/>
            </a:xfrm>
            <a:prstGeom prst="rect">
              <a:avLst/>
            </a:prstGeom>
            <a:solidFill>
              <a:srgbClr val="8192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" name="Rectangle 39"/>
            <p:cNvSpPr>
              <a:spLocks noChangeArrowheads="1"/>
            </p:cNvSpPr>
            <p:nvPr/>
          </p:nvSpPr>
          <p:spPr bwMode="auto">
            <a:xfrm>
              <a:off x="2947988" y="6216650"/>
              <a:ext cx="166687" cy="50800"/>
            </a:xfrm>
            <a:prstGeom prst="rect">
              <a:avLst/>
            </a:pr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" name="Rectangle 40"/>
            <p:cNvSpPr>
              <a:spLocks noChangeArrowheads="1"/>
            </p:cNvSpPr>
            <p:nvPr/>
          </p:nvSpPr>
          <p:spPr bwMode="auto">
            <a:xfrm>
              <a:off x="3035300" y="6169025"/>
              <a:ext cx="166688" cy="47625"/>
            </a:xfrm>
            <a:prstGeom prst="rect">
              <a:avLst/>
            </a:pr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0" name="Rectangle 41"/>
            <p:cNvSpPr>
              <a:spLocks noChangeArrowheads="1"/>
            </p:cNvSpPr>
            <p:nvPr/>
          </p:nvSpPr>
          <p:spPr bwMode="auto">
            <a:xfrm>
              <a:off x="3114675" y="6118225"/>
              <a:ext cx="168275" cy="50800"/>
            </a:xfrm>
            <a:prstGeom prst="rect">
              <a:avLst/>
            </a:pr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" name="Rectangle 42"/>
            <p:cNvSpPr>
              <a:spLocks noChangeArrowheads="1"/>
            </p:cNvSpPr>
            <p:nvPr/>
          </p:nvSpPr>
          <p:spPr bwMode="auto">
            <a:xfrm>
              <a:off x="3201988" y="6070600"/>
              <a:ext cx="166687" cy="52388"/>
            </a:xfrm>
            <a:prstGeom prst="rect">
              <a:avLst/>
            </a:pr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2" name="Rectangle 43"/>
            <p:cNvSpPr>
              <a:spLocks noChangeArrowheads="1"/>
            </p:cNvSpPr>
            <p:nvPr/>
          </p:nvSpPr>
          <p:spPr bwMode="auto">
            <a:xfrm>
              <a:off x="3282950" y="6026150"/>
              <a:ext cx="173038" cy="44450"/>
            </a:xfrm>
            <a:prstGeom prst="rect">
              <a:avLst/>
            </a:pr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3" name="Rectangle 44"/>
            <p:cNvSpPr>
              <a:spLocks noChangeArrowheads="1"/>
            </p:cNvSpPr>
            <p:nvPr/>
          </p:nvSpPr>
          <p:spPr bwMode="auto">
            <a:xfrm>
              <a:off x="3455988" y="6042025"/>
              <a:ext cx="127000" cy="225425"/>
            </a:xfrm>
            <a:prstGeom prst="rect">
              <a:avLst/>
            </a:prstGeom>
            <a:solidFill>
              <a:srgbClr val="F6DC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4" name="Rectangle 45"/>
            <p:cNvSpPr>
              <a:spLocks noChangeArrowheads="1"/>
            </p:cNvSpPr>
            <p:nvPr/>
          </p:nvSpPr>
          <p:spPr bwMode="auto">
            <a:xfrm>
              <a:off x="3963988" y="6042025"/>
              <a:ext cx="150812" cy="225425"/>
            </a:xfrm>
            <a:prstGeom prst="rect">
              <a:avLst/>
            </a:prstGeom>
            <a:solidFill>
              <a:srgbClr val="F6DC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5" name="Rectangle 46"/>
            <p:cNvSpPr>
              <a:spLocks noChangeArrowheads="1"/>
            </p:cNvSpPr>
            <p:nvPr/>
          </p:nvSpPr>
          <p:spPr bwMode="auto">
            <a:xfrm>
              <a:off x="4483100" y="6042025"/>
              <a:ext cx="138113" cy="225425"/>
            </a:xfrm>
            <a:prstGeom prst="rect">
              <a:avLst/>
            </a:prstGeom>
            <a:solidFill>
              <a:srgbClr val="F6DC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6" name="Rectangle 47"/>
            <p:cNvSpPr>
              <a:spLocks noChangeArrowheads="1"/>
            </p:cNvSpPr>
            <p:nvPr/>
          </p:nvSpPr>
          <p:spPr bwMode="auto">
            <a:xfrm>
              <a:off x="4449763" y="6210300"/>
              <a:ext cx="173037" cy="57150"/>
            </a:xfrm>
            <a:prstGeom prst="rect">
              <a:avLst/>
            </a:prstGeom>
            <a:solidFill>
              <a:srgbClr val="624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7" name="Rectangle 48"/>
            <p:cNvSpPr>
              <a:spLocks noChangeArrowheads="1"/>
            </p:cNvSpPr>
            <p:nvPr/>
          </p:nvSpPr>
          <p:spPr bwMode="auto">
            <a:xfrm>
              <a:off x="3941763" y="6210300"/>
              <a:ext cx="188912" cy="57150"/>
            </a:xfrm>
            <a:prstGeom prst="rect">
              <a:avLst/>
            </a:prstGeom>
            <a:solidFill>
              <a:srgbClr val="624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8" name="Rectangle 49"/>
            <p:cNvSpPr>
              <a:spLocks noChangeArrowheads="1"/>
            </p:cNvSpPr>
            <p:nvPr/>
          </p:nvSpPr>
          <p:spPr bwMode="auto">
            <a:xfrm>
              <a:off x="3422650" y="6210300"/>
              <a:ext cx="195263" cy="57150"/>
            </a:xfrm>
            <a:prstGeom prst="rect">
              <a:avLst/>
            </a:prstGeom>
            <a:solidFill>
              <a:srgbClr val="624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9" name="Rectangle 50"/>
            <p:cNvSpPr>
              <a:spLocks noChangeArrowheads="1"/>
            </p:cNvSpPr>
            <p:nvPr/>
          </p:nvSpPr>
          <p:spPr bwMode="auto">
            <a:xfrm>
              <a:off x="4217988" y="5724525"/>
              <a:ext cx="404812" cy="98425"/>
            </a:xfrm>
            <a:prstGeom prst="rect">
              <a:avLst/>
            </a:prstGeom>
            <a:solidFill>
              <a:srgbClr val="E06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0" name="Rectangle 51"/>
            <p:cNvSpPr>
              <a:spLocks noChangeArrowheads="1"/>
            </p:cNvSpPr>
            <p:nvPr/>
          </p:nvSpPr>
          <p:spPr bwMode="auto">
            <a:xfrm>
              <a:off x="4217988" y="5915025"/>
              <a:ext cx="404812" cy="92075"/>
            </a:xfrm>
            <a:prstGeom prst="rect">
              <a:avLst/>
            </a:prstGeom>
            <a:solidFill>
              <a:srgbClr val="E06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1" name="Rectangle 52"/>
            <p:cNvSpPr>
              <a:spLocks noChangeArrowheads="1"/>
            </p:cNvSpPr>
            <p:nvPr/>
          </p:nvSpPr>
          <p:spPr bwMode="auto">
            <a:xfrm>
              <a:off x="4217988" y="5822950"/>
              <a:ext cx="404812" cy="920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2" name="Rectangle 53"/>
            <p:cNvSpPr>
              <a:spLocks noChangeArrowheads="1"/>
            </p:cNvSpPr>
            <p:nvPr/>
          </p:nvSpPr>
          <p:spPr bwMode="auto">
            <a:xfrm>
              <a:off x="4217988" y="5632450"/>
              <a:ext cx="404812" cy="920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3" name="Rectangle 54"/>
            <p:cNvSpPr>
              <a:spLocks noChangeArrowheads="1"/>
            </p:cNvSpPr>
            <p:nvPr/>
          </p:nvSpPr>
          <p:spPr bwMode="auto">
            <a:xfrm>
              <a:off x="4217988" y="6007100"/>
              <a:ext cx="404812" cy="9842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4" name="Rectangle 55"/>
            <p:cNvSpPr>
              <a:spLocks noChangeArrowheads="1"/>
            </p:cNvSpPr>
            <p:nvPr/>
          </p:nvSpPr>
          <p:spPr bwMode="auto">
            <a:xfrm>
              <a:off x="3455988" y="6026150"/>
              <a:ext cx="762000" cy="79375"/>
            </a:xfrm>
            <a:prstGeom prst="rect">
              <a:avLst/>
            </a:pr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5" name="Freeform 56"/>
            <p:cNvSpPr>
              <a:spLocks noChangeArrowheads="1"/>
            </p:cNvSpPr>
            <p:nvPr/>
          </p:nvSpPr>
          <p:spPr bwMode="auto">
            <a:xfrm>
              <a:off x="3013075" y="5834063"/>
              <a:ext cx="1204913" cy="266700"/>
            </a:xfrm>
            <a:custGeom>
              <a:avLst/>
              <a:gdLst>
                <a:gd name="T0" fmla="*/ 22014 w 821"/>
                <a:gd name="T1" fmla="*/ 266700 h 181"/>
                <a:gd name="T2" fmla="*/ 0 w 821"/>
                <a:gd name="T3" fmla="*/ 225443 h 181"/>
                <a:gd name="T4" fmla="*/ 431479 w 821"/>
                <a:gd name="T5" fmla="*/ 0 h 181"/>
                <a:gd name="T6" fmla="*/ 1204913 w 821"/>
                <a:gd name="T7" fmla="*/ 0 h 181"/>
                <a:gd name="T8" fmla="*/ 1204913 w 821"/>
                <a:gd name="T9" fmla="*/ 45678 h 181"/>
                <a:gd name="T10" fmla="*/ 443220 w 821"/>
                <a:gd name="T11" fmla="*/ 45678 h 181"/>
                <a:gd name="T12" fmla="*/ 22014 w 821"/>
                <a:gd name="T13" fmla="*/ 266700 h 1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1"/>
                <a:gd name="T22" fmla="*/ 0 h 181"/>
                <a:gd name="T23" fmla="*/ 821 w 821"/>
                <a:gd name="T24" fmla="*/ 181 h 18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1" h="181">
                  <a:moveTo>
                    <a:pt x="15" y="181"/>
                  </a:moveTo>
                  <a:lnTo>
                    <a:pt x="0" y="153"/>
                  </a:lnTo>
                  <a:lnTo>
                    <a:pt x="294" y="0"/>
                  </a:lnTo>
                  <a:lnTo>
                    <a:pt x="821" y="0"/>
                  </a:lnTo>
                  <a:lnTo>
                    <a:pt x="821" y="31"/>
                  </a:lnTo>
                  <a:lnTo>
                    <a:pt x="302" y="31"/>
                  </a:lnTo>
                  <a:lnTo>
                    <a:pt x="15" y="181"/>
                  </a:lnTo>
                  <a:close/>
                </a:path>
              </a:pathLst>
            </a:custGeom>
            <a:solidFill>
              <a:srgbClr val="E06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Rectangle 57"/>
            <p:cNvSpPr>
              <a:spLocks noChangeArrowheads="1"/>
            </p:cNvSpPr>
            <p:nvPr/>
          </p:nvSpPr>
          <p:spPr bwMode="auto">
            <a:xfrm>
              <a:off x="3536950" y="5857875"/>
              <a:ext cx="47625" cy="168275"/>
            </a:xfrm>
            <a:prstGeom prst="rect">
              <a:avLst/>
            </a:prstGeom>
            <a:solidFill>
              <a:srgbClr val="E06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7" name="Rectangle 58"/>
            <p:cNvSpPr>
              <a:spLocks noChangeArrowheads="1"/>
            </p:cNvSpPr>
            <p:nvPr/>
          </p:nvSpPr>
          <p:spPr bwMode="auto">
            <a:xfrm>
              <a:off x="3994150" y="5857875"/>
              <a:ext cx="44450" cy="168275"/>
            </a:xfrm>
            <a:prstGeom prst="rect">
              <a:avLst/>
            </a:prstGeom>
            <a:solidFill>
              <a:srgbClr val="E06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58" name="Freeform 59"/>
            <p:cNvSpPr>
              <a:spLocks noChangeArrowheads="1"/>
            </p:cNvSpPr>
            <p:nvPr/>
          </p:nvSpPr>
          <p:spPr bwMode="auto">
            <a:xfrm>
              <a:off x="3149600" y="4533900"/>
              <a:ext cx="1773238" cy="1190625"/>
            </a:xfrm>
            <a:custGeom>
              <a:avLst/>
              <a:gdLst>
                <a:gd name="T0" fmla="*/ 0 w 1207"/>
                <a:gd name="T1" fmla="*/ 1109880 h 811"/>
                <a:gd name="T2" fmla="*/ 104308 w 1207"/>
                <a:gd name="T3" fmla="*/ 1190625 h 811"/>
                <a:gd name="T4" fmla="*/ 202740 w 1207"/>
                <a:gd name="T5" fmla="*/ 1109880 h 811"/>
                <a:gd name="T6" fmla="*/ 299702 w 1207"/>
                <a:gd name="T7" fmla="*/ 1190625 h 811"/>
                <a:gd name="T8" fmla="*/ 398134 w 1207"/>
                <a:gd name="T9" fmla="*/ 1109880 h 811"/>
                <a:gd name="T10" fmla="*/ 496565 w 1207"/>
                <a:gd name="T11" fmla="*/ 1190625 h 811"/>
                <a:gd name="T12" fmla="*/ 594997 w 1207"/>
                <a:gd name="T13" fmla="*/ 1109880 h 811"/>
                <a:gd name="T14" fmla="*/ 693429 w 1207"/>
                <a:gd name="T15" fmla="*/ 1190625 h 811"/>
                <a:gd name="T16" fmla="*/ 785984 w 1207"/>
                <a:gd name="T17" fmla="*/ 1109880 h 811"/>
                <a:gd name="T18" fmla="*/ 882946 w 1207"/>
                <a:gd name="T19" fmla="*/ 1190625 h 811"/>
                <a:gd name="T20" fmla="*/ 981378 w 1207"/>
                <a:gd name="T21" fmla="*/ 1109880 h 811"/>
                <a:gd name="T22" fmla="*/ 1079809 w 1207"/>
                <a:gd name="T23" fmla="*/ 1190625 h 811"/>
                <a:gd name="T24" fmla="*/ 1178241 w 1207"/>
                <a:gd name="T25" fmla="*/ 1109880 h 811"/>
                <a:gd name="T26" fmla="*/ 1276673 w 1207"/>
                <a:gd name="T27" fmla="*/ 1190625 h 811"/>
                <a:gd name="T28" fmla="*/ 1375104 w 1207"/>
                <a:gd name="T29" fmla="*/ 1109880 h 811"/>
                <a:gd name="T30" fmla="*/ 1472067 w 1207"/>
                <a:gd name="T31" fmla="*/ 1190625 h 811"/>
                <a:gd name="T32" fmla="*/ 1570498 w 1207"/>
                <a:gd name="T33" fmla="*/ 1109880 h 811"/>
                <a:gd name="T34" fmla="*/ 1663053 w 1207"/>
                <a:gd name="T35" fmla="*/ 1190625 h 811"/>
                <a:gd name="T36" fmla="*/ 1773238 w 1207"/>
                <a:gd name="T37" fmla="*/ 1109880 h 811"/>
                <a:gd name="T38" fmla="*/ 882946 w 1207"/>
                <a:gd name="T39" fmla="*/ 0 h 811"/>
                <a:gd name="T40" fmla="*/ 0 w 1207"/>
                <a:gd name="T41" fmla="*/ 1109880 h 81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07"/>
                <a:gd name="T64" fmla="*/ 0 h 811"/>
                <a:gd name="T65" fmla="*/ 1207 w 1207"/>
                <a:gd name="T66" fmla="*/ 811 h 81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07" h="811">
                  <a:moveTo>
                    <a:pt x="0" y="756"/>
                  </a:moveTo>
                  <a:lnTo>
                    <a:pt x="71" y="811"/>
                  </a:lnTo>
                  <a:lnTo>
                    <a:pt x="138" y="756"/>
                  </a:lnTo>
                  <a:lnTo>
                    <a:pt x="204" y="811"/>
                  </a:lnTo>
                  <a:lnTo>
                    <a:pt x="271" y="756"/>
                  </a:lnTo>
                  <a:lnTo>
                    <a:pt x="338" y="811"/>
                  </a:lnTo>
                  <a:lnTo>
                    <a:pt x="405" y="756"/>
                  </a:lnTo>
                  <a:lnTo>
                    <a:pt x="472" y="811"/>
                  </a:lnTo>
                  <a:lnTo>
                    <a:pt x="535" y="756"/>
                  </a:lnTo>
                  <a:lnTo>
                    <a:pt x="601" y="811"/>
                  </a:lnTo>
                  <a:lnTo>
                    <a:pt x="668" y="756"/>
                  </a:lnTo>
                  <a:lnTo>
                    <a:pt x="735" y="811"/>
                  </a:lnTo>
                  <a:lnTo>
                    <a:pt x="802" y="756"/>
                  </a:lnTo>
                  <a:lnTo>
                    <a:pt x="869" y="811"/>
                  </a:lnTo>
                  <a:lnTo>
                    <a:pt x="936" y="756"/>
                  </a:lnTo>
                  <a:lnTo>
                    <a:pt x="1002" y="811"/>
                  </a:lnTo>
                  <a:lnTo>
                    <a:pt x="1069" y="756"/>
                  </a:lnTo>
                  <a:lnTo>
                    <a:pt x="1132" y="811"/>
                  </a:lnTo>
                  <a:lnTo>
                    <a:pt x="1207" y="756"/>
                  </a:lnTo>
                  <a:lnTo>
                    <a:pt x="601" y="0"/>
                  </a:lnTo>
                  <a:lnTo>
                    <a:pt x="0" y="756"/>
                  </a:lnTo>
                  <a:close/>
                </a:path>
              </a:pathLst>
            </a:custGeom>
            <a:solidFill>
              <a:srgbClr val="E0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60"/>
            <p:cNvSpPr>
              <a:spLocks noChangeArrowheads="1"/>
            </p:cNvSpPr>
            <p:nvPr/>
          </p:nvSpPr>
          <p:spPr bwMode="auto">
            <a:xfrm>
              <a:off x="3341688" y="4533900"/>
              <a:ext cx="1390650" cy="936625"/>
            </a:xfrm>
            <a:custGeom>
              <a:avLst/>
              <a:gdLst>
                <a:gd name="T0" fmla="*/ 0 w 947"/>
                <a:gd name="T1" fmla="*/ 872030 h 638"/>
                <a:gd name="T2" fmla="*/ 80766 w 947"/>
                <a:gd name="T3" fmla="*/ 936625 h 638"/>
                <a:gd name="T4" fmla="*/ 155659 w 947"/>
                <a:gd name="T5" fmla="*/ 872030 h 638"/>
                <a:gd name="T6" fmla="*/ 236425 w 947"/>
                <a:gd name="T7" fmla="*/ 936625 h 638"/>
                <a:gd name="T8" fmla="*/ 311318 w 947"/>
                <a:gd name="T9" fmla="*/ 872030 h 638"/>
                <a:gd name="T10" fmla="*/ 386210 w 947"/>
                <a:gd name="T11" fmla="*/ 936625 h 638"/>
                <a:gd name="T12" fmla="*/ 461103 w 947"/>
                <a:gd name="T13" fmla="*/ 872030 h 638"/>
                <a:gd name="T14" fmla="*/ 541869 w 947"/>
                <a:gd name="T15" fmla="*/ 936625 h 638"/>
                <a:gd name="T16" fmla="*/ 616761 w 947"/>
                <a:gd name="T17" fmla="*/ 872030 h 638"/>
                <a:gd name="T18" fmla="*/ 691654 w 947"/>
                <a:gd name="T19" fmla="*/ 936625 h 638"/>
                <a:gd name="T20" fmla="*/ 773889 w 947"/>
                <a:gd name="T21" fmla="*/ 872030 h 638"/>
                <a:gd name="T22" fmla="*/ 848781 w 947"/>
                <a:gd name="T23" fmla="*/ 936625 h 638"/>
                <a:gd name="T24" fmla="*/ 923674 w 947"/>
                <a:gd name="T25" fmla="*/ 872030 h 638"/>
                <a:gd name="T26" fmla="*/ 998566 w 947"/>
                <a:gd name="T27" fmla="*/ 936625 h 638"/>
                <a:gd name="T28" fmla="*/ 1079332 w 947"/>
                <a:gd name="T29" fmla="*/ 872030 h 638"/>
                <a:gd name="T30" fmla="*/ 1154225 w 947"/>
                <a:gd name="T31" fmla="*/ 936625 h 638"/>
                <a:gd name="T32" fmla="*/ 1229117 w 947"/>
                <a:gd name="T33" fmla="*/ 872030 h 638"/>
                <a:gd name="T34" fmla="*/ 1309884 w 947"/>
                <a:gd name="T35" fmla="*/ 936625 h 638"/>
                <a:gd name="T36" fmla="*/ 1390650 w 947"/>
                <a:gd name="T37" fmla="*/ 872030 h 638"/>
                <a:gd name="T38" fmla="*/ 691654 w 947"/>
                <a:gd name="T39" fmla="*/ 0 h 638"/>
                <a:gd name="T40" fmla="*/ 0 w 947"/>
                <a:gd name="T41" fmla="*/ 872030 h 63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47"/>
                <a:gd name="T64" fmla="*/ 0 h 638"/>
                <a:gd name="T65" fmla="*/ 947 w 947"/>
                <a:gd name="T66" fmla="*/ 638 h 63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47" h="638">
                  <a:moveTo>
                    <a:pt x="0" y="594"/>
                  </a:moveTo>
                  <a:lnTo>
                    <a:pt x="55" y="638"/>
                  </a:lnTo>
                  <a:lnTo>
                    <a:pt x="106" y="594"/>
                  </a:lnTo>
                  <a:lnTo>
                    <a:pt x="161" y="638"/>
                  </a:lnTo>
                  <a:lnTo>
                    <a:pt x="212" y="594"/>
                  </a:lnTo>
                  <a:lnTo>
                    <a:pt x="263" y="638"/>
                  </a:lnTo>
                  <a:lnTo>
                    <a:pt x="314" y="594"/>
                  </a:lnTo>
                  <a:lnTo>
                    <a:pt x="369" y="638"/>
                  </a:lnTo>
                  <a:lnTo>
                    <a:pt x="420" y="594"/>
                  </a:lnTo>
                  <a:lnTo>
                    <a:pt x="471" y="638"/>
                  </a:lnTo>
                  <a:lnTo>
                    <a:pt x="527" y="594"/>
                  </a:lnTo>
                  <a:lnTo>
                    <a:pt x="578" y="638"/>
                  </a:lnTo>
                  <a:lnTo>
                    <a:pt x="629" y="594"/>
                  </a:lnTo>
                  <a:lnTo>
                    <a:pt x="680" y="638"/>
                  </a:lnTo>
                  <a:lnTo>
                    <a:pt x="735" y="594"/>
                  </a:lnTo>
                  <a:lnTo>
                    <a:pt x="786" y="638"/>
                  </a:lnTo>
                  <a:lnTo>
                    <a:pt x="837" y="594"/>
                  </a:lnTo>
                  <a:lnTo>
                    <a:pt x="892" y="638"/>
                  </a:lnTo>
                  <a:lnTo>
                    <a:pt x="947" y="594"/>
                  </a:lnTo>
                  <a:lnTo>
                    <a:pt x="471" y="0"/>
                  </a:lnTo>
                  <a:lnTo>
                    <a:pt x="0" y="594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61"/>
            <p:cNvSpPr>
              <a:spLocks noChangeArrowheads="1"/>
            </p:cNvSpPr>
            <p:nvPr/>
          </p:nvSpPr>
          <p:spPr bwMode="auto">
            <a:xfrm>
              <a:off x="3530600" y="4533900"/>
              <a:ext cx="1006475" cy="674688"/>
            </a:xfrm>
            <a:custGeom>
              <a:avLst/>
              <a:gdLst>
                <a:gd name="T0" fmla="*/ 0 w 685"/>
                <a:gd name="T1" fmla="*/ 629220 h 460"/>
                <a:gd name="T2" fmla="*/ 64649 w 685"/>
                <a:gd name="T3" fmla="*/ 674688 h 460"/>
                <a:gd name="T4" fmla="*/ 116075 w 685"/>
                <a:gd name="T5" fmla="*/ 629220 h 460"/>
                <a:gd name="T6" fmla="*/ 173378 w 685"/>
                <a:gd name="T7" fmla="*/ 674688 h 460"/>
                <a:gd name="T8" fmla="*/ 226273 w 685"/>
                <a:gd name="T9" fmla="*/ 629220 h 460"/>
                <a:gd name="T10" fmla="*/ 283576 w 685"/>
                <a:gd name="T11" fmla="*/ 674688 h 460"/>
                <a:gd name="T12" fmla="*/ 340879 w 685"/>
                <a:gd name="T13" fmla="*/ 629220 h 460"/>
                <a:gd name="T14" fmla="*/ 393774 w 685"/>
                <a:gd name="T15" fmla="*/ 674688 h 460"/>
                <a:gd name="T16" fmla="*/ 451077 w 685"/>
                <a:gd name="T17" fmla="*/ 629220 h 460"/>
                <a:gd name="T18" fmla="*/ 502503 w 685"/>
                <a:gd name="T19" fmla="*/ 674688 h 460"/>
                <a:gd name="T20" fmla="*/ 561275 w 685"/>
                <a:gd name="T21" fmla="*/ 629220 h 460"/>
                <a:gd name="T22" fmla="*/ 612701 w 685"/>
                <a:gd name="T23" fmla="*/ 674688 h 460"/>
                <a:gd name="T24" fmla="*/ 670004 w 685"/>
                <a:gd name="T25" fmla="*/ 629220 h 460"/>
                <a:gd name="T26" fmla="*/ 728776 w 685"/>
                <a:gd name="T27" fmla="*/ 674688 h 460"/>
                <a:gd name="T28" fmla="*/ 780202 w 685"/>
                <a:gd name="T29" fmla="*/ 629220 h 460"/>
                <a:gd name="T30" fmla="*/ 837505 w 685"/>
                <a:gd name="T31" fmla="*/ 674688 h 460"/>
                <a:gd name="T32" fmla="*/ 890400 w 685"/>
                <a:gd name="T33" fmla="*/ 629220 h 460"/>
                <a:gd name="T34" fmla="*/ 947703 w 685"/>
                <a:gd name="T35" fmla="*/ 674688 h 460"/>
                <a:gd name="T36" fmla="*/ 1006475 w 685"/>
                <a:gd name="T37" fmla="*/ 629220 h 460"/>
                <a:gd name="T38" fmla="*/ 502503 w 685"/>
                <a:gd name="T39" fmla="*/ 0 h 460"/>
                <a:gd name="T40" fmla="*/ 0 w 685"/>
                <a:gd name="T41" fmla="*/ 629220 h 46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85"/>
                <a:gd name="T64" fmla="*/ 0 h 460"/>
                <a:gd name="T65" fmla="*/ 685 w 685"/>
                <a:gd name="T66" fmla="*/ 460 h 46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85" h="460">
                  <a:moveTo>
                    <a:pt x="0" y="429"/>
                  </a:moveTo>
                  <a:lnTo>
                    <a:pt x="44" y="460"/>
                  </a:lnTo>
                  <a:lnTo>
                    <a:pt x="79" y="429"/>
                  </a:lnTo>
                  <a:lnTo>
                    <a:pt x="118" y="460"/>
                  </a:lnTo>
                  <a:lnTo>
                    <a:pt x="154" y="429"/>
                  </a:lnTo>
                  <a:lnTo>
                    <a:pt x="193" y="460"/>
                  </a:lnTo>
                  <a:lnTo>
                    <a:pt x="232" y="429"/>
                  </a:lnTo>
                  <a:lnTo>
                    <a:pt x="268" y="460"/>
                  </a:lnTo>
                  <a:lnTo>
                    <a:pt x="307" y="429"/>
                  </a:lnTo>
                  <a:lnTo>
                    <a:pt x="342" y="460"/>
                  </a:lnTo>
                  <a:lnTo>
                    <a:pt x="382" y="429"/>
                  </a:lnTo>
                  <a:lnTo>
                    <a:pt x="417" y="460"/>
                  </a:lnTo>
                  <a:lnTo>
                    <a:pt x="456" y="429"/>
                  </a:lnTo>
                  <a:lnTo>
                    <a:pt x="496" y="460"/>
                  </a:lnTo>
                  <a:lnTo>
                    <a:pt x="531" y="429"/>
                  </a:lnTo>
                  <a:lnTo>
                    <a:pt x="570" y="460"/>
                  </a:lnTo>
                  <a:lnTo>
                    <a:pt x="606" y="429"/>
                  </a:lnTo>
                  <a:lnTo>
                    <a:pt x="645" y="460"/>
                  </a:lnTo>
                  <a:lnTo>
                    <a:pt x="685" y="429"/>
                  </a:lnTo>
                  <a:lnTo>
                    <a:pt x="342" y="0"/>
                  </a:lnTo>
                  <a:lnTo>
                    <a:pt x="0" y="429"/>
                  </a:lnTo>
                  <a:close/>
                </a:path>
              </a:pathLst>
            </a:custGeom>
            <a:solidFill>
              <a:srgbClr val="FF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62"/>
            <p:cNvSpPr>
              <a:spLocks noChangeArrowheads="1"/>
            </p:cNvSpPr>
            <p:nvPr/>
          </p:nvSpPr>
          <p:spPr bwMode="auto">
            <a:xfrm>
              <a:off x="4032250" y="4533900"/>
              <a:ext cx="890588" cy="1190625"/>
            </a:xfrm>
            <a:custGeom>
              <a:avLst/>
              <a:gdLst>
                <a:gd name="T0" fmla="*/ 0 w 606"/>
                <a:gd name="T1" fmla="*/ 0 h 811"/>
                <a:gd name="T2" fmla="*/ 0 w 606"/>
                <a:gd name="T3" fmla="*/ 1190625 h 811"/>
                <a:gd name="T4" fmla="*/ 98464 w 606"/>
                <a:gd name="T5" fmla="*/ 1109880 h 811"/>
                <a:gd name="T6" fmla="*/ 196929 w 606"/>
                <a:gd name="T7" fmla="*/ 1190625 h 811"/>
                <a:gd name="T8" fmla="*/ 295393 w 606"/>
                <a:gd name="T9" fmla="*/ 1109880 h 811"/>
                <a:gd name="T10" fmla="*/ 393857 w 606"/>
                <a:gd name="T11" fmla="*/ 1190625 h 811"/>
                <a:gd name="T12" fmla="*/ 492322 w 606"/>
                <a:gd name="T13" fmla="*/ 1109880 h 811"/>
                <a:gd name="T14" fmla="*/ 589316 w 606"/>
                <a:gd name="T15" fmla="*/ 1190625 h 811"/>
                <a:gd name="T16" fmla="*/ 687781 w 606"/>
                <a:gd name="T17" fmla="*/ 1109880 h 811"/>
                <a:gd name="T18" fmla="*/ 780367 w 606"/>
                <a:gd name="T19" fmla="*/ 1190625 h 811"/>
                <a:gd name="T20" fmla="*/ 890588 w 606"/>
                <a:gd name="T21" fmla="*/ 1109880 h 811"/>
                <a:gd name="T22" fmla="*/ 0 w 606"/>
                <a:gd name="T23" fmla="*/ 0 h 811"/>
                <a:gd name="T24" fmla="*/ 0 w 606"/>
                <a:gd name="T25" fmla="*/ 0 h 81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06"/>
                <a:gd name="T40" fmla="*/ 0 h 811"/>
                <a:gd name="T41" fmla="*/ 606 w 606"/>
                <a:gd name="T42" fmla="*/ 811 h 81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06" h="811">
                  <a:moveTo>
                    <a:pt x="0" y="0"/>
                  </a:moveTo>
                  <a:lnTo>
                    <a:pt x="0" y="811"/>
                  </a:lnTo>
                  <a:lnTo>
                    <a:pt x="67" y="756"/>
                  </a:lnTo>
                  <a:lnTo>
                    <a:pt x="134" y="811"/>
                  </a:lnTo>
                  <a:lnTo>
                    <a:pt x="201" y="756"/>
                  </a:lnTo>
                  <a:lnTo>
                    <a:pt x="268" y="811"/>
                  </a:lnTo>
                  <a:lnTo>
                    <a:pt x="335" y="756"/>
                  </a:lnTo>
                  <a:lnTo>
                    <a:pt x="401" y="811"/>
                  </a:lnTo>
                  <a:lnTo>
                    <a:pt x="468" y="756"/>
                  </a:lnTo>
                  <a:lnTo>
                    <a:pt x="531" y="811"/>
                  </a:lnTo>
                  <a:lnTo>
                    <a:pt x="606" y="7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5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63"/>
            <p:cNvSpPr>
              <a:spLocks noChangeArrowheads="1"/>
            </p:cNvSpPr>
            <p:nvPr/>
          </p:nvSpPr>
          <p:spPr bwMode="auto">
            <a:xfrm>
              <a:off x="4032250" y="4533900"/>
              <a:ext cx="700088" cy="936625"/>
            </a:xfrm>
            <a:custGeom>
              <a:avLst/>
              <a:gdLst>
                <a:gd name="T0" fmla="*/ 0 w 476"/>
                <a:gd name="T1" fmla="*/ 0 h 638"/>
                <a:gd name="T2" fmla="*/ 0 w 476"/>
                <a:gd name="T3" fmla="*/ 936625 h 638"/>
                <a:gd name="T4" fmla="*/ 82363 w 476"/>
                <a:gd name="T5" fmla="*/ 872030 h 638"/>
                <a:gd name="T6" fmla="*/ 157373 w 476"/>
                <a:gd name="T7" fmla="*/ 936625 h 638"/>
                <a:gd name="T8" fmla="*/ 232382 w 476"/>
                <a:gd name="T9" fmla="*/ 872030 h 638"/>
                <a:gd name="T10" fmla="*/ 307392 w 476"/>
                <a:gd name="T11" fmla="*/ 936625 h 638"/>
                <a:gd name="T12" fmla="*/ 388284 w 476"/>
                <a:gd name="T13" fmla="*/ 872030 h 638"/>
                <a:gd name="T14" fmla="*/ 463294 w 476"/>
                <a:gd name="T15" fmla="*/ 936625 h 638"/>
                <a:gd name="T16" fmla="*/ 538303 w 476"/>
                <a:gd name="T17" fmla="*/ 872030 h 638"/>
                <a:gd name="T18" fmla="*/ 619195 w 476"/>
                <a:gd name="T19" fmla="*/ 936625 h 638"/>
                <a:gd name="T20" fmla="*/ 700088 w 476"/>
                <a:gd name="T21" fmla="*/ 872030 h 638"/>
                <a:gd name="T22" fmla="*/ 0 w 476"/>
                <a:gd name="T23" fmla="*/ 0 h 638"/>
                <a:gd name="T24" fmla="*/ 0 w 476"/>
                <a:gd name="T25" fmla="*/ 0 h 63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76"/>
                <a:gd name="T40" fmla="*/ 0 h 638"/>
                <a:gd name="T41" fmla="*/ 476 w 476"/>
                <a:gd name="T42" fmla="*/ 638 h 63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76" h="638">
                  <a:moveTo>
                    <a:pt x="0" y="0"/>
                  </a:moveTo>
                  <a:lnTo>
                    <a:pt x="0" y="638"/>
                  </a:lnTo>
                  <a:lnTo>
                    <a:pt x="56" y="594"/>
                  </a:lnTo>
                  <a:lnTo>
                    <a:pt x="107" y="638"/>
                  </a:lnTo>
                  <a:lnTo>
                    <a:pt x="158" y="594"/>
                  </a:lnTo>
                  <a:lnTo>
                    <a:pt x="209" y="638"/>
                  </a:lnTo>
                  <a:lnTo>
                    <a:pt x="264" y="594"/>
                  </a:lnTo>
                  <a:lnTo>
                    <a:pt x="315" y="638"/>
                  </a:lnTo>
                  <a:lnTo>
                    <a:pt x="366" y="594"/>
                  </a:lnTo>
                  <a:lnTo>
                    <a:pt x="421" y="638"/>
                  </a:lnTo>
                  <a:lnTo>
                    <a:pt x="476" y="5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6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64"/>
            <p:cNvSpPr>
              <a:spLocks noChangeArrowheads="1"/>
            </p:cNvSpPr>
            <p:nvPr/>
          </p:nvSpPr>
          <p:spPr bwMode="auto">
            <a:xfrm>
              <a:off x="4032250" y="4533900"/>
              <a:ext cx="504825" cy="674688"/>
            </a:xfrm>
            <a:custGeom>
              <a:avLst/>
              <a:gdLst>
                <a:gd name="T0" fmla="*/ 0 w 343"/>
                <a:gd name="T1" fmla="*/ 0 h 460"/>
                <a:gd name="T2" fmla="*/ 0 w 343"/>
                <a:gd name="T3" fmla="*/ 674688 h 460"/>
                <a:gd name="T4" fmla="*/ 58872 w 343"/>
                <a:gd name="T5" fmla="*/ 629220 h 460"/>
                <a:gd name="T6" fmla="*/ 110384 w 343"/>
                <a:gd name="T7" fmla="*/ 674688 h 460"/>
                <a:gd name="T8" fmla="*/ 167784 w 343"/>
                <a:gd name="T9" fmla="*/ 629220 h 460"/>
                <a:gd name="T10" fmla="*/ 226656 w 343"/>
                <a:gd name="T11" fmla="*/ 674688 h 460"/>
                <a:gd name="T12" fmla="*/ 278169 w 343"/>
                <a:gd name="T13" fmla="*/ 629220 h 460"/>
                <a:gd name="T14" fmla="*/ 335569 w 343"/>
                <a:gd name="T15" fmla="*/ 674688 h 460"/>
                <a:gd name="T16" fmla="*/ 388553 w 343"/>
                <a:gd name="T17" fmla="*/ 629220 h 460"/>
                <a:gd name="T18" fmla="*/ 445953 w 343"/>
                <a:gd name="T19" fmla="*/ 674688 h 460"/>
                <a:gd name="T20" fmla="*/ 504825 w 343"/>
                <a:gd name="T21" fmla="*/ 629220 h 460"/>
                <a:gd name="T22" fmla="*/ 0 w 343"/>
                <a:gd name="T23" fmla="*/ 0 h 460"/>
                <a:gd name="T24" fmla="*/ 0 w 343"/>
                <a:gd name="T25" fmla="*/ 0 h 4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43"/>
                <a:gd name="T40" fmla="*/ 0 h 460"/>
                <a:gd name="T41" fmla="*/ 343 w 343"/>
                <a:gd name="T42" fmla="*/ 460 h 46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43" h="460">
                  <a:moveTo>
                    <a:pt x="0" y="0"/>
                  </a:moveTo>
                  <a:lnTo>
                    <a:pt x="0" y="460"/>
                  </a:lnTo>
                  <a:lnTo>
                    <a:pt x="40" y="429"/>
                  </a:lnTo>
                  <a:lnTo>
                    <a:pt x="75" y="460"/>
                  </a:lnTo>
                  <a:lnTo>
                    <a:pt x="114" y="429"/>
                  </a:lnTo>
                  <a:lnTo>
                    <a:pt x="154" y="460"/>
                  </a:lnTo>
                  <a:lnTo>
                    <a:pt x="189" y="429"/>
                  </a:lnTo>
                  <a:lnTo>
                    <a:pt x="228" y="460"/>
                  </a:lnTo>
                  <a:lnTo>
                    <a:pt x="264" y="429"/>
                  </a:lnTo>
                  <a:lnTo>
                    <a:pt x="303" y="460"/>
                  </a:lnTo>
                  <a:lnTo>
                    <a:pt x="343" y="4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D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Rectangle 65"/>
            <p:cNvSpPr>
              <a:spLocks noChangeArrowheads="1"/>
            </p:cNvSpPr>
            <p:nvPr/>
          </p:nvSpPr>
          <p:spPr bwMode="auto">
            <a:xfrm>
              <a:off x="4552950" y="5765800"/>
              <a:ext cx="820738" cy="692150"/>
            </a:xfrm>
            <a:prstGeom prst="rect">
              <a:avLst/>
            </a:pr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5" name="Freeform 66"/>
            <p:cNvSpPr>
              <a:spLocks noChangeArrowheads="1"/>
            </p:cNvSpPr>
            <p:nvPr/>
          </p:nvSpPr>
          <p:spPr bwMode="auto">
            <a:xfrm>
              <a:off x="4552950" y="5891213"/>
              <a:ext cx="820738" cy="260350"/>
            </a:xfrm>
            <a:custGeom>
              <a:avLst/>
              <a:gdLst>
                <a:gd name="T0" fmla="*/ 433126 w 559"/>
                <a:gd name="T1" fmla="*/ 208868 h 177"/>
                <a:gd name="T2" fmla="*/ 433126 w 559"/>
                <a:gd name="T3" fmla="*/ 0 h 177"/>
                <a:gd name="T4" fmla="*/ 381739 w 559"/>
                <a:gd name="T5" fmla="*/ 0 h 177"/>
                <a:gd name="T6" fmla="*/ 381739 w 559"/>
                <a:gd name="T7" fmla="*/ 208868 h 177"/>
                <a:gd name="T8" fmla="*/ 0 w 559"/>
                <a:gd name="T9" fmla="*/ 208868 h 177"/>
                <a:gd name="T10" fmla="*/ 0 w 559"/>
                <a:gd name="T11" fmla="*/ 260350 h 177"/>
                <a:gd name="T12" fmla="*/ 820738 w 559"/>
                <a:gd name="T13" fmla="*/ 260350 h 177"/>
                <a:gd name="T14" fmla="*/ 820738 w 559"/>
                <a:gd name="T15" fmla="*/ 208868 h 177"/>
                <a:gd name="T16" fmla="*/ 433126 w 559"/>
                <a:gd name="T17" fmla="*/ 208868 h 17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59"/>
                <a:gd name="T28" fmla="*/ 0 h 177"/>
                <a:gd name="T29" fmla="*/ 559 w 559"/>
                <a:gd name="T30" fmla="*/ 177 h 17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59" h="177">
                  <a:moveTo>
                    <a:pt x="295" y="142"/>
                  </a:moveTo>
                  <a:lnTo>
                    <a:pt x="295" y="0"/>
                  </a:lnTo>
                  <a:lnTo>
                    <a:pt x="260" y="0"/>
                  </a:lnTo>
                  <a:lnTo>
                    <a:pt x="260" y="142"/>
                  </a:lnTo>
                  <a:lnTo>
                    <a:pt x="0" y="142"/>
                  </a:lnTo>
                  <a:lnTo>
                    <a:pt x="0" y="177"/>
                  </a:lnTo>
                  <a:lnTo>
                    <a:pt x="559" y="177"/>
                  </a:lnTo>
                  <a:lnTo>
                    <a:pt x="559" y="142"/>
                  </a:lnTo>
                  <a:lnTo>
                    <a:pt x="295" y="142"/>
                  </a:lnTo>
                  <a:close/>
                </a:path>
              </a:pathLst>
            </a:custGeom>
            <a:solidFill>
              <a:srgbClr val="B06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67"/>
            <p:cNvSpPr>
              <a:spLocks noChangeArrowheads="1"/>
            </p:cNvSpPr>
            <p:nvPr/>
          </p:nvSpPr>
          <p:spPr bwMode="auto">
            <a:xfrm>
              <a:off x="4373563" y="5181600"/>
              <a:ext cx="1177925" cy="784225"/>
            </a:xfrm>
            <a:custGeom>
              <a:avLst/>
              <a:gdLst>
                <a:gd name="T0" fmla="*/ 0 w 802"/>
                <a:gd name="T1" fmla="*/ 732921 h 535"/>
                <a:gd name="T2" fmla="*/ 76374 w 802"/>
                <a:gd name="T3" fmla="*/ 784225 h 535"/>
                <a:gd name="T4" fmla="*/ 139530 w 802"/>
                <a:gd name="T5" fmla="*/ 732921 h 535"/>
                <a:gd name="T6" fmla="*/ 202685 w 802"/>
                <a:gd name="T7" fmla="*/ 784225 h 535"/>
                <a:gd name="T8" fmla="*/ 265841 w 802"/>
                <a:gd name="T9" fmla="*/ 732921 h 535"/>
                <a:gd name="T10" fmla="*/ 330465 w 802"/>
                <a:gd name="T11" fmla="*/ 784225 h 535"/>
                <a:gd name="T12" fmla="*/ 393621 w 802"/>
                <a:gd name="T13" fmla="*/ 732921 h 535"/>
                <a:gd name="T14" fmla="*/ 462651 w 802"/>
                <a:gd name="T15" fmla="*/ 784225 h 535"/>
                <a:gd name="T16" fmla="*/ 525807 w 802"/>
                <a:gd name="T17" fmla="*/ 732921 h 535"/>
                <a:gd name="T18" fmla="*/ 588963 w 802"/>
                <a:gd name="T19" fmla="*/ 784225 h 535"/>
                <a:gd name="T20" fmla="*/ 653587 w 802"/>
                <a:gd name="T21" fmla="*/ 732921 h 535"/>
                <a:gd name="T22" fmla="*/ 716742 w 802"/>
                <a:gd name="T23" fmla="*/ 784225 h 535"/>
                <a:gd name="T24" fmla="*/ 785773 w 802"/>
                <a:gd name="T25" fmla="*/ 732921 h 535"/>
                <a:gd name="T26" fmla="*/ 848928 w 802"/>
                <a:gd name="T27" fmla="*/ 784225 h 535"/>
                <a:gd name="T28" fmla="*/ 913553 w 802"/>
                <a:gd name="T29" fmla="*/ 732921 h 535"/>
                <a:gd name="T30" fmla="*/ 976708 w 802"/>
                <a:gd name="T31" fmla="*/ 784225 h 535"/>
                <a:gd name="T32" fmla="*/ 1039864 w 802"/>
                <a:gd name="T33" fmla="*/ 732921 h 535"/>
                <a:gd name="T34" fmla="*/ 1108894 w 802"/>
                <a:gd name="T35" fmla="*/ 784225 h 535"/>
                <a:gd name="T36" fmla="*/ 1177925 w 802"/>
                <a:gd name="T37" fmla="*/ 732921 h 535"/>
                <a:gd name="T38" fmla="*/ 588963 w 802"/>
                <a:gd name="T39" fmla="*/ 0 h 535"/>
                <a:gd name="T40" fmla="*/ 0 w 802"/>
                <a:gd name="T41" fmla="*/ 732921 h 53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2"/>
                <a:gd name="T64" fmla="*/ 0 h 535"/>
                <a:gd name="T65" fmla="*/ 802 w 802"/>
                <a:gd name="T66" fmla="*/ 535 h 53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2" h="535">
                  <a:moveTo>
                    <a:pt x="0" y="500"/>
                  </a:moveTo>
                  <a:lnTo>
                    <a:pt x="52" y="535"/>
                  </a:lnTo>
                  <a:lnTo>
                    <a:pt x="95" y="500"/>
                  </a:lnTo>
                  <a:lnTo>
                    <a:pt x="138" y="535"/>
                  </a:lnTo>
                  <a:lnTo>
                    <a:pt x="181" y="500"/>
                  </a:lnTo>
                  <a:lnTo>
                    <a:pt x="225" y="535"/>
                  </a:lnTo>
                  <a:lnTo>
                    <a:pt x="268" y="500"/>
                  </a:lnTo>
                  <a:lnTo>
                    <a:pt x="315" y="535"/>
                  </a:lnTo>
                  <a:lnTo>
                    <a:pt x="358" y="500"/>
                  </a:lnTo>
                  <a:lnTo>
                    <a:pt x="401" y="535"/>
                  </a:lnTo>
                  <a:lnTo>
                    <a:pt x="445" y="500"/>
                  </a:lnTo>
                  <a:lnTo>
                    <a:pt x="488" y="535"/>
                  </a:lnTo>
                  <a:lnTo>
                    <a:pt x="535" y="500"/>
                  </a:lnTo>
                  <a:lnTo>
                    <a:pt x="578" y="535"/>
                  </a:lnTo>
                  <a:lnTo>
                    <a:pt x="622" y="500"/>
                  </a:lnTo>
                  <a:lnTo>
                    <a:pt x="665" y="535"/>
                  </a:lnTo>
                  <a:lnTo>
                    <a:pt x="708" y="500"/>
                  </a:lnTo>
                  <a:lnTo>
                    <a:pt x="755" y="535"/>
                  </a:lnTo>
                  <a:lnTo>
                    <a:pt x="802" y="500"/>
                  </a:lnTo>
                  <a:lnTo>
                    <a:pt x="401" y="0"/>
                  </a:lnTo>
                  <a:lnTo>
                    <a:pt x="0" y="500"/>
                  </a:lnTo>
                  <a:close/>
                </a:path>
              </a:pathLst>
            </a:cu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68"/>
            <p:cNvSpPr>
              <a:spLocks noChangeArrowheads="1"/>
            </p:cNvSpPr>
            <p:nvPr/>
          </p:nvSpPr>
          <p:spPr bwMode="auto">
            <a:xfrm>
              <a:off x="4502150" y="5181600"/>
              <a:ext cx="923925" cy="617538"/>
            </a:xfrm>
            <a:custGeom>
              <a:avLst/>
              <a:gdLst>
                <a:gd name="T0" fmla="*/ 0 w 629"/>
                <a:gd name="T1" fmla="*/ 577933 h 421"/>
                <a:gd name="T2" fmla="*/ 57286 w 629"/>
                <a:gd name="T3" fmla="*/ 617538 h 421"/>
                <a:gd name="T4" fmla="*/ 104290 w 629"/>
                <a:gd name="T5" fmla="*/ 577933 h 421"/>
                <a:gd name="T6" fmla="*/ 155701 w 629"/>
                <a:gd name="T7" fmla="*/ 617538 h 421"/>
                <a:gd name="T8" fmla="*/ 207112 w 629"/>
                <a:gd name="T9" fmla="*/ 577933 h 421"/>
                <a:gd name="T10" fmla="*/ 259992 w 629"/>
                <a:gd name="T11" fmla="*/ 617538 h 421"/>
                <a:gd name="T12" fmla="*/ 311402 w 629"/>
                <a:gd name="T13" fmla="*/ 577933 h 421"/>
                <a:gd name="T14" fmla="*/ 358407 w 629"/>
                <a:gd name="T15" fmla="*/ 617538 h 421"/>
                <a:gd name="T16" fmla="*/ 409817 w 629"/>
                <a:gd name="T17" fmla="*/ 577933 h 421"/>
                <a:gd name="T18" fmla="*/ 461228 w 629"/>
                <a:gd name="T19" fmla="*/ 617538 h 421"/>
                <a:gd name="T20" fmla="*/ 514108 w 629"/>
                <a:gd name="T21" fmla="*/ 577933 h 421"/>
                <a:gd name="T22" fmla="*/ 565518 w 629"/>
                <a:gd name="T23" fmla="*/ 617538 h 421"/>
                <a:gd name="T24" fmla="*/ 612523 w 629"/>
                <a:gd name="T25" fmla="*/ 577933 h 421"/>
                <a:gd name="T26" fmla="*/ 663933 w 629"/>
                <a:gd name="T27" fmla="*/ 617538 h 421"/>
                <a:gd name="T28" fmla="*/ 715344 w 629"/>
                <a:gd name="T29" fmla="*/ 577933 h 421"/>
                <a:gd name="T30" fmla="*/ 768224 w 629"/>
                <a:gd name="T31" fmla="*/ 617538 h 421"/>
                <a:gd name="T32" fmla="*/ 819635 w 629"/>
                <a:gd name="T33" fmla="*/ 577933 h 421"/>
                <a:gd name="T34" fmla="*/ 866639 w 629"/>
                <a:gd name="T35" fmla="*/ 617538 h 421"/>
                <a:gd name="T36" fmla="*/ 923925 w 629"/>
                <a:gd name="T37" fmla="*/ 572066 h 421"/>
                <a:gd name="T38" fmla="*/ 461228 w 629"/>
                <a:gd name="T39" fmla="*/ 0 h 421"/>
                <a:gd name="T40" fmla="*/ 0 w 629"/>
                <a:gd name="T41" fmla="*/ 577933 h 42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29"/>
                <a:gd name="T64" fmla="*/ 0 h 421"/>
                <a:gd name="T65" fmla="*/ 629 w 629"/>
                <a:gd name="T66" fmla="*/ 421 h 42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29" h="421">
                  <a:moveTo>
                    <a:pt x="0" y="394"/>
                  </a:moveTo>
                  <a:lnTo>
                    <a:pt x="39" y="421"/>
                  </a:lnTo>
                  <a:lnTo>
                    <a:pt x="71" y="394"/>
                  </a:lnTo>
                  <a:lnTo>
                    <a:pt x="106" y="421"/>
                  </a:lnTo>
                  <a:lnTo>
                    <a:pt x="141" y="394"/>
                  </a:lnTo>
                  <a:lnTo>
                    <a:pt x="177" y="421"/>
                  </a:lnTo>
                  <a:lnTo>
                    <a:pt x="212" y="394"/>
                  </a:lnTo>
                  <a:lnTo>
                    <a:pt x="244" y="421"/>
                  </a:lnTo>
                  <a:lnTo>
                    <a:pt x="279" y="394"/>
                  </a:lnTo>
                  <a:lnTo>
                    <a:pt x="314" y="421"/>
                  </a:lnTo>
                  <a:lnTo>
                    <a:pt x="350" y="394"/>
                  </a:lnTo>
                  <a:lnTo>
                    <a:pt x="385" y="421"/>
                  </a:lnTo>
                  <a:lnTo>
                    <a:pt x="417" y="394"/>
                  </a:lnTo>
                  <a:lnTo>
                    <a:pt x="452" y="421"/>
                  </a:lnTo>
                  <a:lnTo>
                    <a:pt x="487" y="394"/>
                  </a:lnTo>
                  <a:lnTo>
                    <a:pt x="523" y="421"/>
                  </a:lnTo>
                  <a:lnTo>
                    <a:pt x="558" y="394"/>
                  </a:lnTo>
                  <a:lnTo>
                    <a:pt x="590" y="421"/>
                  </a:lnTo>
                  <a:lnTo>
                    <a:pt x="629" y="390"/>
                  </a:lnTo>
                  <a:lnTo>
                    <a:pt x="314" y="0"/>
                  </a:lnTo>
                  <a:lnTo>
                    <a:pt x="0" y="394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69"/>
            <p:cNvSpPr>
              <a:spLocks noChangeArrowheads="1"/>
            </p:cNvSpPr>
            <p:nvPr/>
          </p:nvSpPr>
          <p:spPr bwMode="auto">
            <a:xfrm>
              <a:off x="4627563" y="5181600"/>
              <a:ext cx="669925" cy="444500"/>
            </a:xfrm>
            <a:custGeom>
              <a:avLst/>
              <a:gdLst>
                <a:gd name="T0" fmla="*/ 0 w 456"/>
                <a:gd name="T1" fmla="*/ 415160 h 303"/>
                <a:gd name="T2" fmla="*/ 41136 w 456"/>
                <a:gd name="T3" fmla="*/ 444500 h 303"/>
                <a:gd name="T4" fmla="*/ 80802 w 456"/>
                <a:gd name="T5" fmla="*/ 415160 h 303"/>
                <a:gd name="T6" fmla="*/ 116062 w 456"/>
                <a:gd name="T7" fmla="*/ 444500 h 303"/>
                <a:gd name="T8" fmla="*/ 151321 w 456"/>
                <a:gd name="T9" fmla="*/ 415160 h 303"/>
                <a:gd name="T10" fmla="*/ 190987 w 456"/>
                <a:gd name="T11" fmla="*/ 444500 h 303"/>
                <a:gd name="T12" fmla="*/ 226247 w 456"/>
                <a:gd name="T13" fmla="*/ 415160 h 303"/>
                <a:gd name="T14" fmla="*/ 260037 w 456"/>
                <a:gd name="T15" fmla="*/ 444500 h 303"/>
                <a:gd name="T16" fmla="*/ 301172 w 456"/>
                <a:gd name="T17" fmla="*/ 415160 h 303"/>
                <a:gd name="T18" fmla="*/ 334963 w 456"/>
                <a:gd name="T19" fmla="*/ 444500 h 303"/>
                <a:gd name="T20" fmla="*/ 370222 w 456"/>
                <a:gd name="T21" fmla="*/ 415160 h 303"/>
                <a:gd name="T22" fmla="*/ 411357 w 456"/>
                <a:gd name="T23" fmla="*/ 444500 h 303"/>
                <a:gd name="T24" fmla="*/ 445148 w 456"/>
                <a:gd name="T25" fmla="*/ 415160 h 303"/>
                <a:gd name="T26" fmla="*/ 480407 w 456"/>
                <a:gd name="T27" fmla="*/ 444500 h 303"/>
                <a:gd name="T28" fmla="*/ 520073 w 456"/>
                <a:gd name="T29" fmla="*/ 415160 h 303"/>
                <a:gd name="T30" fmla="*/ 555333 w 456"/>
                <a:gd name="T31" fmla="*/ 444500 h 303"/>
                <a:gd name="T32" fmla="*/ 589123 w 456"/>
                <a:gd name="T33" fmla="*/ 415160 h 303"/>
                <a:gd name="T34" fmla="*/ 630258 w 456"/>
                <a:gd name="T35" fmla="*/ 444500 h 303"/>
                <a:gd name="T36" fmla="*/ 669925 w 456"/>
                <a:gd name="T37" fmla="*/ 415160 h 303"/>
                <a:gd name="T38" fmla="*/ 334963 w 456"/>
                <a:gd name="T39" fmla="*/ 0 h 303"/>
                <a:gd name="T40" fmla="*/ 0 w 456"/>
                <a:gd name="T41" fmla="*/ 415160 h 30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56"/>
                <a:gd name="T64" fmla="*/ 0 h 303"/>
                <a:gd name="T65" fmla="*/ 456 w 456"/>
                <a:gd name="T66" fmla="*/ 303 h 30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56" h="303">
                  <a:moveTo>
                    <a:pt x="0" y="283"/>
                  </a:moveTo>
                  <a:lnTo>
                    <a:pt x="28" y="303"/>
                  </a:lnTo>
                  <a:lnTo>
                    <a:pt x="55" y="283"/>
                  </a:lnTo>
                  <a:lnTo>
                    <a:pt x="79" y="303"/>
                  </a:lnTo>
                  <a:lnTo>
                    <a:pt x="103" y="283"/>
                  </a:lnTo>
                  <a:lnTo>
                    <a:pt x="130" y="303"/>
                  </a:lnTo>
                  <a:lnTo>
                    <a:pt x="154" y="283"/>
                  </a:lnTo>
                  <a:lnTo>
                    <a:pt x="177" y="303"/>
                  </a:lnTo>
                  <a:lnTo>
                    <a:pt x="205" y="283"/>
                  </a:lnTo>
                  <a:lnTo>
                    <a:pt x="228" y="303"/>
                  </a:lnTo>
                  <a:lnTo>
                    <a:pt x="252" y="283"/>
                  </a:lnTo>
                  <a:lnTo>
                    <a:pt x="280" y="303"/>
                  </a:lnTo>
                  <a:lnTo>
                    <a:pt x="303" y="283"/>
                  </a:lnTo>
                  <a:lnTo>
                    <a:pt x="327" y="303"/>
                  </a:lnTo>
                  <a:lnTo>
                    <a:pt x="354" y="283"/>
                  </a:lnTo>
                  <a:lnTo>
                    <a:pt x="378" y="303"/>
                  </a:lnTo>
                  <a:lnTo>
                    <a:pt x="401" y="283"/>
                  </a:lnTo>
                  <a:lnTo>
                    <a:pt x="429" y="303"/>
                  </a:lnTo>
                  <a:lnTo>
                    <a:pt x="456" y="283"/>
                  </a:lnTo>
                  <a:lnTo>
                    <a:pt x="228" y="0"/>
                  </a:lnTo>
                  <a:lnTo>
                    <a:pt x="0" y="283"/>
                  </a:lnTo>
                  <a:close/>
                </a:path>
              </a:pathLst>
            </a:custGeom>
            <a:solidFill>
              <a:srgbClr val="F6DC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Rectangle 70"/>
            <p:cNvSpPr>
              <a:spLocks noChangeArrowheads="1"/>
            </p:cNvSpPr>
            <p:nvPr/>
          </p:nvSpPr>
          <p:spPr bwMode="auto">
            <a:xfrm>
              <a:off x="4552950" y="6151563"/>
              <a:ext cx="820738" cy="1158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0" name="Rectangle 71"/>
            <p:cNvSpPr>
              <a:spLocks noChangeArrowheads="1"/>
            </p:cNvSpPr>
            <p:nvPr/>
          </p:nvSpPr>
          <p:spPr bwMode="auto">
            <a:xfrm>
              <a:off x="4708525" y="5989638"/>
              <a:ext cx="85725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" name="Rectangle 72"/>
            <p:cNvSpPr>
              <a:spLocks noChangeArrowheads="1"/>
            </p:cNvSpPr>
            <p:nvPr/>
          </p:nvSpPr>
          <p:spPr bwMode="auto">
            <a:xfrm>
              <a:off x="5114925" y="5989638"/>
              <a:ext cx="85725" cy="93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3" name="Freeform 74"/>
            <p:cNvSpPr>
              <a:spLocks noChangeArrowheads="1"/>
            </p:cNvSpPr>
            <p:nvPr/>
          </p:nvSpPr>
          <p:spPr bwMode="auto">
            <a:xfrm>
              <a:off x="9547225" y="4527550"/>
              <a:ext cx="138113" cy="727075"/>
            </a:xfrm>
            <a:custGeom>
              <a:avLst/>
              <a:gdLst>
                <a:gd name="T0" fmla="*/ 0 w 94"/>
                <a:gd name="T1" fmla="*/ 727075 h 496"/>
                <a:gd name="T2" fmla="*/ 138113 w 94"/>
                <a:gd name="T3" fmla="*/ 599544 h 496"/>
                <a:gd name="T4" fmla="*/ 138113 w 94"/>
                <a:gd name="T5" fmla="*/ 0 h 496"/>
                <a:gd name="T6" fmla="*/ 5877 w 94"/>
                <a:gd name="T7" fmla="*/ 0 h 496"/>
                <a:gd name="T8" fmla="*/ 0 w 94"/>
                <a:gd name="T9" fmla="*/ 727075 h 4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4"/>
                <a:gd name="T16" fmla="*/ 0 h 496"/>
                <a:gd name="T17" fmla="*/ 94 w 94"/>
                <a:gd name="T18" fmla="*/ 496 h 4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4" h="496">
                  <a:moveTo>
                    <a:pt x="0" y="496"/>
                  </a:moveTo>
                  <a:lnTo>
                    <a:pt x="94" y="409"/>
                  </a:lnTo>
                  <a:lnTo>
                    <a:pt x="94" y="0"/>
                  </a:lnTo>
                  <a:lnTo>
                    <a:pt x="4" y="0"/>
                  </a:lnTo>
                  <a:lnTo>
                    <a:pt x="0" y="496"/>
                  </a:lnTo>
                  <a:close/>
                </a:path>
              </a:pathLst>
            </a:custGeom>
            <a:solidFill>
              <a:srgbClr val="685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75"/>
            <p:cNvSpPr>
              <a:spLocks noChangeArrowheads="1"/>
            </p:cNvSpPr>
            <p:nvPr/>
          </p:nvSpPr>
          <p:spPr bwMode="auto">
            <a:xfrm>
              <a:off x="8369300" y="4178300"/>
              <a:ext cx="295275" cy="1417638"/>
            </a:xfrm>
            <a:custGeom>
              <a:avLst/>
              <a:gdLst>
                <a:gd name="T0" fmla="*/ 295275 w 200"/>
                <a:gd name="T1" fmla="*/ 1417638 h 965"/>
                <a:gd name="T2" fmla="*/ 0 w 200"/>
                <a:gd name="T3" fmla="*/ 1163491 h 965"/>
                <a:gd name="T4" fmla="*/ 0 w 200"/>
                <a:gd name="T5" fmla="*/ 0 h 965"/>
                <a:gd name="T6" fmla="*/ 295275 w 200"/>
                <a:gd name="T7" fmla="*/ 0 h 965"/>
                <a:gd name="T8" fmla="*/ 295275 w 200"/>
                <a:gd name="T9" fmla="*/ 1417638 h 9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0"/>
                <a:gd name="T16" fmla="*/ 0 h 965"/>
                <a:gd name="T17" fmla="*/ 200 w 200"/>
                <a:gd name="T18" fmla="*/ 965 h 9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0" h="965">
                  <a:moveTo>
                    <a:pt x="200" y="965"/>
                  </a:moveTo>
                  <a:lnTo>
                    <a:pt x="0" y="792"/>
                  </a:lnTo>
                  <a:lnTo>
                    <a:pt x="0" y="0"/>
                  </a:lnTo>
                  <a:lnTo>
                    <a:pt x="200" y="0"/>
                  </a:lnTo>
                  <a:lnTo>
                    <a:pt x="200" y="965"/>
                  </a:lnTo>
                  <a:close/>
                </a:path>
              </a:pathLst>
            </a:custGeom>
            <a:solidFill>
              <a:srgbClr val="D3C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76"/>
            <p:cNvSpPr>
              <a:spLocks noChangeArrowheads="1"/>
            </p:cNvSpPr>
            <p:nvPr/>
          </p:nvSpPr>
          <p:spPr bwMode="auto">
            <a:xfrm>
              <a:off x="8734425" y="4757738"/>
              <a:ext cx="374650" cy="1771650"/>
            </a:xfrm>
            <a:custGeom>
              <a:avLst/>
              <a:gdLst>
                <a:gd name="T0" fmla="*/ 374650 w 255"/>
                <a:gd name="T1" fmla="*/ 0 h 1206"/>
                <a:gd name="T2" fmla="*/ 0 w 255"/>
                <a:gd name="T3" fmla="*/ 0 h 1206"/>
                <a:gd name="T4" fmla="*/ 4408 w 255"/>
                <a:gd name="T5" fmla="*/ 1307437 h 1206"/>
                <a:gd name="T6" fmla="*/ 114599 w 255"/>
                <a:gd name="T7" fmla="*/ 1423490 h 1206"/>
                <a:gd name="T8" fmla="*/ 114599 w 255"/>
                <a:gd name="T9" fmla="*/ 1771650 h 1206"/>
                <a:gd name="T10" fmla="*/ 374650 w 255"/>
                <a:gd name="T11" fmla="*/ 1771650 h 1206"/>
                <a:gd name="T12" fmla="*/ 374650 w 255"/>
                <a:gd name="T13" fmla="*/ 1683508 h 1206"/>
                <a:gd name="T14" fmla="*/ 374650 w 255"/>
                <a:gd name="T15" fmla="*/ 1683508 h 1206"/>
                <a:gd name="T16" fmla="*/ 374650 w 255"/>
                <a:gd name="T17" fmla="*/ 0 h 120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5"/>
                <a:gd name="T28" fmla="*/ 0 h 1206"/>
                <a:gd name="T29" fmla="*/ 255 w 255"/>
                <a:gd name="T30" fmla="*/ 1206 h 120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5" h="1206">
                  <a:moveTo>
                    <a:pt x="255" y="0"/>
                  </a:moveTo>
                  <a:lnTo>
                    <a:pt x="0" y="0"/>
                  </a:lnTo>
                  <a:lnTo>
                    <a:pt x="3" y="890"/>
                  </a:lnTo>
                  <a:lnTo>
                    <a:pt x="78" y="969"/>
                  </a:lnTo>
                  <a:lnTo>
                    <a:pt x="78" y="1206"/>
                  </a:lnTo>
                  <a:lnTo>
                    <a:pt x="255" y="1206"/>
                  </a:lnTo>
                  <a:lnTo>
                    <a:pt x="255" y="1146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D3C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77"/>
            <p:cNvSpPr>
              <a:spLocks noChangeArrowheads="1"/>
            </p:cNvSpPr>
            <p:nvPr/>
          </p:nvSpPr>
          <p:spPr bwMode="auto">
            <a:xfrm>
              <a:off x="9102725" y="4127500"/>
              <a:ext cx="450850" cy="2401888"/>
            </a:xfrm>
            <a:custGeom>
              <a:avLst/>
              <a:gdLst>
                <a:gd name="T0" fmla="*/ 5874 w 307"/>
                <a:gd name="T1" fmla="*/ 2401888 h 1635"/>
                <a:gd name="T2" fmla="*/ 196788 w 307"/>
                <a:gd name="T3" fmla="*/ 2401888 h 1635"/>
                <a:gd name="T4" fmla="*/ 444976 w 307"/>
                <a:gd name="T5" fmla="*/ 2163903 h 1635"/>
                <a:gd name="T6" fmla="*/ 450850 w 307"/>
                <a:gd name="T7" fmla="*/ 0 h 1635"/>
                <a:gd name="T8" fmla="*/ 0 w 307"/>
                <a:gd name="T9" fmla="*/ 0 h 1635"/>
                <a:gd name="T10" fmla="*/ 5874 w 307"/>
                <a:gd name="T11" fmla="*/ 2401888 h 16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7"/>
                <a:gd name="T19" fmla="*/ 0 h 1635"/>
                <a:gd name="T20" fmla="*/ 307 w 307"/>
                <a:gd name="T21" fmla="*/ 1635 h 16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7" h="1635">
                  <a:moveTo>
                    <a:pt x="4" y="1635"/>
                  </a:moveTo>
                  <a:lnTo>
                    <a:pt x="134" y="1635"/>
                  </a:lnTo>
                  <a:lnTo>
                    <a:pt x="303" y="1473"/>
                  </a:lnTo>
                  <a:lnTo>
                    <a:pt x="307" y="0"/>
                  </a:lnTo>
                  <a:lnTo>
                    <a:pt x="0" y="0"/>
                  </a:lnTo>
                  <a:lnTo>
                    <a:pt x="4" y="1635"/>
                  </a:lnTo>
                  <a:close/>
                </a:path>
              </a:pathLst>
            </a:custGeom>
            <a:solidFill>
              <a:srgbClr val="8B7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78"/>
            <p:cNvSpPr>
              <a:spLocks noChangeArrowheads="1"/>
            </p:cNvSpPr>
            <p:nvPr/>
          </p:nvSpPr>
          <p:spPr bwMode="auto">
            <a:xfrm>
              <a:off x="8555038" y="4578350"/>
              <a:ext cx="293687" cy="1381125"/>
            </a:xfrm>
            <a:custGeom>
              <a:avLst/>
              <a:gdLst>
                <a:gd name="T0" fmla="*/ 293687 w 200"/>
                <a:gd name="T1" fmla="*/ 1381125 h 941"/>
                <a:gd name="T2" fmla="*/ 0 w 200"/>
                <a:gd name="T3" fmla="*/ 1121338 h 941"/>
                <a:gd name="T4" fmla="*/ 0 w 200"/>
                <a:gd name="T5" fmla="*/ 0 h 941"/>
                <a:gd name="T6" fmla="*/ 293687 w 200"/>
                <a:gd name="T7" fmla="*/ 0 h 941"/>
                <a:gd name="T8" fmla="*/ 293687 w 200"/>
                <a:gd name="T9" fmla="*/ 1381125 h 9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0"/>
                <a:gd name="T16" fmla="*/ 0 h 941"/>
                <a:gd name="T17" fmla="*/ 200 w 200"/>
                <a:gd name="T18" fmla="*/ 941 h 9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0" h="941">
                  <a:moveTo>
                    <a:pt x="200" y="941"/>
                  </a:moveTo>
                  <a:lnTo>
                    <a:pt x="0" y="764"/>
                  </a:lnTo>
                  <a:lnTo>
                    <a:pt x="0" y="0"/>
                  </a:lnTo>
                  <a:lnTo>
                    <a:pt x="200" y="0"/>
                  </a:lnTo>
                  <a:lnTo>
                    <a:pt x="200" y="941"/>
                  </a:lnTo>
                  <a:close/>
                </a:path>
              </a:pathLst>
            </a:custGeom>
            <a:solidFill>
              <a:srgbClr val="B693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79"/>
            <p:cNvSpPr>
              <a:spLocks noChangeArrowheads="1"/>
            </p:cNvSpPr>
            <p:nvPr/>
          </p:nvSpPr>
          <p:spPr bwMode="auto">
            <a:xfrm>
              <a:off x="8734425" y="4289425"/>
              <a:ext cx="374650" cy="1682750"/>
            </a:xfrm>
            <a:custGeom>
              <a:avLst/>
              <a:gdLst>
                <a:gd name="T0" fmla="*/ 374650 w 255"/>
                <a:gd name="T1" fmla="*/ 1682750 h 1146"/>
                <a:gd name="T2" fmla="*/ 4408 w 255"/>
                <a:gd name="T3" fmla="*/ 1306848 h 1146"/>
                <a:gd name="T4" fmla="*/ 0 w 255"/>
                <a:gd name="T5" fmla="*/ 0 h 1146"/>
                <a:gd name="T6" fmla="*/ 374650 w 255"/>
                <a:gd name="T7" fmla="*/ 0 h 1146"/>
                <a:gd name="T8" fmla="*/ 374650 w 255"/>
                <a:gd name="T9" fmla="*/ 1682750 h 1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5"/>
                <a:gd name="T16" fmla="*/ 0 h 1146"/>
                <a:gd name="T17" fmla="*/ 255 w 255"/>
                <a:gd name="T18" fmla="*/ 1146 h 11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5" h="1146">
                  <a:moveTo>
                    <a:pt x="255" y="1146"/>
                  </a:moveTo>
                  <a:lnTo>
                    <a:pt x="3" y="890"/>
                  </a:lnTo>
                  <a:lnTo>
                    <a:pt x="0" y="0"/>
                  </a:lnTo>
                  <a:lnTo>
                    <a:pt x="255" y="0"/>
                  </a:lnTo>
                  <a:lnTo>
                    <a:pt x="255" y="1146"/>
                  </a:lnTo>
                  <a:close/>
                </a:path>
              </a:pathLst>
            </a:custGeom>
            <a:solidFill>
              <a:srgbClr val="8B6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80"/>
            <p:cNvSpPr>
              <a:spLocks noChangeArrowheads="1"/>
            </p:cNvSpPr>
            <p:nvPr/>
          </p:nvSpPr>
          <p:spPr bwMode="auto">
            <a:xfrm>
              <a:off x="9109075" y="4289425"/>
              <a:ext cx="295275" cy="1892300"/>
            </a:xfrm>
            <a:custGeom>
              <a:avLst/>
              <a:gdLst>
                <a:gd name="T0" fmla="*/ 0 w 201"/>
                <a:gd name="T1" fmla="*/ 1892300 h 1288"/>
                <a:gd name="T2" fmla="*/ 295275 w 201"/>
                <a:gd name="T3" fmla="*/ 1638132 h 1288"/>
                <a:gd name="T4" fmla="*/ 295275 w 201"/>
                <a:gd name="T5" fmla="*/ 0 h 1288"/>
                <a:gd name="T6" fmla="*/ 0 w 201"/>
                <a:gd name="T7" fmla="*/ 0 h 1288"/>
                <a:gd name="T8" fmla="*/ 0 w 201"/>
                <a:gd name="T9" fmla="*/ 1892300 h 12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1"/>
                <a:gd name="T16" fmla="*/ 0 h 1288"/>
                <a:gd name="T17" fmla="*/ 201 w 201"/>
                <a:gd name="T18" fmla="*/ 1288 h 12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1" h="1288">
                  <a:moveTo>
                    <a:pt x="0" y="1288"/>
                  </a:moveTo>
                  <a:lnTo>
                    <a:pt x="201" y="1115"/>
                  </a:lnTo>
                  <a:lnTo>
                    <a:pt x="201" y="0"/>
                  </a:lnTo>
                  <a:lnTo>
                    <a:pt x="0" y="0"/>
                  </a:lnTo>
                  <a:lnTo>
                    <a:pt x="0" y="1288"/>
                  </a:lnTo>
                  <a:close/>
                </a:path>
              </a:pathLst>
            </a:custGeom>
            <a:solidFill>
              <a:srgbClr val="685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81"/>
            <p:cNvSpPr>
              <a:spLocks noChangeArrowheads="1"/>
            </p:cNvSpPr>
            <p:nvPr/>
          </p:nvSpPr>
          <p:spPr bwMode="auto">
            <a:xfrm>
              <a:off x="8947150" y="4289425"/>
              <a:ext cx="161925" cy="1347788"/>
            </a:xfrm>
            <a:custGeom>
              <a:avLst/>
              <a:gdLst>
                <a:gd name="T0" fmla="*/ 161925 w 110"/>
                <a:gd name="T1" fmla="*/ 1347788 h 918"/>
                <a:gd name="T2" fmla="*/ 0 w 110"/>
                <a:gd name="T3" fmla="*/ 1168670 h 918"/>
                <a:gd name="T4" fmla="*/ 0 w 110"/>
                <a:gd name="T5" fmla="*/ 0 h 918"/>
                <a:gd name="T6" fmla="*/ 161925 w 110"/>
                <a:gd name="T7" fmla="*/ 0 h 918"/>
                <a:gd name="T8" fmla="*/ 161925 w 110"/>
                <a:gd name="T9" fmla="*/ 1347788 h 9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0"/>
                <a:gd name="T16" fmla="*/ 0 h 918"/>
                <a:gd name="T17" fmla="*/ 110 w 110"/>
                <a:gd name="T18" fmla="*/ 918 h 9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0" h="918">
                  <a:moveTo>
                    <a:pt x="110" y="918"/>
                  </a:moveTo>
                  <a:lnTo>
                    <a:pt x="0" y="796"/>
                  </a:lnTo>
                  <a:lnTo>
                    <a:pt x="0" y="0"/>
                  </a:lnTo>
                  <a:lnTo>
                    <a:pt x="110" y="0"/>
                  </a:lnTo>
                  <a:lnTo>
                    <a:pt x="110" y="918"/>
                  </a:lnTo>
                  <a:close/>
                </a:path>
              </a:pathLst>
            </a:custGeom>
            <a:solidFill>
              <a:srgbClr val="B693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82"/>
            <p:cNvSpPr>
              <a:spLocks noChangeArrowheads="1"/>
            </p:cNvSpPr>
            <p:nvPr/>
          </p:nvSpPr>
          <p:spPr bwMode="auto">
            <a:xfrm>
              <a:off x="9109075" y="4289425"/>
              <a:ext cx="214313" cy="1516063"/>
            </a:xfrm>
            <a:custGeom>
              <a:avLst/>
              <a:gdLst>
                <a:gd name="T0" fmla="*/ 0 w 146"/>
                <a:gd name="T1" fmla="*/ 1516063 h 1032"/>
                <a:gd name="T2" fmla="*/ 208441 w 146"/>
                <a:gd name="T3" fmla="*/ 1307457 h 1032"/>
                <a:gd name="T4" fmla="*/ 214313 w 146"/>
                <a:gd name="T5" fmla="*/ 0 h 1032"/>
                <a:gd name="T6" fmla="*/ 0 w 146"/>
                <a:gd name="T7" fmla="*/ 0 h 1032"/>
                <a:gd name="T8" fmla="*/ 0 w 146"/>
                <a:gd name="T9" fmla="*/ 1516063 h 10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6"/>
                <a:gd name="T16" fmla="*/ 0 h 1032"/>
                <a:gd name="T17" fmla="*/ 146 w 146"/>
                <a:gd name="T18" fmla="*/ 1032 h 10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6" h="1032">
                  <a:moveTo>
                    <a:pt x="0" y="1032"/>
                  </a:moveTo>
                  <a:lnTo>
                    <a:pt x="142" y="890"/>
                  </a:lnTo>
                  <a:lnTo>
                    <a:pt x="146" y="0"/>
                  </a:lnTo>
                  <a:lnTo>
                    <a:pt x="0" y="0"/>
                  </a:lnTo>
                  <a:lnTo>
                    <a:pt x="0" y="1032"/>
                  </a:lnTo>
                  <a:close/>
                </a:path>
              </a:pathLst>
            </a:custGeom>
            <a:solidFill>
              <a:srgbClr val="D3C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83"/>
            <p:cNvSpPr>
              <a:spLocks noChangeArrowheads="1"/>
            </p:cNvSpPr>
            <p:nvPr/>
          </p:nvSpPr>
          <p:spPr bwMode="auto">
            <a:xfrm>
              <a:off x="8121650" y="3375025"/>
              <a:ext cx="1638300" cy="1389063"/>
            </a:xfrm>
            <a:custGeom>
              <a:avLst/>
              <a:gdLst>
                <a:gd name="T0" fmla="*/ 1638300 w 284"/>
                <a:gd name="T1" fmla="*/ 561413 h 240"/>
                <a:gd name="T2" fmla="*/ 1413322 w 284"/>
                <a:gd name="T3" fmla="*/ 335690 h 240"/>
                <a:gd name="T4" fmla="*/ 1251800 w 284"/>
                <a:gd name="T5" fmla="*/ 399356 h 240"/>
                <a:gd name="T6" fmla="*/ 1222956 w 284"/>
                <a:gd name="T7" fmla="*/ 381992 h 240"/>
                <a:gd name="T8" fmla="*/ 1228725 w 284"/>
                <a:gd name="T9" fmla="*/ 358841 h 240"/>
                <a:gd name="T10" fmla="*/ 1061434 w 284"/>
                <a:gd name="T11" fmla="*/ 196784 h 240"/>
                <a:gd name="T12" fmla="*/ 1015285 w 284"/>
                <a:gd name="T13" fmla="*/ 202572 h 240"/>
                <a:gd name="T14" fmla="*/ 1015285 w 284"/>
                <a:gd name="T15" fmla="*/ 196784 h 240"/>
                <a:gd name="T16" fmla="*/ 819150 w 284"/>
                <a:gd name="T17" fmla="*/ 0 h 240"/>
                <a:gd name="T18" fmla="*/ 628784 w 284"/>
                <a:gd name="T19" fmla="*/ 196784 h 240"/>
                <a:gd name="T20" fmla="*/ 674933 w 284"/>
                <a:gd name="T21" fmla="*/ 318327 h 240"/>
                <a:gd name="T22" fmla="*/ 559560 w 284"/>
                <a:gd name="T23" fmla="*/ 272025 h 240"/>
                <a:gd name="T24" fmla="*/ 386500 w 284"/>
                <a:gd name="T25" fmla="*/ 445658 h 240"/>
                <a:gd name="T26" fmla="*/ 409575 w 284"/>
                <a:gd name="T27" fmla="*/ 526686 h 240"/>
                <a:gd name="T28" fmla="*/ 363426 w 284"/>
                <a:gd name="T29" fmla="*/ 544050 h 240"/>
                <a:gd name="T30" fmla="*/ 196135 w 284"/>
                <a:gd name="T31" fmla="*/ 445658 h 240"/>
                <a:gd name="T32" fmla="*/ 0 w 284"/>
                <a:gd name="T33" fmla="*/ 642442 h 240"/>
                <a:gd name="T34" fmla="*/ 132679 w 284"/>
                <a:gd name="T35" fmla="*/ 821862 h 240"/>
                <a:gd name="T36" fmla="*/ 23075 w 284"/>
                <a:gd name="T37" fmla="*/ 983920 h 240"/>
                <a:gd name="T38" fmla="*/ 196135 w 284"/>
                <a:gd name="T39" fmla="*/ 1151765 h 240"/>
                <a:gd name="T40" fmla="*/ 328814 w 284"/>
                <a:gd name="T41" fmla="*/ 1088099 h 240"/>
                <a:gd name="T42" fmla="*/ 421112 w 284"/>
                <a:gd name="T43" fmla="*/ 1134401 h 240"/>
                <a:gd name="T44" fmla="*/ 421112 w 284"/>
                <a:gd name="T45" fmla="*/ 1273308 h 240"/>
                <a:gd name="T46" fmla="*/ 530717 w 284"/>
                <a:gd name="T47" fmla="*/ 1389063 h 240"/>
                <a:gd name="T48" fmla="*/ 646090 w 284"/>
                <a:gd name="T49" fmla="*/ 1273308 h 240"/>
                <a:gd name="T50" fmla="*/ 646090 w 284"/>
                <a:gd name="T51" fmla="*/ 1134401 h 240"/>
                <a:gd name="T52" fmla="*/ 657627 w 284"/>
                <a:gd name="T53" fmla="*/ 1134401 h 240"/>
                <a:gd name="T54" fmla="*/ 674933 w 284"/>
                <a:gd name="T55" fmla="*/ 1134401 h 240"/>
                <a:gd name="T56" fmla="*/ 801844 w 284"/>
                <a:gd name="T57" fmla="*/ 1238581 h 240"/>
                <a:gd name="T58" fmla="*/ 928755 w 284"/>
                <a:gd name="T59" fmla="*/ 1117038 h 240"/>
                <a:gd name="T60" fmla="*/ 934523 w 284"/>
                <a:gd name="T61" fmla="*/ 1117038 h 240"/>
                <a:gd name="T62" fmla="*/ 1061434 w 284"/>
                <a:gd name="T63" fmla="*/ 1238581 h 240"/>
                <a:gd name="T64" fmla="*/ 1188344 w 284"/>
                <a:gd name="T65" fmla="*/ 1128614 h 240"/>
                <a:gd name="T66" fmla="*/ 1234494 w 284"/>
                <a:gd name="T67" fmla="*/ 1134401 h 240"/>
                <a:gd name="T68" fmla="*/ 1511389 w 284"/>
                <a:gd name="T69" fmla="*/ 856589 h 240"/>
                <a:gd name="T70" fmla="*/ 1499852 w 284"/>
                <a:gd name="T71" fmla="*/ 769772 h 240"/>
                <a:gd name="T72" fmla="*/ 1638300 w 284"/>
                <a:gd name="T73" fmla="*/ 561413 h 24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84"/>
                <a:gd name="T112" fmla="*/ 0 h 240"/>
                <a:gd name="T113" fmla="*/ 284 w 284"/>
                <a:gd name="T114" fmla="*/ 240 h 24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84" h="240">
                  <a:moveTo>
                    <a:pt x="284" y="97"/>
                  </a:moveTo>
                  <a:cubicBezTo>
                    <a:pt x="284" y="75"/>
                    <a:pt x="266" y="58"/>
                    <a:pt x="245" y="58"/>
                  </a:cubicBezTo>
                  <a:cubicBezTo>
                    <a:pt x="234" y="58"/>
                    <a:pt x="224" y="62"/>
                    <a:pt x="217" y="69"/>
                  </a:cubicBezTo>
                  <a:cubicBezTo>
                    <a:pt x="216" y="68"/>
                    <a:pt x="214" y="67"/>
                    <a:pt x="212" y="66"/>
                  </a:cubicBezTo>
                  <a:cubicBezTo>
                    <a:pt x="212" y="65"/>
                    <a:pt x="213" y="64"/>
                    <a:pt x="213" y="62"/>
                  </a:cubicBezTo>
                  <a:cubicBezTo>
                    <a:pt x="213" y="46"/>
                    <a:pt x="200" y="34"/>
                    <a:pt x="184" y="34"/>
                  </a:cubicBezTo>
                  <a:cubicBezTo>
                    <a:pt x="181" y="34"/>
                    <a:pt x="178" y="34"/>
                    <a:pt x="176" y="35"/>
                  </a:cubicBezTo>
                  <a:cubicBezTo>
                    <a:pt x="176" y="35"/>
                    <a:pt x="176" y="34"/>
                    <a:pt x="176" y="34"/>
                  </a:cubicBezTo>
                  <a:cubicBezTo>
                    <a:pt x="176" y="15"/>
                    <a:pt x="161" y="0"/>
                    <a:pt x="142" y="0"/>
                  </a:cubicBezTo>
                  <a:cubicBezTo>
                    <a:pt x="124" y="0"/>
                    <a:pt x="109" y="15"/>
                    <a:pt x="109" y="34"/>
                  </a:cubicBezTo>
                  <a:cubicBezTo>
                    <a:pt x="109" y="42"/>
                    <a:pt x="112" y="49"/>
                    <a:pt x="117" y="55"/>
                  </a:cubicBezTo>
                  <a:cubicBezTo>
                    <a:pt x="111" y="50"/>
                    <a:pt x="105" y="47"/>
                    <a:pt x="97" y="47"/>
                  </a:cubicBezTo>
                  <a:cubicBezTo>
                    <a:pt x="80" y="47"/>
                    <a:pt x="67" y="61"/>
                    <a:pt x="67" y="77"/>
                  </a:cubicBezTo>
                  <a:cubicBezTo>
                    <a:pt x="67" y="83"/>
                    <a:pt x="68" y="87"/>
                    <a:pt x="71" y="91"/>
                  </a:cubicBezTo>
                  <a:cubicBezTo>
                    <a:pt x="68" y="92"/>
                    <a:pt x="65" y="93"/>
                    <a:pt x="63" y="94"/>
                  </a:cubicBezTo>
                  <a:cubicBezTo>
                    <a:pt x="57" y="84"/>
                    <a:pt x="46" y="77"/>
                    <a:pt x="34" y="77"/>
                  </a:cubicBezTo>
                  <a:cubicBezTo>
                    <a:pt x="15" y="77"/>
                    <a:pt x="0" y="92"/>
                    <a:pt x="0" y="111"/>
                  </a:cubicBezTo>
                  <a:cubicBezTo>
                    <a:pt x="0" y="125"/>
                    <a:pt x="10" y="138"/>
                    <a:pt x="23" y="142"/>
                  </a:cubicBezTo>
                  <a:cubicBezTo>
                    <a:pt x="12" y="147"/>
                    <a:pt x="4" y="157"/>
                    <a:pt x="4" y="170"/>
                  </a:cubicBezTo>
                  <a:cubicBezTo>
                    <a:pt x="4" y="186"/>
                    <a:pt x="17" y="199"/>
                    <a:pt x="34" y="199"/>
                  </a:cubicBezTo>
                  <a:cubicBezTo>
                    <a:pt x="43" y="199"/>
                    <a:pt x="51" y="195"/>
                    <a:pt x="57" y="188"/>
                  </a:cubicBezTo>
                  <a:cubicBezTo>
                    <a:pt x="60" y="193"/>
                    <a:pt x="66" y="196"/>
                    <a:pt x="73" y="196"/>
                  </a:cubicBezTo>
                  <a:cubicBezTo>
                    <a:pt x="73" y="220"/>
                    <a:pt x="73" y="220"/>
                    <a:pt x="73" y="220"/>
                  </a:cubicBezTo>
                  <a:cubicBezTo>
                    <a:pt x="73" y="231"/>
                    <a:pt x="82" y="240"/>
                    <a:pt x="92" y="240"/>
                  </a:cubicBezTo>
                  <a:cubicBezTo>
                    <a:pt x="103" y="240"/>
                    <a:pt x="112" y="231"/>
                    <a:pt x="112" y="220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13" y="196"/>
                    <a:pt x="113" y="196"/>
                    <a:pt x="114" y="196"/>
                  </a:cubicBezTo>
                  <a:cubicBezTo>
                    <a:pt x="115" y="196"/>
                    <a:pt x="116" y="196"/>
                    <a:pt x="117" y="196"/>
                  </a:cubicBezTo>
                  <a:cubicBezTo>
                    <a:pt x="119" y="207"/>
                    <a:pt x="128" y="214"/>
                    <a:pt x="139" y="214"/>
                  </a:cubicBezTo>
                  <a:cubicBezTo>
                    <a:pt x="151" y="214"/>
                    <a:pt x="161" y="205"/>
                    <a:pt x="161" y="193"/>
                  </a:cubicBezTo>
                  <a:cubicBezTo>
                    <a:pt x="161" y="193"/>
                    <a:pt x="162" y="193"/>
                    <a:pt x="162" y="193"/>
                  </a:cubicBezTo>
                  <a:cubicBezTo>
                    <a:pt x="162" y="205"/>
                    <a:pt x="172" y="214"/>
                    <a:pt x="184" y="214"/>
                  </a:cubicBezTo>
                  <a:cubicBezTo>
                    <a:pt x="195" y="214"/>
                    <a:pt x="205" y="206"/>
                    <a:pt x="206" y="195"/>
                  </a:cubicBezTo>
                  <a:cubicBezTo>
                    <a:pt x="209" y="196"/>
                    <a:pt x="211" y="196"/>
                    <a:pt x="214" y="196"/>
                  </a:cubicBezTo>
                  <a:cubicBezTo>
                    <a:pt x="240" y="196"/>
                    <a:pt x="262" y="174"/>
                    <a:pt x="262" y="148"/>
                  </a:cubicBezTo>
                  <a:cubicBezTo>
                    <a:pt x="262" y="143"/>
                    <a:pt x="261" y="138"/>
                    <a:pt x="260" y="133"/>
                  </a:cubicBezTo>
                  <a:cubicBezTo>
                    <a:pt x="274" y="127"/>
                    <a:pt x="284" y="113"/>
                    <a:pt x="284" y="97"/>
                  </a:cubicBezTo>
                  <a:close/>
                </a:path>
              </a:pathLst>
            </a:custGeom>
            <a:solidFill>
              <a:srgbClr val="00B9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84"/>
            <p:cNvSpPr>
              <a:spLocks noChangeArrowheads="1"/>
            </p:cNvSpPr>
            <p:nvPr/>
          </p:nvSpPr>
          <p:spPr bwMode="auto">
            <a:xfrm>
              <a:off x="8664575" y="3375025"/>
              <a:ext cx="1096963" cy="1389063"/>
            </a:xfrm>
            <a:custGeom>
              <a:avLst/>
              <a:gdLst>
                <a:gd name="T0" fmla="*/ 871797 w 190"/>
                <a:gd name="T1" fmla="*/ 335690 h 240"/>
                <a:gd name="T2" fmla="*/ 710139 w 190"/>
                <a:gd name="T3" fmla="*/ 399356 h 240"/>
                <a:gd name="T4" fmla="*/ 681272 w 190"/>
                <a:gd name="T5" fmla="*/ 381992 h 240"/>
                <a:gd name="T6" fmla="*/ 687045 w 190"/>
                <a:gd name="T7" fmla="*/ 358841 h 240"/>
                <a:gd name="T8" fmla="*/ 519614 w 190"/>
                <a:gd name="T9" fmla="*/ 196784 h 240"/>
                <a:gd name="T10" fmla="*/ 473426 w 190"/>
                <a:gd name="T11" fmla="*/ 202572 h 240"/>
                <a:gd name="T12" fmla="*/ 473426 w 190"/>
                <a:gd name="T13" fmla="*/ 196784 h 240"/>
                <a:gd name="T14" fmla="*/ 277127 w 190"/>
                <a:gd name="T15" fmla="*/ 0 h 240"/>
                <a:gd name="T16" fmla="*/ 86602 w 190"/>
                <a:gd name="T17" fmla="*/ 196784 h 240"/>
                <a:gd name="T18" fmla="*/ 132790 w 190"/>
                <a:gd name="T19" fmla="*/ 318327 h 240"/>
                <a:gd name="T20" fmla="*/ 17320 w 190"/>
                <a:gd name="T21" fmla="*/ 272025 h 240"/>
                <a:gd name="T22" fmla="*/ 0 w 190"/>
                <a:gd name="T23" fmla="*/ 277813 h 240"/>
                <a:gd name="T24" fmla="*/ 0 w 190"/>
                <a:gd name="T25" fmla="*/ 1389063 h 240"/>
                <a:gd name="T26" fmla="*/ 103923 w 190"/>
                <a:gd name="T27" fmla="*/ 1273308 h 240"/>
                <a:gd name="T28" fmla="*/ 103923 w 190"/>
                <a:gd name="T29" fmla="*/ 1134401 h 240"/>
                <a:gd name="T30" fmla="*/ 115470 w 190"/>
                <a:gd name="T31" fmla="*/ 1134401 h 240"/>
                <a:gd name="T32" fmla="*/ 132790 w 190"/>
                <a:gd name="T33" fmla="*/ 1134401 h 240"/>
                <a:gd name="T34" fmla="*/ 259807 w 190"/>
                <a:gd name="T35" fmla="*/ 1238581 h 240"/>
                <a:gd name="T36" fmla="*/ 386824 w 190"/>
                <a:gd name="T37" fmla="*/ 1117038 h 240"/>
                <a:gd name="T38" fmla="*/ 392597 w 190"/>
                <a:gd name="T39" fmla="*/ 1117038 h 240"/>
                <a:gd name="T40" fmla="*/ 519614 w 190"/>
                <a:gd name="T41" fmla="*/ 1238581 h 240"/>
                <a:gd name="T42" fmla="*/ 646631 w 190"/>
                <a:gd name="T43" fmla="*/ 1128614 h 240"/>
                <a:gd name="T44" fmla="*/ 692819 w 190"/>
                <a:gd name="T45" fmla="*/ 1134401 h 240"/>
                <a:gd name="T46" fmla="*/ 969946 w 190"/>
                <a:gd name="T47" fmla="*/ 856589 h 240"/>
                <a:gd name="T48" fmla="*/ 958399 w 190"/>
                <a:gd name="T49" fmla="*/ 769772 h 240"/>
                <a:gd name="T50" fmla="*/ 1096963 w 190"/>
                <a:gd name="T51" fmla="*/ 561413 h 240"/>
                <a:gd name="T52" fmla="*/ 871797 w 190"/>
                <a:gd name="T53" fmla="*/ 335690 h 24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90"/>
                <a:gd name="T82" fmla="*/ 0 h 240"/>
                <a:gd name="T83" fmla="*/ 190 w 190"/>
                <a:gd name="T84" fmla="*/ 240 h 24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90" h="240">
                  <a:moveTo>
                    <a:pt x="151" y="58"/>
                  </a:moveTo>
                  <a:cubicBezTo>
                    <a:pt x="140" y="58"/>
                    <a:pt x="130" y="62"/>
                    <a:pt x="123" y="69"/>
                  </a:cubicBezTo>
                  <a:cubicBezTo>
                    <a:pt x="122" y="68"/>
                    <a:pt x="120" y="67"/>
                    <a:pt x="118" y="66"/>
                  </a:cubicBezTo>
                  <a:cubicBezTo>
                    <a:pt x="118" y="65"/>
                    <a:pt x="119" y="64"/>
                    <a:pt x="119" y="62"/>
                  </a:cubicBezTo>
                  <a:cubicBezTo>
                    <a:pt x="119" y="46"/>
                    <a:pt x="106" y="34"/>
                    <a:pt x="90" y="34"/>
                  </a:cubicBezTo>
                  <a:cubicBezTo>
                    <a:pt x="87" y="34"/>
                    <a:pt x="84" y="34"/>
                    <a:pt x="82" y="35"/>
                  </a:cubicBezTo>
                  <a:cubicBezTo>
                    <a:pt x="82" y="35"/>
                    <a:pt x="82" y="34"/>
                    <a:pt x="82" y="34"/>
                  </a:cubicBezTo>
                  <a:cubicBezTo>
                    <a:pt x="82" y="15"/>
                    <a:pt x="67" y="0"/>
                    <a:pt x="48" y="0"/>
                  </a:cubicBezTo>
                  <a:cubicBezTo>
                    <a:pt x="30" y="0"/>
                    <a:pt x="15" y="15"/>
                    <a:pt x="15" y="34"/>
                  </a:cubicBezTo>
                  <a:cubicBezTo>
                    <a:pt x="15" y="42"/>
                    <a:pt x="18" y="49"/>
                    <a:pt x="23" y="55"/>
                  </a:cubicBezTo>
                  <a:cubicBezTo>
                    <a:pt x="17" y="50"/>
                    <a:pt x="11" y="47"/>
                    <a:pt x="3" y="47"/>
                  </a:cubicBezTo>
                  <a:cubicBezTo>
                    <a:pt x="2" y="47"/>
                    <a:pt x="1" y="48"/>
                    <a:pt x="0" y="48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10" y="240"/>
                    <a:pt x="18" y="231"/>
                    <a:pt x="18" y="220"/>
                  </a:cubicBezTo>
                  <a:cubicBezTo>
                    <a:pt x="18" y="196"/>
                    <a:pt x="18" y="196"/>
                    <a:pt x="18" y="196"/>
                  </a:cubicBezTo>
                  <a:cubicBezTo>
                    <a:pt x="19" y="196"/>
                    <a:pt x="19" y="196"/>
                    <a:pt x="20" y="196"/>
                  </a:cubicBezTo>
                  <a:cubicBezTo>
                    <a:pt x="21" y="196"/>
                    <a:pt x="22" y="196"/>
                    <a:pt x="23" y="196"/>
                  </a:cubicBezTo>
                  <a:cubicBezTo>
                    <a:pt x="25" y="207"/>
                    <a:pt x="34" y="214"/>
                    <a:pt x="45" y="214"/>
                  </a:cubicBezTo>
                  <a:cubicBezTo>
                    <a:pt x="57" y="214"/>
                    <a:pt x="67" y="205"/>
                    <a:pt x="67" y="193"/>
                  </a:cubicBezTo>
                  <a:cubicBezTo>
                    <a:pt x="67" y="193"/>
                    <a:pt x="68" y="193"/>
                    <a:pt x="68" y="193"/>
                  </a:cubicBezTo>
                  <a:cubicBezTo>
                    <a:pt x="68" y="205"/>
                    <a:pt x="78" y="214"/>
                    <a:pt x="90" y="214"/>
                  </a:cubicBezTo>
                  <a:cubicBezTo>
                    <a:pt x="101" y="214"/>
                    <a:pt x="111" y="206"/>
                    <a:pt x="112" y="195"/>
                  </a:cubicBezTo>
                  <a:cubicBezTo>
                    <a:pt x="115" y="196"/>
                    <a:pt x="117" y="196"/>
                    <a:pt x="120" y="196"/>
                  </a:cubicBezTo>
                  <a:cubicBezTo>
                    <a:pt x="146" y="196"/>
                    <a:pt x="168" y="174"/>
                    <a:pt x="168" y="148"/>
                  </a:cubicBezTo>
                  <a:cubicBezTo>
                    <a:pt x="168" y="143"/>
                    <a:pt x="167" y="138"/>
                    <a:pt x="166" y="133"/>
                  </a:cubicBezTo>
                  <a:cubicBezTo>
                    <a:pt x="180" y="127"/>
                    <a:pt x="190" y="113"/>
                    <a:pt x="190" y="97"/>
                  </a:cubicBezTo>
                  <a:cubicBezTo>
                    <a:pt x="190" y="75"/>
                    <a:pt x="172" y="58"/>
                    <a:pt x="151" y="58"/>
                  </a:cubicBezTo>
                  <a:close/>
                </a:path>
              </a:pathLst>
            </a:custGeom>
            <a:solidFill>
              <a:srgbClr val="009A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85"/>
            <p:cNvSpPr>
              <a:spLocks noChangeArrowheads="1"/>
            </p:cNvSpPr>
            <p:nvPr/>
          </p:nvSpPr>
          <p:spPr bwMode="auto">
            <a:xfrm>
              <a:off x="9236075" y="3578225"/>
              <a:ext cx="525463" cy="1023938"/>
            </a:xfrm>
            <a:custGeom>
              <a:avLst/>
              <a:gdLst>
                <a:gd name="T0" fmla="*/ 300265 w 91"/>
                <a:gd name="T1" fmla="*/ 133054 h 177"/>
                <a:gd name="T2" fmla="*/ 138584 w 91"/>
                <a:gd name="T3" fmla="*/ 196689 h 177"/>
                <a:gd name="T4" fmla="*/ 109712 w 91"/>
                <a:gd name="T5" fmla="*/ 179334 h 177"/>
                <a:gd name="T6" fmla="*/ 115486 w 91"/>
                <a:gd name="T7" fmla="*/ 156194 h 177"/>
                <a:gd name="T8" fmla="*/ 0 w 91"/>
                <a:gd name="T9" fmla="*/ 0 h 177"/>
                <a:gd name="T10" fmla="*/ 0 w 91"/>
                <a:gd name="T11" fmla="*/ 1023938 h 177"/>
                <a:gd name="T12" fmla="*/ 75066 w 91"/>
                <a:gd name="T13" fmla="*/ 925594 h 177"/>
                <a:gd name="T14" fmla="*/ 121261 w 91"/>
                <a:gd name="T15" fmla="*/ 931379 h 177"/>
                <a:gd name="T16" fmla="*/ 398428 w 91"/>
                <a:gd name="T17" fmla="*/ 653701 h 177"/>
                <a:gd name="T18" fmla="*/ 386879 w 91"/>
                <a:gd name="T19" fmla="*/ 566926 h 177"/>
                <a:gd name="T20" fmla="*/ 525463 w 91"/>
                <a:gd name="T21" fmla="*/ 358668 h 177"/>
                <a:gd name="T22" fmla="*/ 300265 w 91"/>
                <a:gd name="T23" fmla="*/ 133054 h 17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1"/>
                <a:gd name="T37" fmla="*/ 0 h 177"/>
                <a:gd name="T38" fmla="*/ 91 w 91"/>
                <a:gd name="T39" fmla="*/ 177 h 17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1" h="177">
                  <a:moveTo>
                    <a:pt x="52" y="23"/>
                  </a:moveTo>
                  <a:cubicBezTo>
                    <a:pt x="41" y="23"/>
                    <a:pt x="31" y="27"/>
                    <a:pt x="24" y="34"/>
                  </a:cubicBezTo>
                  <a:cubicBezTo>
                    <a:pt x="23" y="33"/>
                    <a:pt x="21" y="32"/>
                    <a:pt x="19" y="31"/>
                  </a:cubicBezTo>
                  <a:cubicBezTo>
                    <a:pt x="19" y="30"/>
                    <a:pt x="20" y="29"/>
                    <a:pt x="20" y="27"/>
                  </a:cubicBezTo>
                  <a:cubicBezTo>
                    <a:pt x="20" y="14"/>
                    <a:pt x="11" y="4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7" y="174"/>
                    <a:pt x="12" y="168"/>
                    <a:pt x="13" y="160"/>
                  </a:cubicBezTo>
                  <a:cubicBezTo>
                    <a:pt x="16" y="161"/>
                    <a:pt x="18" y="161"/>
                    <a:pt x="21" y="161"/>
                  </a:cubicBezTo>
                  <a:cubicBezTo>
                    <a:pt x="47" y="161"/>
                    <a:pt x="69" y="139"/>
                    <a:pt x="69" y="113"/>
                  </a:cubicBezTo>
                  <a:cubicBezTo>
                    <a:pt x="69" y="108"/>
                    <a:pt x="68" y="103"/>
                    <a:pt x="67" y="98"/>
                  </a:cubicBezTo>
                  <a:cubicBezTo>
                    <a:pt x="81" y="92"/>
                    <a:pt x="91" y="78"/>
                    <a:pt x="91" y="62"/>
                  </a:cubicBezTo>
                  <a:cubicBezTo>
                    <a:pt x="91" y="40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00AC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86"/>
            <p:cNvSpPr>
              <a:spLocks noChangeArrowheads="1"/>
            </p:cNvSpPr>
            <p:nvPr/>
          </p:nvSpPr>
          <p:spPr bwMode="auto">
            <a:xfrm>
              <a:off x="9312275" y="4202113"/>
              <a:ext cx="530225" cy="561975"/>
            </a:xfrm>
            <a:custGeom>
              <a:avLst/>
              <a:gdLst>
                <a:gd name="T0" fmla="*/ 363089 w 92"/>
                <a:gd name="T1" fmla="*/ 69523 h 97"/>
                <a:gd name="T2" fmla="*/ 270876 w 92"/>
                <a:gd name="T3" fmla="*/ 92697 h 97"/>
                <a:gd name="T4" fmla="*/ 138320 w 92"/>
                <a:gd name="T5" fmla="*/ 0 h 97"/>
                <a:gd name="T6" fmla="*/ 0 w 92"/>
                <a:gd name="T7" fmla="*/ 139045 h 97"/>
                <a:gd name="T8" fmla="*/ 97976 w 92"/>
                <a:gd name="T9" fmla="*/ 272297 h 97"/>
                <a:gd name="T10" fmla="*/ 40343 w 92"/>
                <a:gd name="T11" fmla="*/ 399755 h 97"/>
                <a:gd name="T12" fmla="*/ 201716 w 92"/>
                <a:gd name="T13" fmla="*/ 561975 h 97"/>
                <a:gd name="T14" fmla="*/ 357326 w 92"/>
                <a:gd name="T15" fmla="*/ 411343 h 97"/>
                <a:gd name="T16" fmla="*/ 363089 w 92"/>
                <a:gd name="T17" fmla="*/ 411343 h 97"/>
                <a:gd name="T18" fmla="*/ 530225 w 92"/>
                <a:gd name="T19" fmla="*/ 237536 h 97"/>
                <a:gd name="T20" fmla="*/ 363089 w 92"/>
                <a:gd name="T21" fmla="*/ 69523 h 9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2"/>
                <a:gd name="T34" fmla="*/ 0 h 97"/>
                <a:gd name="T35" fmla="*/ 92 w 92"/>
                <a:gd name="T36" fmla="*/ 97 h 9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2" h="97">
                  <a:moveTo>
                    <a:pt x="63" y="12"/>
                  </a:moveTo>
                  <a:cubicBezTo>
                    <a:pt x="57" y="12"/>
                    <a:pt x="51" y="13"/>
                    <a:pt x="47" y="16"/>
                  </a:cubicBezTo>
                  <a:cubicBezTo>
                    <a:pt x="44" y="7"/>
                    <a:pt x="35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5"/>
                    <a:pt x="7" y="45"/>
                    <a:pt x="17" y="47"/>
                  </a:cubicBezTo>
                  <a:cubicBezTo>
                    <a:pt x="11" y="53"/>
                    <a:pt x="7" y="60"/>
                    <a:pt x="7" y="69"/>
                  </a:cubicBezTo>
                  <a:cubicBezTo>
                    <a:pt x="7" y="85"/>
                    <a:pt x="19" y="97"/>
                    <a:pt x="35" y="97"/>
                  </a:cubicBezTo>
                  <a:cubicBezTo>
                    <a:pt x="49" y="97"/>
                    <a:pt x="62" y="86"/>
                    <a:pt x="62" y="71"/>
                  </a:cubicBezTo>
                  <a:cubicBezTo>
                    <a:pt x="62" y="71"/>
                    <a:pt x="63" y="71"/>
                    <a:pt x="63" y="71"/>
                  </a:cubicBezTo>
                  <a:cubicBezTo>
                    <a:pt x="79" y="71"/>
                    <a:pt x="92" y="58"/>
                    <a:pt x="92" y="41"/>
                  </a:cubicBezTo>
                  <a:cubicBezTo>
                    <a:pt x="92" y="25"/>
                    <a:pt x="79" y="12"/>
                    <a:pt x="63" y="12"/>
                  </a:cubicBezTo>
                  <a:close/>
                </a:path>
              </a:pathLst>
            </a:custGeom>
            <a:solidFill>
              <a:srgbClr val="006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Oval 87"/>
            <p:cNvSpPr>
              <a:spLocks noChangeArrowheads="1"/>
            </p:cNvSpPr>
            <p:nvPr/>
          </p:nvSpPr>
          <p:spPr bwMode="auto">
            <a:xfrm>
              <a:off x="9894888" y="4243388"/>
              <a:ext cx="155575" cy="150812"/>
            </a:xfrm>
            <a:prstGeom prst="ellipse">
              <a:avLst/>
            </a:prstGeom>
            <a:solidFill>
              <a:srgbClr val="00AC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7" name="Oval 88"/>
            <p:cNvSpPr>
              <a:spLocks noChangeArrowheads="1"/>
            </p:cNvSpPr>
            <p:nvPr/>
          </p:nvSpPr>
          <p:spPr bwMode="auto">
            <a:xfrm>
              <a:off x="8618538" y="4849813"/>
              <a:ext cx="173037" cy="179387"/>
            </a:xfrm>
            <a:prstGeom prst="ellipse">
              <a:avLst/>
            </a:prstGeom>
            <a:solidFill>
              <a:srgbClr val="006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8" name="Oval 89"/>
            <p:cNvSpPr>
              <a:spLocks noChangeArrowheads="1"/>
            </p:cNvSpPr>
            <p:nvPr/>
          </p:nvSpPr>
          <p:spPr bwMode="auto">
            <a:xfrm>
              <a:off x="8172450" y="3594100"/>
              <a:ext cx="144463" cy="139700"/>
            </a:xfrm>
            <a:prstGeom prst="ellipse">
              <a:avLst/>
            </a:prstGeom>
            <a:solidFill>
              <a:srgbClr val="006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9" name="Oval 90"/>
            <p:cNvSpPr>
              <a:spLocks noChangeArrowheads="1"/>
            </p:cNvSpPr>
            <p:nvPr/>
          </p:nvSpPr>
          <p:spPr bwMode="auto">
            <a:xfrm>
              <a:off x="8883650" y="3733800"/>
              <a:ext cx="168275" cy="168275"/>
            </a:xfrm>
            <a:prstGeom prst="ellipse">
              <a:avLst/>
            </a:prstGeom>
            <a:solidFill>
              <a:srgbClr val="006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0" name="Oval 91"/>
            <p:cNvSpPr>
              <a:spLocks noChangeArrowheads="1"/>
            </p:cNvSpPr>
            <p:nvPr/>
          </p:nvSpPr>
          <p:spPr bwMode="auto">
            <a:xfrm>
              <a:off x="8791575" y="3987800"/>
              <a:ext cx="392113" cy="388938"/>
            </a:xfrm>
            <a:prstGeom prst="ellipse">
              <a:avLst/>
            </a:prstGeom>
            <a:solidFill>
              <a:srgbClr val="006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1" name="Freeform 92"/>
            <p:cNvSpPr>
              <a:spLocks noChangeArrowheads="1"/>
            </p:cNvSpPr>
            <p:nvPr/>
          </p:nvSpPr>
          <p:spPr bwMode="auto">
            <a:xfrm>
              <a:off x="7342188" y="5648325"/>
              <a:ext cx="98425" cy="301625"/>
            </a:xfrm>
            <a:custGeom>
              <a:avLst/>
              <a:gdLst>
                <a:gd name="T0" fmla="*/ 98425 w 67"/>
                <a:gd name="T1" fmla="*/ 301625 h 205"/>
                <a:gd name="T2" fmla="*/ 0 w 67"/>
                <a:gd name="T3" fmla="*/ 225115 h 205"/>
                <a:gd name="T4" fmla="*/ 0 w 67"/>
                <a:gd name="T5" fmla="*/ 75038 h 205"/>
                <a:gd name="T6" fmla="*/ 98425 w 67"/>
                <a:gd name="T7" fmla="*/ 0 h 205"/>
                <a:gd name="T8" fmla="*/ 98425 w 67"/>
                <a:gd name="T9" fmla="*/ 301625 h 2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"/>
                <a:gd name="T16" fmla="*/ 0 h 205"/>
                <a:gd name="T17" fmla="*/ 67 w 67"/>
                <a:gd name="T18" fmla="*/ 205 h 2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" h="205">
                  <a:moveTo>
                    <a:pt x="67" y="205"/>
                  </a:moveTo>
                  <a:lnTo>
                    <a:pt x="0" y="153"/>
                  </a:lnTo>
                  <a:lnTo>
                    <a:pt x="0" y="51"/>
                  </a:lnTo>
                  <a:lnTo>
                    <a:pt x="67" y="0"/>
                  </a:lnTo>
                  <a:lnTo>
                    <a:pt x="67" y="205"/>
                  </a:lnTo>
                  <a:close/>
                </a:path>
              </a:pathLst>
            </a:custGeom>
            <a:solidFill>
              <a:srgbClr val="D3B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93"/>
            <p:cNvSpPr>
              <a:spLocks noChangeArrowheads="1"/>
            </p:cNvSpPr>
            <p:nvPr/>
          </p:nvSpPr>
          <p:spPr bwMode="auto">
            <a:xfrm>
              <a:off x="7434263" y="5208588"/>
              <a:ext cx="347662" cy="1638300"/>
            </a:xfrm>
            <a:custGeom>
              <a:avLst/>
              <a:gdLst>
                <a:gd name="T0" fmla="*/ 347662 w 236"/>
                <a:gd name="T1" fmla="*/ 1268030 h 1115"/>
                <a:gd name="T2" fmla="*/ 341769 w 236"/>
                <a:gd name="T3" fmla="*/ 0 h 1115"/>
                <a:gd name="T4" fmla="*/ 0 w 236"/>
                <a:gd name="T5" fmla="*/ 0 h 1115"/>
                <a:gd name="T6" fmla="*/ 0 w 236"/>
                <a:gd name="T7" fmla="*/ 927146 h 1115"/>
                <a:gd name="T8" fmla="*/ 138476 w 236"/>
                <a:gd name="T9" fmla="*/ 1041753 h 1115"/>
                <a:gd name="T10" fmla="*/ 138476 w 236"/>
                <a:gd name="T11" fmla="*/ 1638300 h 1115"/>
                <a:gd name="T12" fmla="*/ 347662 w 236"/>
                <a:gd name="T13" fmla="*/ 1638300 h 1115"/>
                <a:gd name="T14" fmla="*/ 347662 w 236"/>
                <a:gd name="T15" fmla="*/ 1268030 h 1115"/>
                <a:gd name="T16" fmla="*/ 347662 w 236"/>
                <a:gd name="T17" fmla="*/ 1268030 h 11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6"/>
                <a:gd name="T28" fmla="*/ 0 h 1115"/>
                <a:gd name="T29" fmla="*/ 236 w 236"/>
                <a:gd name="T30" fmla="*/ 1115 h 11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6" h="1115">
                  <a:moveTo>
                    <a:pt x="236" y="863"/>
                  </a:moveTo>
                  <a:lnTo>
                    <a:pt x="232" y="0"/>
                  </a:lnTo>
                  <a:lnTo>
                    <a:pt x="0" y="0"/>
                  </a:lnTo>
                  <a:lnTo>
                    <a:pt x="0" y="631"/>
                  </a:lnTo>
                  <a:lnTo>
                    <a:pt x="94" y="709"/>
                  </a:lnTo>
                  <a:lnTo>
                    <a:pt x="94" y="1115"/>
                  </a:lnTo>
                  <a:lnTo>
                    <a:pt x="236" y="1115"/>
                  </a:lnTo>
                  <a:lnTo>
                    <a:pt x="236" y="863"/>
                  </a:lnTo>
                  <a:close/>
                </a:path>
              </a:pathLst>
            </a:custGeom>
            <a:solidFill>
              <a:srgbClr val="9B7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94"/>
            <p:cNvSpPr>
              <a:spLocks noChangeArrowheads="1"/>
            </p:cNvSpPr>
            <p:nvPr/>
          </p:nvSpPr>
          <p:spPr bwMode="auto">
            <a:xfrm>
              <a:off x="7775575" y="5208588"/>
              <a:ext cx="352425" cy="1211262"/>
            </a:xfrm>
            <a:custGeom>
              <a:avLst/>
              <a:gdLst>
                <a:gd name="T0" fmla="*/ 0 w 240"/>
                <a:gd name="T1" fmla="*/ 1211262 h 824"/>
                <a:gd name="T2" fmla="*/ 346551 w 240"/>
                <a:gd name="T3" fmla="*/ 856997 h 824"/>
                <a:gd name="T4" fmla="*/ 352425 w 240"/>
                <a:gd name="T5" fmla="*/ 0 h 824"/>
                <a:gd name="T6" fmla="*/ 5874 w 240"/>
                <a:gd name="T7" fmla="*/ 0 h 824"/>
                <a:gd name="T8" fmla="*/ 0 w 240"/>
                <a:gd name="T9" fmla="*/ 1211262 h 8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0"/>
                <a:gd name="T16" fmla="*/ 0 h 824"/>
                <a:gd name="T17" fmla="*/ 240 w 240"/>
                <a:gd name="T18" fmla="*/ 824 h 8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0" h="824">
                  <a:moveTo>
                    <a:pt x="0" y="824"/>
                  </a:moveTo>
                  <a:lnTo>
                    <a:pt x="236" y="583"/>
                  </a:lnTo>
                  <a:lnTo>
                    <a:pt x="240" y="0"/>
                  </a:lnTo>
                  <a:lnTo>
                    <a:pt x="4" y="0"/>
                  </a:lnTo>
                  <a:lnTo>
                    <a:pt x="0" y="824"/>
                  </a:lnTo>
                  <a:close/>
                </a:path>
              </a:pathLst>
            </a:custGeom>
            <a:solidFill>
              <a:srgbClr val="8B7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95"/>
            <p:cNvSpPr>
              <a:spLocks noChangeArrowheads="1"/>
            </p:cNvSpPr>
            <p:nvPr/>
          </p:nvSpPr>
          <p:spPr bwMode="auto">
            <a:xfrm>
              <a:off x="7775575" y="5208588"/>
              <a:ext cx="212725" cy="933450"/>
            </a:xfrm>
            <a:custGeom>
              <a:avLst/>
              <a:gdLst>
                <a:gd name="T0" fmla="*/ 212725 w 145"/>
                <a:gd name="T1" fmla="*/ 748230 h 635"/>
                <a:gd name="T2" fmla="*/ 212725 w 145"/>
                <a:gd name="T3" fmla="*/ 0 h 635"/>
                <a:gd name="T4" fmla="*/ 0 w 145"/>
                <a:gd name="T5" fmla="*/ 0 h 635"/>
                <a:gd name="T6" fmla="*/ 5868 w 145"/>
                <a:gd name="T7" fmla="*/ 933450 h 635"/>
                <a:gd name="T8" fmla="*/ 212725 w 145"/>
                <a:gd name="T9" fmla="*/ 748230 h 6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5"/>
                <a:gd name="T16" fmla="*/ 0 h 635"/>
                <a:gd name="T17" fmla="*/ 145 w 145"/>
                <a:gd name="T18" fmla="*/ 635 h 6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5" h="635">
                  <a:moveTo>
                    <a:pt x="145" y="509"/>
                  </a:moveTo>
                  <a:lnTo>
                    <a:pt x="145" y="0"/>
                  </a:lnTo>
                  <a:lnTo>
                    <a:pt x="0" y="0"/>
                  </a:lnTo>
                  <a:lnTo>
                    <a:pt x="4" y="635"/>
                  </a:lnTo>
                  <a:lnTo>
                    <a:pt x="145" y="509"/>
                  </a:lnTo>
                  <a:close/>
                </a:path>
              </a:pathLst>
            </a:custGeom>
            <a:solidFill>
              <a:srgbClr val="685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96"/>
            <p:cNvSpPr>
              <a:spLocks noChangeArrowheads="1"/>
            </p:cNvSpPr>
            <p:nvPr/>
          </p:nvSpPr>
          <p:spPr bwMode="auto">
            <a:xfrm>
              <a:off x="7602538" y="5208588"/>
              <a:ext cx="179387" cy="868362"/>
            </a:xfrm>
            <a:custGeom>
              <a:avLst/>
              <a:gdLst>
                <a:gd name="T0" fmla="*/ 179387 w 122"/>
                <a:gd name="T1" fmla="*/ 868362 h 591"/>
                <a:gd name="T2" fmla="*/ 5882 w 122"/>
                <a:gd name="T3" fmla="*/ 700861 h 591"/>
                <a:gd name="T4" fmla="*/ 0 w 122"/>
                <a:gd name="T5" fmla="*/ 0 h 591"/>
                <a:gd name="T6" fmla="*/ 173505 w 122"/>
                <a:gd name="T7" fmla="*/ 0 h 591"/>
                <a:gd name="T8" fmla="*/ 179387 w 122"/>
                <a:gd name="T9" fmla="*/ 868362 h 5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"/>
                <a:gd name="T16" fmla="*/ 0 h 591"/>
                <a:gd name="T17" fmla="*/ 122 w 122"/>
                <a:gd name="T18" fmla="*/ 591 h 5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" h="591">
                  <a:moveTo>
                    <a:pt x="122" y="591"/>
                  </a:moveTo>
                  <a:lnTo>
                    <a:pt x="4" y="477"/>
                  </a:lnTo>
                  <a:lnTo>
                    <a:pt x="0" y="0"/>
                  </a:lnTo>
                  <a:lnTo>
                    <a:pt x="118" y="0"/>
                  </a:lnTo>
                  <a:lnTo>
                    <a:pt x="122" y="591"/>
                  </a:lnTo>
                  <a:close/>
                </a:path>
              </a:pathLst>
            </a:custGeom>
            <a:solidFill>
              <a:srgbClr val="B693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97"/>
            <p:cNvSpPr>
              <a:spLocks noChangeArrowheads="1"/>
            </p:cNvSpPr>
            <p:nvPr/>
          </p:nvSpPr>
          <p:spPr bwMode="auto">
            <a:xfrm>
              <a:off x="7527925" y="5208588"/>
              <a:ext cx="254000" cy="642937"/>
            </a:xfrm>
            <a:custGeom>
              <a:avLst/>
              <a:gdLst>
                <a:gd name="T0" fmla="*/ 248127 w 173"/>
                <a:gd name="T1" fmla="*/ 642937 h 438"/>
                <a:gd name="T2" fmla="*/ 0 w 173"/>
                <a:gd name="T3" fmla="*/ 411010 h 438"/>
                <a:gd name="T4" fmla="*/ 0 w 173"/>
                <a:gd name="T5" fmla="*/ 0 h 438"/>
                <a:gd name="T6" fmla="*/ 254000 w 173"/>
                <a:gd name="T7" fmla="*/ 0 h 438"/>
                <a:gd name="T8" fmla="*/ 248127 w 173"/>
                <a:gd name="T9" fmla="*/ 642937 h 4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3"/>
                <a:gd name="T16" fmla="*/ 0 h 438"/>
                <a:gd name="T17" fmla="*/ 173 w 173"/>
                <a:gd name="T18" fmla="*/ 438 h 4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3" h="438">
                  <a:moveTo>
                    <a:pt x="169" y="438"/>
                  </a:moveTo>
                  <a:lnTo>
                    <a:pt x="0" y="280"/>
                  </a:lnTo>
                  <a:lnTo>
                    <a:pt x="0" y="0"/>
                  </a:lnTo>
                  <a:lnTo>
                    <a:pt x="173" y="0"/>
                  </a:lnTo>
                  <a:lnTo>
                    <a:pt x="169" y="438"/>
                  </a:lnTo>
                  <a:close/>
                </a:path>
              </a:pathLst>
            </a:custGeom>
            <a:solidFill>
              <a:srgbClr val="D3B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98"/>
            <p:cNvSpPr>
              <a:spLocks noChangeArrowheads="1"/>
            </p:cNvSpPr>
            <p:nvPr/>
          </p:nvSpPr>
          <p:spPr bwMode="auto">
            <a:xfrm>
              <a:off x="7781925" y="5602288"/>
              <a:ext cx="85725" cy="369887"/>
            </a:xfrm>
            <a:custGeom>
              <a:avLst/>
              <a:gdLst>
                <a:gd name="T0" fmla="*/ 0 w 59"/>
                <a:gd name="T1" fmla="*/ 369887 h 252"/>
                <a:gd name="T2" fmla="*/ 85725 w 59"/>
                <a:gd name="T3" fmla="*/ 295029 h 252"/>
                <a:gd name="T4" fmla="*/ 85725 w 59"/>
                <a:gd name="T5" fmla="*/ 80729 h 252"/>
                <a:gd name="T6" fmla="*/ 0 w 59"/>
                <a:gd name="T7" fmla="*/ 0 h 252"/>
                <a:gd name="T8" fmla="*/ 0 w 59"/>
                <a:gd name="T9" fmla="*/ 369887 h 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"/>
                <a:gd name="T16" fmla="*/ 0 h 252"/>
                <a:gd name="T17" fmla="*/ 59 w 59"/>
                <a:gd name="T18" fmla="*/ 252 h 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" h="252">
                  <a:moveTo>
                    <a:pt x="0" y="252"/>
                  </a:moveTo>
                  <a:lnTo>
                    <a:pt x="59" y="201"/>
                  </a:lnTo>
                  <a:lnTo>
                    <a:pt x="59" y="55"/>
                  </a:lnTo>
                  <a:lnTo>
                    <a:pt x="0" y="0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rgbClr val="8B7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Oval 99"/>
            <p:cNvSpPr>
              <a:spLocks noChangeArrowheads="1"/>
            </p:cNvSpPr>
            <p:nvPr/>
          </p:nvSpPr>
          <p:spPr bwMode="auto">
            <a:xfrm>
              <a:off x="8283575" y="5551488"/>
              <a:ext cx="201613" cy="201612"/>
            </a:xfrm>
            <a:prstGeom prst="ellipse">
              <a:avLst/>
            </a:prstGeom>
            <a:solidFill>
              <a:srgbClr val="007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9" name="Oval 100"/>
            <p:cNvSpPr>
              <a:spLocks noChangeArrowheads="1"/>
            </p:cNvSpPr>
            <p:nvPr/>
          </p:nvSpPr>
          <p:spPr bwMode="auto">
            <a:xfrm>
              <a:off x="6788150" y="4429125"/>
              <a:ext cx="230188" cy="230188"/>
            </a:xfrm>
            <a:prstGeom prst="ellipse">
              <a:avLst/>
            </a:prstGeom>
            <a:solidFill>
              <a:srgbClr val="007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3" name="Freeform 104"/>
            <p:cNvSpPr>
              <a:spLocks noChangeArrowheads="1"/>
            </p:cNvSpPr>
            <p:nvPr/>
          </p:nvSpPr>
          <p:spPr bwMode="auto">
            <a:xfrm>
              <a:off x="7331075" y="4289425"/>
              <a:ext cx="207963" cy="104775"/>
            </a:xfrm>
            <a:custGeom>
              <a:avLst/>
              <a:gdLst>
                <a:gd name="T0" fmla="*/ 103982 w 36"/>
                <a:gd name="T1" fmla="*/ 0 h 18"/>
                <a:gd name="T2" fmla="*/ 0 w 36"/>
                <a:gd name="T3" fmla="*/ 104775 h 18"/>
                <a:gd name="T4" fmla="*/ 207963 w 36"/>
                <a:gd name="T5" fmla="*/ 104775 h 18"/>
                <a:gd name="T6" fmla="*/ 103982 w 36"/>
                <a:gd name="T7" fmla="*/ 0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"/>
                <a:gd name="T13" fmla="*/ 0 h 18"/>
                <a:gd name="T14" fmla="*/ 36 w 36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" h="18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solidFill>
              <a:srgbClr val="368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105"/>
            <p:cNvSpPr>
              <a:spLocks noChangeArrowheads="1"/>
            </p:cNvSpPr>
            <p:nvPr/>
          </p:nvSpPr>
          <p:spPr bwMode="auto">
            <a:xfrm>
              <a:off x="6400800" y="4832350"/>
              <a:ext cx="207963" cy="104775"/>
            </a:xfrm>
            <a:custGeom>
              <a:avLst/>
              <a:gdLst>
                <a:gd name="T0" fmla="*/ 103982 w 36"/>
                <a:gd name="T1" fmla="*/ 0 h 18"/>
                <a:gd name="T2" fmla="*/ 0 w 36"/>
                <a:gd name="T3" fmla="*/ 104775 h 18"/>
                <a:gd name="T4" fmla="*/ 207963 w 36"/>
                <a:gd name="T5" fmla="*/ 104775 h 18"/>
                <a:gd name="T6" fmla="*/ 103982 w 36"/>
                <a:gd name="T7" fmla="*/ 0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"/>
                <a:gd name="T13" fmla="*/ 0 h 18"/>
                <a:gd name="T14" fmla="*/ 36 w 36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" h="18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solidFill>
              <a:srgbClr val="5578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106"/>
            <p:cNvSpPr>
              <a:spLocks noChangeArrowheads="1"/>
            </p:cNvSpPr>
            <p:nvPr/>
          </p:nvSpPr>
          <p:spPr bwMode="auto">
            <a:xfrm>
              <a:off x="6072188" y="5291138"/>
              <a:ext cx="207962" cy="103187"/>
            </a:xfrm>
            <a:custGeom>
              <a:avLst/>
              <a:gdLst>
                <a:gd name="T0" fmla="*/ 103981 w 36"/>
                <a:gd name="T1" fmla="*/ 0 h 18"/>
                <a:gd name="T2" fmla="*/ 0 w 36"/>
                <a:gd name="T3" fmla="*/ 103187 h 18"/>
                <a:gd name="T4" fmla="*/ 207962 w 36"/>
                <a:gd name="T5" fmla="*/ 103187 h 18"/>
                <a:gd name="T6" fmla="*/ 103981 w 36"/>
                <a:gd name="T7" fmla="*/ 0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"/>
                <a:gd name="T13" fmla="*/ 0 h 18"/>
                <a:gd name="T14" fmla="*/ 36 w 36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" h="18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solidFill>
              <a:srgbClr val="5578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107"/>
            <p:cNvSpPr>
              <a:spLocks noChangeArrowheads="1"/>
            </p:cNvSpPr>
            <p:nvPr/>
          </p:nvSpPr>
          <p:spPr bwMode="auto">
            <a:xfrm>
              <a:off x="6632575" y="5527675"/>
              <a:ext cx="184150" cy="92075"/>
            </a:xfrm>
            <a:custGeom>
              <a:avLst/>
              <a:gdLst>
                <a:gd name="T0" fmla="*/ 92075 w 32"/>
                <a:gd name="T1" fmla="*/ 0 h 16"/>
                <a:gd name="T2" fmla="*/ 0 w 32"/>
                <a:gd name="T3" fmla="*/ 92075 h 16"/>
                <a:gd name="T4" fmla="*/ 184150 w 32"/>
                <a:gd name="T5" fmla="*/ 92075 h 16"/>
                <a:gd name="T6" fmla="*/ 92075 w 32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16"/>
                <a:gd name="T14" fmla="*/ 32 w 32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16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7"/>
                    <a:pt x="24" y="0"/>
                    <a:pt x="16" y="0"/>
                  </a:cubicBezTo>
                  <a:close/>
                </a:path>
              </a:pathLst>
            </a:custGeom>
            <a:solidFill>
              <a:srgbClr val="7FA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108"/>
            <p:cNvSpPr>
              <a:spLocks noChangeArrowheads="1"/>
            </p:cNvSpPr>
            <p:nvPr/>
          </p:nvSpPr>
          <p:spPr bwMode="auto">
            <a:xfrm>
              <a:off x="6926263" y="5280025"/>
              <a:ext cx="185737" cy="92075"/>
            </a:xfrm>
            <a:custGeom>
              <a:avLst/>
              <a:gdLst>
                <a:gd name="T0" fmla="*/ 92869 w 32"/>
                <a:gd name="T1" fmla="*/ 0 h 16"/>
                <a:gd name="T2" fmla="*/ 0 w 32"/>
                <a:gd name="T3" fmla="*/ 92075 h 16"/>
                <a:gd name="T4" fmla="*/ 185737 w 32"/>
                <a:gd name="T5" fmla="*/ 92075 h 16"/>
                <a:gd name="T6" fmla="*/ 92869 w 32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16"/>
                <a:gd name="T14" fmla="*/ 32 w 32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16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</a:path>
              </a:pathLst>
            </a:custGeom>
            <a:solidFill>
              <a:srgbClr val="7FA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109"/>
            <p:cNvSpPr>
              <a:spLocks noChangeArrowheads="1"/>
            </p:cNvSpPr>
            <p:nvPr/>
          </p:nvSpPr>
          <p:spPr bwMode="auto">
            <a:xfrm>
              <a:off x="6926263" y="5689600"/>
              <a:ext cx="185737" cy="92075"/>
            </a:xfrm>
            <a:custGeom>
              <a:avLst/>
              <a:gdLst>
                <a:gd name="T0" fmla="*/ 92869 w 32"/>
                <a:gd name="T1" fmla="*/ 0 h 16"/>
                <a:gd name="T2" fmla="*/ 0 w 32"/>
                <a:gd name="T3" fmla="*/ 92075 h 16"/>
                <a:gd name="T4" fmla="*/ 185737 w 32"/>
                <a:gd name="T5" fmla="*/ 92075 h 16"/>
                <a:gd name="T6" fmla="*/ 92869 w 32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16"/>
                <a:gd name="T14" fmla="*/ 32 w 32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16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</a:path>
              </a:pathLst>
            </a:custGeom>
            <a:solidFill>
              <a:srgbClr val="7FA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Freeform 110"/>
            <p:cNvSpPr>
              <a:spLocks noChangeArrowheads="1"/>
            </p:cNvSpPr>
            <p:nvPr/>
          </p:nvSpPr>
          <p:spPr bwMode="auto">
            <a:xfrm>
              <a:off x="6908800" y="3733800"/>
              <a:ext cx="196850" cy="98425"/>
            </a:xfrm>
            <a:custGeom>
              <a:avLst/>
              <a:gdLst>
                <a:gd name="T0" fmla="*/ 98425 w 34"/>
                <a:gd name="T1" fmla="*/ 0 h 17"/>
                <a:gd name="T2" fmla="*/ 0 w 34"/>
                <a:gd name="T3" fmla="*/ 98425 h 17"/>
                <a:gd name="T4" fmla="*/ 196850 w 34"/>
                <a:gd name="T5" fmla="*/ 98425 h 17"/>
                <a:gd name="T6" fmla="*/ 98425 w 34"/>
                <a:gd name="T7" fmla="*/ 0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4"/>
                <a:gd name="T13" fmla="*/ 0 h 17"/>
                <a:gd name="T14" fmla="*/ 34 w 34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4" h="17">
                  <a:moveTo>
                    <a:pt x="17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</a:path>
              </a:pathLst>
            </a:custGeom>
            <a:solidFill>
              <a:srgbClr val="368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Freeform 111"/>
            <p:cNvSpPr>
              <a:spLocks noChangeArrowheads="1"/>
            </p:cNvSpPr>
            <p:nvPr/>
          </p:nvSpPr>
          <p:spPr bwMode="auto">
            <a:xfrm>
              <a:off x="6175375" y="5965825"/>
              <a:ext cx="69850" cy="163513"/>
            </a:xfrm>
            <a:custGeom>
              <a:avLst/>
              <a:gdLst>
                <a:gd name="T0" fmla="*/ 69850 w 12"/>
                <a:gd name="T1" fmla="*/ 163513 h 28"/>
                <a:gd name="T2" fmla="*/ 46567 w 12"/>
                <a:gd name="T3" fmla="*/ 163513 h 28"/>
                <a:gd name="T4" fmla="*/ 46567 w 12"/>
                <a:gd name="T5" fmla="*/ 46718 h 28"/>
                <a:gd name="T6" fmla="*/ 23283 w 12"/>
                <a:gd name="T7" fmla="*/ 23359 h 28"/>
                <a:gd name="T8" fmla="*/ 0 w 12"/>
                <a:gd name="T9" fmla="*/ 23359 h 28"/>
                <a:gd name="T10" fmla="*/ 0 w 12"/>
                <a:gd name="T11" fmla="*/ 0 h 28"/>
                <a:gd name="T12" fmla="*/ 23283 w 12"/>
                <a:gd name="T13" fmla="*/ 0 h 28"/>
                <a:gd name="T14" fmla="*/ 69850 w 12"/>
                <a:gd name="T15" fmla="*/ 46718 h 28"/>
                <a:gd name="T16" fmla="*/ 69850 w 12"/>
                <a:gd name="T17" fmla="*/ 163513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28"/>
                <a:gd name="T29" fmla="*/ 12 w 12"/>
                <a:gd name="T30" fmla="*/ 28 h 2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28">
                  <a:moveTo>
                    <a:pt x="12" y="28"/>
                  </a:moveTo>
                  <a:cubicBezTo>
                    <a:pt x="8" y="28"/>
                    <a:pt x="8" y="28"/>
                    <a:pt x="8" y="2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6"/>
                    <a:pt x="6" y="4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0"/>
                    <a:pt x="12" y="4"/>
                    <a:pt x="12" y="8"/>
                  </a:cubicBezTo>
                  <a:lnTo>
                    <a:pt x="12" y="28"/>
                  </a:lnTo>
                  <a:close/>
                </a:path>
              </a:pathLst>
            </a:custGeom>
            <a:solidFill>
              <a:srgbClr val="6D54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" name="Rectangle 112"/>
            <p:cNvSpPr>
              <a:spLocks noChangeArrowheads="1"/>
            </p:cNvSpPr>
            <p:nvPr/>
          </p:nvSpPr>
          <p:spPr bwMode="auto">
            <a:xfrm>
              <a:off x="6210300" y="6094413"/>
              <a:ext cx="39688" cy="68262"/>
            </a:xfrm>
            <a:prstGeom prst="rect">
              <a:avLst/>
            </a:prstGeom>
            <a:solidFill>
              <a:srgbClr val="6D54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" name="Freeform 113"/>
            <p:cNvSpPr>
              <a:spLocks noChangeArrowheads="1"/>
            </p:cNvSpPr>
            <p:nvPr/>
          </p:nvSpPr>
          <p:spPr bwMode="auto">
            <a:xfrm>
              <a:off x="5610225" y="6002338"/>
              <a:ext cx="161925" cy="98425"/>
            </a:xfrm>
            <a:custGeom>
              <a:avLst/>
              <a:gdLst>
                <a:gd name="T0" fmla="*/ 23132 w 28"/>
                <a:gd name="T1" fmla="*/ 75266 h 17"/>
                <a:gd name="T2" fmla="*/ 0 w 28"/>
                <a:gd name="T3" fmla="*/ 75266 h 17"/>
                <a:gd name="T4" fmla="*/ 63613 w 28"/>
                <a:gd name="T5" fmla="*/ 98425 h 17"/>
                <a:gd name="T6" fmla="*/ 161925 w 28"/>
                <a:gd name="T7" fmla="*/ 0 h 17"/>
                <a:gd name="T8" fmla="*/ 121444 w 28"/>
                <a:gd name="T9" fmla="*/ 0 h 17"/>
                <a:gd name="T10" fmla="*/ 23132 w 28"/>
                <a:gd name="T11" fmla="*/ 75266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"/>
                <a:gd name="T19" fmla="*/ 0 h 17"/>
                <a:gd name="T20" fmla="*/ 28 w 28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" h="17">
                  <a:moveTo>
                    <a:pt x="4" y="13"/>
                  </a:moveTo>
                  <a:cubicBezTo>
                    <a:pt x="3" y="13"/>
                    <a:pt x="2" y="13"/>
                    <a:pt x="0" y="13"/>
                  </a:cubicBezTo>
                  <a:cubicBezTo>
                    <a:pt x="3" y="15"/>
                    <a:pt x="7" y="17"/>
                    <a:pt x="11" y="17"/>
                  </a:cubicBezTo>
                  <a:cubicBezTo>
                    <a:pt x="20" y="17"/>
                    <a:pt x="28" y="9"/>
                    <a:pt x="2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7"/>
                    <a:pt x="12" y="13"/>
                    <a:pt x="4" y="13"/>
                  </a:cubicBezTo>
                  <a:close/>
                </a:path>
              </a:pathLst>
            </a:custGeom>
            <a:solidFill>
              <a:srgbClr val="6D54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Rectangle 114"/>
            <p:cNvSpPr>
              <a:spLocks noChangeArrowheads="1"/>
            </p:cNvSpPr>
            <p:nvPr/>
          </p:nvSpPr>
          <p:spPr bwMode="auto">
            <a:xfrm>
              <a:off x="6026150" y="6042025"/>
              <a:ext cx="80963" cy="219075"/>
            </a:xfrm>
            <a:prstGeom prst="rect">
              <a:avLst/>
            </a:prstGeom>
            <a:solidFill>
              <a:srgbClr val="6D54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4" name="Rectangle 115"/>
            <p:cNvSpPr>
              <a:spLocks noChangeArrowheads="1"/>
            </p:cNvSpPr>
            <p:nvPr/>
          </p:nvSpPr>
          <p:spPr bwMode="auto">
            <a:xfrm>
              <a:off x="5800725" y="5989638"/>
              <a:ext cx="79375" cy="271462"/>
            </a:xfrm>
            <a:prstGeom prst="rect">
              <a:avLst/>
            </a:prstGeom>
            <a:solidFill>
              <a:srgbClr val="6D54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5" name="Freeform 116"/>
            <p:cNvSpPr>
              <a:spLocks noChangeArrowheads="1"/>
            </p:cNvSpPr>
            <p:nvPr/>
          </p:nvSpPr>
          <p:spPr bwMode="auto">
            <a:xfrm>
              <a:off x="5864225" y="5891213"/>
              <a:ext cx="323850" cy="369887"/>
            </a:xfrm>
            <a:custGeom>
              <a:avLst/>
              <a:gdLst>
                <a:gd name="T0" fmla="*/ 0 w 56"/>
                <a:gd name="T1" fmla="*/ 0 h 64"/>
                <a:gd name="T2" fmla="*/ 0 w 56"/>
                <a:gd name="T3" fmla="*/ 167605 h 64"/>
                <a:gd name="T4" fmla="*/ 0 w 56"/>
                <a:gd name="T5" fmla="*/ 196502 h 64"/>
                <a:gd name="T6" fmla="*/ 0 w 56"/>
                <a:gd name="T7" fmla="*/ 369887 h 64"/>
                <a:gd name="T8" fmla="*/ 86746 w 56"/>
                <a:gd name="T9" fmla="*/ 369887 h 64"/>
                <a:gd name="T10" fmla="*/ 86746 w 56"/>
                <a:gd name="T11" fmla="*/ 231179 h 64"/>
                <a:gd name="T12" fmla="*/ 127227 w 56"/>
                <a:gd name="T13" fmla="*/ 196502 h 64"/>
                <a:gd name="T14" fmla="*/ 202406 w 56"/>
                <a:gd name="T15" fmla="*/ 196502 h 64"/>
                <a:gd name="T16" fmla="*/ 237104 w 56"/>
                <a:gd name="T17" fmla="*/ 231179 h 64"/>
                <a:gd name="T18" fmla="*/ 237104 w 56"/>
                <a:gd name="T19" fmla="*/ 369887 h 64"/>
                <a:gd name="T20" fmla="*/ 323850 w 56"/>
                <a:gd name="T21" fmla="*/ 369887 h 64"/>
                <a:gd name="T22" fmla="*/ 323850 w 56"/>
                <a:gd name="T23" fmla="*/ 196502 h 64"/>
                <a:gd name="T24" fmla="*/ 323850 w 56"/>
                <a:gd name="T25" fmla="*/ 150267 h 64"/>
                <a:gd name="T26" fmla="*/ 323850 w 56"/>
                <a:gd name="T27" fmla="*/ 98251 h 64"/>
                <a:gd name="T28" fmla="*/ 225538 w 56"/>
                <a:gd name="T29" fmla="*/ 0 h 64"/>
                <a:gd name="T30" fmla="*/ 0 w 56"/>
                <a:gd name="T31" fmla="*/ 0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64"/>
                <a:gd name="T50" fmla="*/ 56 w 56"/>
                <a:gd name="T51" fmla="*/ 64 h 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64">
                  <a:moveTo>
                    <a:pt x="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37"/>
                    <a:pt x="18" y="34"/>
                    <a:pt x="22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8" y="34"/>
                    <a:pt x="41" y="37"/>
                    <a:pt x="41" y="40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8"/>
                    <a:pt x="48" y="0"/>
                    <a:pt x="3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492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Freeform 117"/>
            <p:cNvSpPr>
              <a:spLocks noChangeArrowheads="1"/>
            </p:cNvSpPr>
            <p:nvPr/>
          </p:nvSpPr>
          <p:spPr bwMode="auto">
            <a:xfrm>
              <a:off x="5864225" y="6105525"/>
              <a:ext cx="74613" cy="87313"/>
            </a:xfrm>
            <a:custGeom>
              <a:avLst/>
              <a:gdLst>
                <a:gd name="T0" fmla="*/ 74613 w 13"/>
                <a:gd name="T1" fmla="*/ 0 h 15"/>
                <a:gd name="T2" fmla="*/ 5739 w 13"/>
                <a:gd name="T3" fmla="*/ 0 h 15"/>
                <a:gd name="T4" fmla="*/ 0 w 13"/>
                <a:gd name="T5" fmla="*/ 0 h 15"/>
                <a:gd name="T6" fmla="*/ 0 w 13"/>
                <a:gd name="T7" fmla="*/ 87313 h 15"/>
                <a:gd name="T8" fmla="*/ 74613 w 13"/>
                <a:gd name="T9" fmla="*/ 87313 h 15"/>
                <a:gd name="T10" fmla="*/ 74613 w 13"/>
                <a:gd name="T11" fmla="*/ 0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"/>
                <a:gd name="T19" fmla="*/ 0 h 15"/>
                <a:gd name="T20" fmla="*/ 13 w 13"/>
                <a:gd name="T21" fmla="*/ 15 h 1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" h="15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3" y="15"/>
                    <a:pt x="13" y="15"/>
                    <a:pt x="13" y="15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7E69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Freeform 118"/>
            <p:cNvSpPr>
              <a:spLocks noChangeArrowheads="1"/>
            </p:cNvSpPr>
            <p:nvPr/>
          </p:nvSpPr>
          <p:spPr bwMode="auto">
            <a:xfrm>
              <a:off x="5864225" y="5891213"/>
              <a:ext cx="74613" cy="122237"/>
            </a:xfrm>
            <a:custGeom>
              <a:avLst/>
              <a:gdLst>
                <a:gd name="T0" fmla="*/ 0 w 13"/>
                <a:gd name="T1" fmla="*/ 0 h 21"/>
                <a:gd name="T2" fmla="*/ 0 w 13"/>
                <a:gd name="T3" fmla="*/ 122237 h 21"/>
                <a:gd name="T4" fmla="*/ 28697 w 13"/>
                <a:gd name="T5" fmla="*/ 122237 h 21"/>
                <a:gd name="T6" fmla="*/ 74613 w 13"/>
                <a:gd name="T7" fmla="*/ 75671 h 21"/>
                <a:gd name="T8" fmla="*/ 74613 w 13"/>
                <a:gd name="T9" fmla="*/ 0 h 21"/>
                <a:gd name="T10" fmla="*/ 0 w 13"/>
                <a:gd name="T11" fmla="*/ 0 h 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"/>
                <a:gd name="T19" fmla="*/ 0 h 21"/>
                <a:gd name="T20" fmla="*/ 13 w 13"/>
                <a:gd name="T21" fmla="*/ 21 h 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" h="21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9" y="21"/>
                    <a:pt x="13" y="17"/>
                    <a:pt x="13" y="13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E69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Freeform 119"/>
            <p:cNvSpPr>
              <a:spLocks noChangeArrowheads="1"/>
            </p:cNvSpPr>
            <p:nvPr/>
          </p:nvSpPr>
          <p:spPr bwMode="auto">
            <a:xfrm>
              <a:off x="5684838" y="5694363"/>
              <a:ext cx="138112" cy="284162"/>
            </a:xfrm>
            <a:custGeom>
              <a:avLst/>
              <a:gdLst>
                <a:gd name="T0" fmla="*/ 138112 w 24"/>
                <a:gd name="T1" fmla="*/ 0 h 49"/>
                <a:gd name="T2" fmla="*/ 0 w 24"/>
                <a:gd name="T3" fmla="*/ 139181 h 49"/>
                <a:gd name="T4" fmla="*/ 138112 w 24"/>
                <a:gd name="T5" fmla="*/ 284162 h 49"/>
                <a:gd name="T6" fmla="*/ 138112 w 24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49"/>
                <a:gd name="T14" fmla="*/ 24 w 24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49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9"/>
                    <a:pt x="24" y="49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6D54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" name="Freeform 120"/>
            <p:cNvSpPr>
              <a:spLocks noChangeArrowheads="1"/>
            </p:cNvSpPr>
            <p:nvPr/>
          </p:nvSpPr>
          <p:spPr bwMode="auto">
            <a:xfrm>
              <a:off x="5730875" y="5816600"/>
              <a:ext cx="168275" cy="365125"/>
            </a:xfrm>
            <a:custGeom>
              <a:avLst/>
              <a:gdLst>
                <a:gd name="T0" fmla="*/ 168275 w 29"/>
                <a:gd name="T1" fmla="*/ 133300 h 63"/>
                <a:gd name="T2" fmla="*/ 168275 w 29"/>
                <a:gd name="T3" fmla="*/ 34774 h 63"/>
                <a:gd name="T4" fmla="*/ 139262 w 29"/>
                <a:gd name="T5" fmla="*/ 0 h 63"/>
                <a:gd name="T6" fmla="*/ 69631 w 29"/>
                <a:gd name="T7" fmla="*/ 0 h 63"/>
                <a:gd name="T8" fmla="*/ 29013 w 29"/>
                <a:gd name="T9" fmla="*/ 0 h 63"/>
                <a:gd name="T10" fmla="*/ 0 w 29"/>
                <a:gd name="T11" fmla="*/ 34774 h 63"/>
                <a:gd name="T12" fmla="*/ 0 w 29"/>
                <a:gd name="T13" fmla="*/ 185460 h 63"/>
                <a:gd name="T14" fmla="*/ 0 w 29"/>
                <a:gd name="T15" fmla="*/ 283986 h 63"/>
                <a:gd name="T16" fmla="*/ 75434 w 29"/>
                <a:gd name="T17" fmla="*/ 365125 h 63"/>
                <a:gd name="T18" fmla="*/ 168275 w 29"/>
                <a:gd name="T19" fmla="*/ 365125 h 63"/>
                <a:gd name="T20" fmla="*/ 168275 w 29"/>
                <a:gd name="T21" fmla="*/ 307169 h 63"/>
                <a:gd name="T22" fmla="*/ 98644 w 29"/>
                <a:gd name="T23" fmla="*/ 307169 h 63"/>
                <a:gd name="T24" fmla="*/ 69631 w 29"/>
                <a:gd name="T25" fmla="*/ 278190 h 63"/>
                <a:gd name="T26" fmla="*/ 69631 w 29"/>
                <a:gd name="T27" fmla="*/ 185460 h 63"/>
                <a:gd name="T28" fmla="*/ 121854 w 29"/>
                <a:gd name="T29" fmla="*/ 185460 h 63"/>
                <a:gd name="T30" fmla="*/ 168275 w 29"/>
                <a:gd name="T31" fmla="*/ 133300 h 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9"/>
                <a:gd name="T49" fmla="*/ 0 h 63"/>
                <a:gd name="T50" fmla="*/ 29 w 29"/>
                <a:gd name="T51" fmla="*/ 63 h 6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9" h="63">
                  <a:moveTo>
                    <a:pt x="29" y="23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9" y="3"/>
                    <a:pt x="27" y="0"/>
                    <a:pt x="2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6" y="63"/>
                    <a:pt x="13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4" y="53"/>
                    <a:pt x="12" y="51"/>
                    <a:pt x="12" y="48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5" y="32"/>
                    <a:pt x="29" y="28"/>
                    <a:pt x="29" y="23"/>
                  </a:cubicBezTo>
                  <a:close/>
                </a:path>
              </a:pathLst>
            </a:custGeom>
            <a:solidFill>
              <a:srgbClr val="A492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" name="Freeform 121"/>
            <p:cNvSpPr>
              <a:spLocks noChangeArrowheads="1"/>
            </p:cNvSpPr>
            <p:nvPr/>
          </p:nvSpPr>
          <p:spPr bwMode="auto">
            <a:xfrm>
              <a:off x="5846763" y="5694363"/>
              <a:ext cx="138112" cy="284162"/>
            </a:xfrm>
            <a:custGeom>
              <a:avLst/>
              <a:gdLst>
                <a:gd name="T0" fmla="*/ 138112 w 24"/>
                <a:gd name="T1" fmla="*/ 0 h 49"/>
                <a:gd name="T2" fmla="*/ 0 w 24"/>
                <a:gd name="T3" fmla="*/ 139181 h 49"/>
                <a:gd name="T4" fmla="*/ 138112 w 24"/>
                <a:gd name="T5" fmla="*/ 284162 h 49"/>
                <a:gd name="T6" fmla="*/ 138112 w 24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49"/>
                <a:gd name="T14" fmla="*/ 24 w 24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49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9"/>
                    <a:pt x="24" y="49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6D54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" name="Oval 122"/>
            <p:cNvSpPr>
              <a:spLocks noChangeArrowheads="1"/>
            </p:cNvSpPr>
            <p:nvPr/>
          </p:nvSpPr>
          <p:spPr bwMode="auto">
            <a:xfrm>
              <a:off x="5789613" y="5897563"/>
              <a:ext cx="28575" cy="23812"/>
            </a:xfrm>
            <a:prstGeom prst="ellipse">
              <a:avLst/>
            </a:prstGeom>
            <a:solidFill>
              <a:srgbClr val="4A5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2" name="Freeform 123"/>
            <p:cNvSpPr>
              <a:spLocks noChangeArrowheads="1"/>
            </p:cNvSpPr>
            <p:nvPr/>
          </p:nvSpPr>
          <p:spPr bwMode="auto">
            <a:xfrm>
              <a:off x="5684838" y="6002338"/>
              <a:ext cx="155575" cy="98425"/>
            </a:xfrm>
            <a:custGeom>
              <a:avLst/>
              <a:gdLst>
                <a:gd name="T0" fmla="*/ 17286 w 27"/>
                <a:gd name="T1" fmla="*/ 75266 h 17"/>
                <a:gd name="T2" fmla="*/ 0 w 27"/>
                <a:gd name="T3" fmla="*/ 75266 h 17"/>
                <a:gd name="T4" fmla="*/ 57620 w 27"/>
                <a:gd name="T5" fmla="*/ 98425 h 17"/>
                <a:gd name="T6" fmla="*/ 155575 w 27"/>
                <a:gd name="T7" fmla="*/ 0 h 17"/>
                <a:gd name="T8" fmla="*/ 115241 w 27"/>
                <a:gd name="T9" fmla="*/ 0 h 17"/>
                <a:gd name="T10" fmla="*/ 17286 w 27"/>
                <a:gd name="T11" fmla="*/ 75266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17"/>
                <a:gd name="T20" fmla="*/ 27 w 27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17">
                  <a:moveTo>
                    <a:pt x="3" y="13"/>
                  </a:moveTo>
                  <a:cubicBezTo>
                    <a:pt x="2" y="13"/>
                    <a:pt x="1" y="13"/>
                    <a:pt x="0" y="13"/>
                  </a:cubicBezTo>
                  <a:cubicBezTo>
                    <a:pt x="2" y="15"/>
                    <a:pt x="6" y="17"/>
                    <a:pt x="10" y="17"/>
                  </a:cubicBezTo>
                  <a:cubicBezTo>
                    <a:pt x="19" y="17"/>
                    <a:pt x="27" y="9"/>
                    <a:pt x="2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7"/>
                    <a:pt x="11" y="13"/>
                    <a:pt x="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" name="Rectangle 124"/>
            <p:cNvSpPr>
              <a:spLocks noChangeArrowheads="1"/>
            </p:cNvSpPr>
            <p:nvPr/>
          </p:nvSpPr>
          <p:spPr bwMode="auto">
            <a:xfrm>
              <a:off x="6932613" y="6094413"/>
              <a:ext cx="39687" cy="68262"/>
            </a:xfrm>
            <a:prstGeom prst="rect">
              <a:avLst/>
            </a:prstGeom>
            <a:solidFill>
              <a:srgbClr val="4A5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" name="Freeform 125"/>
            <p:cNvSpPr>
              <a:spLocks noChangeArrowheads="1"/>
            </p:cNvSpPr>
            <p:nvPr/>
          </p:nvSpPr>
          <p:spPr bwMode="auto">
            <a:xfrm>
              <a:off x="6891338" y="5965825"/>
              <a:ext cx="69850" cy="163513"/>
            </a:xfrm>
            <a:custGeom>
              <a:avLst/>
              <a:gdLst>
                <a:gd name="T0" fmla="*/ 69850 w 12"/>
                <a:gd name="T1" fmla="*/ 163513 h 28"/>
                <a:gd name="T2" fmla="*/ 46567 w 12"/>
                <a:gd name="T3" fmla="*/ 163513 h 28"/>
                <a:gd name="T4" fmla="*/ 46567 w 12"/>
                <a:gd name="T5" fmla="*/ 46718 h 28"/>
                <a:gd name="T6" fmla="*/ 23283 w 12"/>
                <a:gd name="T7" fmla="*/ 23359 h 28"/>
                <a:gd name="T8" fmla="*/ 0 w 12"/>
                <a:gd name="T9" fmla="*/ 23359 h 28"/>
                <a:gd name="T10" fmla="*/ 0 w 12"/>
                <a:gd name="T11" fmla="*/ 0 h 28"/>
                <a:gd name="T12" fmla="*/ 23283 w 12"/>
                <a:gd name="T13" fmla="*/ 0 h 28"/>
                <a:gd name="T14" fmla="*/ 69850 w 12"/>
                <a:gd name="T15" fmla="*/ 46718 h 28"/>
                <a:gd name="T16" fmla="*/ 69850 w 12"/>
                <a:gd name="T17" fmla="*/ 163513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28"/>
                <a:gd name="T29" fmla="*/ 12 w 12"/>
                <a:gd name="T30" fmla="*/ 28 h 2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28">
                  <a:moveTo>
                    <a:pt x="12" y="28"/>
                  </a:moveTo>
                  <a:cubicBezTo>
                    <a:pt x="8" y="28"/>
                    <a:pt x="8" y="28"/>
                    <a:pt x="8" y="2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6"/>
                    <a:pt x="6" y="4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0"/>
                    <a:pt x="12" y="4"/>
                    <a:pt x="12" y="8"/>
                  </a:cubicBezTo>
                  <a:lnTo>
                    <a:pt x="12" y="28"/>
                  </a:lnTo>
                  <a:close/>
                </a:path>
              </a:pathLst>
            </a:custGeom>
            <a:solidFill>
              <a:srgbClr val="4A5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" name="Freeform 126"/>
            <p:cNvSpPr>
              <a:spLocks noChangeArrowheads="1"/>
            </p:cNvSpPr>
            <p:nvPr/>
          </p:nvSpPr>
          <p:spPr bwMode="auto">
            <a:xfrm>
              <a:off x="6330950" y="6002338"/>
              <a:ext cx="155575" cy="98425"/>
            </a:xfrm>
            <a:custGeom>
              <a:avLst/>
              <a:gdLst>
                <a:gd name="T0" fmla="*/ 23048 w 27"/>
                <a:gd name="T1" fmla="*/ 75266 h 17"/>
                <a:gd name="T2" fmla="*/ 0 w 27"/>
                <a:gd name="T3" fmla="*/ 75266 h 17"/>
                <a:gd name="T4" fmla="*/ 57620 w 27"/>
                <a:gd name="T5" fmla="*/ 98425 h 17"/>
                <a:gd name="T6" fmla="*/ 155575 w 27"/>
                <a:gd name="T7" fmla="*/ 0 h 17"/>
                <a:gd name="T8" fmla="*/ 115241 w 27"/>
                <a:gd name="T9" fmla="*/ 0 h 17"/>
                <a:gd name="T10" fmla="*/ 23048 w 27"/>
                <a:gd name="T11" fmla="*/ 75266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17"/>
                <a:gd name="T20" fmla="*/ 27 w 27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17">
                  <a:moveTo>
                    <a:pt x="4" y="13"/>
                  </a:moveTo>
                  <a:cubicBezTo>
                    <a:pt x="2" y="13"/>
                    <a:pt x="1" y="13"/>
                    <a:pt x="0" y="13"/>
                  </a:cubicBezTo>
                  <a:cubicBezTo>
                    <a:pt x="3" y="15"/>
                    <a:pt x="6" y="17"/>
                    <a:pt x="10" y="17"/>
                  </a:cubicBezTo>
                  <a:cubicBezTo>
                    <a:pt x="20" y="17"/>
                    <a:pt x="27" y="9"/>
                    <a:pt x="2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7"/>
                    <a:pt x="12" y="13"/>
                    <a:pt x="4" y="13"/>
                  </a:cubicBezTo>
                  <a:close/>
                </a:path>
              </a:pathLst>
            </a:custGeom>
            <a:solidFill>
              <a:srgbClr val="4A5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" name="Rectangle 127"/>
            <p:cNvSpPr>
              <a:spLocks noChangeArrowheads="1"/>
            </p:cNvSpPr>
            <p:nvPr/>
          </p:nvSpPr>
          <p:spPr bwMode="auto">
            <a:xfrm>
              <a:off x="6746875" y="6042025"/>
              <a:ext cx="80963" cy="219075"/>
            </a:xfrm>
            <a:prstGeom prst="rect">
              <a:avLst/>
            </a:prstGeom>
            <a:solidFill>
              <a:srgbClr val="4A5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7" name="Rectangle 128"/>
            <p:cNvSpPr>
              <a:spLocks noChangeArrowheads="1"/>
            </p:cNvSpPr>
            <p:nvPr/>
          </p:nvSpPr>
          <p:spPr bwMode="auto">
            <a:xfrm>
              <a:off x="6516688" y="5989638"/>
              <a:ext cx="85725" cy="271462"/>
            </a:xfrm>
            <a:prstGeom prst="rect">
              <a:avLst/>
            </a:prstGeom>
            <a:solidFill>
              <a:srgbClr val="4A5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8" name="Freeform 129"/>
            <p:cNvSpPr>
              <a:spLocks noChangeArrowheads="1"/>
            </p:cNvSpPr>
            <p:nvPr/>
          </p:nvSpPr>
          <p:spPr bwMode="auto">
            <a:xfrm>
              <a:off x="6584950" y="5891213"/>
              <a:ext cx="317500" cy="369887"/>
            </a:xfrm>
            <a:custGeom>
              <a:avLst/>
              <a:gdLst>
                <a:gd name="T0" fmla="*/ 0 w 55"/>
                <a:gd name="T1" fmla="*/ 0 h 64"/>
                <a:gd name="T2" fmla="*/ 0 w 55"/>
                <a:gd name="T3" fmla="*/ 167605 h 64"/>
                <a:gd name="T4" fmla="*/ 0 w 55"/>
                <a:gd name="T5" fmla="*/ 196502 h 64"/>
                <a:gd name="T6" fmla="*/ 0 w 55"/>
                <a:gd name="T7" fmla="*/ 369887 h 64"/>
                <a:gd name="T8" fmla="*/ 86591 w 55"/>
                <a:gd name="T9" fmla="*/ 369887 h 64"/>
                <a:gd name="T10" fmla="*/ 86591 w 55"/>
                <a:gd name="T11" fmla="*/ 231179 h 64"/>
                <a:gd name="T12" fmla="*/ 121227 w 55"/>
                <a:gd name="T13" fmla="*/ 196502 h 64"/>
                <a:gd name="T14" fmla="*/ 196273 w 55"/>
                <a:gd name="T15" fmla="*/ 196502 h 64"/>
                <a:gd name="T16" fmla="*/ 236682 w 55"/>
                <a:gd name="T17" fmla="*/ 231179 h 64"/>
                <a:gd name="T18" fmla="*/ 236682 w 55"/>
                <a:gd name="T19" fmla="*/ 369887 h 64"/>
                <a:gd name="T20" fmla="*/ 317500 w 55"/>
                <a:gd name="T21" fmla="*/ 369887 h 64"/>
                <a:gd name="T22" fmla="*/ 317500 w 55"/>
                <a:gd name="T23" fmla="*/ 196502 h 64"/>
                <a:gd name="T24" fmla="*/ 317500 w 55"/>
                <a:gd name="T25" fmla="*/ 150267 h 64"/>
                <a:gd name="T26" fmla="*/ 317500 w 55"/>
                <a:gd name="T27" fmla="*/ 98251 h 64"/>
                <a:gd name="T28" fmla="*/ 225136 w 55"/>
                <a:gd name="T29" fmla="*/ 0 h 64"/>
                <a:gd name="T30" fmla="*/ 0 w 55"/>
                <a:gd name="T31" fmla="*/ 0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5"/>
                <a:gd name="T49" fmla="*/ 0 h 64"/>
                <a:gd name="T50" fmla="*/ 55 w 55"/>
                <a:gd name="T51" fmla="*/ 64 h 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5" h="64">
                  <a:moveTo>
                    <a:pt x="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37"/>
                    <a:pt x="18" y="34"/>
                    <a:pt x="21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8" y="34"/>
                    <a:pt x="41" y="37"/>
                    <a:pt x="41" y="40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8"/>
                    <a:pt x="48" y="0"/>
                    <a:pt x="3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192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" name="Freeform 130"/>
            <p:cNvSpPr>
              <a:spLocks noChangeArrowheads="1"/>
            </p:cNvSpPr>
            <p:nvPr/>
          </p:nvSpPr>
          <p:spPr bwMode="auto">
            <a:xfrm>
              <a:off x="6584950" y="6105525"/>
              <a:ext cx="69850" cy="87313"/>
            </a:xfrm>
            <a:custGeom>
              <a:avLst/>
              <a:gdLst>
                <a:gd name="T0" fmla="*/ 69850 w 12"/>
                <a:gd name="T1" fmla="*/ 0 h 15"/>
                <a:gd name="T2" fmla="*/ 0 w 12"/>
                <a:gd name="T3" fmla="*/ 0 h 15"/>
                <a:gd name="T4" fmla="*/ 0 w 12"/>
                <a:gd name="T5" fmla="*/ 0 h 15"/>
                <a:gd name="T6" fmla="*/ 0 w 12"/>
                <a:gd name="T7" fmla="*/ 87313 h 15"/>
                <a:gd name="T8" fmla="*/ 69850 w 12"/>
                <a:gd name="T9" fmla="*/ 87313 h 15"/>
                <a:gd name="T10" fmla="*/ 69850 w 12"/>
                <a:gd name="T11" fmla="*/ 0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"/>
                <a:gd name="T19" fmla="*/ 0 h 15"/>
                <a:gd name="T20" fmla="*/ 12 w 12"/>
                <a:gd name="T21" fmla="*/ 15 h 1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" h="15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2" y="15"/>
                    <a:pt x="12" y="15"/>
                    <a:pt x="12" y="15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657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" name="Freeform 131"/>
            <p:cNvSpPr>
              <a:spLocks noChangeArrowheads="1"/>
            </p:cNvSpPr>
            <p:nvPr/>
          </p:nvSpPr>
          <p:spPr bwMode="auto">
            <a:xfrm>
              <a:off x="6584950" y="5891213"/>
              <a:ext cx="76200" cy="122237"/>
            </a:xfrm>
            <a:custGeom>
              <a:avLst/>
              <a:gdLst>
                <a:gd name="T0" fmla="*/ 0 w 13"/>
                <a:gd name="T1" fmla="*/ 0 h 21"/>
                <a:gd name="T2" fmla="*/ 0 w 13"/>
                <a:gd name="T3" fmla="*/ 122237 h 21"/>
                <a:gd name="T4" fmla="*/ 23446 w 13"/>
                <a:gd name="T5" fmla="*/ 122237 h 21"/>
                <a:gd name="T6" fmla="*/ 76200 w 13"/>
                <a:gd name="T7" fmla="*/ 75671 h 21"/>
                <a:gd name="T8" fmla="*/ 76200 w 13"/>
                <a:gd name="T9" fmla="*/ 0 h 21"/>
                <a:gd name="T10" fmla="*/ 0 w 13"/>
                <a:gd name="T11" fmla="*/ 0 h 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"/>
                <a:gd name="T19" fmla="*/ 0 h 21"/>
                <a:gd name="T20" fmla="*/ 13 w 13"/>
                <a:gd name="T21" fmla="*/ 21 h 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" h="21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9" y="21"/>
                    <a:pt x="13" y="17"/>
                    <a:pt x="13" y="13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57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Freeform 132"/>
            <p:cNvSpPr>
              <a:spLocks noChangeArrowheads="1"/>
            </p:cNvSpPr>
            <p:nvPr/>
          </p:nvSpPr>
          <p:spPr bwMode="auto">
            <a:xfrm>
              <a:off x="6400800" y="5694363"/>
              <a:ext cx="146050" cy="284162"/>
            </a:xfrm>
            <a:custGeom>
              <a:avLst/>
              <a:gdLst>
                <a:gd name="T0" fmla="*/ 146050 w 25"/>
                <a:gd name="T1" fmla="*/ 0 h 49"/>
                <a:gd name="T2" fmla="*/ 0 w 25"/>
                <a:gd name="T3" fmla="*/ 139181 h 49"/>
                <a:gd name="T4" fmla="*/ 146050 w 25"/>
                <a:gd name="T5" fmla="*/ 284162 h 49"/>
                <a:gd name="T6" fmla="*/ 146050 w 25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49"/>
                <a:gd name="T14" fmla="*/ 25 w 25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49"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9"/>
                    <a:pt x="25" y="49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4A5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" name="Freeform 133"/>
            <p:cNvSpPr>
              <a:spLocks noChangeArrowheads="1"/>
            </p:cNvSpPr>
            <p:nvPr/>
          </p:nvSpPr>
          <p:spPr bwMode="auto">
            <a:xfrm>
              <a:off x="6448425" y="5816600"/>
              <a:ext cx="173038" cy="365125"/>
            </a:xfrm>
            <a:custGeom>
              <a:avLst/>
              <a:gdLst>
                <a:gd name="T0" fmla="*/ 173038 w 30"/>
                <a:gd name="T1" fmla="*/ 133300 h 63"/>
                <a:gd name="T2" fmla="*/ 173038 w 30"/>
                <a:gd name="T3" fmla="*/ 34774 h 63"/>
                <a:gd name="T4" fmla="*/ 138430 w 30"/>
                <a:gd name="T5" fmla="*/ 0 h 63"/>
                <a:gd name="T6" fmla="*/ 69215 w 30"/>
                <a:gd name="T7" fmla="*/ 0 h 63"/>
                <a:gd name="T8" fmla="*/ 28840 w 30"/>
                <a:gd name="T9" fmla="*/ 0 h 63"/>
                <a:gd name="T10" fmla="*/ 0 w 30"/>
                <a:gd name="T11" fmla="*/ 34774 h 63"/>
                <a:gd name="T12" fmla="*/ 0 w 30"/>
                <a:gd name="T13" fmla="*/ 185460 h 63"/>
                <a:gd name="T14" fmla="*/ 0 w 30"/>
                <a:gd name="T15" fmla="*/ 283986 h 63"/>
                <a:gd name="T16" fmla="*/ 80751 w 30"/>
                <a:gd name="T17" fmla="*/ 365125 h 63"/>
                <a:gd name="T18" fmla="*/ 167270 w 30"/>
                <a:gd name="T19" fmla="*/ 365125 h 63"/>
                <a:gd name="T20" fmla="*/ 167270 w 30"/>
                <a:gd name="T21" fmla="*/ 307169 h 63"/>
                <a:gd name="T22" fmla="*/ 98055 w 30"/>
                <a:gd name="T23" fmla="*/ 307169 h 63"/>
                <a:gd name="T24" fmla="*/ 69215 w 30"/>
                <a:gd name="T25" fmla="*/ 278190 h 63"/>
                <a:gd name="T26" fmla="*/ 69215 w 30"/>
                <a:gd name="T27" fmla="*/ 185460 h 63"/>
                <a:gd name="T28" fmla="*/ 121127 w 30"/>
                <a:gd name="T29" fmla="*/ 185460 h 63"/>
                <a:gd name="T30" fmla="*/ 173038 w 30"/>
                <a:gd name="T31" fmla="*/ 133300 h 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0"/>
                <a:gd name="T49" fmla="*/ 0 h 63"/>
                <a:gd name="T50" fmla="*/ 30 w 30"/>
                <a:gd name="T51" fmla="*/ 63 h 6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0" h="63">
                  <a:moveTo>
                    <a:pt x="30" y="23"/>
                  </a:moveTo>
                  <a:cubicBezTo>
                    <a:pt x="30" y="6"/>
                    <a:pt x="30" y="6"/>
                    <a:pt x="30" y="6"/>
                  </a:cubicBezTo>
                  <a:cubicBezTo>
                    <a:pt x="30" y="3"/>
                    <a:pt x="27" y="0"/>
                    <a:pt x="2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6" y="63"/>
                    <a:pt x="14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5" y="53"/>
                    <a:pt x="12" y="51"/>
                    <a:pt x="12" y="48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6" y="32"/>
                    <a:pt x="30" y="28"/>
                    <a:pt x="30" y="23"/>
                  </a:cubicBezTo>
                  <a:close/>
                </a:path>
              </a:pathLst>
            </a:custGeom>
            <a:solidFill>
              <a:srgbClr val="8192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" name="Freeform 134"/>
            <p:cNvSpPr>
              <a:spLocks noChangeArrowheads="1"/>
            </p:cNvSpPr>
            <p:nvPr/>
          </p:nvSpPr>
          <p:spPr bwMode="auto">
            <a:xfrm>
              <a:off x="6562725" y="5694363"/>
              <a:ext cx="144463" cy="284162"/>
            </a:xfrm>
            <a:custGeom>
              <a:avLst/>
              <a:gdLst>
                <a:gd name="T0" fmla="*/ 144463 w 25"/>
                <a:gd name="T1" fmla="*/ 0 h 49"/>
                <a:gd name="T2" fmla="*/ 0 w 25"/>
                <a:gd name="T3" fmla="*/ 139181 h 49"/>
                <a:gd name="T4" fmla="*/ 144463 w 25"/>
                <a:gd name="T5" fmla="*/ 284162 h 49"/>
                <a:gd name="T6" fmla="*/ 144463 w 25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49"/>
                <a:gd name="T14" fmla="*/ 25 w 25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49"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9"/>
                    <a:pt x="25" y="49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4A5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" name="Oval 135"/>
            <p:cNvSpPr>
              <a:spLocks noChangeArrowheads="1"/>
            </p:cNvSpPr>
            <p:nvPr/>
          </p:nvSpPr>
          <p:spPr bwMode="auto">
            <a:xfrm>
              <a:off x="6510338" y="5897563"/>
              <a:ext cx="23812" cy="23812"/>
            </a:xfrm>
            <a:prstGeom prst="ellipse">
              <a:avLst/>
            </a:prstGeom>
            <a:solidFill>
              <a:srgbClr val="4A5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5" name="Freeform 136"/>
            <p:cNvSpPr>
              <a:spLocks noChangeArrowheads="1"/>
            </p:cNvSpPr>
            <p:nvPr/>
          </p:nvSpPr>
          <p:spPr bwMode="auto">
            <a:xfrm>
              <a:off x="6400800" y="6002338"/>
              <a:ext cx="155575" cy="98425"/>
            </a:xfrm>
            <a:custGeom>
              <a:avLst/>
              <a:gdLst>
                <a:gd name="T0" fmla="*/ 23048 w 27"/>
                <a:gd name="T1" fmla="*/ 75266 h 17"/>
                <a:gd name="T2" fmla="*/ 0 w 27"/>
                <a:gd name="T3" fmla="*/ 75266 h 17"/>
                <a:gd name="T4" fmla="*/ 57620 w 27"/>
                <a:gd name="T5" fmla="*/ 98425 h 17"/>
                <a:gd name="T6" fmla="*/ 155575 w 27"/>
                <a:gd name="T7" fmla="*/ 0 h 17"/>
                <a:gd name="T8" fmla="*/ 115241 w 27"/>
                <a:gd name="T9" fmla="*/ 0 h 17"/>
                <a:gd name="T10" fmla="*/ 23048 w 27"/>
                <a:gd name="T11" fmla="*/ 75266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17"/>
                <a:gd name="T20" fmla="*/ 27 w 27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17">
                  <a:moveTo>
                    <a:pt x="4" y="13"/>
                  </a:moveTo>
                  <a:cubicBezTo>
                    <a:pt x="2" y="13"/>
                    <a:pt x="1" y="13"/>
                    <a:pt x="0" y="13"/>
                  </a:cubicBezTo>
                  <a:cubicBezTo>
                    <a:pt x="3" y="15"/>
                    <a:pt x="6" y="17"/>
                    <a:pt x="10" y="17"/>
                  </a:cubicBezTo>
                  <a:cubicBezTo>
                    <a:pt x="20" y="17"/>
                    <a:pt x="27" y="9"/>
                    <a:pt x="2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7"/>
                    <a:pt x="12" y="13"/>
                    <a:pt x="4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" name="Rectangle 143"/>
            <p:cNvSpPr>
              <a:spLocks noChangeArrowheads="1"/>
            </p:cNvSpPr>
            <p:nvPr/>
          </p:nvSpPr>
          <p:spPr bwMode="auto">
            <a:xfrm>
              <a:off x="2400300" y="5903913"/>
              <a:ext cx="61913" cy="369887"/>
            </a:xfrm>
            <a:prstGeom prst="rect">
              <a:avLst/>
            </a:pr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3" name="Rectangle 144"/>
            <p:cNvSpPr>
              <a:spLocks noChangeArrowheads="1"/>
            </p:cNvSpPr>
            <p:nvPr/>
          </p:nvSpPr>
          <p:spPr bwMode="auto">
            <a:xfrm>
              <a:off x="2382838" y="5978525"/>
              <a:ext cx="98425" cy="41275"/>
            </a:xfrm>
            <a:prstGeom prst="rect">
              <a:avLst/>
            </a:prstGeom>
            <a:solidFill>
              <a:srgbClr val="E0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4" name="Rectangle 145"/>
            <p:cNvSpPr>
              <a:spLocks noChangeArrowheads="1"/>
            </p:cNvSpPr>
            <p:nvPr/>
          </p:nvSpPr>
          <p:spPr bwMode="auto">
            <a:xfrm>
              <a:off x="2382838" y="6083300"/>
              <a:ext cx="98425" cy="41275"/>
            </a:xfrm>
            <a:prstGeom prst="rect">
              <a:avLst/>
            </a:prstGeom>
            <a:solidFill>
              <a:srgbClr val="E0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5" name="Rectangle 146"/>
            <p:cNvSpPr>
              <a:spLocks noChangeArrowheads="1"/>
            </p:cNvSpPr>
            <p:nvPr/>
          </p:nvSpPr>
          <p:spPr bwMode="auto">
            <a:xfrm>
              <a:off x="2382838" y="6175375"/>
              <a:ext cx="98425" cy="41275"/>
            </a:xfrm>
            <a:prstGeom prst="rect">
              <a:avLst/>
            </a:prstGeom>
            <a:solidFill>
              <a:srgbClr val="E0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46" name="Freeform 147"/>
            <p:cNvSpPr>
              <a:spLocks noChangeArrowheads="1"/>
            </p:cNvSpPr>
            <p:nvPr/>
          </p:nvSpPr>
          <p:spPr bwMode="auto">
            <a:xfrm>
              <a:off x="2463800" y="5810250"/>
              <a:ext cx="230188" cy="117475"/>
            </a:xfrm>
            <a:custGeom>
              <a:avLst/>
              <a:gdLst>
                <a:gd name="T0" fmla="*/ 115094 w 40"/>
                <a:gd name="T1" fmla="*/ 0 h 20"/>
                <a:gd name="T2" fmla="*/ 230188 w 40"/>
                <a:gd name="T3" fmla="*/ 117475 h 20"/>
                <a:gd name="T4" fmla="*/ 195660 w 40"/>
                <a:gd name="T5" fmla="*/ 117475 h 20"/>
                <a:gd name="T6" fmla="*/ 172641 w 40"/>
                <a:gd name="T7" fmla="*/ 82233 h 20"/>
                <a:gd name="T8" fmla="*/ 155377 w 40"/>
                <a:gd name="T9" fmla="*/ 117475 h 20"/>
                <a:gd name="T10" fmla="*/ 132358 w 40"/>
                <a:gd name="T11" fmla="*/ 117475 h 20"/>
                <a:gd name="T12" fmla="*/ 115094 w 40"/>
                <a:gd name="T13" fmla="*/ 82233 h 20"/>
                <a:gd name="T14" fmla="*/ 97830 w 40"/>
                <a:gd name="T15" fmla="*/ 117475 h 20"/>
                <a:gd name="T16" fmla="*/ 69056 w 40"/>
                <a:gd name="T17" fmla="*/ 117475 h 20"/>
                <a:gd name="T18" fmla="*/ 51792 w 40"/>
                <a:gd name="T19" fmla="*/ 82233 h 20"/>
                <a:gd name="T20" fmla="*/ 34528 w 40"/>
                <a:gd name="T21" fmla="*/ 117475 h 20"/>
                <a:gd name="T22" fmla="*/ 0 w 40"/>
                <a:gd name="T23" fmla="*/ 117475 h 20"/>
                <a:gd name="T24" fmla="*/ 115094 w 40"/>
                <a:gd name="T25" fmla="*/ 0 h 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0"/>
                <a:gd name="T40" fmla="*/ 0 h 20"/>
                <a:gd name="T41" fmla="*/ 40 w 40"/>
                <a:gd name="T42" fmla="*/ 20 h 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0" h="20">
                  <a:moveTo>
                    <a:pt x="20" y="0"/>
                  </a:moveTo>
                  <a:cubicBezTo>
                    <a:pt x="31" y="0"/>
                    <a:pt x="40" y="9"/>
                    <a:pt x="40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lose/>
                </a:path>
              </a:pathLst>
            </a:custGeom>
            <a:solidFill>
              <a:srgbClr val="00B7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8" name="Freeform 149"/>
            <p:cNvSpPr>
              <a:spLocks noChangeArrowheads="1"/>
            </p:cNvSpPr>
            <p:nvPr/>
          </p:nvSpPr>
          <p:spPr bwMode="auto">
            <a:xfrm>
              <a:off x="2266950" y="5694363"/>
              <a:ext cx="196850" cy="227012"/>
            </a:xfrm>
            <a:custGeom>
              <a:avLst/>
              <a:gdLst>
                <a:gd name="T0" fmla="*/ 162112 w 34"/>
                <a:gd name="T1" fmla="*/ 69850 h 39"/>
                <a:gd name="T2" fmla="*/ 133163 w 34"/>
                <a:gd name="T3" fmla="*/ 227012 h 39"/>
                <a:gd name="T4" fmla="*/ 110004 w 34"/>
                <a:gd name="T5" fmla="*/ 197908 h 39"/>
                <a:gd name="T6" fmla="*/ 127374 w 34"/>
                <a:gd name="T7" fmla="*/ 162983 h 39"/>
                <a:gd name="T8" fmla="*/ 86846 w 34"/>
                <a:gd name="T9" fmla="*/ 168804 h 39"/>
                <a:gd name="T10" fmla="*/ 75266 w 34"/>
                <a:gd name="T11" fmla="*/ 151341 h 39"/>
                <a:gd name="T12" fmla="*/ 92635 w 34"/>
                <a:gd name="T13" fmla="*/ 116416 h 39"/>
                <a:gd name="T14" fmla="*/ 57897 w 34"/>
                <a:gd name="T15" fmla="*/ 116416 h 39"/>
                <a:gd name="T16" fmla="*/ 40528 w 34"/>
                <a:gd name="T17" fmla="*/ 93133 h 39"/>
                <a:gd name="T18" fmla="*/ 57897 w 34"/>
                <a:gd name="T19" fmla="*/ 64029 h 39"/>
                <a:gd name="T20" fmla="*/ 17369 w 34"/>
                <a:gd name="T21" fmla="*/ 64029 h 39"/>
                <a:gd name="T22" fmla="*/ 0 w 34"/>
                <a:gd name="T23" fmla="*/ 34925 h 39"/>
                <a:gd name="T24" fmla="*/ 162112 w 34"/>
                <a:gd name="T25" fmla="*/ 69850 h 3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4"/>
                <a:gd name="T40" fmla="*/ 0 h 39"/>
                <a:gd name="T41" fmla="*/ 34 w 34"/>
                <a:gd name="T42" fmla="*/ 39 h 3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4" h="39">
                  <a:moveTo>
                    <a:pt x="28" y="12"/>
                  </a:moveTo>
                  <a:cubicBezTo>
                    <a:pt x="34" y="21"/>
                    <a:pt x="32" y="33"/>
                    <a:pt x="23" y="39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9" y="0"/>
                    <a:pt x="22" y="3"/>
                    <a:pt x="28" y="12"/>
                  </a:cubicBezTo>
                  <a:close/>
                </a:path>
              </a:pathLst>
            </a:custGeom>
            <a:solidFill>
              <a:srgbClr val="AAD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9" name="Freeform 150"/>
            <p:cNvSpPr>
              <a:spLocks noChangeArrowheads="1"/>
            </p:cNvSpPr>
            <p:nvPr/>
          </p:nvSpPr>
          <p:spPr bwMode="auto">
            <a:xfrm>
              <a:off x="2406650" y="5694363"/>
              <a:ext cx="190500" cy="227012"/>
            </a:xfrm>
            <a:custGeom>
              <a:avLst/>
              <a:gdLst>
                <a:gd name="T0" fmla="*/ 34636 w 33"/>
                <a:gd name="T1" fmla="*/ 69850 h 39"/>
                <a:gd name="T2" fmla="*/ 63500 w 33"/>
                <a:gd name="T3" fmla="*/ 227012 h 39"/>
                <a:gd name="T4" fmla="*/ 80818 w 33"/>
                <a:gd name="T5" fmla="*/ 197908 h 39"/>
                <a:gd name="T6" fmla="*/ 69273 w 33"/>
                <a:gd name="T7" fmla="*/ 162983 h 39"/>
                <a:gd name="T8" fmla="*/ 103909 w 33"/>
                <a:gd name="T9" fmla="*/ 168804 h 39"/>
                <a:gd name="T10" fmla="*/ 115455 w 33"/>
                <a:gd name="T11" fmla="*/ 151341 h 39"/>
                <a:gd name="T12" fmla="*/ 103909 w 33"/>
                <a:gd name="T13" fmla="*/ 116416 h 39"/>
                <a:gd name="T14" fmla="*/ 138545 w 33"/>
                <a:gd name="T15" fmla="*/ 116416 h 39"/>
                <a:gd name="T16" fmla="*/ 155864 w 33"/>
                <a:gd name="T17" fmla="*/ 93133 h 39"/>
                <a:gd name="T18" fmla="*/ 138545 w 33"/>
                <a:gd name="T19" fmla="*/ 64029 h 39"/>
                <a:gd name="T20" fmla="*/ 173182 w 33"/>
                <a:gd name="T21" fmla="*/ 64029 h 39"/>
                <a:gd name="T22" fmla="*/ 190500 w 33"/>
                <a:gd name="T23" fmla="*/ 34925 h 39"/>
                <a:gd name="T24" fmla="*/ 34636 w 33"/>
                <a:gd name="T25" fmla="*/ 69850 h 3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3"/>
                <a:gd name="T40" fmla="*/ 0 h 39"/>
                <a:gd name="T41" fmla="*/ 33 w 33"/>
                <a:gd name="T42" fmla="*/ 39 h 3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3" h="39">
                  <a:moveTo>
                    <a:pt x="6" y="12"/>
                  </a:moveTo>
                  <a:cubicBezTo>
                    <a:pt x="0" y="21"/>
                    <a:pt x="2" y="33"/>
                    <a:pt x="11" y="39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24" y="0"/>
                    <a:pt x="12" y="3"/>
                    <a:pt x="6" y="12"/>
                  </a:cubicBezTo>
                  <a:close/>
                </a:path>
              </a:pathLst>
            </a:custGeom>
            <a:solidFill>
              <a:srgbClr val="AAD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0" name="Oval 151"/>
            <p:cNvSpPr>
              <a:spLocks noChangeArrowheads="1"/>
            </p:cNvSpPr>
            <p:nvPr/>
          </p:nvSpPr>
          <p:spPr bwMode="auto">
            <a:xfrm>
              <a:off x="2428875" y="5880100"/>
              <a:ext cx="69850" cy="76200"/>
            </a:xfrm>
            <a:prstGeom prst="ellipse">
              <a:avLst/>
            </a:prstGeom>
            <a:solidFill>
              <a:srgbClr val="6E5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51" name="Oval 152"/>
            <p:cNvSpPr>
              <a:spLocks noChangeArrowheads="1"/>
            </p:cNvSpPr>
            <p:nvPr/>
          </p:nvSpPr>
          <p:spPr bwMode="auto">
            <a:xfrm>
              <a:off x="2352675" y="5880100"/>
              <a:ext cx="76200" cy="76200"/>
            </a:xfrm>
            <a:prstGeom prst="ellipse">
              <a:avLst/>
            </a:prstGeom>
            <a:solidFill>
              <a:srgbClr val="6E5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52" name="Oval 153"/>
            <p:cNvSpPr>
              <a:spLocks noChangeArrowheads="1"/>
            </p:cNvSpPr>
            <p:nvPr/>
          </p:nvSpPr>
          <p:spPr bwMode="auto">
            <a:xfrm>
              <a:off x="2393950" y="5845175"/>
              <a:ext cx="74613" cy="76200"/>
            </a:xfrm>
            <a:prstGeom prst="ellipse">
              <a:avLst/>
            </a:prstGeom>
            <a:solidFill>
              <a:srgbClr val="B06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53" name="Freeform 154"/>
            <p:cNvSpPr>
              <a:spLocks noChangeArrowheads="1"/>
            </p:cNvSpPr>
            <p:nvPr/>
          </p:nvSpPr>
          <p:spPr bwMode="auto">
            <a:xfrm>
              <a:off x="4962525" y="5181600"/>
              <a:ext cx="588963" cy="784225"/>
            </a:xfrm>
            <a:custGeom>
              <a:avLst/>
              <a:gdLst>
                <a:gd name="T0" fmla="*/ 0 w 401"/>
                <a:gd name="T1" fmla="*/ 0 h 535"/>
                <a:gd name="T2" fmla="*/ 0 w 401"/>
                <a:gd name="T3" fmla="*/ 784225 h 535"/>
                <a:gd name="T4" fmla="*/ 64624 w 401"/>
                <a:gd name="T5" fmla="*/ 732921 h 535"/>
                <a:gd name="T6" fmla="*/ 127780 w 401"/>
                <a:gd name="T7" fmla="*/ 784225 h 535"/>
                <a:gd name="T8" fmla="*/ 196811 w 401"/>
                <a:gd name="T9" fmla="*/ 732921 h 535"/>
                <a:gd name="T10" fmla="*/ 259966 w 401"/>
                <a:gd name="T11" fmla="*/ 784225 h 535"/>
                <a:gd name="T12" fmla="*/ 324591 w 401"/>
                <a:gd name="T13" fmla="*/ 732921 h 535"/>
                <a:gd name="T14" fmla="*/ 387746 w 401"/>
                <a:gd name="T15" fmla="*/ 784225 h 535"/>
                <a:gd name="T16" fmla="*/ 450902 w 401"/>
                <a:gd name="T17" fmla="*/ 732921 h 535"/>
                <a:gd name="T18" fmla="*/ 519932 w 401"/>
                <a:gd name="T19" fmla="*/ 784225 h 535"/>
                <a:gd name="T20" fmla="*/ 588963 w 401"/>
                <a:gd name="T21" fmla="*/ 732921 h 535"/>
                <a:gd name="T22" fmla="*/ 0 w 401"/>
                <a:gd name="T23" fmla="*/ 0 h 535"/>
                <a:gd name="T24" fmla="*/ 0 w 401"/>
                <a:gd name="T25" fmla="*/ 0 h 53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01"/>
                <a:gd name="T40" fmla="*/ 0 h 535"/>
                <a:gd name="T41" fmla="*/ 401 w 401"/>
                <a:gd name="T42" fmla="*/ 535 h 53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01" h="535">
                  <a:moveTo>
                    <a:pt x="0" y="0"/>
                  </a:moveTo>
                  <a:lnTo>
                    <a:pt x="0" y="535"/>
                  </a:lnTo>
                  <a:lnTo>
                    <a:pt x="44" y="500"/>
                  </a:lnTo>
                  <a:lnTo>
                    <a:pt x="87" y="535"/>
                  </a:lnTo>
                  <a:lnTo>
                    <a:pt x="134" y="500"/>
                  </a:lnTo>
                  <a:lnTo>
                    <a:pt x="177" y="535"/>
                  </a:lnTo>
                  <a:lnTo>
                    <a:pt x="221" y="500"/>
                  </a:lnTo>
                  <a:lnTo>
                    <a:pt x="264" y="535"/>
                  </a:lnTo>
                  <a:lnTo>
                    <a:pt x="307" y="500"/>
                  </a:lnTo>
                  <a:lnTo>
                    <a:pt x="354" y="535"/>
                  </a:lnTo>
                  <a:lnTo>
                    <a:pt x="401" y="5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D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" name="Freeform 155"/>
            <p:cNvSpPr>
              <a:spLocks noChangeArrowheads="1"/>
            </p:cNvSpPr>
            <p:nvPr/>
          </p:nvSpPr>
          <p:spPr bwMode="auto">
            <a:xfrm>
              <a:off x="4962525" y="5181600"/>
              <a:ext cx="463550" cy="617538"/>
            </a:xfrm>
            <a:custGeom>
              <a:avLst/>
              <a:gdLst>
                <a:gd name="T0" fmla="*/ 0 w 315"/>
                <a:gd name="T1" fmla="*/ 0 h 421"/>
                <a:gd name="T2" fmla="*/ 0 w 315"/>
                <a:gd name="T3" fmla="*/ 617538 h 421"/>
                <a:gd name="T4" fmla="*/ 52977 w 315"/>
                <a:gd name="T5" fmla="*/ 577933 h 421"/>
                <a:gd name="T6" fmla="*/ 104483 w 315"/>
                <a:gd name="T7" fmla="*/ 617538 h 421"/>
                <a:gd name="T8" fmla="*/ 151573 w 315"/>
                <a:gd name="T9" fmla="*/ 577933 h 421"/>
                <a:gd name="T10" fmla="*/ 203079 w 315"/>
                <a:gd name="T11" fmla="*/ 617538 h 421"/>
                <a:gd name="T12" fmla="*/ 254585 w 315"/>
                <a:gd name="T13" fmla="*/ 577933 h 421"/>
                <a:gd name="T14" fmla="*/ 307562 w 315"/>
                <a:gd name="T15" fmla="*/ 617538 h 421"/>
                <a:gd name="T16" fmla="*/ 359067 w 315"/>
                <a:gd name="T17" fmla="*/ 577933 h 421"/>
                <a:gd name="T18" fmla="*/ 406158 w 315"/>
                <a:gd name="T19" fmla="*/ 617538 h 421"/>
                <a:gd name="T20" fmla="*/ 463550 w 315"/>
                <a:gd name="T21" fmla="*/ 572066 h 421"/>
                <a:gd name="T22" fmla="*/ 0 w 315"/>
                <a:gd name="T23" fmla="*/ 0 h 421"/>
                <a:gd name="T24" fmla="*/ 0 w 315"/>
                <a:gd name="T25" fmla="*/ 0 h 4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15"/>
                <a:gd name="T40" fmla="*/ 0 h 421"/>
                <a:gd name="T41" fmla="*/ 315 w 315"/>
                <a:gd name="T42" fmla="*/ 421 h 4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15" h="421">
                  <a:moveTo>
                    <a:pt x="0" y="0"/>
                  </a:moveTo>
                  <a:lnTo>
                    <a:pt x="0" y="421"/>
                  </a:lnTo>
                  <a:lnTo>
                    <a:pt x="36" y="394"/>
                  </a:lnTo>
                  <a:lnTo>
                    <a:pt x="71" y="421"/>
                  </a:lnTo>
                  <a:lnTo>
                    <a:pt x="103" y="394"/>
                  </a:lnTo>
                  <a:lnTo>
                    <a:pt x="138" y="421"/>
                  </a:lnTo>
                  <a:lnTo>
                    <a:pt x="173" y="394"/>
                  </a:lnTo>
                  <a:lnTo>
                    <a:pt x="209" y="421"/>
                  </a:lnTo>
                  <a:lnTo>
                    <a:pt x="244" y="394"/>
                  </a:lnTo>
                  <a:lnTo>
                    <a:pt x="276" y="421"/>
                  </a:lnTo>
                  <a:lnTo>
                    <a:pt x="315" y="3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8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" name="Freeform 156"/>
            <p:cNvSpPr>
              <a:spLocks noChangeArrowheads="1"/>
            </p:cNvSpPr>
            <p:nvPr/>
          </p:nvSpPr>
          <p:spPr bwMode="auto">
            <a:xfrm>
              <a:off x="4962525" y="5181600"/>
              <a:ext cx="334963" cy="444500"/>
            </a:xfrm>
            <a:custGeom>
              <a:avLst/>
              <a:gdLst>
                <a:gd name="T0" fmla="*/ 0 w 228"/>
                <a:gd name="T1" fmla="*/ 0 h 303"/>
                <a:gd name="T2" fmla="*/ 0 w 228"/>
                <a:gd name="T3" fmla="*/ 444500 h 303"/>
                <a:gd name="T4" fmla="*/ 35259 w 228"/>
                <a:gd name="T5" fmla="*/ 415160 h 303"/>
                <a:gd name="T6" fmla="*/ 76395 w 228"/>
                <a:gd name="T7" fmla="*/ 444500 h 303"/>
                <a:gd name="T8" fmla="*/ 110185 w 228"/>
                <a:gd name="T9" fmla="*/ 415160 h 303"/>
                <a:gd name="T10" fmla="*/ 145444 w 228"/>
                <a:gd name="T11" fmla="*/ 444500 h 303"/>
                <a:gd name="T12" fmla="*/ 185111 w 228"/>
                <a:gd name="T13" fmla="*/ 415160 h 303"/>
                <a:gd name="T14" fmla="*/ 220370 w 228"/>
                <a:gd name="T15" fmla="*/ 444500 h 303"/>
                <a:gd name="T16" fmla="*/ 254161 w 228"/>
                <a:gd name="T17" fmla="*/ 415160 h 303"/>
                <a:gd name="T18" fmla="*/ 295296 w 228"/>
                <a:gd name="T19" fmla="*/ 444500 h 303"/>
                <a:gd name="T20" fmla="*/ 334963 w 228"/>
                <a:gd name="T21" fmla="*/ 415160 h 303"/>
                <a:gd name="T22" fmla="*/ 0 w 228"/>
                <a:gd name="T23" fmla="*/ 0 h 303"/>
                <a:gd name="T24" fmla="*/ 0 w 228"/>
                <a:gd name="T25" fmla="*/ 0 h 30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28"/>
                <a:gd name="T40" fmla="*/ 0 h 303"/>
                <a:gd name="T41" fmla="*/ 228 w 228"/>
                <a:gd name="T42" fmla="*/ 303 h 30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28" h="303">
                  <a:moveTo>
                    <a:pt x="0" y="0"/>
                  </a:moveTo>
                  <a:lnTo>
                    <a:pt x="0" y="303"/>
                  </a:lnTo>
                  <a:lnTo>
                    <a:pt x="24" y="283"/>
                  </a:lnTo>
                  <a:lnTo>
                    <a:pt x="52" y="303"/>
                  </a:lnTo>
                  <a:lnTo>
                    <a:pt x="75" y="283"/>
                  </a:lnTo>
                  <a:lnTo>
                    <a:pt x="99" y="303"/>
                  </a:lnTo>
                  <a:lnTo>
                    <a:pt x="126" y="283"/>
                  </a:lnTo>
                  <a:lnTo>
                    <a:pt x="150" y="303"/>
                  </a:lnTo>
                  <a:lnTo>
                    <a:pt x="173" y="283"/>
                  </a:lnTo>
                  <a:lnTo>
                    <a:pt x="201" y="303"/>
                  </a:lnTo>
                  <a:lnTo>
                    <a:pt x="228" y="2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B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6" name="Freeform 157"/>
            <p:cNvSpPr>
              <a:spLocks noChangeArrowheads="1"/>
            </p:cNvSpPr>
            <p:nvPr/>
          </p:nvSpPr>
          <p:spPr bwMode="auto">
            <a:xfrm>
              <a:off x="3352800" y="5300663"/>
              <a:ext cx="74613" cy="109537"/>
            </a:xfrm>
            <a:custGeom>
              <a:avLst/>
              <a:gdLst>
                <a:gd name="T0" fmla="*/ 74613 w 51"/>
                <a:gd name="T1" fmla="*/ 92011 h 75"/>
                <a:gd name="T2" fmla="*/ 51205 w 51"/>
                <a:gd name="T3" fmla="*/ 109537 h 75"/>
                <a:gd name="T4" fmla="*/ 0 w 51"/>
                <a:gd name="T5" fmla="*/ 17526 h 75"/>
                <a:gd name="T6" fmla="*/ 21945 w 51"/>
                <a:gd name="T7" fmla="*/ 0 h 75"/>
                <a:gd name="T8" fmla="*/ 74613 w 51"/>
                <a:gd name="T9" fmla="*/ 92011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75"/>
                <a:gd name="T17" fmla="*/ 51 w 51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75">
                  <a:moveTo>
                    <a:pt x="51" y="63"/>
                  </a:moveTo>
                  <a:lnTo>
                    <a:pt x="35" y="75"/>
                  </a:lnTo>
                  <a:lnTo>
                    <a:pt x="0" y="12"/>
                  </a:lnTo>
                  <a:lnTo>
                    <a:pt x="15" y="0"/>
                  </a:lnTo>
                  <a:lnTo>
                    <a:pt x="51" y="63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7" name="Freeform 158"/>
            <p:cNvSpPr>
              <a:spLocks noChangeArrowheads="1"/>
            </p:cNvSpPr>
            <p:nvPr/>
          </p:nvSpPr>
          <p:spPr bwMode="auto">
            <a:xfrm>
              <a:off x="3455988" y="5181600"/>
              <a:ext cx="74612" cy="103188"/>
            </a:xfrm>
            <a:custGeom>
              <a:avLst/>
              <a:gdLst>
                <a:gd name="T0" fmla="*/ 74612 w 51"/>
                <a:gd name="T1" fmla="*/ 91561 h 71"/>
                <a:gd name="T2" fmla="*/ 58519 w 51"/>
                <a:gd name="T3" fmla="*/ 103188 h 71"/>
                <a:gd name="T4" fmla="*/ 0 w 51"/>
                <a:gd name="T5" fmla="*/ 11627 h 71"/>
                <a:gd name="T6" fmla="*/ 23408 w 51"/>
                <a:gd name="T7" fmla="*/ 0 h 71"/>
                <a:gd name="T8" fmla="*/ 74612 w 51"/>
                <a:gd name="T9" fmla="*/ 91561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71"/>
                <a:gd name="T17" fmla="*/ 51 w 51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71">
                  <a:moveTo>
                    <a:pt x="51" y="63"/>
                  </a:moveTo>
                  <a:lnTo>
                    <a:pt x="40" y="71"/>
                  </a:lnTo>
                  <a:lnTo>
                    <a:pt x="0" y="8"/>
                  </a:lnTo>
                  <a:lnTo>
                    <a:pt x="16" y="0"/>
                  </a:lnTo>
                  <a:lnTo>
                    <a:pt x="51" y="63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8" name="Freeform 159"/>
            <p:cNvSpPr>
              <a:spLocks noChangeArrowheads="1"/>
            </p:cNvSpPr>
            <p:nvPr/>
          </p:nvSpPr>
          <p:spPr bwMode="auto">
            <a:xfrm>
              <a:off x="3416300" y="5214938"/>
              <a:ext cx="109538" cy="58737"/>
            </a:xfrm>
            <a:custGeom>
              <a:avLst/>
              <a:gdLst>
                <a:gd name="T0" fmla="*/ 109538 w 75"/>
                <a:gd name="T1" fmla="*/ 35242 h 40"/>
                <a:gd name="T2" fmla="*/ 97854 w 75"/>
                <a:gd name="T3" fmla="*/ 58737 h 40"/>
                <a:gd name="T4" fmla="*/ 0 w 75"/>
                <a:gd name="T5" fmla="*/ 23495 h 40"/>
                <a:gd name="T6" fmla="*/ 5842 w 75"/>
                <a:gd name="T7" fmla="*/ 0 h 40"/>
                <a:gd name="T8" fmla="*/ 109538 w 75"/>
                <a:gd name="T9" fmla="*/ 35242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40"/>
                <a:gd name="T17" fmla="*/ 75 w 75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40">
                  <a:moveTo>
                    <a:pt x="75" y="24"/>
                  </a:moveTo>
                  <a:lnTo>
                    <a:pt x="67" y="40"/>
                  </a:lnTo>
                  <a:lnTo>
                    <a:pt x="0" y="16"/>
                  </a:lnTo>
                  <a:lnTo>
                    <a:pt x="4" y="0"/>
                  </a:lnTo>
                  <a:lnTo>
                    <a:pt x="75" y="24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9" name="Freeform 160"/>
            <p:cNvSpPr>
              <a:spLocks noChangeArrowheads="1"/>
            </p:cNvSpPr>
            <p:nvPr/>
          </p:nvSpPr>
          <p:spPr bwMode="auto">
            <a:xfrm>
              <a:off x="3775075" y="4764088"/>
              <a:ext cx="74613" cy="103187"/>
            </a:xfrm>
            <a:custGeom>
              <a:avLst/>
              <a:gdLst>
                <a:gd name="T0" fmla="*/ 74613 w 51"/>
                <a:gd name="T1" fmla="*/ 91560 h 71"/>
                <a:gd name="T2" fmla="*/ 57057 w 51"/>
                <a:gd name="T3" fmla="*/ 103187 h 71"/>
                <a:gd name="T4" fmla="*/ 0 w 51"/>
                <a:gd name="T5" fmla="*/ 11627 h 71"/>
                <a:gd name="T6" fmla="*/ 21945 w 51"/>
                <a:gd name="T7" fmla="*/ 0 h 71"/>
                <a:gd name="T8" fmla="*/ 74613 w 51"/>
                <a:gd name="T9" fmla="*/ 91560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71"/>
                <a:gd name="T17" fmla="*/ 51 w 51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71">
                  <a:moveTo>
                    <a:pt x="51" y="63"/>
                  </a:moveTo>
                  <a:lnTo>
                    <a:pt x="39" y="71"/>
                  </a:lnTo>
                  <a:lnTo>
                    <a:pt x="0" y="8"/>
                  </a:lnTo>
                  <a:lnTo>
                    <a:pt x="15" y="0"/>
                  </a:lnTo>
                  <a:lnTo>
                    <a:pt x="51" y="63"/>
                  </a:lnTo>
                  <a:close/>
                </a:path>
              </a:pathLst>
            </a:cu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0" name="Freeform 161"/>
            <p:cNvSpPr>
              <a:spLocks noChangeArrowheads="1"/>
            </p:cNvSpPr>
            <p:nvPr/>
          </p:nvSpPr>
          <p:spPr bwMode="auto">
            <a:xfrm>
              <a:off x="3589338" y="5011738"/>
              <a:ext cx="80962" cy="109537"/>
            </a:xfrm>
            <a:custGeom>
              <a:avLst/>
              <a:gdLst>
                <a:gd name="T0" fmla="*/ 80962 w 55"/>
                <a:gd name="T1" fmla="*/ 93472 h 75"/>
                <a:gd name="T2" fmla="*/ 57409 w 55"/>
                <a:gd name="T3" fmla="*/ 109537 h 75"/>
                <a:gd name="T4" fmla="*/ 0 w 55"/>
                <a:gd name="T5" fmla="*/ 11684 h 75"/>
                <a:gd name="T6" fmla="*/ 22081 w 55"/>
                <a:gd name="T7" fmla="*/ 0 h 75"/>
                <a:gd name="T8" fmla="*/ 80962 w 55"/>
                <a:gd name="T9" fmla="*/ 93472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75"/>
                <a:gd name="T17" fmla="*/ 55 w 55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75">
                  <a:moveTo>
                    <a:pt x="55" y="64"/>
                  </a:moveTo>
                  <a:lnTo>
                    <a:pt x="39" y="75"/>
                  </a:lnTo>
                  <a:lnTo>
                    <a:pt x="0" y="8"/>
                  </a:lnTo>
                  <a:lnTo>
                    <a:pt x="15" y="0"/>
                  </a:lnTo>
                  <a:lnTo>
                    <a:pt x="55" y="64"/>
                  </a:lnTo>
                  <a:close/>
                </a:path>
              </a:pathLst>
            </a:cu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1" name="Freeform 162"/>
            <p:cNvSpPr>
              <a:spLocks noChangeArrowheads="1"/>
            </p:cNvSpPr>
            <p:nvPr/>
          </p:nvSpPr>
          <p:spPr bwMode="auto">
            <a:xfrm>
              <a:off x="3924300" y="4554538"/>
              <a:ext cx="80963" cy="104775"/>
            </a:xfrm>
            <a:custGeom>
              <a:avLst/>
              <a:gdLst>
                <a:gd name="T0" fmla="*/ 80963 w 55"/>
                <a:gd name="T1" fmla="*/ 92969 h 71"/>
                <a:gd name="T2" fmla="*/ 57410 w 55"/>
                <a:gd name="T3" fmla="*/ 104775 h 71"/>
                <a:gd name="T4" fmla="*/ 0 w 55"/>
                <a:gd name="T5" fmla="*/ 11806 h 71"/>
                <a:gd name="T6" fmla="*/ 23553 w 55"/>
                <a:gd name="T7" fmla="*/ 0 h 71"/>
                <a:gd name="T8" fmla="*/ 80963 w 55"/>
                <a:gd name="T9" fmla="*/ 92969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71"/>
                <a:gd name="T17" fmla="*/ 55 w 55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71">
                  <a:moveTo>
                    <a:pt x="55" y="63"/>
                  </a:moveTo>
                  <a:lnTo>
                    <a:pt x="39" y="71"/>
                  </a:lnTo>
                  <a:lnTo>
                    <a:pt x="0" y="8"/>
                  </a:lnTo>
                  <a:lnTo>
                    <a:pt x="16" y="0"/>
                  </a:lnTo>
                  <a:lnTo>
                    <a:pt x="55" y="63"/>
                  </a:lnTo>
                  <a:close/>
                </a:path>
              </a:pathLst>
            </a:cu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2" name="Freeform 163"/>
            <p:cNvSpPr>
              <a:spLocks noChangeArrowheads="1"/>
            </p:cNvSpPr>
            <p:nvPr/>
          </p:nvSpPr>
          <p:spPr bwMode="auto">
            <a:xfrm>
              <a:off x="3876675" y="4635500"/>
              <a:ext cx="80963" cy="111125"/>
            </a:xfrm>
            <a:custGeom>
              <a:avLst/>
              <a:gdLst>
                <a:gd name="T0" fmla="*/ 80963 w 55"/>
                <a:gd name="T1" fmla="*/ 99272 h 75"/>
                <a:gd name="T2" fmla="*/ 58882 w 55"/>
                <a:gd name="T3" fmla="*/ 111125 h 75"/>
                <a:gd name="T4" fmla="*/ 0 w 55"/>
                <a:gd name="T5" fmla="*/ 17780 h 75"/>
                <a:gd name="T6" fmla="*/ 23553 w 55"/>
                <a:gd name="T7" fmla="*/ 0 h 75"/>
                <a:gd name="T8" fmla="*/ 80963 w 55"/>
                <a:gd name="T9" fmla="*/ 99272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75"/>
                <a:gd name="T17" fmla="*/ 55 w 55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75">
                  <a:moveTo>
                    <a:pt x="55" y="67"/>
                  </a:moveTo>
                  <a:lnTo>
                    <a:pt x="40" y="75"/>
                  </a:lnTo>
                  <a:lnTo>
                    <a:pt x="0" y="12"/>
                  </a:lnTo>
                  <a:lnTo>
                    <a:pt x="16" y="0"/>
                  </a:lnTo>
                  <a:lnTo>
                    <a:pt x="55" y="67"/>
                  </a:lnTo>
                  <a:close/>
                </a:path>
              </a:pathLst>
            </a:cu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" name="Freeform 164"/>
            <p:cNvSpPr>
              <a:spLocks noChangeArrowheads="1"/>
            </p:cNvSpPr>
            <p:nvPr/>
          </p:nvSpPr>
          <p:spPr bwMode="auto">
            <a:xfrm>
              <a:off x="3838575" y="4676775"/>
              <a:ext cx="109538" cy="57150"/>
            </a:xfrm>
            <a:custGeom>
              <a:avLst/>
              <a:gdLst>
                <a:gd name="T0" fmla="*/ 109538 w 75"/>
                <a:gd name="T1" fmla="*/ 35169 h 39"/>
                <a:gd name="T2" fmla="*/ 103696 w 75"/>
                <a:gd name="T3" fmla="*/ 57150 h 39"/>
                <a:gd name="T4" fmla="*/ 0 w 75"/>
                <a:gd name="T5" fmla="*/ 23446 h 39"/>
                <a:gd name="T6" fmla="*/ 5842 w 75"/>
                <a:gd name="T7" fmla="*/ 0 h 39"/>
                <a:gd name="T8" fmla="*/ 109538 w 75"/>
                <a:gd name="T9" fmla="*/ 35169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39"/>
                <a:gd name="T17" fmla="*/ 75 w 75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39">
                  <a:moveTo>
                    <a:pt x="75" y="24"/>
                  </a:moveTo>
                  <a:lnTo>
                    <a:pt x="71" y="39"/>
                  </a:lnTo>
                  <a:lnTo>
                    <a:pt x="0" y="16"/>
                  </a:lnTo>
                  <a:lnTo>
                    <a:pt x="4" y="0"/>
                  </a:lnTo>
                  <a:lnTo>
                    <a:pt x="75" y="24"/>
                  </a:lnTo>
                  <a:close/>
                </a:path>
              </a:pathLst>
            </a:cu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" name="Freeform 165"/>
            <p:cNvSpPr>
              <a:spLocks noChangeArrowheads="1"/>
            </p:cNvSpPr>
            <p:nvPr/>
          </p:nvSpPr>
          <p:spPr bwMode="auto">
            <a:xfrm>
              <a:off x="3629025" y="4965700"/>
              <a:ext cx="74613" cy="104775"/>
            </a:xfrm>
            <a:custGeom>
              <a:avLst/>
              <a:gdLst>
                <a:gd name="T0" fmla="*/ 74613 w 51"/>
                <a:gd name="T1" fmla="*/ 92969 h 71"/>
                <a:gd name="T2" fmla="*/ 52668 w 51"/>
                <a:gd name="T3" fmla="*/ 104775 h 71"/>
                <a:gd name="T4" fmla="*/ 0 w 51"/>
                <a:gd name="T5" fmla="*/ 11806 h 71"/>
                <a:gd name="T6" fmla="*/ 23408 w 51"/>
                <a:gd name="T7" fmla="*/ 0 h 71"/>
                <a:gd name="T8" fmla="*/ 74613 w 51"/>
                <a:gd name="T9" fmla="*/ 92969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71"/>
                <a:gd name="T17" fmla="*/ 51 w 51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71">
                  <a:moveTo>
                    <a:pt x="51" y="63"/>
                  </a:moveTo>
                  <a:lnTo>
                    <a:pt x="36" y="71"/>
                  </a:lnTo>
                  <a:lnTo>
                    <a:pt x="0" y="8"/>
                  </a:lnTo>
                  <a:lnTo>
                    <a:pt x="16" y="0"/>
                  </a:lnTo>
                  <a:lnTo>
                    <a:pt x="51" y="63"/>
                  </a:lnTo>
                  <a:close/>
                </a:path>
              </a:pathLst>
            </a:cu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" name="Freeform 166"/>
            <p:cNvSpPr>
              <a:spLocks noChangeArrowheads="1"/>
            </p:cNvSpPr>
            <p:nvPr/>
          </p:nvSpPr>
          <p:spPr bwMode="auto">
            <a:xfrm>
              <a:off x="3694113" y="4873625"/>
              <a:ext cx="107950" cy="63500"/>
            </a:xfrm>
            <a:custGeom>
              <a:avLst/>
              <a:gdLst>
                <a:gd name="T0" fmla="*/ 107950 w 74"/>
                <a:gd name="T1" fmla="*/ 41349 h 43"/>
                <a:gd name="T2" fmla="*/ 96280 w 74"/>
                <a:gd name="T3" fmla="*/ 63500 h 43"/>
                <a:gd name="T4" fmla="*/ 0 w 74"/>
                <a:gd name="T5" fmla="*/ 29535 h 43"/>
                <a:gd name="T6" fmla="*/ 4376 w 74"/>
                <a:gd name="T7" fmla="*/ 0 h 43"/>
                <a:gd name="T8" fmla="*/ 107950 w 74"/>
                <a:gd name="T9" fmla="*/ 41349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43"/>
                <a:gd name="T17" fmla="*/ 74 w 74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43">
                  <a:moveTo>
                    <a:pt x="74" y="28"/>
                  </a:moveTo>
                  <a:lnTo>
                    <a:pt x="66" y="43"/>
                  </a:lnTo>
                  <a:lnTo>
                    <a:pt x="0" y="20"/>
                  </a:lnTo>
                  <a:lnTo>
                    <a:pt x="3" y="0"/>
                  </a:lnTo>
                  <a:lnTo>
                    <a:pt x="74" y="28"/>
                  </a:lnTo>
                  <a:close/>
                </a:path>
              </a:pathLst>
            </a:custGeom>
            <a:solidFill>
              <a:srgbClr val="F1E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" name="Freeform 167"/>
            <p:cNvSpPr>
              <a:spLocks noChangeArrowheads="1"/>
            </p:cNvSpPr>
            <p:nvPr/>
          </p:nvSpPr>
          <p:spPr bwMode="auto">
            <a:xfrm>
              <a:off x="3230563" y="5470525"/>
              <a:ext cx="80962" cy="103188"/>
            </a:xfrm>
            <a:custGeom>
              <a:avLst/>
              <a:gdLst>
                <a:gd name="T0" fmla="*/ 80962 w 55"/>
                <a:gd name="T1" fmla="*/ 91561 h 71"/>
                <a:gd name="T2" fmla="*/ 57409 w 55"/>
                <a:gd name="T3" fmla="*/ 103188 h 71"/>
                <a:gd name="T4" fmla="*/ 0 w 55"/>
                <a:gd name="T5" fmla="*/ 11627 h 71"/>
                <a:gd name="T6" fmla="*/ 23553 w 55"/>
                <a:gd name="T7" fmla="*/ 0 h 71"/>
                <a:gd name="T8" fmla="*/ 80962 w 55"/>
                <a:gd name="T9" fmla="*/ 91561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71"/>
                <a:gd name="T17" fmla="*/ 55 w 55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71">
                  <a:moveTo>
                    <a:pt x="55" y="63"/>
                  </a:moveTo>
                  <a:lnTo>
                    <a:pt x="39" y="71"/>
                  </a:lnTo>
                  <a:lnTo>
                    <a:pt x="0" y="8"/>
                  </a:lnTo>
                  <a:lnTo>
                    <a:pt x="16" y="0"/>
                  </a:lnTo>
                  <a:lnTo>
                    <a:pt x="55" y="63"/>
                  </a:lnTo>
                  <a:close/>
                </a:path>
              </a:pathLst>
            </a:custGeom>
            <a:solidFill>
              <a:srgbClr val="E0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" name="Freeform 168"/>
            <p:cNvSpPr>
              <a:spLocks noChangeArrowheads="1"/>
            </p:cNvSpPr>
            <p:nvPr/>
          </p:nvSpPr>
          <p:spPr bwMode="auto">
            <a:xfrm>
              <a:off x="3254375" y="5422900"/>
              <a:ext cx="107950" cy="58738"/>
            </a:xfrm>
            <a:custGeom>
              <a:avLst/>
              <a:gdLst>
                <a:gd name="T0" fmla="*/ 107950 w 74"/>
                <a:gd name="T1" fmla="*/ 35243 h 40"/>
                <a:gd name="T2" fmla="*/ 103574 w 74"/>
                <a:gd name="T3" fmla="*/ 58738 h 40"/>
                <a:gd name="T4" fmla="*/ 0 w 74"/>
                <a:gd name="T5" fmla="*/ 23495 h 40"/>
                <a:gd name="T6" fmla="*/ 11670 w 74"/>
                <a:gd name="T7" fmla="*/ 0 h 40"/>
                <a:gd name="T8" fmla="*/ 107950 w 74"/>
                <a:gd name="T9" fmla="*/ 35243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40"/>
                <a:gd name="T17" fmla="*/ 74 w 74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40">
                  <a:moveTo>
                    <a:pt x="74" y="24"/>
                  </a:moveTo>
                  <a:lnTo>
                    <a:pt x="71" y="40"/>
                  </a:lnTo>
                  <a:lnTo>
                    <a:pt x="0" y="16"/>
                  </a:lnTo>
                  <a:lnTo>
                    <a:pt x="8" y="0"/>
                  </a:lnTo>
                  <a:lnTo>
                    <a:pt x="74" y="24"/>
                  </a:lnTo>
                  <a:close/>
                </a:path>
              </a:pathLst>
            </a:custGeom>
            <a:solidFill>
              <a:srgbClr val="E0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8" name="Freeform 169"/>
            <p:cNvSpPr>
              <a:spLocks noChangeArrowheads="1"/>
            </p:cNvSpPr>
            <p:nvPr/>
          </p:nvSpPr>
          <p:spPr bwMode="auto">
            <a:xfrm>
              <a:off x="3149600" y="5580063"/>
              <a:ext cx="111125" cy="57150"/>
            </a:xfrm>
            <a:custGeom>
              <a:avLst/>
              <a:gdLst>
                <a:gd name="T0" fmla="*/ 111125 w 75"/>
                <a:gd name="T1" fmla="*/ 33704 h 39"/>
                <a:gd name="T2" fmla="*/ 105198 w 75"/>
                <a:gd name="T3" fmla="*/ 57150 h 39"/>
                <a:gd name="T4" fmla="*/ 0 w 75"/>
                <a:gd name="T5" fmla="*/ 21981 h 39"/>
                <a:gd name="T6" fmla="*/ 5927 w 75"/>
                <a:gd name="T7" fmla="*/ 0 h 39"/>
                <a:gd name="T8" fmla="*/ 111125 w 75"/>
                <a:gd name="T9" fmla="*/ 33704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39"/>
                <a:gd name="T17" fmla="*/ 75 w 75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39">
                  <a:moveTo>
                    <a:pt x="75" y="23"/>
                  </a:moveTo>
                  <a:lnTo>
                    <a:pt x="71" y="39"/>
                  </a:lnTo>
                  <a:lnTo>
                    <a:pt x="0" y="15"/>
                  </a:lnTo>
                  <a:lnTo>
                    <a:pt x="4" y="0"/>
                  </a:lnTo>
                  <a:lnTo>
                    <a:pt x="75" y="23"/>
                  </a:lnTo>
                  <a:close/>
                </a:path>
              </a:pathLst>
            </a:custGeom>
            <a:solidFill>
              <a:srgbClr val="E0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9" name="Freeform 170"/>
            <p:cNvSpPr>
              <a:spLocks noChangeArrowheads="1"/>
            </p:cNvSpPr>
            <p:nvPr/>
          </p:nvSpPr>
          <p:spPr bwMode="auto">
            <a:xfrm>
              <a:off x="4664075" y="5300663"/>
              <a:ext cx="74613" cy="109537"/>
            </a:xfrm>
            <a:custGeom>
              <a:avLst/>
              <a:gdLst>
                <a:gd name="T0" fmla="*/ 0 w 51"/>
                <a:gd name="T1" fmla="*/ 92011 h 75"/>
                <a:gd name="T2" fmla="*/ 23408 w 51"/>
                <a:gd name="T3" fmla="*/ 109537 h 75"/>
                <a:gd name="T4" fmla="*/ 74613 w 51"/>
                <a:gd name="T5" fmla="*/ 17526 h 75"/>
                <a:gd name="T6" fmla="*/ 51205 w 51"/>
                <a:gd name="T7" fmla="*/ 0 h 75"/>
                <a:gd name="T8" fmla="*/ 0 w 51"/>
                <a:gd name="T9" fmla="*/ 92011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75"/>
                <a:gd name="T17" fmla="*/ 51 w 51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75">
                  <a:moveTo>
                    <a:pt x="0" y="63"/>
                  </a:moveTo>
                  <a:lnTo>
                    <a:pt x="16" y="75"/>
                  </a:lnTo>
                  <a:lnTo>
                    <a:pt x="51" y="12"/>
                  </a:lnTo>
                  <a:lnTo>
                    <a:pt x="35" y="0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D16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0" name="Freeform 171"/>
            <p:cNvSpPr>
              <a:spLocks noChangeArrowheads="1"/>
            </p:cNvSpPr>
            <p:nvPr/>
          </p:nvSpPr>
          <p:spPr bwMode="auto">
            <a:xfrm>
              <a:off x="4559300" y="5181600"/>
              <a:ext cx="74613" cy="103188"/>
            </a:xfrm>
            <a:custGeom>
              <a:avLst/>
              <a:gdLst>
                <a:gd name="T0" fmla="*/ 0 w 51"/>
                <a:gd name="T1" fmla="*/ 91561 h 71"/>
                <a:gd name="T2" fmla="*/ 17556 w 51"/>
                <a:gd name="T3" fmla="*/ 103188 h 71"/>
                <a:gd name="T4" fmla="*/ 74613 w 51"/>
                <a:gd name="T5" fmla="*/ 11627 h 71"/>
                <a:gd name="T6" fmla="*/ 52668 w 51"/>
                <a:gd name="T7" fmla="*/ 0 h 71"/>
                <a:gd name="T8" fmla="*/ 0 w 51"/>
                <a:gd name="T9" fmla="*/ 91561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71"/>
                <a:gd name="T17" fmla="*/ 51 w 51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71">
                  <a:moveTo>
                    <a:pt x="0" y="63"/>
                  </a:moveTo>
                  <a:lnTo>
                    <a:pt x="12" y="71"/>
                  </a:lnTo>
                  <a:lnTo>
                    <a:pt x="51" y="8"/>
                  </a:lnTo>
                  <a:lnTo>
                    <a:pt x="36" y="0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D16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1" name="Freeform 172"/>
            <p:cNvSpPr>
              <a:spLocks noChangeArrowheads="1"/>
            </p:cNvSpPr>
            <p:nvPr/>
          </p:nvSpPr>
          <p:spPr bwMode="auto">
            <a:xfrm>
              <a:off x="4565650" y="5214938"/>
              <a:ext cx="115888" cy="58737"/>
            </a:xfrm>
            <a:custGeom>
              <a:avLst/>
              <a:gdLst>
                <a:gd name="T0" fmla="*/ 0 w 79"/>
                <a:gd name="T1" fmla="*/ 35242 h 40"/>
                <a:gd name="T2" fmla="*/ 11735 w 79"/>
                <a:gd name="T3" fmla="*/ 58737 h 40"/>
                <a:gd name="T4" fmla="*/ 115888 w 79"/>
                <a:gd name="T5" fmla="*/ 23495 h 40"/>
                <a:gd name="T6" fmla="*/ 104153 w 79"/>
                <a:gd name="T7" fmla="*/ 0 h 40"/>
                <a:gd name="T8" fmla="*/ 0 w 79"/>
                <a:gd name="T9" fmla="*/ 35242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9"/>
                <a:gd name="T16" fmla="*/ 0 h 40"/>
                <a:gd name="T17" fmla="*/ 79 w 79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9" h="40">
                  <a:moveTo>
                    <a:pt x="0" y="24"/>
                  </a:moveTo>
                  <a:lnTo>
                    <a:pt x="8" y="40"/>
                  </a:lnTo>
                  <a:lnTo>
                    <a:pt x="79" y="16"/>
                  </a:lnTo>
                  <a:lnTo>
                    <a:pt x="71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16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2" name="Freeform 173"/>
            <p:cNvSpPr>
              <a:spLocks noChangeArrowheads="1"/>
            </p:cNvSpPr>
            <p:nvPr/>
          </p:nvSpPr>
          <p:spPr bwMode="auto">
            <a:xfrm>
              <a:off x="4241800" y="4764088"/>
              <a:ext cx="74613" cy="103187"/>
            </a:xfrm>
            <a:custGeom>
              <a:avLst/>
              <a:gdLst>
                <a:gd name="T0" fmla="*/ 0 w 51"/>
                <a:gd name="T1" fmla="*/ 91560 h 71"/>
                <a:gd name="T2" fmla="*/ 17556 w 51"/>
                <a:gd name="T3" fmla="*/ 103187 h 71"/>
                <a:gd name="T4" fmla="*/ 74613 w 51"/>
                <a:gd name="T5" fmla="*/ 11627 h 71"/>
                <a:gd name="T6" fmla="*/ 51205 w 51"/>
                <a:gd name="T7" fmla="*/ 0 h 71"/>
                <a:gd name="T8" fmla="*/ 0 w 51"/>
                <a:gd name="T9" fmla="*/ 91560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71"/>
                <a:gd name="T17" fmla="*/ 51 w 51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71">
                  <a:moveTo>
                    <a:pt x="0" y="63"/>
                  </a:moveTo>
                  <a:lnTo>
                    <a:pt x="12" y="71"/>
                  </a:lnTo>
                  <a:lnTo>
                    <a:pt x="51" y="8"/>
                  </a:lnTo>
                  <a:lnTo>
                    <a:pt x="35" y="0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F1D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3" name="Freeform 174"/>
            <p:cNvSpPr>
              <a:spLocks noChangeArrowheads="1"/>
            </p:cNvSpPr>
            <p:nvPr/>
          </p:nvSpPr>
          <p:spPr bwMode="auto">
            <a:xfrm>
              <a:off x="4421188" y="5011738"/>
              <a:ext cx="80962" cy="109537"/>
            </a:xfrm>
            <a:custGeom>
              <a:avLst/>
              <a:gdLst>
                <a:gd name="T0" fmla="*/ 0 w 55"/>
                <a:gd name="T1" fmla="*/ 93472 h 75"/>
                <a:gd name="T2" fmla="*/ 23553 w 55"/>
                <a:gd name="T3" fmla="*/ 109537 h 75"/>
                <a:gd name="T4" fmla="*/ 80962 w 55"/>
                <a:gd name="T5" fmla="*/ 11684 h 75"/>
                <a:gd name="T6" fmla="*/ 57409 w 55"/>
                <a:gd name="T7" fmla="*/ 0 h 75"/>
                <a:gd name="T8" fmla="*/ 0 w 55"/>
                <a:gd name="T9" fmla="*/ 93472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75"/>
                <a:gd name="T17" fmla="*/ 55 w 55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75">
                  <a:moveTo>
                    <a:pt x="0" y="64"/>
                  </a:moveTo>
                  <a:lnTo>
                    <a:pt x="16" y="75"/>
                  </a:lnTo>
                  <a:lnTo>
                    <a:pt x="55" y="8"/>
                  </a:lnTo>
                  <a:lnTo>
                    <a:pt x="39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F1D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" name="Freeform 175"/>
            <p:cNvSpPr>
              <a:spLocks noChangeArrowheads="1"/>
            </p:cNvSpPr>
            <p:nvPr/>
          </p:nvSpPr>
          <p:spPr bwMode="auto">
            <a:xfrm>
              <a:off x="4092575" y="4554538"/>
              <a:ext cx="74613" cy="104775"/>
            </a:xfrm>
            <a:custGeom>
              <a:avLst/>
              <a:gdLst>
                <a:gd name="T0" fmla="*/ 0 w 51"/>
                <a:gd name="T1" fmla="*/ 92969 h 71"/>
                <a:gd name="T2" fmla="*/ 17556 w 51"/>
                <a:gd name="T3" fmla="*/ 104775 h 71"/>
                <a:gd name="T4" fmla="*/ 74613 w 51"/>
                <a:gd name="T5" fmla="*/ 11806 h 71"/>
                <a:gd name="T6" fmla="*/ 51205 w 51"/>
                <a:gd name="T7" fmla="*/ 0 h 71"/>
                <a:gd name="T8" fmla="*/ 0 w 51"/>
                <a:gd name="T9" fmla="*/ 92969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71"/>
                <a:gd name="T17" fmla="*/ 51 w 51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71">
                  <a:moveTo>
                    <a:pt x="0" y="63"/>
                  </a:moveTo>
                  <a:lnTo>
                    <a:pt x="12" y="71"/>
                  </a:lnTo>
                  <a:lnTo>
                    <a:pt x="51" y="8"/>
                  </a:lnTo>
                  <a:lnTo>
                    <a:pt x="35" y="0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F1D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" name="Freeform 176"/>
            <p:cNvSpPr>
              <a:spLocks noChangeArrowheads="1"/>
            </p:cNvSpPr>
            <p:nvPr/>
          </p:nvSpPr>
          <p:spPr bwMode="auto">
            <a:xfrm>
              <a:off x="4130675" y="4635500"/>
              <a:ext cx="80963" cy="111125"/>
            </a:xfrm>
            <a:custGeom>
              <a:avLst/>
              <a:gdLst>
                <a:gd name="T0" fmla="*/ 0 w 55"/>
                <a:gd name="T1" fmla="*/ 99272 h 75"/>
                <a:gd name="T2" fmla="*/ 23553 w 55"/>
                <a:gd name="T3" fmla="*/ 111125 h 75"/>
                <a:gd name="T4" fmla="*/ 80963 w 55"/>
                <a:gd name="T5" fmla="*/ 17780 h 75"/>
                <a:gd name="T6" fmla="*/ 58882 w 55"/>
                <a:gd name="T7" fmla="*/ 0 h 75"/>
                <a:gd name="T8" fmla="*/ 0 w 55"/>
                <a:gd name="T9" fmla="*/ 99272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75"/>
                <a:gd name="T17" fmla="*/ 55 w 55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75">
                  <a:moveTo>
                    <a:pt x="0" y="67"/>
                  </a:moveTo>
                  <a:lnTo>
                    <a:pt x="16" y="75"/>
                  </a:lnTo>
                  <a:lnTo>
                    <a:pt x="55" y="12"/>
                  </a:lnTo>
                  <a:lnTo>
                    <a:pt x="40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1D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" name="Freeform 177"/>
            <p:cNvSpPr>
              <a:spLocks noChangeArrowheads="1"/>
            </p:cNvSpPr>
            <p:nvPr/>
          </p:nvSpPr>
          <p:spPr bwMode="auto">
            <a:xfrm>
              <a:off x="4143375" y="4676775"/>
              <a:ext cx="109538" cy="57150"/>
            </a:xfrm>
            <a:custGeom>
              <a:avLst/>
              <a:gdLst>
                <a:gd name="T0" fmla="*/ 0 w 75"/>
                <a:gd name="T1" fmla="*/ 35169 h 39"/>
                <a:gd name="T2" fmla="*/ 11684 w 75"/>
                <a:gd name="T3" fmla="*/ 57150 h 39"/>
                <a:gd name="T4" fmla="*/ 109538 w 75"/>
                <a:gd name="T5" fmla="*/ 23446 h 39"/>
                <a:gd name="T6" fmla="*/ 103696 w 75"/>
                <a:gd name="T7" fmla="*/ 0 h 39"/>
                <a:gd name="T8" fmla="*/ 0 w 75"/>
                <a:gd name="T9" fmla="*/ 35169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39"/>
                <a:gd name="T17" fmla="*/ 75 w 75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39">
                  <a:moveTo>
                    <a:pt x="0" y="24"/>
                  </a:moveTo>
                  <a:lnTo>
                    <a:pt x="8" y="39"/>
                  </a:lnTo>
                  <a:lnTo>
                    <a:pt x="75" y="16"/>
                  </a:lnTo>
                  <a:lnTo>
                    <a:pt x="71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1D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7" name="Freeform 178"/>
            <p:cNvSpPr>
              <a:spLocks noChangeArrowheads="1"/>
            </p:cNvSpPr>
            <p:nvPr/>
          </p:nvSpPr>
          <p:spPr bwMode="auto">
            <a:xfrm>
              <a:off x="4384675" y="4965700"/>
              <a:ext cx="76200" cy="104775"/>
            </a:xfrm>
            <a:custGeom>
              <a:avLst/>
              <a:gdLst>
                <a:gd name="T0" fmla="*/ 0 w 51"/>
                <a:gd name="T1" fmla="*/ 92969 h 71"/>
                <a:gd name="T2" fmla="*/ 23906 w 51"/>
                <a:gd name="T3" fmla="*/ 104775 h 71"/>
                <a:gd name="T4" fmla="*/ 76200 w 51"/>
                <a:gd name="T5" fmla="*/ 11806 h 71"/>
                <a:gd name="T6" fmla="*/ 53788 w 51"/>
                <a:gd name="T7" fmla="*/ 0 h 71"/>
                <a:gd name="T8" fmla="*/ 0 w 51"/>
                <a:gd name="T9" fmla="*/ 92969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71"/>
                <a:gd name="T17" fmla="*/ 51 w 51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71">
                  <a:moveTo>
                    <a:pt x="0" y="63"/>
                  </a:moveTo>
                  <a:lnTo>
                    <a:pt x="16" y="71"/>
                  </a:lnTo>
                  <a:lnTo>
                    <a:pt x="51" y="8"/>
                  </a:lnTo>
                  <a:lnTo>
                    <a:pt x="36" y="0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F1D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8" name="Freeform 179"/>
            <p:cNvSpPr>
              <a:spLocks noChangeArrowheads="1"/>
            </p:cNvSpPr>
            <p:nvPr/>
          </p:nvSpPr>
          <p:spPr bwMode="auto">
            <a:xfrm>
              <a:off x="4286250" y="4873625"/>
              <a:ext cx="111125" cy="63500"/>
            </a:xfrm>
            <a:custGeom>
              <a:avLst/>
              <a:gdLst>
                <a:gd name="T0" fmla="*/ 0 w 75"/>
                <a:gd name="T1" fmla="*/ 41349 h 43"/>
                <a:gd name="T2" fmla="*/ 11853 w 75"/>
                <a:gd name="T3" fmla="*/ 63500 h 43"/>
                <a:gd name="T4" fmla="*/ 111125 w 75"/>
                <a:gd name="T5" fmla="*/ 29535 h 43"/>
                <a:gd name="T6" fmla="*/ 105198 w 75"/>
                <a:gd name="T7" fmla="*/ 0 h 43"/>
                <a:gd name="T8" fmla="*/ 0 w 75"/>
                <a:gd name="T9" fmla="*/ 41349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43"/>
                <a:gd name="T17" fmla="*/ 75 w 75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43">
                  <a:moveTo>
                    <a:pt x="0" y="28"/>
                  </a:moveTo>
                  <a:lnTo>
                    <a:pt x="8" y="43"/>
                  </a:lnTo>
                  <a:lnTo>
                    <a:pt x="75" y="20"/>
                  </a:lnTo>
                  <a:lnTo>
                    <a:pt x="71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1D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9" name="Freeform 180"/>
            <p:cNvSpPr>
              <a:spLocks noChangeArrowheads="1"/>
            </p:cNvSpPr>
            <p:nvPr/>
          </p:nvSpPr>
          <p:spPr bwMode="auto">
            <a:xfrm>
              <a:off x="4195763" y="5035550"/>
              <a:ext cx="96837" cy="98425"/>
            </a:xfrm>
            <a:custGeom>
              <a:avLst/>
              <a:gdLst>
                <a:gd name="T0" fmla="*/ 96837 w 66"/>
                <a:gd name="T1" fmla="*/ 23504 h 67"/>
                <a:gd name="T2" fmla="*/ 22008 w 66"/>
                <a:gd name="T3" fmla="*/ 98425 h 67"/>
                <a:gd name="T4" fmla="*/ 0 w 66"/>
                <a:gd name="T5" fmla="*/ 80797 h 67"/>
                <a:gd name="T6" fmla="*/ 74829 w 66"/>
                <a:gd name="T7" fmla="*/ 0 h 67"/>
                <a:gd name="T8" fmla="*/ 96837 w 66"/>
                <a:gd name="T9" fmla="*/ 23504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67"/>
                <a:gd name="T17" fmla="*/ 66 w 66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67">
                  <a:moveTo>
                    <a:pt x="66" y="16"/>
                  </a:moveTo>
                  <a:lnTo>
                    <a:pt x="15" y="67"/>
                  </a:lnTo>
                  <a:lnTo>
                    <a:pt x="0" y="55"/>
                  </a:lnTo>
                  <a:lnTo>
                    <a:pt x="51" y="0"/>
                  </a:lnTo>
                  <a:lnTo>
                    <a:pt x="66" y="16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0" name="Freeform 181"/>
            <p:cNvSpPr>
              <a:spLocks noChangeArrowheads="1"/>
            </p:cNvSpPr>
            <p:nvPr/>
          </p:nvSpPr>
          <p:spPr bwMode="auto">
            <a:xfrm>
              <a:off x="4086225" y="5035550"/>
              <a:ext cx="104775" cy="98425"/>
            </a:xfrm>
            <a:custGeom>
              <a:avLst/>
              <a:gdLst>
                <a:gd name="T0" fmla="*/ 104775 w 71"/>
                <a:gd name="T1" fmla="*/ 23504 h 67"/>
                <a:gd name="T2" fmla="*/ 23611 w 71"/>
                <a:gd name="T3" fmla="*/ 98425 h 67"/>
                <a:gd name="T4" fmla="*/ 0 w 71"/>
                <a:gd name="T5" fmla="*/ 80797 h 67"/>
                <a:gd name="T6" fmla="*/ 81164 w 71"/>
                <a:gd name="T7" fmla="*/ 0 h 67"/>
                <a:gd name="T8" fmla="*/ 104775 w 71"/>
                <a:gd name="T9" fmla="*/ 23504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67"/>
                <a:gd name="T17" fmla="*/ 71 w 71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67">
                  <a:moveTo>
                    <a:pt x="71" y="16"/>
                  </a:moveTo>
                  <a:lnTo>
                    <a:pt x="16" y="67"/>
                  </a:lnTo>
                  <a:lnTo>
                    <a:pt x="0" y="55"/>
                  </a:lnTo>
                  <a:lnTo>
                    <a:pt x="55" y="0"/>
                  </a:lnTo>
                  <a:lnTo>
                    <a:pt x="71" y="16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1" name="Freeform 182"/>
            <p:cNvSpPr>
              <a:spLocks noChangeArrowheads="1"/>
            </p:cNvSpPr>
            <p:nvPr/>
          </p:nvSpPr>
          <p:spPr bwMode="auto">
            <a:xfrm>
              <a:off x="4322763" y="5035550"/>
              <a:ext cx="103187" cy="98425"/>
            </a:xfrm>
            <a:custGeom>
              <a:avLst/>
              <a:gdLst>
                <a:gd name="T0" fmla="*/ 103187 w 71"/>
                <a:gd name="T1" fmla="*/ 23504 h 67"/>
                <a:gd name="T2" fmla="*/ 23253 w 71"/>
                <a:gd name="T3" fmla="*/ 98425 h 67"/>
                <a:gd name="T4" fmla="*/ 0 w 71"/>
                <a:gd name="T5" fmla="*/ 80797 h 67"/>
                <a:gd name="T6" fmla="*/ 79934 w 71"/>
                <a:gd name="T7" fmla="*/ 0 h 67"/>
                <a:gd name="T8" fmla="*/ 103187 w 71"/>
                <a:gd name="T9" fmla="*/ 23504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67"/>
                <a:gd name="T17" fmla="*/ 71 w 71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67">
                  <a:moveTo>
                    <a:pt x="71" y="16"/>
                  </a:moveTo>
                  <a:lnTo>
                    <a:pt x="16" y="67"/>
                  </a:lnTo>
                  <a:lnTo>
                    <a:pt x="0" y="55"/>
                  </a:lnTo>
                  <a:lnTo>
                    <a:pt x="55" y="0"/>
                  </a:lnTo>
                  <a:lnTo>
                    <a:pt x="71" y="16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" name="Freeform 183"/>
            <p:cNvSpPr>
              <a:spLocks noChangeArrowheads="1"/>
            </p:cNvSpPr>
            <p:nvPr/>
          </p:nvSpPr>
          <p:spPr bwMode="auto">
            <a:xfrm>
              <a:off x="4137025" y="4781550"/>
              <a:ext cx="98425" cy="104775"/>
            </a:xfrm>
            <a:custGeom>
              <a:avLst/>
              <a:gdLst>
                <a:gd name="T0" fmla="*/ 98425 w 67"/>
                <a:gd name="T1" fmla="*/ 23611 h 71"/>
                <a:gd name="T2" fmla="*/ 23504 w 67"/>
                <a:gd name="T3" fmla="*/ 104775 h 71"/>
                <a:gd name="T4" fmla="*/ 0 w 67"/>
                <a:gd name="T5" fmla="*/ 81164 h 71"/>
                <a:gd name="T6" fmla="*/ 74921 w 67"/>
                <a:gd name="T7" fmla="*/ 0 h 71"/>
                <a:gd name="T8" fmla="*/ 98425 w 67"/>
                <a:gd name="T9" fmla="*/ 23611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"/>
                <a:gd name="T16" fmla="*/ 0 h 71"/>
                <a:gd name="T17" fmla="*/ 67 w 67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" h="71">
                  <a:moveTo>
                    <a:pt x="67" y="16"/>
                  </a:moveTo>
                  <a:lnTo>
                    <a:pt x="16" y="71"/>
                  </a:lnTo>
                  <a:lnTo>
                    <a:pt x="0" y="55"/>
                  </a:lnTo>
                  <a:lnTo>
                    <a:pt x="51" y="0"/>
                  </a:lnTo>
                  <a:lnTo>
                    <a:pt x="67" y="16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3" name="Freeform 184"/>
            <p:cNvSpPr>
              <a:spLocks noChangeArrowheads="1"/>
            </p:cNvSpPr>
            <p:nvPr/>
          </p:nvSpPr>
          <p:spPr bwMode="auto">
            <a:xfrm>
              <a:off x="4051300" y="4694238"/>
              <a:ext cx="103188" cy="98425"/>
            </a:xfrm>
            <a:custGeom>
              <a:avLst/>
              <a:gdLst>
                <a:gd name="T0" fmla="*/ 103188 w 71"/>
                <a:gd name="T1" fmla="*/ 23504 h 67"/>
                <a:gd name="T2" fmla="*/ 23254 w 71"/>
                <a:gd name="T3" fmla="*/ 98425 h 67"/>
                <a:gd name="T4" fmla="*/ 0 w 71"/>
                <a:gd name="T5" fmla="*/ 80797 h 67"/>
                <a:gd name="T6" fmla="*/ 79934 w 71"/>
                <a:gd name="T7" fmla="*/ 0 h 67"/>
                <a:gd name="T8" fmla="*/ 103188 w 71"/>
                <a:gd name="T9" fmla="*/ 23504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67"/>
                <a:gd name="T17" fmla="*/ 71 w 71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67">
                  <a:moveTo>
                    <a:pt x="71" y="16"/>
                  </a:moveTo>
                  <a:lnTo>
                    <a:pt x="16" y="67"/>
                  </a:lnTo>
                  <a:lnTo>
                    <a:pt x="0" y="55"/>
                  </a:lnTo>
                  <a:lnTo>
                    <a:pt x="55" y="0"/>
                  </a:lnTo>
                  <a:lnTo>
                    <a:pt x="71" y="16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" name="Freeform 185"/>
            <p:cNvSpPr>
              <a:spLocks noChangeArrowheads="1"/>
            </p:cNvSpPr>
            <p:nvPr/>
          </p:nvSpPr>
          <p:spPr bwMode="auto">
            <a:xfrm>
              <a:off x="4103688" y="4903788"/>
              <a:ext cx="103187" cy="103187"/>
            </a:xfrm>
            <a:custGeom>
              <a:avLst/>
              <a:gdLst>
                <a:gd name="T0" fmla="*/ 22112 w 70"/>
                <a:gd name="T1" fmla="*/ 0 h 71"/>
                <a:gd name="T2" fmla="*/ 103187 w 70"/>
                <a:gd name="T3" fmla="*/ 79934 h 71"/>
                <a:gd name="T4" fmla="*/ 81076 w 70"/>
                <a:gd name="T5" fmla="*/ 103187 h 71"/>
                <a:gd name="T6" fmla="*/ 0 w 70"/>
                <a:gd name="T7" fmla="*/ 21800 h 71"/>
                <a:gd name="T8" fmla="*/ 22112 w 70"/>
                <a:gd name="T9" fmla="*/ 0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"/>
                <a:gd name="T16" fmla="*/ 0 h 71"/>
                <a:gd name="T17" fmla="*/ 70 w 70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" h="71">
                  <a:moveTo>
                    <a:pt x="15" y="0"/>
                  </a:moveTo>
                  <a:lnTo>
                    <a:pt x="70" y="55"/>
                  </a:lnTo>
                  <a:lnTo>
                    <a:pt x="55" y="71"/>
                  </a:lnTo>
                  <a:lnTo>
                    <a:pt x="0" y="15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" name="Freeform 186"/>
            <p:cNvSpPr>
              <a:spLocks noChangeArrowheads="1"/>
            </p:cNvSpPr>
            <p:nvPr/>
          </p:nvSpPr>
          <p:spPr bwMode="auto">
            <a:xfrm>
              <a:off x="4229100" y="4891088"/>
              <a:ext cx="98425" cy="104775"/>
            </a:xfrm>
            <a:custGeom>
              <a:avLst/>
              <a:gdLst>
                <a:gd name="T0" fmla="*/ 17628 w 67"/>
                <a:gd name="T1" fmla="*/ 0 h 71"/>
                <a:gd name="T2" fmla="*/ 98425 w 67"/>
                <a:gd name="T3" fmla="*/ 81164 h 71"/>
                <a:gd name="T4" fmla="*/ 74921 w 67"/>
                <a:gd name="T5" fmla="*/ 104775 h 71"/>
                <a:gd name="T6" fmla="*/ 0 w 67"/>
                <a:gd name="T7" fmla="*/ 23611 h 71"/>
                <a:gd name="T8" fmla="*/ 17628 w 67"/>
                <a:gd name="T9" fmla="*/ 0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"/>
                <a:gd name="T16" fmla="*/ 0 h 71"/>
                <a:gd name="T17" fmla="*/ 67 w 67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" h="71">
                  <a:moveTo>
                    <a:pt x="12" y="0"/>
                  </a:moveTo>
                  <a:lnTo>
                    <a:pt x="67" y="55"/>
                  </a:lnTo>
                  <a:lnTo>
                    <a:pt x="51" y="71"/>
                  </a:lnTo>
                  <a:lnTo>
                    <a:pt x="0" y="1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7" name="Freeform 188"/>
            <p:cNvSpPr>
              <a:spLocks noChangeArrowheads="1"/>
            </p:cNvSpPr>
            <p:nvPr/>
          </p:nvSpPr>
          <p:spPr bwMode="auto">
            <a:xfrm>
              <a:off x="7267575" y="4445000"/>
              <a:ext cx="965200" cy="990600"/>
            </a:xfrm>
            <a:custGeom>
              <a:avLst/>
              <a:gdLst>
                <a:gd name="T0" fmla="*/ 901624 w 167"/>
                <a:gd name="T1" fmla="*/ 614056 h 171"/>
                <a:gd name="T2" fmla="*/ 924743 w 167"/>
                <a:gd name="T3" fmla="*/ 521368 h 171"/>
                <a:gd name="T4" fmla="*/ 716675 w 167"/>
                <a:gd name="T5" fmla="*/ 312821 h 171"/>
                <a:gd name="T6" fmla="*/ 681998 w 167"/>
                <a:gd name="T7" fmla="*/ 312821 h 171"/>
                <a:gd name="T8" fmla="*/ 681998 w 167"/>
                <a:gd name="T9" fmla="*/ 312821 h 171"/>
                <a:gd name="T10" fmla="*/ 780251 w 167"/>
                <a:gd name="T11" fmla="*/ 162204 h 171"/>
                <a:gd name="T12" fmla="*/ 612642 w 167"/>
                <a:gd name="T13" fmla="*/ 0 h 171"/>
                <a:gd name="T14" fmla="*/ 450812 w 167"/>
                <a:gd name="T15" fmla="*/ 162204 h 171"/>
                <a:gd name="T16" fmla="*/ 456592 w 167"/>
                <a:gd name="T17" fmla="*/ 208547 h 171"/>
                <a:gd name="T18" fmla="*/ 317880 w 167"/>
                <a:gd name="T19" fmla="*/ 278063 h 171"/>
                <a:gd name="T20" fmla="*/ 196508 w 167"/>
                <a:gd name="T21" fmla="*/ 231719 h 171"/>
                <a:gd name="T22" fmla="*/ 0 w 167"/>
                <a:gd name="T23" fmla="*/ 428681 h 171"/>
                <a:gd name="T24" fmla="*/ 86695 w 167"/>
                <a:gd name="T25" fmla="*/ 585091 h 171"/>
                <a:gd name="T26" fmla="*/ 69356 w 167"/>
                <a:gd name="T27" fmla="*/ 666193 h 171"/>
                <a:gd name="T28" fmla="*/ 254304 w 167"/>
                <a:gd name="T29" fmla="*/ 857361 h 171"/>
                <a:gd name="T30" fmla="*/ 346778 w 167"/>
                <a:gd name="T31" fmla="*/ 834189 h 171"/>
                <a:gd name="T32" fmla="*/ 572184 w 167"/>
                <a:gd name="T33" fmla="*/ 990600 h 171"/>
                <a:gd name="T34" fmla="*/ 780251 w 167"/>
                <a:gd name="T35" fmla="*/ 863154 h 171"/>
                <a:gd name="T36" fmla="*/ 820709 w 167"/>
                <a:gd name="T37" fmla="*/ 868947 h 171"/>
                <a:gd name="T38" fmla="*/ 965200 w 167"/>
                <a:gd name="T39" fmla="*/ 729916 h 171"/>
                <a:gd name="T40" fmla="*/ 901624 w 167"/>
                <a:gd name="T41" fmla="*/ 614056 h 17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7"/>
                <a:gd name="T64" fmla="*/ 0 h 171"/>
                <a:gd name="T65" fmla="*/ 167 w 167"/>
                <a:gd name="T66" fmla="*/ 171 h 17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7" h="171">
                  <a:moveTo>
                    <a:pt x="156" y="106"/>
                  </a:moveTo>
                  <a:cubicBezTo>
                    <a:pt x="158" y="101"/>
                    <a:pt x="160" y="95"/>
                    <a:pt x="160" y="90"/>
                  </a:cubicBezTo>
                  <a:cubicBezTo>
                    <a:pt x="160" y="70"/>
                    <a:pt x="144" y="54"/>
                    <a:pt x="124" y="54"/>
                  </a:cubicBezTo>
                  <a:cubicBezTo>
                    <a:pt x="122" y="54"/>
                    <a:pt x="120" y="54"/>
                    <a:pt x="118" y="5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28" y="50"/>
                    <a:pt x="135" y="40"/>
                    <a:pt x="135" y="28"/>
                  </a:cubicBezTo>
                  <a:cubicBezTo>
                    <a:pt x="135" y="12"/>
                    <a:pt x="122" y="0"/>
                    <a:pt x="106" y="0"/>
                  </a:cubicBezTo>
                  <a:cubicBezTo>
                    <a:pt x="90" y="0"/>
                    <a:pt x="78" y="12"/>
                    <a:pt x="78" y="28"/>
                  </a:cubicBezTo>
                  <a:cubicBezTo>
                    <a:pt x="78" y="31"/>
                    <a:pt x="78" y="33"/>
                    <a:pt x="79" y="36"/>
                  </a:cubicBezTo>
                  <a:cubicBezTo>
                    <a:pt x="69" y="37"/>
                    <a:pt x="61" y="42"/>
                    <a:pt x="55" y="48"/>
                  </a:cubicBezTo>
                  <a:cubicBezTo>
                    <a:pt x="49" y="43"/>
                    <a:pt x="42" y="40"/>
                    <a:pt x="34" y="40"/>
                  </a:cubicBezTo>
                  <a:cubicBezTo>
                    <a:pt x="15" y="40"/>
                    <a:pt x="0" y="55"/>
                    <a:pt x="0" y="74"/>
                  </a:cubicBezTo>
                  <a:cubicBezTo>
                    <a:pt x="0" y="85"/>
                    <a:pt x="6" y="95"/>
                    <a:pt x="15" y="101"/>
                  </a:cubicBezTo>
                  <a:cubicBezTo>
                    <a:pt x="13" y="105"/>
                    <a:pt x="12" y="110"/>
                    <a:pt x="12" y="115"/>
                  </a:cubicBezTo>
                  <a:cubicBezTo>
                    <a:pt x="12" y="133"/>
                    <a:pt x="26" y="148"/>
                    <a:pt x="44" y="148"/>
                  </a:cubicBezTo>
                  <a:cubicBezTo>
                    <a:pt x="50" y="148"/>
                    <a:pt x="56" y="146"/>
                    <a:pt x="60" y="144"/>
                  </a:cubicBezTo>
                  <a:cubicBezTo>
                    <a:pt x="66" y="160"/>
                    <a:pt x="81" y="171"/>
                    <a:pt x="99" y="171"/>
                  </a:cubicBezTo>
                  <a:cubicBezTo>
                    <a:pt x="115" y="171"/>
                    <a:pt x="128" y="162"/>
                    <a:pt x="135" y="149"/>
                  </a:cubicBezTo>
                  <a:cubicBezTo>
                    <a:pt x="137" y="149"/>
                    <a:pt x="140" y="150"/>
                    <a:pt x="142" y="150"/>
                  </a:cubicBezTo>
                  <a:cubicBezTo>
                    <a:pt x="156" y="150"/>
                    <a:pt x="167" y="139"/>
                    <a:pt x="167" y="126"/>
                  </a:cubicBezTo>
                  <a:cubicBezTo>
                    <a:pt x="167" y="117"/>
                    <a:pt x="162" y="110"/>
                    <a:pt x="156" y="106"/>
                  </a:cubicBezTo>
                  <a:close/>
                </a:path>
              </a:pathLst>
            </a:custGeom>
            <a:solidFill>
              <a:srgbClr val="0DD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8" name="Freeform 189"/>
            <p:cNvSpPr>
              <a:spLocks noChangeArrowheads="1"/>
            </p:cNvSpPr>
            <p:nvPr/>
          </p:nvSpPr>
          <p:spPr bwMode="auto">
            <a:xfrm>
              <a:off x="7781925" y="4445000"/>
              <a:ext cx="450850" cy="990600"/>
            </a:xfrm>
            <a:custGeom>
              <a:avLst/>
              <a:gdLst>
                <a:gd name="T0" fmla="*/ 387269 w 78"/>
                <a:gd name="T1" fmla="*/ 614056 h 171"/>
                <a:gd name="T2" fmla="*/ 410389 w 78"/>
                <a:gd name="T3" fmla="*/ 521368 h 171"/>
                <a:gd name="T4" fmla="*/ 202304 w 78"/>
                <a:gd name="T5" fmla="*/ 312821 h 171"/>
                <a:gd name="T6" fmla="*/ 167624 w 78"/>
                <a:gd name="T7" fmla="*/ 312821 h 171"/>
                <a:gd name="T8" fmla="*/ 167624 w 78"/>
                <a:gd name="T9" fmla="*/ 312821 h 171"/>
                <a:gd name="T10" fmla="*/ 265886 w 78"/>
                <a:gd name="T11" fmla="*/ 162204 h 171"/>
                <a:gd name="T12" fmla="*/ 98262 w 78"/>
                <a:gd name="T13" fmla="*/ 0 h 171"/>
                <a:gd name="T14" fmla="*/ 0 w 78"/>
                <a:gd name="T15" fmla="*/ 34758 h 171"/>
                <a:gd name="T16" fmla="*/ 0 w 78"/>
                <a:gd name="T17" fmla="*/ 984807 h 171"/>
                <a:gd name="T18" fmla="*/ 57801 w 78"/>
                <a:gd name="T19" fmla="*/ 990600 h 171"/>
                <a:gd name="T20" fmla="*/ 265886 w 78"/>
                <a:gd name="T21" fmla="*/ 863154 h 171"/>
                <a:gd name="T22" fmla="*/ 306347 w 78"/>
                <a:gd name="T23" fmla="*/ 868947 h 171"/>
                <a:gd name="T24" fmla="*/ 450850 w 78"/>
                <a:gd name="T25" fmla="*/ 729916 h 171"/>
                <a:gd name="T26" fmla="*/ 387269 w 78"/>
                <a:gd name="T27" fmla="*/ 614056 h 17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8"/>
                <a:gd name="T43" fmla="*/ 0 h 171"/>
                <a:gd name="T44" fmla="*/ 78 w 78"/>
                <a:gd name="T45" fmla="*/ 171 h 17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8" h="171">
                  <a:moveTo>
                    <a:pt x="67" y="106"/>
                  </a:moveTo>
                  <a:cubicBezTo>
                    <a:pt x="69" y="101"/>
                    <a:pt x="71" y="95"/>
                    <a:pt x="71" y="90"/>
                  </a:cubicBezTo>
                  <a:cubicBezTo>
                    <a:pt x="71" y="70"/>
                    <a:pt x="55" y="54"/>
                    <a:pt x="35" y="54"/>
                  </a:cubicBezTo>
                  <a:cubicBezTo>
                    <a:pt x="33" y="54"/>
                    <a:pt x="31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39" y="50"/>
                    <a:pt x="46" y="40"/>
                    <a:pt x="46" y="28"/>
                  </a:cubicBezTo>
                  <a:cubicBezTo>
                    <a:pt x="46" y="12"/>
                    <a:pt x="33" y="0"/>
                    <a:pt x="17" y="0"/>
                  </a:cubicBezTo>
                  <a:cubicBezTo>
                    <a:pt x="11" y="0"/>
                    <a:pt x="4" y="2"/>
                    <a:pt x="0" y="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3" y="171"/>
                    <a:pt x="6" y="171"/>
                    <a:pt x="10" y="171"/>
                  </a:cubicBezTo>
                  <a:cubicBezTo>
                    <a:pt x="26" y="171"/>
                    <a:pt x="39" y="162"/>
                    <a:pt x="46" y="149"/>
                  </a:cubicBezTo>
                  <a:cubicBezTo>
                    <a:pt x="48" y="149"/>
                    <a:pt x="51" y="150"/>
                    <a:pt x="53" y="150"/>
                  </a:cubicBezTo>
                  <a:cubicBezTo>
                    <a:pt x="67" y="150"/>
                    <a:pt x="78" y="139"/>
                    <a:pt x="78" y="126"/>
                  </a:cubicBezTo>
                  <a:cubicBezTo>
                    <a:pt x="78" y="117"/>
                    <a:pt x="73" y="110"/>
                    <a:pt x="67" y="106"/>
                  </a:cubicBezTo>
                  <a:close/>
                </a:path>
              </a:pathLst>
            </a:custGeom>
            <a:solidFill>
              <a:srgbClr val="0D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9" name="Oval 190"/>
            <p:cNvSpPr>
              <a:spLocks noChangeArrowheads="1"/>
            </p:cNvSpPr>
            <p:nvPr/>
          </p:nvSpPr>
          <p:spPr bwMode="auto">
            <a:xfrm>
              <a:off x="7664450" y="5000625"/>
              <a:ext cx="227013" cy="231775"/>
            </a:xfrm>
            <a:prstGeom prst="ellipse">
              <a:avLst/>
            </a:prstGeom>
            <a:solidFill>
              <a:srgbClr val="007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0" name="Oval 191"/>
            <p:cNvSpPr>
              <a:spLocks noChangeArrowheads="1"/>
            </p:cNvSpPr>
            <p:nvPr/>
          </p:nvSpPr>
          <p:spPr bwMode="auto">
            <a:xfrm>
              <a:off x="7718425" y="4787900"/>
              <a:ext cx="131763" cy="127000"/>
            </a:xfrm>
            <a:prstGeom prst="ellipse">
              <a:avLst/>
            </a:prstGeom>
            <a:solidFill>
              <a:srgbClr val="76F1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72" name="Freeform 73"/>
          <p:cNvSpPr>
            <a:spLocks noChangeArrowheads="1"/>
          </p:cNvSpPr>
          <p:nvPr/>
        </p:nvSpPr>
        <p:spPr bwMode="auto">
          <a:xfrm>
            <a:off x="0" y="6267450"/>
            <a:ext cx="12192000" cy="400050"/>
          </a:xfrm>
          <a:custGeom>
            <a:avLst/>
            <a:gdLst>
              <a:gd name="T0" fmla="*/ 7886395 w 1393"/>
              <a:gd name="T1" fmla="*/ 0 h 69"/>
              <a:gd name="T2" fmla="*/ 161654 w 1393"/>
              <a:gd name="T3" fmla="*/ 0 h 69"/>
              <a:gd name="T4" fmla="*/ 0 w 1393"/>
              <a:gd name="T5" fmla="*/ 156541 h 69"/>
              <a:gd name="T6" fmla="*/ 0 w 1393"/>
              <a:gd name="T7" fmla="*/ 400050 h 69"/>
              <a:gd name="T8" fmla="*/ 8042275 w 1393"/>
              <a:gd name="T9" fmla="*/ 400050 h 69"/>
              <a:gd name="T10" fmla="*/ 8042275 w 1393"/>
              <a:gd name="T11" fmla="*/ 156541 h 69"/>
              <a:gd name="T12" fmla="*/ 7886395 w 1393"/>
              <a:gd name="T13" fmla="*/ 0 h 6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93"/>
              <a:gd name="T22" fmla="*/ 0 h 69"/>
              <a:gd name="T23" fmla="*/ 1393 w 1393"/>
              <a:gd name="T24" fmla="*/ 69 h 6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93" h="69">
                <a:moveTo>
                  <a:pt x="1366" y="0"/>
                </a:moveTo>
                <a:cubicBezTo>
                  <a:pt x="28" y="0"/>
                  <a:pt x="28" y="0"/>
                  <a:pt x="28" y="0"/>
                </a:cubicBezTo>
                <a:cubicBezTo>
                  <a:pt x="13" y="0"/>
                  <a:pt x="0" y="12"/>
                  <a:pt x="0" y="27"/>
                </a:cubicBezTo>
                <a:cubicBezTo>
                  <a:pt x="0" y="69"/>
                  <a:pt x="0" y="69"/>
                  <a:pt x="0" y="69"/>
                </a:cubicBezTo>
                <a:cubicBezTo>
                  <a:pt x="1393" y="69"/>
                  <a:pt x="1393" y="69"/>
                  <a:pt x="1393" y="69"/>
                </a:cubicBezTo>
                <a:cubicBezTo>
                  <a:pt x="1393" y="27"/>
                  <a:pt x="1393" y="27"/>
                  <a:pt x="1393" y="27"/>
                </a:cubicBezTo>
                <a:cubicBezTo>
                  <a:pt x="1393" y="12"/>
                  <a:pt x="1381" y="0"/>
                  <a:pt x="1366" y="0"/>
                </a:cubicBezTo>
                <a:close/>
              </a:path>
            </a:pathLst>
          </a:custGeom>
          <a:solidFill>
            <a:srgbClr val="00C2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" name="Freeform 101"/>
          <p:cNvSpPr>
            <a:spLocks noChangeArrowheads="1"/>
          </p:cNvSpPr>
          <p:nvPr/>
        </p:nvSpPr>
        <p:spPr bwMode="auto">
          <a:xfrm>
            <a:off x="-2" y="6383338"/>
            <a:ext cx="12192002" cy="376237"/>
          </a:xfrm>
          <a:custGeom>
            <a:avLst/>
            <a:gdLst>
              <a:gd name="T0" fmla="*/ 8042275 w 1393"/>
              <a:gd name="T1" fmla="*/ 133130 h 65"/>
              <a:gd name="T2" fmla="*/ 8042275 w 1393"/>
              <a:gd name="T3" fmla="*/ 376237 h 65"/>
              <a:gd name="T4" fmla="*/ 0 w 1393"/>
              <a:gd name="T5" fmla="*/ 376237 h 65"/>
              <a:gd name="T6" fmla="*/ 0 w 1393"/>
              <a:gd name="T7" fmla="*/ 133130 h 65"/>
              <a:gd name="T8" fmla="*/ 11547 w 1393"/>
              <a:gd name="T9" fmla="*/ 133130 h 65"/>
              <a:gd name="T10" fmla="*/ 213614 w 1393"/>
              <a:gd name="T11" fmla="*/ 0 h 65"/>
              <a:gd name="T12" fmla="*/ 415681 w 1393"/>
              <a:gd name="T13" fmla="*/ 133130 h 65"/>
              <a:gd name="T14" fmla="*/ 617748 w 1393"/>
              <a:gd name="T15" fmla="*/ 0 h 65"/>
              <a:gd name="T16" fmla="*/ 814042 w 1393"/>
              <a:gd name="T17" fmla="*/ 133130 h 65"/>
              <a:gd name="T18" fmla="*/ 1016109 w 1393"/>
              <a:gd name="T19" fmla="*/ 0 h 65"/>
              <a:gd name="T20" fmla="*/ 1218177 w 1393"/>
              <a:gd name="T21" fmla="*/ 133130 h 65"/>
              <a:gd name="T22" fmla="*/ 1420244 w 1393"/>
              <a:gd name="T23" fmla="*/ 0 h 65"/>
              <a:gd name="T24" fmla="*/ 1616538 w 1393"/>
              <a:gd name="T25" fmla="*/ 133130 h 65"/>
              <a:gd name="T26" fmla="*/ 1818605 w 1393"/>
              <a:gd name="T27" fmla="*/ 0 h 65"/>
              <a:gd name="T28" fmla="*/ 2020672 w 1393"/>
              <a:gd name="T29" fmla="*/ 133130 h 65"/>
              <a:gd name="T30" fmla="*/ 2222739 w 1393"/>
              <a:gd name="T31" fmla="*/ 0 h 65"/>
              <a:gd name="T32" fmla="*/ 2419033 w 1393"/>
              <a:gd name="T33" fmla="*/ 133130 h 65"/>
              <a:gd name="T34" fmla="*/ 2621100 w 1393"/>
              <a:gd name="T35" fmla="*/ 0 h 65"/>
              <a:gd name="T36" fmla="*/ 2823168 w 1393"/>
              <a:gd name="T37" fmla="*/ 133130 h 65"/>
              <a:gd name="T38" fmla="*/ 3025235 w 1393"/>
              <a:gd name="T39" fmla="*/ 0 h 65"/>
              <a:gd name="T40" fmla="*/ 3221529 w 1393"/>
              <a:gd name="T41" fmla="*/ 133130 h 65"/>
              <a:gd name="T42" fmla="*/ 3423596 w 1393"/>
              <a:gd name="T43" fmla="*/ 0 h 65"/>
              <a:gd name="T44" fmla="*/ 3625663 w 1393"/>
              <a:gd name="T45" fmla="*/ 133130 h 65"/>
              <a:gd name="T46" fmla="*/ 3827730 w 1393"/>
              <a:gd name="T47" fmla="*/ 0 h 65"/>
              <a:gd name="T48" fmla="*/ 4029798 w 1393"/>
              <a:gd name="T49" fmla="*/ 133130 h 65"/>
              <a:gd name="T50" fmla="*/ 4226091 w 1393"/>
              <a:gd name="T51" fmla="*/ 0 h 65"/>
              <a:gd name="T52" fmla="*/ 4428159 w 1393"/>
              <a:gd name="T53" fmla="*/ 133130 h 65"/>
              <a:gd name="T54" fmla="*/ 4630226 w 1393"/>
              <a:gd name="T55" fmla="*/ 0 h 65"/>
              <a:gd name="T56" fmla="*/ 4832293 w 1393"/>
              <a:gd name="T57" fmla="*/ 133130 h 65"/>
              <a:gd name="T58" fmla="*/ 5028587 w 1393"/>
              <a:gd name="T59" fmla="*/ 0 h 65"/>
              <a:gd name="T60" fmla="*/ 5230654 w 1393"/>
              <a:gd name="T61" fmla="*/ 133130 h 65"/>
              <a:gd name="T62" fmla="*/ 5432721 w 1393"/>
              <a:gd name="T63" fmla="*/ 0 h 65"/>
              <a:gd name="T64" fmla="*/ 5634789 w 1393"/>
              <a:gd name="T65" fmla="*/ 133130 h 65"/>
              <a:gd name="T66" fmla="*/ 5836856 w 1393"/>
              <a:gd name="T67" fmla="*/ 0 h 65"/>
              <a:gd name="T68" fmla="*/ 6033150 w 1393"/>
              <a:gd name="T69" fmla="*/ 133130 h 65"/>
              <a:gd name="T70" fmla="*/ 6235217 w 1393"/>
              <a:gd name="T71" fmla="*/ 0 h 65"/>
              <a:gd name="T72" fmla="*/ 6437284 w 1393"/>
              <a:gd name="T73" fmla="*/ 133130 h 65"/>
              <a:gd name="T74" fmla="*/ 6639351 w 1393"/>
              <a:gd name="T75" fmla="*/ 0 h 65"/>
              <a:gd name="T76" fmla="*/ 6835645 w 1393"/>
              <a:gd name="T77" fmla="*/ 133130 h 65"/>
              <a:gd name="T78" fmla="*/ 7037712 w 1393"/>
              <a:gd name="T79" fmla="*/ 0 h 65"/>
              <a:gd name="T80" fmla="*/ 7239780 w 1393"/>
              <a:gd name="T81" fmla="*/ 133130 h 65"/>
              <a:gd name="T82" fmla="*/ 7441847 w 1393"/>
              <a:gd name="T83" fmla="*/ 0 h 65"/>
              <a:gd name="T84" fmla="*/ 7643914 w 1393"/>
              <a:gd name="T85" fmla="*/ 133130 h 65"/>
              <a:gd name="T86" fmla="*/ 7840208 w 1393"/>
              <a:gd name="T87" fmla="*/ 0 h 65"/>
              <a:gd name="T88" fmla="*/ 8042275 w 1393"/>
              <a:gd name="T89" fmla="*/ 133130 h 65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393"/>
              <a:gd name="T136" fmla="*/ 0 h 65"/>
              <a:gd name="T137" fmla="*/ 1393 w 1393"/>
              <a:gd name="T138" fmla="*/ 65 h 65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393" h="65">
                <a:moveTo>
                  <a:pt x="1393" y="23"/>
                </a:moveTo>
                <a:cubicBezTo>
                  <a:pt x="1393" y="65"/>
                  <a:pt x="1393" y="65"/>
                  <a:pt x="1393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23"/>
                  <a:pt x="0" y="23"/>
                  <a:pt x="0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20" y="23"/>
                  <a:pt x="20" y="0"/>
                  <a:pt x="37" y="0"/>
                </a:cubicBezTo>
                <a:cubicBezTo>
                  <a:pt x="55" y="0"/>
                  <a:pt x="55" y="23"/>
                  <a:pt x="72" y="23"/>
                </a:cubicBezTo>
                <a:cubicBezTo>
                  <a:pt x="89" y="23"/>
                  <a:pt x="89" y="0"/>
                  <a:pt x="107" y="0"/>
                </a:cubicBezTo>
                <a:cubicBezTo>
                  <a:pt x="124" y="0"/>
                  <a:pt x="124" y="23"/>
                  <a:pt x="141" y="23"/>
                </a:cubicBezTo>
                <a:cubicBezTo>
                  <a:pt x="159" y="23"/>
                  <a:pt x="159" y="0"/>
                  <a:pt x="176" y="0"/>
                </a:cubicBezTo>
                <a:cubicBezTo>
                  <a:pt x="194" y="0"/>
                  <a:pt x="194" y="23"/>
                  <a:pt x="211" y="23"/>
                </a:cubicBezTo>
                <a:cubicBezTo>
                  <a:pt x="228" y="23"/>
                  <a:pt x="228" y="0"/>
                  <a:pt x="246" y="0"/>
                </a:cubicBezTo>
                <a:cubicBezTo>
                  <a:pt x="263" y="0"/>
                  <a:pt x="263" y="23"/>
                  <a:pt x="280" y="23"/>
                </a:cubicBezTo>
                <a:cubicBezTo>
                  <a:pt x="298" y="23"/>
                  <a:pt x="298" y="0"/>
                  <a:pt x="315" y="0"/>
                </a:cubicBezTo>
                <a:cubicBezTo>
                  <a:pt x="333" y="0"/>
                  <a:pt x="333" y="23"/>
                  <a:pt x="350" y="23"/>
                </a:cubicBezTo>
                <a:cubicBezTo>
                  <a:pt x="367" y="23"/>
                  <a:pt x="367" y="0"/>
                  <a:pt x="385" y="0"/>
                </a:cubicBezTo>
                <a:cubicBezTo>
                  <a:pt x="402" y="0"/>
                  <a:pt x="402" y="23"/>
                  <a:pt x="419" y="23"/>
                </a:cubicBezTo>
                <a:cubicBezTo>
                  <a:pt x="437" y="23"/>
                  <a:pt x="437" y="0"/>
                  <a:pt x="454" y="0"/>
                </a:cubicBezTo>
                <a:cubicBezTo>
                  <a:pt x="472" y="0"/>
                  <a:pt x="472" y="23"/>
                  <a:pt x="489" y="23"/>
                </a:cubicBezTo>
                <a:cubicBezTo>
                  <a:pt x="506" y="23"/>
                  <a:pt x="506" y="0"/>
                  <a:pt x="524" y="0"/>
                </a:cubicBezTo>
                <a:cubicBezTo>
                  <a:pt x="541" y="0"/>
                  <a:pt x="541" y="23"/>
                  <a:pt x="558" y="23"/>
                </a:cubicBezTo>
                <a:cubicBezTo>
                  <a:pt x="576" y="23"/>
                  <a:pt x="576" y="0"/>
                  <a:pt x="593" y="0"/>
                </a:cubicBezTo>
                <a:cubicBezTo>
                  <a:pt x="611" y="0"/>
                  <a:pt x="611" y="23"/>
                  <a:pt x="628" y="23"/>
                </a:cubicBezTo>
                <a:cubicBezTo>
                  <a:pt x="645" y="23"/>
                  <a:pt x="645" y="0"/>
                  <a:pt x="663" y="0"/>
                </a:cubicBezTo>
                <a:cubicBezTo>
                  <a:pt x="680" y="0"/>
                  <a:pt x="680" y="23"/>
                  <a:pt x="698" y="23"/>
                </a:cubicBezTo>
                <a:cubicBezTo>
                  <a:pt x="715" y="23"/>
                  <a:pt x="715" y="0"/>
                  <a:pt x="732" y="0"/>
                </a:cubicBezTo>
                <a:cubicBezTo>
                  <a:pt x="750" y="0"/>
                  <a:pt x="750" y="23"/>
                  <a:pt x="767" y="23"/>
                </a:cubicBezTo>
                <a:cubicBezTo>
                  <a:pt x="784" y="23"/>
                  <a:pt x="784" y="0"/>
                  <a:pt x="802" y="0"/>
                </a:cubicBezTo>
                <a:cubicBezTo>
                  <a:pt x="819" y="0"/>
                  <a:pt x="819" y="23"/>
                  <a:pt x="837" y="23"/>
                </a:cubicBezTo>
                <a:cubicBezTo>
                  <a:pt x="854" y="23"/>
                  <a:pt x="854" y="0"/>
                  <a:pt x="871" y="0"/>
                </a:cubicBezTo>
                <a:cubicBezTo>
                  <a:pt x="889" y="0"/>
                  <a:pt x="889" y="23"/>
                  <a:pt x="906" y="23"/>
                </a:cubicBezTo>
                <a:cubicBezTo>
                  <a:pt x="924" y="23"/>
                  <a:pt x="924" y="0"/>
                  <a:pt x="941" y="0"/>
                </a:cubicBezTo>
                <a:cubicBezTo>
                  <a:pt x="958" y="0"/>
                  <a:pt x="958" y="23"/>
                  <a:pt x="976" y="23"/>
                </a:cubicBezTo>
                <a:cubicBezTo>
                  <a:pt x="993" y="23"/>
                  <a:pt x="993" y="0"/>
                  <a:pt x="1011" y="0"/>
                </a:cubicBezTo>
                <a:cubicBezTo>
                  <a:pt x="1028" y="0"/>
                  <a:pt x="1028" y="23"/>
                  <a:pt x="1045" y="23"/>
                </a:cubicBezTo>
                <a:cubicBezTo>
                  <a:pt x="1063" y="23"/>
                  <a:pt x="1063" y="0"/>
                  <a:pt x="1080" y="0"/>
                </a:cubicBezTo>
                <a:cubicBezTo>
                  <a:pt x="1097" y="0"/>
                  <a:pt x="1097" y="23"/>
                  <a:pt x="1115" y="23"/>
                </a:cubicBezTo>
                <a:cubicBezTo>
                  <a:pt x="1132" y="23"/>
                  <a:pt x="1132" y="0"/>
                  <a:pt x="1150" y="0"/>
                </a:cubicBezTo>
                <a:cubicBezTo>
                  <a:pt x="1167" y="0"/>
                  <a:pt x="1167" y="23"/>
                  <a:pt x="1184" y="23"/>
                </a:cubicBezTo>
                <a:cubicBezTo>
                  <a:pt x="1202" y="23"/>
                  <a:pt x="1202" y="0"/>
                  <a:pt x="1219" y="0"/>
                </a:cubicBezTo>
                <a:cubicBezTo>
                  <a:pt x="1237" y="0"/>
                  <a:pt x="1237" y="23"/>
                  <a:pt x="1254" y="23"/>
                </a:cubicBezTo>
                <a:cubicBezTo>
                  <a:pt x="1271" y="23"/>
                  <a:pt x="1271" y="0"/>
                  <a:pt x="1289" y="0"/>
                </a:cubicBezTo>
                <a:cubicBezTo>
                  <a:pt x="1306" y="0"/>
                  <a:pt x="1306" y="23"/>
                  <a:pt x="1324" y="23"/>
                </a:cubicBezTo>
                <a:cubicBezTo>
                  <a:pt x="1341" y="23"/>
                  <a:pt x="1341" y="0"/>
                  <a:pt x="1358" y="0"/>
                </a:cubicBezTo>
                <a:cubicBezTo>
                  <a:pt x="1376" y="0"/>
                  <a:pt x="1376" y="23"/>
                  <a:pt x="1393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1" name="Freeform 102"/>
          <p:cNvSpPr>
            <a:spLocks noChangeArrowheads="1"/>
          </p:cNvSpPr>
          <p:nvPr/>
        </p:nvSpPr>
        <p:spPr bwMode="auto">
          <a:xfrm>
            <a:off x="0" y="6481763"/>
            <a:ext cx="12192000" cy="376237"/>
          </a:xfrm>
          <a:custGeom>
            <a:avLst/>
            <a:gdLst>
              <a:gd name="T0" fmla="*/ 8042275 w 1393"/>
              <a:gd name="T1" fmla="*/ 127342 h 65"/>
              <a:gd name="T2" fmla="*/ 8042275 w 1393"/>
              <a:gd name="T3" fmla="*/ 376237 h 65"/>
              <a:gd name="T4" fmla="*/ 0 w 1393"/>
              <a:gd name="T5" fmla="*/ 376237 h 65"/>
              <a:gd name="T6" fmla="*/ 0 w 1393"/>
              <a:gd name="T7" fmla="*/ 127342 h 65"/>
              <a:gd name="T8" fmla="*/ 11547 w 1393"/>
              <a:gd name="T9" fmla="*/ 127342 h 65"/>
              <a:gd name="T10" fmla="*/ 213614 w 1393"/>
              <a:gd name="T11" fmla="*/ 0 h 65"/>
              <a:gd name="T12" fmla="*/ 415681 w 1393"/>
              <a:gd name="T13" fmla="*/ 127342 h 65"/>
              <a:gd name="T14" fmla="*/ 617748 w 1393"/>
              <a:gd name="T15" fmla="*/ 0 h 65"/>
              <a:gd name="T16" fmla="*/ 814042 w 1393"/>
              <a:gd name="T17" fmla="*/ 127342 h 65"/>
              <a:gd name="T18" fmla="*/ 1016109 w 1393"/>
              <a:gd name="T19" fmla="*/ 0 h 65"/>
              <a:gd name="T20" fmla="*/ 1218177 w 1393"/>
              <a:gd name="T21" fmla="*/ 127342 h 65"/>
              <a:gd name="T22" fmla="*/ 1420244 w 1393"/>
              <a:gd name="T23" fmla="*/ 0 h 65"/>
              <a:gd name="T24" fmla="*/ 1616538 w 1393"/>
              <a:gd name="T25" fmla="*/ 127342 h 65"/>
              <a:gd name="T26" fmla="*/ 1818605 w 1393"/>
              <a:gd name="T27" fmla="*/ 0 h 65"/>
              <a:gd name="T28" fmla="*/ 2020672 w 1393"/>
              <a:gd name="T29" fmla="*/ 127342 h 65"/>
              <a:gd name="T30" fmla="*/ 2222739 w 1393"/>
              <a:gd name="T31" fmla="*/ 0 h 65"/>
              <a:gd name="T32" fmla="*/ 2419033 w 1393"/>
              <a:gd name="T33" fmla="*/ 127342 h 65"/>
              <a:gd name="T34" fmla="*/ 2621100 w 1393"/>
              <a:gd name="T35" fmla="*/ 0 h 65"/>
              <a:gd name="T36" fmla="*/ 2823168 w 1393"/>
              <a:gd name="T37" fmla="*/ 127342 h 65"/>
              <a:gd name="T38" fmla="*/ 3025235 w 1393"/>
              <a:gd name="T39" fmla="*/ 0 h 65"/>
              <a:gd name="T40" fmla="*/ 3221529 w 1393"/>
              <a:gd name="T41" fmla="*/ 127342 h 65"/>
              <a:gd name="T42" fmla="*/ 3423596 w 1393"/>
              <a:gd name="T43" fmla="*/ 0 h 65"/>
              <a:gd name="T44" fmla="*/ 3625663 w 1393"/>
              <a:gd name="T45" fmla="*/ 127342 h 65"/>
              <a:gd name="T46" fmla="*/ 3827730 w 1393"/>
              <a:gd name="T47" fmla="*/ 0 h 65"/>
              <a:gd name="T48" fmla="*/ 4029798 w 1393"/>
              <a:gd name="T49" fmla="*/ 127342 h 65"/>
              <a:gd name="T50" fmla="*/ 4226091 w 1393"/>
              <a:gd name="T51" fmla="*/ 0 h 65"/>
              <a:gd name="T52" fmla="*/ 4428159 w 1393"/>
              <a:gd name="T53" fmla="*/ 127342 h 65"/>
              <a:gd name="T54" fmla="*/ 4630226 w 1393"/>
              <a:gd name="T55" fmla="*/ 0 h 65"/>
              <a:gd name="T56" fmla="*/ 4832293 w 1393"/>
              <a:gd name="T57" fmla="*/ 127342 h 65"/>
              <a:gd name="T58" fmla="*/ 5028587 w 1393"/>
              <a:gd name="T59" fmla="*/ 0 h 65"/>
              <a:gd name="T60" fmla="*/ 5230654 w 1393"/>
              <a:gd name="T61" fmla="*/ 127342 h 65"/>
              <a:gd name="T62" fmla="*/ 5432721 w 1393"/>
              <a:gd name="T63" fmla="*/ 0 h 65"/>
              <a:gd name="T64" fmla="*/ 5634789 w 1393"/>
              <a:gd name="T65" fmla="*/ 127342 h 65"/>
              <a:gd name="T66" fmla="*/ 5836856 w 1393"/>
              <a:gd name="T67" fmla="*/ 0 h 65"/>
              <a:gd name="T68" fmla="*/ 6033150 w 1393"/>
              <a:gd name="T69" fmla="*/ 127342 h 65"/>
              <a:gd name="T70" fmla="*/ 6235217 w 1393"/>
              <a:gd name="T71" fmla="*/ 0 h 65"/>
              <a:gd name="T72" fmla="*/ 6437284 w 1393"/>
              <a:gd name="T73" fmla="*/ 127342 h 65"/>
              <a:gd name="T74" fmla="*/ 6639351 w 1393"/>
              <a:gd name="T75" fmla="*/ 0 h 65"/>
              <a:gd name="T76" fmla="*/ 6835645 w 1393"/>
              <a:gd name="T77" fmla="*/ 127342 h 65"/>
              <a:gd name="T78" fmla="*/ 7037712 w 1393"/>
              <a:gd name="T79" fmla="*/ 0 h 65"/>
              <a:gd name="T80" fmla="*/ 7239780 w 1393"/>
              <a:gd name="T81" fmla="*/ 127342 h 65"/>
              <a:gd name="T82" fmla="*/ 7441847 w 1393"/>
              <a:gd name="T83" fmla="*/ 0 h 65"/>
              <a:gd name="T84" fmla="*/ 7643914 w 1393"/>
              <a:gd name="T85" fmla="*/ 127342 h 65"/>
              <a:gd name="T86" fmla="*/ 7840208 w 1393"/>
              <a:gd name="T87" fmla="*/ 0 h 65"/>
              <a:gd name="T88" fmla="*/ 8042275 w 1393"/>
              <a:gd name="T89" fmla="*/ 127342 h 65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393"/>
              <a:gd name="T136" fmla="*/ 0 h 65"/>
              <a:gd name="T137" fmla="*/ 1393 w 1393"/>
              <a:gd name="T138" fmla="*/ 65 h 65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393" h="65">
                <a:moveTo>
                  <a:pt x="1393" y="22"/>
                </a:moveTo>
                <a:cubicBezTo>
                  <a:pt x="1393" y="65"/>
                  <a:pt x="1393" y="65"/>
                  <a:pt x="1393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22"/>
                  <a:pt x="0" y="22"/>
                  <a:pt x="0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20" y="22"/>
                  <a:pt x="20" y="0"/>
                  <a:pt x="37" y="0"/>
                </a:cubicBezTo>
                <a:cubicBezTo>
                  <a:pt x="55" y="0"/>
                  <a:pt x="55" y="22"/>
                  <a:pt x="72" y="22"/>
                </a:cubicBezTo>
                <a:cubicBezTo>
                  <a:pt x="89" y="22"/>
                  <a:pt x="89" y="0"/>
                  <a:pt x="107" y="0"/>
                </a:cubicBezTo>
                <a:cubicBezTo>
                  <a:pt x="124" y="0"/>
                  <a:pt x="124" y="22"/>
                  <a:pt x="141" y="22"/>
                </a:cubicBezTo>
                <a:cubicBezTo>
                  <a:pt x="159" y="22"/>
                  <a:pt x="159" y="0"/>
                  <a:pt x="176" y="0"/>
                </a:cubicBezTo>
                <a:cubicBezTo>
                  <a:pt x="194" y="0"/>
                  <a:pt x="194" y="22"/>
                  <a:pt x="211" y="22"/>
                </a:cubicBezTo>
                <a:cubicBezTo>
                  <a:pt x="228" y="22"/>
                  <a:pt x="228" y="0"/>
                  <a:pt x="246" y="0"/>
                </a:cubicBezTo>
                <a:cubicBezTo>
                  <a:pt x="263" y="0"/>
                  <a:pt x="263" y="22"/>
                  <a:pt x="280" y="22"/>
                </a:cubicBezTo>
                <a:cubicBezTo>
                  <a:pt x="298" y="22"/>
                  <a:pt x="298" y="0"/>
                  <a:pt x="315" y="0"/>
                </a:cubicBezTo>
                <a:cubicBezTo>
                  <a:pt x="333" y="0"/>
                  <a:pt x="333" y="22"/>
                  <a:pt x="350" y="22"/>
                </a:cubicBezTo>
                <a:cubicBezTo>
                  <a:pt x="367" y="22"/>
                  <a:pt x="367" y="0"/>
                  <a:pt x="385" y="0"/>
                </a:cubicBezTo>
                <a:cubicBezTo>
                  <a:pt x="402" y="0"/>
                  <a:pt x="402" y="22"/>
                  <a:pt x="419" y="22"/>
                </a:cubicBezTo>
                <a:cubicBezTo>
                  <a:pt x="437" y="22"/>
                  <a:pt x="437" y="0"/>
                  <a:pt x="454" y="0"/>
                </a:cubicBezTo>
                <a:cubicBezTo>
                  <a:pt x="472" y="0"/>
                  <a:pt x="472" y="22"/>
                  <a:pt x="489" y="22"/>
                </a:cubicBezTo>
                <a:cubicBezTo>
                  <a:pt x="506" y="22"/>
                  <a:pt x="506" y="0"/>
                  <a:pt x="524" y="0"/>
                </a:cubicBezTo>
                <a:cubicBezTo>
                  <a:pt x="541" y="0"/>
                  <a:pt x="541" y="22"/>
                  <a:pt x="558" y="22"/>
                </a:cubicBezTo>
                <a:cubicBezTo>
                  <a:pt x="576" y="22"/>
                  <a:pt x="576" y="0"/>
                  <a:pt x="593" y="0"/>
                </a:cubicBezTo>
                <a:cubicBezTo>
                  <a:pt x="611" y="0"/>
                  <a:pt x="611" y="22"/>
                  <a:pt x="628" y="22"/>
                </a:cubicBezTo>
                <a:cubicBezTo>
                  <a:pt x="645" y="22"/>
                  <a:pt x="645" y="0"/>
                  <a:pt x="663" y="0"/>
                </a:cubicBezTo>
                <a:cubicBezTo>
                  <a:pt x="680" y="0"/>
                  <a:pt x="680" y="22"/>
                  <a:pt x="698" y="22"/>
                </a:cubicBezTo>
                <a:cubicBezTo>
                  <a:pt x="715" y="22"/>
                  <a:pt x="715" y="0"/>
                  <a:pt x="732" y="0"/>
                </a:cubicBezTo>
                <a:cubicBezTo>
                  <a:pt x="750" y="0"/>
                  <a:pt x="750" y="22"/>
                  <a:pt x="767" y="22"/>
                </a:cubicBezTo>
                <a:cubicBezTo>
                  <a:pt x="784" y="22"/>
                  <a:pt x="784" y="0"/>
                  <a:pt x="802" y="0"/>
                </a:cubicBezTo>
                <a:cubicBezTo>
                  <a:pt x="819" y="0"/>
                  <a:pt x="819" y="22"/>
                  <a:pt x="837" y="22"/>
                </a:cubicBezTo>
                <a:cubicBezTo>
                  <a:pt x="854" y="22"/>
                  <a:pt x="854" y="0"/>
                  <a:pt x="871" y="0"/>
                </a:cubicBezTo>
                <a:cubicBezTo>
                  <a:pt x="889" y="0"/>
                  <a:pt x="889" y="22"/>
                  <a:pt x="906" y="22"/>
                </a:cubicBezTo>
                <a:cubicBezTo>
                  <a:pt x="924" y="22"/>
                  <a:pt x="924" y="0"/>
                  <a:pt x="941" y="0"/>
                </a:cubicBezTo>
                <a:cubicBezTo>
                  <a:pt x="958" y="0"/>
                  <a:pt x="958" y="22"/>
                  <a:pt x="976" y="22"/>
                </a:cubicBezTo>
                <a:cubicBezTo>
                  <a:pt x="993" y="22"/>
                  <a:pt x="993" y="0"/>
                  <a:pt x="1011" y="0"/>
                </a:cubicBezTo>
                <a:cubicBezTo>
                  <a:pt x="1028" y="0"/>
                  <a:pt x="1028" y="22"/>
                  <a:pt x="1045" y="22"/>
                </a:cubicBezTo>
                <a:cubicBezTo>
                  <a:pt x="1063" y="22"/>
                  <a:pt x="1063" y="0"/>
                  <a:pt x="1080" y="0"/>
                </a:cubicBezTo>
                <a:cubicBezTo>
                  <a:pt x="1097" y="0"/>
                  <a:pt x="1097" y="22"/>
                  <a:pt x="1115" y="22"/>
                </a:cubicBezTo>
                <a:cubicBezTo>
                  <a:pt x="1132" y="22"/>
                  <a:pt x="1132" y="0"/>
                  <a:pt x="1150" y="0"/>
                </a:cubicBezTo>
                <a:cubicBezTo>
                  <a:pt x="1167" y="0"/>
                  <a:pt x="1167" y="22"/>
                  <a:pt x="1184" y="22"/>
                </a:cubicBezTo>
                <a:cubicBezTo>
                  <a:pt x="1202" y="22"/>
                  <a:pt x="1202" y="0"/>
                  <a:pt x="1219" y="0"/>
                </a:cubicBezTo>
                <a:cubicBezTo>
                  <a:pt x="1237" y="0"/>
                  <a:pt x="1237" y="22"/>
                  <a:pt x="1254" y="22"/>
                </a:cubicBezTo>
                <a:cubicBezTo>
                  <a:pt x="1271" y="22"/>
                  <a:pt x="1271" y="0"/>
                  <a:pt x="1289" y="0"/>
                </a:cubicBezTo>
                <a:cubicBezTo>
                  <a:pt x="1306" y="0"/>
                  <a:pt x="1306" y="22"/>
                  <a:pt x="1324" y="22"/>
                </a:cubicBezTo>
                <a:cubicBezTo>
                  <a:pt x="1341" y="22"/>
                  <a:pt x="1341" y="0"/>
                  <a:pt x="1358" y="0"/>
                </a:cubicBezTo>
                <a:cubicBezTo>
                  <a:pt x="1376" y="0"/>
                  <a:pt x="1376" y="22"/>
                  <a:pt x="1393" y="22"/>
                </a:cubicBezTo>
                <a:close/>
              </a:path>
            </a:pathLst>
          </a:custGeom>
          <a:solidFill>
            <a:srgbClr val="39A1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" name="Freeform 103"/>
          <p:cNvSpPr>
            <a:spLocks noChangeArrowheads="1"/>
          </p:cNvSpPr>
          <p:nvPr/>
        </p:nvSpPr>
        <p:spPr bwMode="auto">
          <a:xfrm>
            <a:off x="2076450" y="6654800"/>
            <a:ext cx="8042275" cy="203200"/>
          </a:xfrm>
          <a:custGeom>
            <a:avLst/>
            <a:gdLst>
              <a:gd name="T0" fmla="*/ 7840208 w 1393"/>
              <a:gd name="T1" fmla="*/ 0 h 35"/>
              <a:gd name="T2" fmla="*/ 7643914 w 1393"/>
              <a:gd name="T3" fmla="*/ 127726 h 35"/>
              <a:gd name="T4" fmla="*/ 7441847 w 1393"/>
              <a:gd name="T5" fmla="*/ 0 h 35"/>
              <a:gd name="T6" fmla="*/ 7239780 w 1393"/>
              <a:gd name="T7" fmla="*/ 127726 h 35"/>
              <a:gd name="T8" fmla="*/ 7037712 w 1393"/>
              <a:gd name="T9" fmla="*/ 0 h 35"/>
              <a:gd name="T10" fmla="*/ 6835645 w 1393"/>
              <a:gd name="T11" fmla="*/ 127726 h 35"/>
              <a:gd name="T12" fmla="*/ 6639351 w 1393"/>
              <a:gd name="T13" fmla="*/ 0 h 35"/>
              <a:gd name="T14" fmla="*/ 6437284 w 1393"/>
              <a:gd name="T15" fmla="*/ 127726 h 35"/>
              <a:gd name="T16" fmla="*/ 6235217 w 1393"/>
              <a:gd name="T17" fmla="*/ 0 h 35"/>
              <a:gd name="T18" fmla="*/ 6033150 w 1393"/>
              <a:gd name="T19" fmla="*/ 127726 h 35"/>
              <a:gd name="T20" fmla="*/ 5836856 w 1393"/>
              <a:gd name="T21" fmla="*/ 0 h 35"/>
              <a:gd name="T22" fmla="*/ 5634789 w 1393"/>
              <a:gd name="T23" fmla="*/ 127726 h 35"/>
              <a:gd name="T24" fmla="*/ 5432721 w 1393"/>
              <a:gd name="T25" fmla="*/ 0 h 35"/>
              <a:gd name="T26" fmla="*/ 5230654 w 1393"/>
              <a:gd name="T27" fmla="*/ 127726 h 35"/>
              <a:gd name="T28" fmla="*/ 5028587 w 1393"/>
              <a:gd name="T29" fmla="*/ 0 h 35"/>
              <a:gd name="T30" fmla="*/ 4832293 w 1393"/>
              <a:gd name="T31" fmla="*/ 127726 h 35"/>
              <a:gd name="T32" fmla="*/ 4630226 w 1393"/>
              <a:gd name="T33" fmla="*/ 0 h 35"/>
              <a:gd name="T34" fmla="*/ 4428159 w 1393"/>
              <a:gd name="T35" fmla="*/ 127726 h 35"/>
              <a:gd name="T36" fmla="*/ 4226091 w 1393"/>
              <a:gd name="T37" fmla="*/ 0 h 35"/>
              <a:gd name="T38" fmla="*/ 4029798 w 1393"/>
              <a:gd name="T39" fmla="*/ 127726 h 35"/>
              <a:gd name="T40" fmla="*/ 3827730 w 1393"/>
              <a:gd name="T41" fmla="*/ 0 h 35"/>
              <a:gd name="T42" fmla="*/ 3625663 w 1393"/>
              <a:gd name="T43" fmla="*/ 127726 h 35"/>
              <a:gd name="T44" fmla="*/ 3423596 w 1393"/>
              <a:gd name="T45" fmla="*/ 0 h 35"/>
              <a:gd name="T46" fmla="*/ 3221529 w 1393"/>
              <a:gd name="T47" fmla="*/ 127726 h 35"/>
              <a:gd name="T48" fmla="*/ 3025235 w 1393"/>
              <a:gd name="T49" fmla="*/ 0 h 35"/>
              <a:gd name="T50" fmla="*/ 2823168 w 1393"/>
              <a:gd name="T51" fmla="*/ 127726 h 35"/>
              <a:gd name="T52" fmla="*/ 2621100 w 1393"/>
              <a:gd name="T53" fmla="*/ 0 h 35"/>
              <a:gd name="T54" fmla="*/ 2419033 w 1393"/>
              <a:gd name="T55" fmla="*/ 127726 h 35"/>
              <a:gd name="T56" fmla="*/ 2222739 w 1393"/>
              <a:gd name="T57" fmla="*/ 0 h 35"/>
              <a:gd name="T58" fmla="*/ 2020672 w 1393"/>
              <a:gd name="T59" fmla="*/ 127726 h 35"/>
              <a:gd name="T60" fmla="*/ 1818605 w 1393"/>
              <a:gd name="T61" fmla="*/ 0 h 35"/>
              <a:gd name="T62" fmla="*/ 1616538 w 1393"/>
              <a:gd name="T63" fmla="*/ 127726 h 35"/>
              <a:gd name="T64" fmla="*/ 1420244 w 1393"/>
              <a:gd name="T65" fmla="*/ 0 h 35"/>
              <a:gd name="T66" fmla="*/ 1218177 w 1393"/>
              <a:gd name="T67" fmla="*/ 127726 h 35"/>
              <a:gd name="T68" fmla="*/ 1016109 w 1393"/>
              <a:gd name="T69" fmla="*/ 0 h 35"/>
              <a:gd name="T70" fmla="*/ 814042 w 1393"/>
              <a:gd name="T71" fmla="*/ 127726 h 35"/>
              <a:gd name="T72" fmla="*/ 617748 w 1393"/>
              <a:gd name="T73" fmla="*/ 0 h 35"/>
              <a:gd name="T74" fmla="*/ 415681 w 1393"/>
              <a:gd name="T75" fmla="*/ 127726 h 35"/>
              <a:gd name="T76" fmla="*/ 213614 w 1393"/>
              <a:gd name="T77" fmla="*/ 0 h 35"/>
              <a:gd name="T78" fmla="*/ 11547 w 1393"/>
              <a:gd name="T79" fmla="*/ 127726 h 35"/>
              <a:gd name="T80" fmla="*/ 0 w 1393"/>
              <a:gd name="T81" fmla="*/ 127726 h 35"/>
              <a:gd name="T82" fmla="*/ 0 w 1393"/>
              <a:gd name="T83" fmla="*/ 203200 h 35"/>
              <a:gd name="T84" fmla="*/ 8042275 w 1393"/>
              <a:gd name="T85" fmla="*/ 203200 h 35"/>
              <a:gd name="T86" fmla="*/ 8042275 w 1393"/>
              <a:gd name="T87" fmla="*/ 127726 h 35"/>
              <a:gd name="T88" fmla="*/ 7840208 w 1393"/>
              <a:gd name="T89" fmla="*/ 0 h 35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393"/>
              <a:gd name="T136" fmla="*/ 0 h 35"/>
              <a:gd name="T137" fmla="*/ 1393 w 1393"/>
              <a:gd name="T138" fmla="*/ 35 h 35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393" h="35">
                <a:moveTo>
                  <a:pt x="1358" y="0"/>
                </a:moveTo>
                <a:cubicBezTo>
                  <a:pt x="1341" y="0"/>
                  <a:pt x="1341" y="22"/>
                  <a:pt x="1324" y="22"/>
                </a:cubicBezTo>
                <a:cubicBezTo>
                  <a:pt x="1306" y="22"/>
                  <a:pt x="1306" y="0"/>
                  <a:pt x="1289" y="0"/>
                </a:cubicBezTo>
                <a:cubicBezTo>
                  <a:pt x="1271" y="0"/>
                  <a:pt x="1271" y="22"/>
                  <a:pt x="1254" y="22"/>
                </a:cubicBezTo>
                <a:cubicBezTo>
                  <a:pt x="1237" y="22"/>
                  <a:pt x="1237" y="0"/>
                  <a:pt x="1219" y="0"/>
                </a:cubicBezTo>
                <a:cubicBezTo>
                  <a:pt x="1202" y="0"/>
                  <a:pt x="1202" y="22"/>
                  <a:pt x="1184" y="22"/>
                </a:cubicBezTo>
                <a:cubicBezTo>
                  <a:pt x="1167" y="22"/>
                  <a:pt x="1167" y="0"/>
                  <a:pt x="1150" y="0"/>
                </a:cubicBezTo>
                <a:cubicBezTo>
                  <a:pt x="1132" y="0"/>
                  <a:pt x="1132" y="22"/>
                  <a:pt x="1115" y="22"/>
                </a:cubicBezTo>
                <a:cubicBezTo>
                  <a:pt x="1097" y="22"/>
                  <a:pt x="1097" y="0"/>
                  <a:pt x="1080" y="0"/>
                </a:cubicBezTo>
                <a:cubicBezTo>
                  <a:pt x="1063" y="0"/>
                  <a:pt x="1063" y="22"/>
                  <a:pt x="1045" y="22"/>
                </a:cubicBezTo>
                <a:cubicBezTo>
                  <a:pt x="1028" y="22"/>
                  <a:pt x="1028" y="0"/>
                  <a:pt x="1011" y="0"/>
                </a:cubicBezTo>
                <a:cubicBezTo>
                  <a:pt x="993" y="0"/>
                  <a:pt x="993" y="22"/>
                  <a:pt x="976" y="22"/>
                </a:cubicBezTo>
                <a:cubicBezTo>
                  <a:pt x="958" y="22"/>
                  <a:pt x="958" y="0"/>
                  <a:pt x="941" y="0"/>
                </a:cubicBezTo>
                <a:cubicBezTo>
                  <a:pt x="924" y="0"/>
                  <a:pt x="924" y="22"/>
                  <a:pt x="906" y="22"/>
                </a:cubicBezTo>
                <a:cubicBezTo>
                  <a:pt x="889" y="22"/>
                  <a:pt x="889" y="0"/>
                  <a:pt x="871" y="0"/>
                </a:cubicBezTo>
                <a:cubicBezTo>
                  <a:pt x="854" y="0"/>
                  <a:pt x="854" y="22"/>
                  <a:pt x="837" y="22"/>
                </a:cubicBezTo>
                <a:cubicBezTo>
                  <a:pt x="819" y="22"/>
                  <a:pt x="819" y="0"/>
                  <a:pt x="802" y="0"/>
                </a:cubicBezTo>
                <a:cubicBezTo>
                  <a:pt x="784" y="0"/>
                  <a:pt x="784" y="22"/>
                  <a:pt x="767" y="22"/>
                </a:cubicBezTo>
                <a:cubicBezTo>
                  <a:pt x="750" y="22"/>
                  <a:pt x="750" y="0"/>
                  <a:pt x="732" y="0"/>
                </a:cubicBezTo>
                <a:cubicBezTo>
                  <a:pt x="715" y="0"/>
                  <a:pt x="715" y="22"/>
                  <a:pt x="698" y="22"/>
                </a:cubicBezTo>
                <a:cubicBezTo>
                  <a:pt x="680" y="22"/>
                  <a:pt x="680" y="0"/>
                  <a:pt x="663" y="0"/>
                </a:cubicBezTo>
                <a:cubicBezTo>
                  <a:pt x="645" y="0"/>
                  <a:pt x="645" y="22"/>
                  <a:pt x="628" y="22"/>
                </a:cubicBezTo>
                <a:cubicBezTo>
                  <a:pt x="611" y="22"/>
                  <a:pt x="611" y="0"/>
                  <a:pt x="593" y="0"/>
                </a:cubicBezTo>
                <a:cubicBezTo>
                  <a:pt x="576" y="0"/>
                  <a:pt x="576" y="22"/>
                  <a:pt x="558" y="22"/>
                </a:cubicBezTo>
                <a:cubicBezTo>
                  <a:pt x="541" y="22"/>
                  <a:pt x="541" y="0"/>
                  <a:pt x="524" y="0"/>
                </a:cubicBezTo>
                <a:cubicBezTo>
                  <a:pt x="506" y="0"/>
                  <a:pt x="506" y="22"/>
                  <a:pt x="489" y="22"/>
                </a:cubicBezTo>
                <a:cubicBezTo>
                  <a:pt x="472" y="22"/>
                  <a:pt x="472" y="0"/>
                  <a:pt x="454" y="0"/>
                </a:cubicBezTo>
                <a:cubicBezTo>
                  <a:pt x="437" y="0"/>
                  <a:pt x="437" y="22"/>
                  <a:pt x="419" y="22"/>
                </a:cubicBezTo>
                <a:cubicBezTo>
                  <a:pt x="402" y="22"/>
                  <a:pt x="402" y="0"/>
                  <a:pt x="385" y="0"/>
                </a:cubicBezTo>
                <a:cubicBezTo>
                  <a:pt x="367" y="0"/>
                  <a:pt x="367" y="22"/>
                  <a:pt x="350" y="22"/>
                </a:cubicBezTo>
                <a:cubicBezTo>
                  <a:pt x="333" y="22"/>
                  <a:pt x="333" y="0"/>
                  <a:pt x="315" y="0"/>
                </a:cubicBezTo>
                <a:cubicBezTo>
                  <a:pt x="298" y="0"/>
                  <a:pt x="298" y="22"/>
                  <a:pt x="280" y="22"/>
                </a:cubicBezTo>
                <a:cubicBezTo>
                  <a:pt x="263" y="22"/>
                  <a:pt x="263" y="0"/>
                  <a:pt x="246" y="0"/>
                </a:cubicBezTo>
                <a:cubicBezTo>
                  <a:pt x="228" y="0"/>
                  <a:pt x="228" y="22"/>
                  <a:pt x="211" y="22"/>
                </a:cubicBezTo>
                <a:cubicBezTo>
                  <a:pt x="194" y="22"/>
                  <a:pt x="194" y="0"/>
                  <a:pt x="176" y="0"/>
                </a:cubicBezTo>
                <a:cubicBezTo>
                  <a:pt x="159" y="0"/>
                  <a:pt x="159" y="22"/>
                  <a:pt x="141" y="22"/>
                </a:cubicBezTo>
                <a:cubicBezTo>
                  <a:pt x="124" y="22"/>
                  <a:pt x="124" y="0"/>
                  <a:pt x="107" y="0"/>
                </a:cubicBezTo>
                <a:cubicBezTo>
                  <a:pt x="89" y="0"/>
                  <a:pt x="89" y="22"/>
                  <a:pt x="72" y="22"/>
                </a:cubicBezTo>
                <a:cubicBezTo>
                  <a:pt x="55" y="22"/>
                  <a:pt x="55" y="0"/>
                  <a:pt x="37" y="0"/>
                </a:cubicBezTo>
                <a:cubicBezTo>
                  <a:pt x="20" y="0"/>
                  <a:pt x="20" y="22"/>
                  <a:pt x="2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5"/>
                  <a:pt x="0" y="35"/>
                  <a:pt x="0" y="35"/>
                </a:cubicBezTo>
                <a:cubicBezTo>
                  <a:pt x="1393" y="35"/>
                  <a:pt x="1393" y="35"/>
                  <a:pt x="1393" y="35"/>
                </a:cubicBezTo>
                <a:cubicBezTo>
                  <a:pt x="1393" y="22"/>
                  <a:pt x="1393" y="22"/>
                  <a:pt x="1393" y="22"/>
                </a:cubicBezTo>
                <a:cubicBezTo>
                  <a:pt x="1376" y="22"/>
                  <a:pt x="1376" y="0"/>
                  <a:pt x="1358" y="0"/>
                </a:cubicBezTo>
                <a:close/>
              </a:path>
            </a:pathLst>
          </a:custGeom>
          <a:solidFill>
            <a:srgbClr val="005E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6" name="Freeform 137"/>
          <p:cNvSpPr>
            <a:spLocks noEditPoints="1" noChangeArrowheads="1"/>
          </p:cNvSpPr>
          <p:nvPr/>
        </p:nvSpPr>
        <p:spPr bwMode="auto">
          <a:xfrm>
            <a:off x="9074150" y="2398713"/>
            <a:ext cx="650875" cy="654050"/>
          </a:xfrm>
          <a:custGeom>
            <a:avLst/>
            <a:gdLst>
              <a:gd name="T0" fmla="*/ 328317 w 113"/>
              <a:gd name="T1" fmla="*/ 654050 h 113"/>
              <a:gd name="T2" fmla="*/ 0 w 113"/>
              <a:gd name="T3" fmla="*/ 329919 h 113"/>
              <a:gd name="T4" fmla="*/ 328317 w 113"/>
              <a:gd name="T5" fmla="*/ 0 h 113"/>
              <a:gd name="T6" fmla="*/ 650875 w 113"/>
              <a:gd name="T7" fmla="*/ 329919 h 113"/>
              <a:gd name="T8" fmla="*/ 328317 w 113"/>
              <a:gd name="T9" fmla="*/ 654050 h 113"/>
              <a:gd name="T10" fmla="*/ 328317 w 113"/>
              <a:gd name="T11" fmla="*/ 69457 h 113"/>
              <a:gd name="T12" fmla="*/ 69119 w 113"/>
              <a:gd name="T13" fmla="*/ 329919 h 113"/>
              <a:gd name="T14" fmla="*/ 328317 w 113"/>
              <a:gd name="T15" fmla="*/ 584593 h 113"/>
              <a:gd name="T16" fmla="*/ 581756 w 113"/>
              <a:gd name="T17" fmla="*/ 329919 h 113"/>
              <a:gd name="T18" fmla="*/ 328317 w 113"/>
              <a:gd name="T19" fmla="*/ 69457 h 11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3"/>
              <a:gd name="T31" fmla="*/ 0 h 113"/>
              <a:gd name="T32" fmla="*/ 113 w 113"/>
              <a:gd name="T33" fmla="*/ 113 h 11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3" h="113">
                <a:moveTo>
                  <a:pt x="57" y="113"/>
                </a:moveTo>
                <a:cubicBezTo>
                  <a:pt x="26" y="113"/>
                  <a:pt x="0" y="88"/>
                  <a:pt x="0" y="57"/>
                </a:cubicBezTo>
                <a:cubicBezTo>
                  <a:pt x="0" y="26"/>
                  <a:pt x="26" y="0"/>
                  <a:pt x="57" y="0"/>
                </a:cubicBezTo>
                <a:cubicBezTo>
                  <a:pt x="88" y="0"/>
                  <a:pt x="113" y="26"/>
                  <a:pt x="113" y="57"/>
                </a:cubicBezTo>
                <a:cubicBezTo>
                  <a:pt x="113" y="88"/>
                  <a:pt x="88" y="113"/>
                  <a:pt x="57" y="113"/>
                </a:cubicBezTo>
                <a:close/>
                <a:moveTo>
                  <a:pt x="57" y="12"/>
                </a:moveTo>
                <a:cubicBezTo>
                  <a:pt x="32" y="12"/>
                  <a:pt x="12" y="32"/>
                  <a:pt x="12" y="57"/>
                </a:cubicBezTo>
                <a:cubicBezTo>
                  <a:pt x="12" y="81"/>
                  <a:pt x="32" y="101"/>
                  <a:pt x="57" y="101"/>
                </a:cubicBezTo>
                <a:cubicBezTo>
                  <a:pt x="81" y="101"/>
                  <a:pt x="101" y="81"/>
                  <a:pt x="101" y="57"/>
                </a:cubicBezTo>
                <a:cubicBezTo>
                  <a:pt x="101" y="32"/>
                  <a:pt x="81" y="12"/>
                  <a:pt x="57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7" name="Oval 138"/>
          <p:cNvSpPr>
            <a:spLocks noChangeArrowheads="1"/>
          </p:cNvSpPr>
          <p:nvPr/>
        </p:nvSpPr>
        <p:spPr bwMode="auto">
          <a:xfrm>
            <a:off x="9223375" y="2544763"/>
            <a:ext cx="365125" cy="363537"/>
          </a:xfrm>
          <a:prstGeom prst="ellipse">
            <a:avLst/>
          </a:prstGeom>
          <a:solidFill>
            <a:srgbClr val="FBBE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8" name="Freeform 139"/>
          <p:cNvSpPr>
            <a:spLocks noChangeArrowheads="1"/>
          </p:cNvSpPr>
          <p:nvPr/>
        </p:nvSpPr>
        <p:spPr bwMode="auto">
          <a:xfrm>
            <a:off x="3740150" y="3098800"/>
            <a:ext cx="1136650" cy="554038"/>
          </a:xfrm>
          <a:custGeom>
            <a:avLst/>
            <a:gdLst>
              <a:gd name="T0" fmla="*/ 1038563 w 197"/>
              <a:gd name="T1" fmla="*/ 363587 h 96"/>
              <a:gd name="T2" fmla="*/ 1003945 w 197"/>
              <a:gd name="T3" fmla="*/ 369359 h 96"/>
              <a:gd name="T4" fmla="*/ 848160 w 197"/>
              <a:gd name="T5" fmla="*/ 230849 h 96"/>
              <a:gd name="T6" fmla="*/ 807772 w 197"/>
              <a:gd name="T7" fmla="*/ 236620 h 96"/>
              <a:gd name="T8" fmla="*/ 807772 w 197"/>
              <a:gd name="T9" fmla="*/ 230849 h 96"/>
              <a:gd name="T10" fmla="*/ 571210 w 197"/>
              <a:gd name="T11" fmla="*/ 5771 h 96"/>
              <a:gd name="T12" fmla="*/ 346188 w 197"/>
              <a:gd name="T13" fmla="*/ 236620 h 96"/>
              <a:gd name="T14" fmla="*/ 346188 w 197"/>
              <a:gd name="T15" fmla="*/ 253934 h 96"/>
              <a:gd name="T16" fmla="*/ 271180 w 197"/>
              <a:gd name="T17" fmla="*/ 242392 h 96"/>
              <a:gd name="T18" fmla="*/ 121166 w 197"/>
              <a:gd name="T19" fmla="*/ 375130 h 96"/>
              <a:gd name="T20" fmla="*/ 92317 w 197"/>
              <a:gd name="T21" fmla="*/ 369359 h 96"/>
              <a:gd name="T22" fmla="*/ 0 w 197"/>
              <a:gd name="T23" fmla="*/ 461698 h 96"/>
              <a:gd name="T24" fmla="*/ 92317 w 197"/>
              <a:gd name="T25" fmla="*/ 554038 h 96"/>
              <a:gd name="T26" fmla="*/ 1044333 w 197"/>
              <a:gd name="T27" fmla="*/ 548267 h 96"/>
              <a:gd name="T28" fmla="*/ 1136650 w 197"/>
              <a:gd name="T29" fmla="*/ 455927 h 96"/>
              <a:gd name="T30" fmla="*/ 1038563 w 197"/>
              <a:gd name="T31" fmla="*/ 363587 h 9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97"/>
              <a:gd name="T49" fmla="*/ 0 h 96"/>
              <a:gd name="T50" fmla="*/ 197 w 197"/>
              <a:gd name="T51" fmla="*/ 96 h 9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97" h="96">
                <a:moveTo>
                  <a:pt x="180" y="63"/>
                </a:moveTo>
                <a:cubicBezTo>
                  <a:pt x="178" y="63"/>
                  <a:pt x="176" y="64"/>
                  <a:pt x="174" y="64"/>
                </a:cubicBezTo>
                <a:cubicBezTo>
                  <a:pt x="173" y="50"/>
                  <a:pt x="161" y="40"/>
                  <a:pt x="147" y="40"/>
                </a:cubicBezTo>
                <a:cubicBezTo>
                  <a:pt x="145" y="40"/>
                  <a:pt x="142" y="40"/>
                  <a:pt x="140" y="41"/>
                </a:cubicBezTo>
                <a:cubicBezTo>
                  <a:pt x="140" y="41"/>
                  <a:pt x="140" y="40"/>
                  <a:pt x="140" y="40"/>
                </a:cubicBezTo>
                <a:cubicBezTo>
                  <a:pt x="139" y="18"/>
                  <a:pt x="121" y="0"/>
                  <a:pt x="99" y="1"/>
                </a:cubicBezTo>
                <a:cubicBezTo>
                  <a:pt x="77" y="1"/>
                  <a:pt x="59" y="19"/>
                  <a:pt x="60" y="41"/>
                </a:cubicBezTo>
                <a:cubicBezTo>
                  <a:pt x="60" y="42"/>
                  <a:pt x="60" y="43"/>
                  <a:pt x="60" y="44"/>
                </a:cubicBezTo>
                <a:cubicBezTo>
                  <a:pt x="56" y="42"/>
                  <a:pt x="52" y="41"/>
                  <a:pt x="47" y="42"/>
                </a:cubicBezTo>
                <a:cubicBezTo>
                  <a:pt x="34" y="42"/>
                  <a:pt x="23" y="52"/>
                  <a:pt x="21" y="65"/>
                </a:cubicBezTo>
                <a:cubicBezTo>
                  <a:pt x="20" y="64"/>
                  <a:pt x="18" y="64"/>
                  <a:pt x="16" y="64"/>
                </a:cubicBezTo>
                <a:cubicBezTo>
                  <a:pt x="7" y="64"/>
                  <a:pt x="0" y="72"/>
                  <a:pt x="0" y="80"/>
                </a:cubicBezTo>
                <a:cubicBezTo>
                  <a:pt x="0" y="89"/>
                  <a:pt x="8" y="96"/>
                  <a:pt x="16" y="96"/>
                </a:cubicBezTo>
                <a:cubicBezTo>
                  <a:pt x="22" y="96"/>
                  <a:pt x="174" y="95"/>
                  <a:pt x="181" y="95"/>
                </a:cubicBezTo>
                <a:cubicBezTo>
                  <a:pt x="190" y="95"/>
                  <a:pt x="197" y="88"/>
                  <a:pt x="197" y="79"/>
                </a:cubicBezTo>
                <a:cubicBezTo>
                  <a:pt x="196" y="70"/>
                  <a:pt x="189" y="63"/>
                  <a:pt x="180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9" name="Freeform 140"/>
          <p:cNvSpPr>
            <a:spLocks noChangeArrowheads="1"/>
          </p:cNvSpPr>
          <p:nvPr/>
        </p:nvSpPr>
        <p:spPr bwMode="auto">
          <a:xfrm>
            <a:off x="4316413" y="3317875"/>
            <a:ext cx="1138237" cy="554038"/>
          </a:xfrm>
          <a:custGeom>
            <a:avLst/>
            <a:gdLst>
              <a:gd name="T0" fmla="*/ 1040014 w 197"/>
              <a:gd name="T1" fmla="*/ 369359 h 96"/>
              <a:gd name="T2" fmla="*/ 1011124 w 197"/>
              <a:gd name="T3" fmla="*/ 375130 h 96"/>
              <a:gd name="T4" fmla="*/ 849344 w 197"/>
              <a:gd name="T5" fmla="*/ 230849 h 96"/>
              <a:gd name="T6" fmla="*/ 808899 w 197"/>
              <a:gd name="T7" fmla="*/ 236620 h 96"/>
              <a:gd name="T8" fmla="*/ 808899 w 197"/>
              <a:gd name="T9" fmla="*/ 230849 h 96"/>
              <a:gd name="T10" fmla="*/ 577785 w 197"/>
              <a:gd name="T11" fmla="*/ 5771 h 96"/>
              <a:gd name="T12" fmla="*/ 346671 w 197"/>
              <a:gd name="T13" fmla="*/ 236620 h 96"/>
              <a:gd name="T14" fmla="*/ 346671 w 197"/>
              <a:gd name="T15" fmla="*/ 253934 h 96"/>
              <a:gd name="T16" fmla="*/ 277337 w 197"/>
              <a:gd name="T17" fmla="*/ 236620 h 96"/>
              <a:gd name="T18" fmla="*/ 121335 w 197"/>
              <a:gd name="T19" fmla="*/ 369359 h 96"/>
              <a:gd name="T20" fmla="*/ 92446 w 197"/>
              <a:gd name="T21" fmla="*/ 363587 h 96"/>
              <a:gd name="T22" fmla="*/ 0 w 197"/>
              <a:gd name="T23" fmla="*/ 455927 h 96"/>
              <a:gd name="T24" fmla="*/ 92446 w 197"/>
              <a:gd name="T25" fmla="*/ 548267 h 96"/>
              <a:gd name="T26" fmla="*/ 1045791 w 197"/>
              <a:gd name="T27" fmla="*/ 554038 h 96"/>
              <a:gd name="T28" fmla="*/ 1132459 w 197"/>
              <a:gd name="T29" fmla="*/ 455927 h 96"/>
              <a:gd name="T30" fmla="*/ 1040014 w 197"/>
              <a:gd name="T31" fmla="*/ 369359 h 9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97"/>
              <a:gd name="T49" fmla="*/ 0 h 96"/>
              <a:gd name="T50" fmla="*/ 197 w 197"/>
              <a:gd name="T51" fmla="*/ 96 h 9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97" h="96">
                <a:moveTo>
                  <a:pt x="180" y="64"/>
                </a:moveTo>
                <a:cubicBezTo>
                  <a:pt x="178" y="64"/>
                  <a:pt x="176" y="64"/>
                  <a:pt x="175" y="65"/>
                </a:cubicBezTo>
                <a:cubicBezTo>
                  <a:pt x="173" y="51"/>
                  <a:pt x="162" y="40"/>
                  <a:pt x="147" y="40"/>
                </a:cubicBezTo>
                <a:cubicBezTo>
                  <a:pt x="145" y="40"/>
                  <a:pt x="142" y="40"/>
                  <a:pt x="140" y="41"/>
                </a:cubicBezTo>
                <a:cubicBezTo>
                  <a:pt x="140" y="41"/>
                  <a:pt x="140" y="40"/>
                  <a:pt x="140" y="40"/>
                </a:cubicBezTo>
                <a:cubicBezTo>
                  <a:pt x="140" y="18"/>
                  <a:pt x="122" y="0"/>
                  <a:pt x="100" y="1"/>
                </a:cubicBezTo>
                <a:cubicBezTo>
                  <a:pt x="78" y="1"/>
                  <a:pt x="60" y="19"/>
                  <a:pt x="60" y="41"/>
                </a:cubicBezTo>
                <a:cubicBezTo>
                  <a:pt x="60" y="42"/>
                  <a:pt x="60" y="43"/>
                  <a:pt x="60" y="44"/>
                </a:cubicBezTo>
                <a:cubicBezTo>
                  <a:pt x="56" y="42"/>
                  <a:pt x="52" y="41"/>
                  <a:pt x="48" y="41"/>
                </a:cubicBezTo>
                <a:cubicBezTo>
                  <a:pt x="34" y="41"/>
                  <a:pt x="23" y="51"/>
                  <a:pt x="21" y="64"/>
                </a:cubicBezTo>
                <a:cubicBezTo>
                  <a:pt x="20" y="64"/>
                  <a:pt x="18" y="63"/>
                  <a:pt x="16" y="63"/>
                </a:cubicBezTo>
                <a:cubicBezTo>
                  <a:pt x="7" y="63"/>
                  <a:pt x="0" y="71"/>
                  <a:pt x="0" y="79"/>
                </a:cubicBezTo>
                <a:cubicBezTo>
                  <a:pt x="0" y="88"/>
                  <a:pt x="7" y="95"/>
                  <a:pt x="16" y="95"/>
                </a:cubicBezTo>
                <a:cubicBezTo>
                  <a:pt x="22" y="95"/>
                  <a:pt x="174" y="96"/>
                  <a:pt x="181" y="96"/>
                </a:cubicBezTo>
                <a:cubicBezTo>
                  <a:pt x="189" y="95"/>
                  <a:pt x="197" y="88"/>
                  <a:pt x="196" y="79"/>
                </a:cubicBezTo>
                <a:cubicBezTo>
                  <a:pt x="196" y="71"/>
                  <a:pt x="189" y="64"/>
                  <a:pt x="180" y="64"/>
                </a:cubicBezTo>
                <a:close/>
              </a:path>
            </a:pathLst>
          </a:custGeom>
          <a:solidFill>
            <a:srgbClr val="7CDF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0" name="Freeform 141"/>
          <p:cNvSpPr>
            <a:spLocks noChangeArrowheads="1"/>
          </p:cNvSpPr>
          <p:nvPr/>
        </p:nvSpPr>
        <p:spPr bwMode="auto">
          <a:xfrm>
            <a:off x="5857875" y="3219450"/>
            <a:ext cx="571500" cy="317500"/>
          </a:xfrm>
          <a:custGeom>
            <a:avLst/>
            <a:gdLst>
              <a:gd name="T0" fmla="*/ 473364 w 99"/>
              <a:gd name="T1" fmla="*/ 121227 h 55"/>
              <a:gd name="T2" fmla="*/ 444500 w 99"/>
              <a:gd name="T3" fmla="*/ 127000 h 55"/>
              <a:gd name="T4" fmla="*/ 282864 w 99"/>
              <a:gd name="T5" fmla="*/ 0 h 55"/>
              <a:gd name="T6" fmla="*/ 127000 w 99"/>
              <a:gd name="T7" fmla="*/ 121227 h 55"/>
              <a:gd name="T8" fmla="*/ 103909 w 99"/>
              <a:gd name="T9" fmla="*/ 121227 h 55"/>
              <a:gd name="T10" fmla="*/ 0 w 99"/>
              <a:gd name="T11" fmla="*/ 219364 h 55"/>
              <a:gd name="T12" fmla="*/ 103909 w 99"/>
              <a:gd name="T13" fmla="*/ 317500 h 55"/>
              <a:gd name="T14" fmla="*/ 473364 w 99"/>
              <a:gd name="T15" fmla="*/ 317500 h 55"/>
              <a:gd name="T16" fmla="*/ 571500 w 99"/>
              <a:gd name="T17" fmla="*/ 219364 h 55"/>
              <a:gd name="T18" fmla="*/ 473364 w 99"/>
              <a:gd name="T19" fmla="*/ 121227 h 5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9"/>
              <a:gd name="T31" fmla="*/ 0 h 55"/>
              <a:gd name="T32" fmla="*/ 99 w 99"/>
              <a:gd name="T33" fmla="*/ 55 h 5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9" h="55">
                <a:moveTo>
                  <a:pt x="82" y="21"/>
                </a:moveTo>
                <a:cubicBezTo>
                  <a:pt x="80" y="21"/>
                  <a:pt x="78" y="21"/>
                  <a:pt x="77" y="22"/>
                </a:cubicBezTo>
                <a:cubicBezTo>
                  <a:pt x="74" y="9"/>
                  <a:pt x="63" y="0"/>
                  <a:pt x="49" y="0"/>
                </a:cubicBezTo>
                <a:cubicBezTo>
                  <a:pt x="36" y="0"/>
                  <a:pt x="25" y="9"/>
                  <a:pt x="22" y="21"/>
                </a:cubicBezTo>
                <a:cubicBezTo>
                  <a:pt x="21" y="21"/>
                  <a:pt x="19" y="21"/>
                  <a:pt x="18" y="21"/>
                </a:cubicBezTo>
                <a:cubicBezTo>
                  <a:pt x="8" y="21"/>
                  <a:pt x="0" y="29"/>
                  <a:pt x="0" y="38"/>
                </a:cubicBezTo>
                <a:cubicBezTo>
                  <a:pt x="0" y="48"/>
                  <a:pt x="8" y="55"/>
                  <a:pt x="18" y="55"/>
                </a:cubicBezTo>
                <a:cubicBezTo>
                  <a:pt x="23" y="55"/>
                  <a:pt x="76" y="55"/>
                  <a:pt x="82" y="55"/>
                </a:cubicBezTo>
                <a:cubicBezTo>
                  <a:pt x="92" y="55"/>
                  <a:pt x="99" y="48"/>
                  <a:pt x="99" y="38"/>
                </a:cubicBezTo>
                <a:cubicBezTo>
                  <a:pt x="99" y="29"/>
                  <a:pt x="92" y="21"/>
                  <a:pt x="82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" name="Freeform 142"/>
          <p:cNvSpPr>
            <a:spLocks noChangeArrowheads="1"/>
          </p:cNvSpPr>
          <p:nvPr/>
        </p:nvSpPr>
        <p:spPr bwMode="auto">
          <a:xfrm>
            <a:off x="5134340" y="3198603"/>
            <a:ext cx="374650" cy="207962"/>
          </a:xfrm>
          <a:custGeom>
            <a:avLst/>
            <a:gdLst>
              <a:gd name="T0" fmla="*/ 311248 w 65"/>
              <a:gd name="T1" fmla="*/ 80874 h 36"/>
              <a:gd name="T2" fmla="*/ 293956 w 65"/>
              <a:gd name="T3" fmla="*/ 80874 h 36"/>
              <a:gd name="T4" fmla="*/ 190207 w 65"/>
              <a:gd name="T5" fmla="*/ 0 h 36"/>
              <a:gd name="T6" fmla="*/ 86458 w 65"/>
              <a:gd name="T7" fmla="*/ 80874 h 36"/>
              <a:gd name="T8" fmla="*/ 69166 w 65"/>
              <a:gd name="T9" fmla="*/ 80874 h 36"/>
              <a:gd name="T10" fmla="*/ 0 w 65"/>
              <a:gd name="T11" fmla="*/ 144418 h 36"/>
              <a:gd name="T12" fmla="*/ 69166 w 65"/>
              <a:gd name="T13" fmla="*/ 207962 h 36"/>
              <a:gd name="T14" fmla="*/ 311248 w 65"/>
              <a:gd name="T15" fmla="*/ 207962 h 36"/>
              <a:gd name="T16" fmla="*/ 374650 w 65"/>
              <a:gd name="T17" fmla="*/ 144418 h 36"/>
              <a:gd name="T18" fmla="*/ 311248 w 65"/>
              <a:gd name="T19" fmla="*/ 80874 h 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5"/>
              <a:gd name="T31" fmla="*/ 0 h 36"/>
              <a:gd name="T32" fmla="*/ 65 w 65"/>
              <a:gd name="T33" fmla="*/ 36 h 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5" h="36">
                <a:moveTo>
                  <a:pt x="54" y="14"/>
                </a:moveTo>
                <a:cubicBezTo>
                  <a:pt x="53" y="14"/>
                  <a:pt x="52" y="14"/>
                  <a:pt x="51" y="14"/>
                </a:cubicBezTo>
                <a:cubicBezTo>
                  <a:pt x="49" y="6"/>
                  <a:pt x="41" y="0"/>
                  <a:pt x="33" y="0"/>
                </a:cubicBezTo>
                <a:cubicBezTo>
                  <a:pt x="24" y="0"/>
                  <a:pt x="16" y="6"/>
                  <a:pt x="15" y="14"/>
                </a:cubicBezTo>
                <a:cubicBezTo>
                  <a:pt x="14" y="14"/>
                  <a:pt x="13" y="14"/>
                  <a:pt x="12" y="14"/>
                </a:cubicBezTo>
                <a:cubicBezTo>
                  <a:pt x="5" y="14"/>
                  <a:pt x="0" y="19"/>
                  <a:pt x="0" y="25"/>
                </a:cubicBezTo>
                <a:cubicBezTo>
                  <a:pt x="0" y="31"/>
                  <a:pt x="5" y="36"/>
                  <a:pt x="12" y="36"/>
                </a:cubicBezTo>
                <a:cubicBezTo>
                  <a:pt x="15" y="36"/>
                  <a:pt x="50" y="36"/>
                  <a:pt x="54" y="36"/>
                </a:cubicBezTo>
                <a:cubicBezTo>
                  <a:pt x="60" y="36"/>
                  <a:pt x="65" y="31"/>
                  <a:pt x="65" y="25"/>
                </a:cubicBezTo>
                <a:cubicBezTo>
                  <a:pt x="65" y="19"/>
                  <a:pt x="60" y="14"/>
                  <a:pt x="54" y="14"/>
                </a:cubicBezTo>
                <a:close/>
              </a:path>
            </a:pathLst>
          </a:custGeom>
          <a:solidFill>
            <a:srgbClr val="29D0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7" name="Freeform 148"/>
          <p:cNvSpPr>
            <a:spLocks noChangeArrowheads="1"/>
          </p:cNvSpPr>
          <p:nvPr/>
        </p:nvSpPr>
        <p:spPr bwMode="auto">
          <a:xfrm>
            <a:off x="2168525" y="5810250"/>
            <a:ext cx="231775" cy="117475"/>
          </a:xfrm>
          <a:custGeom>
            <a:avLst/>
            <a:gdLst>
              <a:gd name="T0" fmla="*/ 115888 w 40"/>
              <a:gd name="T1" fmla="*/ 0 h 20"/>
              <a:gd name="T2" fmla="*/ 231775 w 40"/>
              <a:gd name="T3" fmla="*/ 117475 h 20"/>
              <a:gd name="T4" fmla="*/ 191214 w 40"/>
              <a:gd name="T5" fmla="*/ 117475 h 20"/>
              <a:gd name="T6" fmla="*/ 173831 w 40"/>
              <a:gd name="T7" fmla="*/ 82233 h 20"/>
              <a:gd name="T8" fmla="*/ 156448 w 40"/>
              <a:gd name="T9" fmla="*/ 117475 h 20"/>
              <a:gd name="T10" fmla="*/ 133271 w 40"/>
              <a:gd name="T11" fmla="*/ 117475 h 20"/>
              <a:gd name="T12" fmla="*/ 115888 w 40"/>
              <a:gd name="T13" fmla="*/ 82233 h 20"/>
              <a:gd name="T14" fmla="*/ 92710 w 40"/>
              <a:gd name="T15" fmla="*/ 117475 h 20"/>
              <a:gd name="T16" fmla="*/ 69533 w 40"/>
              <a:gd name="T17" fmla="*/ 117475 h 20"/>
              <a:gd name="T18" fmla="*/ 52149 w 40"/>
              <a:gd name="T19" fmla="*/ 82233 h 20"/>
              <a:gd name="T20" fmla="*/ 28972 w 40"/>
              <a:gd name="T21" fmla="*/ 117475 h 20"/>
              <a:gd name="T22" fmla="*/ 0 w 40"/>
              <a:gd name="T23" fmla="*/ 117475 h 20"/>
              <a:gd name="T24" fmla="*/ 115888 w 40"/>
              <a:gd name="T25" fmla="*/ 0 h 2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"/>
              <a:gd name="T40" fmla="*/ 0 h 20"/>
              <a:gd name="T41" fmla="*/ 40 w 40"/>
              <a:gd name="T42" fmla="*/ 20 h 2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" h="20">
                <a:moveTo>
                  <a:pt x="20" y="0"/>
                </a:moveTo>
                <a:cubicBezTo>
                  <a:pt x="31" y="0"/>
                  <a:pt x="40" y="9"/>
                  <a:pt x="40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20"/>
                  <a:pt x="27" y="20"/>
                  <a:pt x="27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0" y="14"/>
                  <a:pt x="20" y="14"/>
                  <a:pt x="20" y="14"/>
                </a:cubicBezTo>
                <a:cubicBezTo>
                  <a:pt x="16" y="20"/>
                  <a:pt x="16" y="20"/>
                  <a:pt x="16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9" y="14"/>
                  <a:pt x="9" y="14"/>
                  <a:pt x="9" y="14"/>
                </a:cubicBezTo>
                <a:cubicBezTo>
                  <a:pt x="5" y="20"/>
                  <a:pt x="5" y="20"/>
                  <a:pt x="5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lose/>
              </a:path>
            </a:pathLst>
          </a:custGeom>
          <a:solidFill>
            <a:srgbClr val="00B7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6" name="Freeform 187"/>
          <p:cNvSpPr>
            <a:spLocks noChangeArrowheads="1"/>
          </p:cNvSpPr>
          <p:nvPr/>
        </p:nvSpPr>
        <p:spPr bwMode="auto">
          <a:xfrm>
            <a:off x="8005763" y="3033713"/>
            <a:ext cx="565150" cy="323850"/>
          </a:xfrm>
          <a:custGeom>
            <a:avLst/>
            <a:gdLst>
              <a:gd name="T0" fmla="*/ 467114 w 98"/>
              <a:gd name="T1" fmla="*/ 121444 h 56"/>
              <a:gd name="T2" fmla="*/ 438280 w 98"/>
              <a:gd name="T3" fmla="*/ 127227 h 56"/>
              <a:gd name="T4" fmla="*/ 282575 w 98"/>
              <a:gd name="T5" fmla="*/ 0 h 56"/>
              <a:gd name="T6" fmla="*/ 121104 w 98"/>
              <a:gd name="T7" fmla="*/ 127227 h 56"/>
              <a:gd name="T8" fmla="*/ 98036 w 98"/>
              <a:gd name="T9" fmla="*/ 121444 h 56"/>
              <a:gd name="T10" fmla="*/ 0 w 98"/>
              <a:gd name="T11" fmla="*/ 219755 h 56"/>
              <a:gd name="T12" fmla="*/ 98036 w 98"/>
              <a:gd name="T13" fmla="*/ 323850 h 56"/>
              <a:gd name="T14" fmla="*/ 467114 w 98"/>
              <a:gd name="T15" fmla="*/ 323850 h 56"/>
              <a:gd name="T16" fmla="*/ 565150 w 98"/>
              <a:gd name="T17" fmla="*/ 219755 h 56"/>
              <a:gd name="T18" fmla="*/ 467114 w 98"/>
              <a:gd name="T19" fmla="*/ 121444 h 5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8"/>
              <a:gd name="T31" fmla="*/ 0 h 56"/>
              <a:gd name="T32" fmla="*/ 98 w 98"/>
              <a:gd name="T33" fmla="*/ 56 h 5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8" h="56">
                <a:moveTo>
                  <a:pt x="81" y="21"/>
                </a:moveTo>
                <a:cubicBezTo>
                  <a:pt x="79" y="21"/>
                  <a:pt x="78" y="21"/>
                  <a:pt x="76" y="22"/>
                </a:cubicBezTo>
                <a:cubicBezTo>
                  <a:pt x="73" y="9"/>
                  <a:pt x="62" y="0"/>
                  <a:pt x="49" y="0"/>
                </a:cubicBezTo>
                <a:cubicBezTo>
                  <a:pt x="35" y="0"/>
                  <a:pt x="24" y="9"/>
                  <a:pt x="21" y="22"/>
                </a:cubicBezTo>
                <a:cubicBezTo>
                  <a:pt x="20" y="21"/>
                  <a:pt x="18" y="21"/>
                  <a:pt x="17" y="21"/>
                </a:cubicBezTo>
                <a:cubicBezTo>
                  <a:pt x="7" y="21"/>
                  <a:pt x="0" y="29"/>
                  <a:pt x="0" y="38"/>
                </a:cubicBezTo>
                <a:cubicBezTo>
                  <a:pt x="0" y="48"/>
                  <a:pt x="7" y="56"/>
                  <a:pt x="17" y="56"/>
                </a:cubicBezTo>
                <a:cubicBezTo>
                  <a:pt x="22" y="56"/>
                  <a:pt x="75" y="56"/>
                  <a:pt x="81" y="56"/>
                </a:cubicBezTo>
                <a:cubicBezTo>
                  <a:pt x="91" y="56"/>
                  <a:pt x="98" y="48"/>
                  <a:pt x="98" y="38"/>
                </a:cubicBezTo>
                <a:cubicBezTo>
                  <a:pt x="98" y="29"/>
                  <a:pt x="91" y="21"/>
                  <a:pt x="81" y="21"/>
                </a:cubicBezTo>
                <a:close/>
              </a:path>
            </a:pathLst>
          </a:custGeom>
          <a:solidFill>
            <a:srgbClr val="64D8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1" name="矩形 190"/>
          <p:cNvSpPr/>
          <p:nvPr/>
        </p:nvSpPr>
        <p:spPr>
          <a:xfrm>
            <a:off x="4301722" y="1088913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257131"/>
                </a:solidFill>
                <a:latin typeface="华文琥珀" pitchFamily="2" charset="-122"/>
                <a:ea typeface="华文琥珀" pitchFamily="2" charset="-122"/>
              </a:rPr>
              <a:t>感谢观看</a:t>
            </a:r>
          </a:p>
        </p:txBody>
      </p:sp>
      <p:sp>
        <p:nvSpPr>
          <p:cNvPr id="192" name="直接连接符 198"/>
          <p:cNvSpPr>
            <a:spLocks noChangeShapeType="1"/>
          </p:cNvSpPr>
          <p:nvPr/>
        </p:nvSpPr>
        <p:spPr bwMode="auto">
          <a:xfrm>
            <a:off x="3770996" y="2309083"/>
            <a:ext cx="4875212" cy="7363"/>
          </a:xfrm>
          <a:prstGeom prst="line">
            <a:avLst/>
          </a:prstGeom>
          <a:noFill/>
          <a:ln w="6350">
            <a:solidFill>
              <a:srgbClr val="5FD7E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3" name="组合 202"/>
          <p:cNvGrpSpPr/>
          <p:nvPr/>
        </p:nvGrpSpPr>
        <p:grpSpPr>
          <a:xfrm>
            <a:off x="4146915" y="2401103"/>
            <a:ext cx="4042154" cy="481783"/>
            <a:chOff x="4146915" y="2401103"/>
            <a:chExt cx="4042154" cy="481783"/>
          </a:xfrm>
        </p:grpSpPr>
        <p:sp>
          <p:nvSpPr>
            <p:cNvPr id="193" name="椭圆 192"/>
            <p:cNvSpPr/>
            <p:nvPr/>
          </p:nvSpPr>
          <p:spPr bwMode="auto">
            <a:xfrm>
              <a:off x="4192953" y="2443856"/>
              <a:ext cx="411162" cy="411162"/>
            </a:xfrm>
            <a:prstGeom prst="ellipse">
              <a:avLst/>
            </a:prstGeom>
            <a:noFill/>
            <a:ln w="9525" cap="flat" cmpd="sng" algn="ctr">
              <a:solidFill>
                <a:srgbClr val="25713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94" name="椭圆 193"/>
            <p:cNvSpPr/>
            <p:nvPr/>
          </p:nvSpPr>
          <p:spPr bwMode="auto">
            <a:xfrm>
              <a:off x="5377255" y="2445912"/>
              <a:ext cx="411162" cy="411162"/>
            </a:xfrm>
            <a:prstGeom prst="ellipse">
              <a:avLst/>
            </a:prstGeom>
            <a:noFill/>
            <a:ln w="9525" cap="flat" cmpd="sng" algn="ctr">
              <a:solidFill>
                <a:srgbClr val="25713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95" name="椭圆 194"/>
            <p:cNvSpPr/>
            <p:nvPr/>
          </p:nvSpPr>
          <p:spPr bwMode="auto">
            <a:xfrm>
              <a:off x="6548803" y="2447935"/>
              <a:ext cx="411162" cy="411162"/>
            </a:xfrm>
            <a:prstGeom prst="ellipse">
              <a:avLst/>
            </a:prstGeom>
            <a:noFill/>
            <a:ln w="9525" cap="flat" cmpd="sng" algn="ctr">
              <a:solidFill>
                <a:srgbClr val="25713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96" name="椭圆 195"/>
            <p:cNvSpPr/>
            <p:nvPr/>
          </p:nvSpPr>
          <p:spPr bwMode="auto">
            <a:xfrm>
              <a:off x="7737267" y="2466984"/>
              <a:ext cx="411162" cy="411162"/>
            </a:xfrm>
            <a:prstGeom prst="ellipse">
              <a:avLst/>
            </a:prstGeom>
            <a:noFill/>
            <a:ln w="9525" cap="flat" cmpd="sng" algn="ctr">
              <a:solidFill>
                <a:srgbClr val="25713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97" name="文本框 196"/>
            <p:cNvSpPr txBox="1"/>
            <p:nvPr/>
          </p:nvSpPr>
          <p:spPr>
            <a:xfrm>
              <a:off x="4146915" y="2401103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257131"/>
                  </a:solidFill>
                  <a:latin typeface="华文细黑" pitchFamily="2" charset="-122"/>
                  <a:ea typeface="华文细黑" pitchFamily="2" charset="-122"/>
                </a:rPr>
                <a:t>呵</a:t>
              </a:r>
            </a:p>
          </p:txBody>
        </p:sp>
        <p:sp>
          <p:nvSpPr>
            <p:cNvPr id="198" name="文本框 197"/>
            <p:cNvSpPr txBox="1"/>
            <p:nvPr/>
          </p:nvSpPr>
          <p:spPr>
            <a:xfrm>
              <a:off x="5347649" y="2405865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257131"/>
                  </a:solidFill>
                  <a:latin typeface="华文细黑" pitchFamily="2" charset="-122"/>
                  <a:ea typeface="华文细黑" pitchFamily="2" charset="-122"/>
                </a:rPr>
                <a:t>护</a:t>
              </a:r>
            </a:p>
          </p:txBody>
        </p:sp>
        <p:sp>
          <p:nvSpPr>
            <p:cNvPr id="199" name="文本框 198"/>
            <p:cNvSpPr txBox="1"/>
            <p:nvPr/>
          </p:nvSpPr>
          <p:spPr>
            <a:xfrm>
              <a:off x="6514471" y="2403046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257131"/>
                  </a:solidFill>
                  <a:latin typeface="华文细黑" pitchFamily="2" charset="-122"/>
                  <a:ea typeface="华文细黑" pitchFamily="2" charset="-122"/>
                </a:rPr>
                <a:t>环</a:t>
              </a:r>
            </a:p>
          </p:txBody>
        </p:sp>
        <p:sp>
          <p:nvSpPr>
            <p:cNvPr id="200" name="文本框 199"/>
            <p:cNvSpPr txBox="1"/>
            <p:nvPr/>
          </p:nvSpPr>
          <p:spPr>
            <a:xfrm>
              <a:off x="7696626" y="2421221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257131"/>
                  </a:solidFill>
                  <a:latin typeface="华文细黑" pitchFamily="2" charset="-122"/>
                  <a:ea typeface="华文细黑" pitchFamily="2" charset="-122"/>
                </a:rPr>
                <a:t>境</a:t>
              </a:r>
            </a:p>
          </p:txBody>
        </p:sp>
      </p:grpSp>
      <p:sp>
        <p:nvSpPr>
          <p:cNvPr id="201" name="矩形 200"/>
          <p:cNvSpPr/>
          <p:nvPr/>
        </p:nvSpPr>
        <p:spPr>
          <a:xfrm>
            <a:off x="4702540" y="3004575"/>
            <a:ext cx="31575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eaLnBrk="1" hangingPunct="1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itchFamily="49" charset="-122"/>
                <a:ea typeface="幼圆" pitchFamily="49" charset="-122"/>
              </a:rPr>
              <a:t>四（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itchFamily="49" charset="-122"/>
                <a:ea typeface="幼圆" pitchFamily="49" charset="-122"/>
              </a:rPr>
              <a:t>1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itchFamily="49" charset="-122"/>
                <a:ea typeface="幼圆" pitchFamily="49" charset="-122"/>
              </a:rPr>
              <a:t>）主题班会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5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0"/>
                            </p:stCondLst>
                            <p:childTnLst>
                              <p:par>
                                <p:cTn id="8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500"/>
                            </p:stCondLst>
                            <p:childTnLst>
                              <p:par>
                                <p:cTn id="8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000"/>
                            </p:stCondLst>
                            <p:childTnLst>
                              <p:par>
                                <p:cTn id="9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3500"/>
                            </p:stCondLst>
                            <p:childTnLst>
                              <p:par>
                                <p:cTn id="9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1" dur="2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500"/>
                            </p:stCondLst>
                            <p:childTnLst>
                              <p:par>
                                <p:cTn id="10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5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7500"/>
                            </p:stCondLst>
                            <p:childTnLst>
                              <p:par>
                                <p:cTn id="10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9" dur="2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2" grpId="0" animBg="1"/>
      <p:bldP spid="100" grpId="0" animBg="1"/>
      <p:bldP spid="101" grpId="0" animBg="1"/>
      <p:bldP spid="102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7" grpId="0" animBg="1"/>
      <p:bldP spid="186" grpId="0" animBg="1"/>
      <p:bldP spid="191" grpId="0"/>
      <p:bldP spid="192" grpId="0" animBg="1"/>
      <p:bldP spid="20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2000" cy="6857999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 bwMode="auto">
          <a:xfrm>
            <a:off x="1304144" y="1064302"/>
            <a:ext cx="1873770" cy="1873770"/>
          </a:xfrm>
          <a:prstGeom prst="ellipse">
            <a:avLst/>
          </a:prstGeom>
          <a:solidFill>
            <a:srgbClr val="3D9B4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MH_Number_1"/>
          <p:cNvSpPr>
            <a:spLocks noChangeArrowheads="1"/>
          </p:cNvSpPr>
          <p:nvPr/>
        </p:nvSpPr>
        <p:spPr bwMode="auto">
          <a:xfrm flipH="1">
            <a:off x="966084" y="727035"/>
            <a:ext cx="2609850" cy="2608263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8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01</a:t>
            </a:r>
            <a:endParaRPr lang="zh-CN" altLang="en-US" sz="8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29311" y="1539522"/>
            <a:ext cx="295465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5400" b="1" dirty="0">
                <a:solidFill>
                  <a:srgbClr val="257131"/>
                </a:solidFill>
                <a:latin typeface="微软雅黑" pitchFamily="34" charset="-122"/>
                <a:ea typeface="微软雅黑" pitchFamily="34" charset="-122"/>
              </a:rPr>
              <a:t>低碳生活</a:t>
            </a:r>
          </a:p>
        </p:txBody>
      </p:sp>
      <p:sp>
        <p:nvSpPr>
          <p:cNvPr id="9" name="矩形 8"/>
          <p:cNvSpPr/>
          <p:nvPr/>
        </p:nvSpPr>
        <p:spPr>
          <a:xfrm>
            <a:off x="4618673" y="2476407"/>
            <a:ext cx="3752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radley Hand ITC" pitchFamily="66" charset="0"/>
              </a:rPr>
              <a:t>low-carbon lifestyle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92445" y="1257431"/>
            <a:ext cx="8924330" cy="3404510"/>
          </a:xfrm>
          <a:prstGeom prst="rect">
            <a:avLst/>
          </a:prstGeom>
        </p:spPr>
      </p:pic>
      <p:sp>
        <p:nvSpPr>
          <p:cNvPr id="5134" name="MH_Entry_1"/>
          <p:cNvSpPr>
            <a:spLocks noChangeArrowheads="1"/>
          </p:cNvSpPr>
          <p:nvPr/>
        </p:nvSpPr>
        <p:spPr bwMode="auto">
          <a:xfrm>
            <a:off x="1176338" y="266023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25713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低碳环保生活</a:t>
            </a:r>
            <a:endParaRPr lang="zh-CN" altLang="en-US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3091"/>
            <a:ext cx="1030343" cy="1004341"/>
          </a:xfrm>
          <a:prstGeom prst="rect">
            <a:avLst/>
          </a:prstGeom>
        </p:spPr>
      </p:pic>
      <p:sp>
        <p:nvSpPr>
          <p:cNvPr id="17" name="矩形 117"/>
          <p:cNvSpPr>
            <a:spLocks noChangeArrowheads="1"/>
          </p:cNvSpPr>
          <p:nvPr/>
        </p:nvSpPr>
        <p:spPr bwMode="auto">
          <a:xfrm>
            <a:off x="1794058" y="4843593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低碳环保生活</a:t>
            </a:r>
            <a:endParaRPr lang="zh-CN" altLang="en-US" b="1" dirty="0"/>
          </a:p>
        </p:txBody>
      </p:sp>
      <p:sp>
        <p:nvSpPr>
          <p:cNvPr id="18" name="矩形 124"/>
          <p:cNvSpPr>
            <a:spLocks noChangeArrowheads="1"/>
          </p:cNvSpPr>
          <p:nvPr/>
        </p:nvSpPr>
        <p:spPr bwMode="auto">
          <a:xfrm>
            <a:off x="1794058" y="5356356"/>
            <a:ext cx="8543925" cy="115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就是指生活作息时所耗用的能量要尽力减少，从而减低碳，特别是二氧化碳的排放量，从而减少对大气的污染，减缓生态恶化，主要是从“节电”、“节气”和“回收”三个环节来改变生活细节。</a:t>
            </a:r>
          </a:p>
        </p:txBody>
      </p:sp>
      <p:sp>
        <p:nvSpPr>
          <p:cNvPr id="19" name="直接连接符 29"/>
          <p:cNvSpPr>
            <a:spLocks noChangeShapeType="1"/>
          </p:cNvSpPr>
          <p:nvPr/>
        </p:nvSpPr>
        <p:spPr bwMode="auto">
          <a:xfrm>
            <a:off x="1843270" y="5319843"/>
            <a:ext cx="1882775" cy="0"/>
          </a:xfrm>
          <a:prstGeom prst="line">
            <a:avLst/>
          </a:prstGeom>
          <a:noFill/>
          <a:ln w="6350">
            <a:solidFill>
              <a:srgbClr val="4E4E4E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47747" y="3736793"/>
            <a:ext cx="3239125" cy="323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99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4" grpId="0" animBg="1"/>
      <p:bldP spid="17" grpId="0"/>
      <p:bldP spid="18" grpId="0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4" name="MH_Entry_1"/>
          <p:cNvSpPr>
            <a:spLocks noChangeArrowheads="1"/>
          </p:cNvSpPr>
          <p:nvPr/>
        </p:nvSpPr>
        <p:spPr bwMode="auto">
          <a:xfrm>
            <a:off x="1176338" y="266023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25713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低碳环保生活</a:t>
            </a:r>
            <a:endParaRPr lang="zh-CN" altLang="en-US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3091"/>
            <a:ext cx="1030343" cy="10043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67385"/>
            <a:ext cx="12217476" cy="5090615"/>
          </a:xfrm>
          <a:prstGeom prst="rect">
            <a:avLst/>
          </a:prstGeom>
          <a:ln>
            <a:solidFill>
              <a:srgbClr val="DDF1E6"/>
            </a:solidFill>
          </a:ln>
        </p:spPr>
      </p:pic>
      <p:grpSp>
        <p:nvGrpSpPr>
          <p:cNvPr id="7" name="组合 6"/>
          <p:cNvGrpSpPr/>
          <p:nvPr/>
        </p:nvGrpSpPr>
        <p:grpSpPr>
          <a:xfrm>
            <a:off x="914400" y="1767385"/>
            <a:ext cx="4946754" cy="4108759"/>
            <a:chOff x="914400" y="1767385"/>
            <a:chExt cx="4946754" cy="4108759"/>
          </a:xfrm>
        </p:grpSpPr>
        <p:sp>
          <p:nvSpPr>
            <p:cNvPr id="4" name="矩形 3"/>
            <p:cNvSpPr/>
            <p:nvPr/>
          </p:nvSpPr>
          <p:spPr bwMode="auto">
            <a:xfrm>
              <a:off x="914400" y="1767385"/>
              <a:ext cx="4946754" cy="4108759"/>
            </a:xfrm>
            <a:prstGeom prst="rect">
              <a:avLst/>
            </a:prstGeom>
            <a:solidFill>
              <a:srgbClr val="25713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" name="矩形 4"/>
            <p:cNvSpPr/>
            <p:nvPr/>
          </p:nvSpPr>
          <p:spPr bwMode="auto">
            <a:xfrm>
              <a:off x="1030343" y="1888761"/>
              <a:ext cx="4680909" cy="3852472"/>
            </a:xfrm>
            <a:prstGeom prst="rect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 bwMode="auto">
            <a:xfrm>
              <a:off x="2023673" y="2083633"/>
              <a:ext cx="344774" cy="344774"/>
            </a:xfrm>
            <a:prstGeom prst="ellipse">
              <a:avLst/>
            </a:prstGeom>
            <a:solidFill>
              <a:srgbClr val="DDF1E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4" name="椭圆 13"/>
            <p:cNvSpPr/>
            <p:nvPr/>
          </p:nvSpPr>
          <p:spPr bwMode="auto">
            <a:xfrm>
              <a:off x="4154775" y="2083633"/>
              <a:ext cx="344774" cy="344774"/>
            </a:xfrm>
            <a:prstGeom prst="ellipse">
              <a:avLst/>
            </a:prstGeom>
            <a:solidFill>
              <a:srgbClr val="DDF1E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640568" y="3643278"/>
            <a:ext cx="3460457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为了呵护我们赖以生存的地球，我们在生活中的很多方面都可以做到低碳环保。</a:t>
            </a:r>
          </a:p>
        </p:txBody>
      </p:sp>
      <p:sp>
        <p:nvSpPr>
          <p:cNvPr id="20" name="矩形 117"/>
          <p:cNvSpPr>
            <a:spLocks noChangeArrowheads="1"/>
          </p:cNvSpPr>
          <p:nvPr/>
        </p:nvSpPr>
        <p:spPr bwMode="auto">
          <a:xfrm>
            <a:off x="1640568" y="2911002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ts val="1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低碳环保生活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1" name="直接连接符 29"/>
          <p:cNvSpPr>
            <a:spLocks noChangeShapeType="1"/>
          </p:cNvSpPr>
          <p:nvPr/>
        </p:nvSpPr>
        <p:spPr bwMode="auto">
          <a:xfrm>
            <a:off x="1689780" y="3456527"/>
            <a:ext cx="1882775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4" grpId="0" animBg="1"/>
      <p:bldP spid="8" grpId="0"/>
      <p:bldP spid="20" grpId="0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2000" cy="6857999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 bwMode="auto">
          <a:xfrm>
            <a:off x="1304144" y="1064302"/>
            <a:ext cx="1873770" cy="1873770"/>
          </a:xfrm>
          <a:prstGeom prst="ellipse">
            <a:avLst/>
          </a:prstGeom>
          <a:solidFill>
            <a:srgbClr val="3D9B4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MH_Number_1"/>
          <p:cNvSpPr>
            <a:spLocks noChangeArrowheads="1"/>
          </p:cNvSpPr>
          <p:nvPr/>
        </p:nvSpPr>
        <p:spPr bwMode="auto">
          <a:xfrm flipH="1">
            <a:off x="966084" y="727035"/>
            <a:ext cx="2609850" cy="2608263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8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02</a:t>
            </a:r>
            <a:endParaRPr lang="zh-CN" altLang="en-US" sz="8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36814" y="1539522"/>
            <a:ext cx="43396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5400" b="1" dirty="0">
                <a:solidFill>
                  <a:srgbClr val="257131"/>
                </a:solidFill>
                <a:latin typeface="微软雅黑" pitchFamily="34" charset="-122"/>
                <a:ea typeface="微软雅黑" pitchFamily="34" charset="-122"/>
              </a:rPr>
              <a:t>低碳生活方式</a:t>
            </a:r>
          </a:p>
        </p:txBody>
      </p:sp>
      <p:sp>
        <p:nvSpPr>
          <p:cNvPr id="9" name="矩形 8"/>
          <p:cNvSpPr/>
          <p:nvPr/>
        </p:nvSpPr>
        <p:spPr>
          <a:xfrm>
            <a:off x="4618673" y="2476407"/>
            <a:ext cx="3752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Bradley Hand ITC" pitchFamily="66" charset="0"/>
              </a:rPr>
              <a:t>low-carbon lifestyle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 bwMode="auto">
          <a:xfrm>
            <a:off x="5093140" y="3735092"/>
            <a:ext cx="6318559" cy="1983783"/>
          </a:xfrm>
          <a:prstGeom prst="roundRect">
            <a:avLst/>
          </a:prstGeom>
          <a:solidFill>
            <a:srgbClr val="25713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134" name="MH_Entry_1"/>
          <p:cNvSpPr>
            <a:spLocks noChangeArrowheads="1"/>
          </p:cNvSpPr>
          <p:nvPr/>
        </p:nvSpPr>
        <p:spPr bwMode="auto">
          <a:xfrm>
            <a:off x="1176338" y="266023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25713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手洗衣物</a:t>
            </a:r>
            <a:endParaRPr lang="zh-CN" altLang="en-US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3091"/>
            <a:ext cx="1030343" cy="10043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140" y="1596324"/>
            <a:ext cx="2701992" cy="20245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9931" y="1017432"/>
            <a:ext cx="5039299" cy="56914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2302" y="1596323"/>
            <a:ext cx="3539397" cy="202453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14853" y="4128963"/>
            <a:ext cx="5921427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生活中的衣物，尽量手洗。不要过度依赖洗衣机。这样，不仅环保低碳，而且节约。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134" grpId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8" descr="T1v2XtXclrXXaEiYZT_01112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71" y="3039921"/>
            <a:ext cx="2946292" cy="280511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7" descr="cd6c0e17295d806ff2de323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637299" y="3188175"/>
            <a:ext cx="2724995" cy="272573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34" name="MH_Entry_1"/>
          <p:cNvSpPr>
            <a:spLocks noChangeArrowheads="1"/>
          </p:cNvSpPr>
          <p:nvPr/>
        </p:nvSpPr>
        <p:spPr bwMode="auto">
          <a:xfrm>
            <a:off x="1176338" y="266023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25713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减少使用一次性筷子和杯子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3091"/>
            <a:ext cx="1030343" cy="10043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77059" y="877947"/>
            <a:ext cx="4407523" cy="43239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3888" y="2642171"/>
            <a:ext cx="3586114" cy="35181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18431" y="2776489"/>
            <a:ext cx="3586114" cy="35181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47392" y="2097612"/>
            <a:ext cx="2066856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减少使用一次性筷子和杯子：拒绝环境污染，保护森林资源。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4" grpId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4" name="MH_Entry_1"/>
          <p:cNvSpPr>
            <a:spLocks noChangeArrowheads="1"/>
          </p:cNvSpPr>
          <p:nvPr/>
        </p:nvSpPr>
        <p:spPr bwMode="auto">
          <a:xfrm>
            <a:off x="1176338" y="266023"/>
            <a:ext cx="4027487" cy="498475"/>
          </a:xfrm>
          <a:prstGeom prst="roundRect">
            <a:avLst>
              <a:gd name="adj" fmla="val 9120"/>
            </a:avLst>
          </a:prstGeom>
          <a:solidFill>
            <a:srgbClr val="257131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节约用水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3091"/>
            <a:ext cx="1030343" cy="10043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4118" y="266023"/>
            <a:ext cx="6569990" cy="65699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0" y="2729350"/>
            <a:ext cx="5041402" cy="41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3174" y="2526223"/>
            <a:ext cx="2489012" cy="2844585"/>
          </a:xfrm>
          <a:prstGeom prst="rect">
            <a:avLst/>
          </a:prstGeom>
        </p:spPr>
      </p:pic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1176339" y="2003341"/>
            <a:ext cx="605412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节约用水，用完水后及时关掉水龙头。增强节水意识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4" grpId="0" animBg="1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1640</Words>
  <PresentationFormat>宽屏</PresentationFormat>
  <Paragraphs>181</Paragraphs>
  <Slides>21</Slides>
  <Notes>21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2018-01-31T01:23:00Z</dcterms:created>
  <dcterms:modified xsi:type="dcterms:W3CDTF">2018-07-18T07:37:26Z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