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89" r:id="rId5"/>
    <p:sldId id="288" r:id="rId6"/>
    <p:sldId id="278" r:id="rId7"/>
    <p:sldId id="286" r:id="rId8"/>
    <p:sldId id="262" r:id="rId9"/>
    <p:sldId id="271" r:id="rId10"/>
    <p:sldId id="272" r:id="rId11"/>
    <p:sldId id="270" r:id="rId12"/>
    <p:sldId id="273" r:id="rId13"/>
    <p:sldId id="263" r:id="rId14"/>
    <p:sldId id="268" r:id="rId15"/>
    <p:sldId id="274" r:id="rId16"/>
    <p:sldId id="269" r:id="rId17"/>
    <p:sldId id="267" r:id="rId18"/>
    <p:sldId id="264" r:id="rId19"/>
    <p:sldId id="287" r:id="rId20"/>
    <p:sldId id="284" r:id="rId21"/>
    <p:sldId id="266" r:id="rId22"/>
    <p:sldId id="275" r:id="rId23"/>
    <p:sldId id="291" r:id="rId24"/>
    <p:sldId id="290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1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20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332" y="1062"/>
      </p:cViewPr>
      <p:guideLst>
        <p:guide orient="horz" pos="231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8BB9EB3-BD05-455B-BBFB-2DD4F9F79B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DC03E60-67A4-41A2-B975-78154ECA44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D051219-88CB-4317-9AE6-62B7C841F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F4EB1-777F-4446-8B53-74A5965DCF16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952436D-357A-4D57-8A9A-4DDC09905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FB37CE1-7D42-4677-BC61-489C560BE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0FF76-5858-41C3-A106-383B74C474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7240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07707A5-368B-4734-8632-87B1DDEF2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5F2379B-B591-4BC1-8BFF-98220C0FA4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5EA6AF7-4543-4F1C-A006-C67A4869C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F4EB1-777F-4446-8B53-74A5965DCF16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77B6BBB-EFAE-4B9D-BD16-F8DC1A3DE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120FD20-99D8-49D7-8608-3024514E4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0FF76-5858-41C3-A106-383B74C474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4738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05ADDA8-E0AB-47E6-8F13-0D745E239C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0A7179C-20AF-4062-86B2-8DCE328641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745EB6C-00FB-4B1C-AC4D-C79AE2231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F4EB1-777F-4446-8B53-74A5965DCF16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6DC83D7-74B7-4B99-B163-14CBBADAC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B731DFD-01C6-4CEB-A075-BAA2C3E9D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0FF76-5858-41C3-A106-383B74C474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818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F37A4D-1D98-4582-9F70-8606A9044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061BB40-B73E-486D-AD92-1A9853EE1B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F9B9488-AA85-4707-9944-F6F13192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F4EB1-777F-4446-8B53-74A5965DCF16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7E01C2D-EBB8-4F7A-BD28-0A50D4DBF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E729750-1C2F-4FA8-BD59-B7768701B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0FF76-5858-41C3-A106-383B74C474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47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E1270E-D97D-4390-A9E0-A8C8BF531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652BC57-64B7-49FA-933B-3C53395B48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2B6D846-E960-48B1-B406-0B1A13412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F4EB1-777F-4446-8B53-74A5965DCF16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0FD3594-DC05-426A-AFAA-82D37E082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C7BFBA5-EFD5-4739-BB73-653FD433D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0FF76-5858-41C3-A106-383B74C474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0915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1A15F78-B3E4-40F6-A89F-793607E26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AA90466-825A-460B-9965-E510884BEC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1D4325B-08BD-462E-9F60-421CE9E63E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CACACCC-58BF-42B5-B4B5-D179635FE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F4EB1-777F-4446-8B53-74A5965DCF16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3EB2752-EEC1-415D-ADB3-694623BD2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D45EAF3-A99C-4857-B788-35203523D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0FF76-5858-41C3-A106-383B74C474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5506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A5BD88-7D96-48C6-8985-E136099B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7A90F39-2236-408A-B536-C18C07C5F8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44151F1-059B-4DEE-83D9-5E5AEEB944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5B29AA1B-DD88-4868-884B-E24BF10224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30C9426-D2F3-40E8-B0AE-BB1FADCD21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A1F4196-2F73-4EC9-9256-7BF2C5C00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F4EB1-777F-4446-8B53-74A5965DCF16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062A9DE-5D4D-45A3-84DC-5A756EB60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0351DF0-B7CD-483B-B0FE-AB27D01AD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0FF76-5858-41C3-A106-383B74C474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0073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57FF47-FC48-4CA9-B86B-9FA24B8D2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5B9A26C-645E-4FC9-807A-4078DFFBB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F4EB1-777F-4446-8B53-74A5965DCF16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4185BB2-D6E3-43BC-AFC0-495B0189A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8FC5BB0-D02D-4267-885A-0EA6EB5FA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0FF76-5858-41C3-A106-383B74C474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8603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99F64AB-4033-4789-A1B6-4A935C670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F4EB1-777F-4446-8B53-74A5965DCF16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CB4A4A4-9C3F-448A-B41F-1C8477B3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B5FBDD5-71DB-4A36-84DF-E0D1A87C8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0FF76-5858-41C3-A106-383B74C474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2932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CCD954-42CF-45F1-9D01-55D532804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9CF3332-B8D4-4E54-B515-51E05D803F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313E85B-7002-45F2-BB8F-80134C6076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E39BD6B-7EFE-42B1-A472-9992EC2EC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F4EB1-777F-4446-8B53-74A5965DCF16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11BE670-5C1B-460B-9517-4EE30D0B6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CEE5FB5-24DC-4076-9E64-D9371BCC1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0FF76-5858-41C3-A106-383B74C474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0669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26D95D-5FE0-415E-8018-5C7971A82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BA22F02-FC59-43C5-BF32-90618804BD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8290D19-9275-4492-BF71-A18E953B9B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7B60FDA-1861-4750-A686-D3607960C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F4EB1-777F-4446-8B53-74A5965DCF16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53BDA92-C54C-4B7C-9F1F-991F7388E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75D09C6-DAE5-4AC1-ABDA-22E699B71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0FF76-5858-41C3-A106-383B74C474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2461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CC78E35-DE32-4A46-89E1-90A6CAE19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3E95DC2-F6A3-47EE-9816-FFEAB8280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13B4F25-BDBB-4A04-8B35-0B08369F45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F4EB1-777F-4446-8B53-74A5965DCF16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E1720E4-6C70-4119-B5CB-01703666F6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6799E1A-2CAD-4A85-AD20-30E5CB0C43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0FF76-5858-41C3-A106-383B74C474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1107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8">
            <a:extLst>
              <a:ext uri="{FF2B5EF4-FFF2-40B4-BE49-F238E27FC236}">
                <a16:creationId xmlns:a16="http://schemas.microsoft.com/office/drawing/2014/main" id="{BE237412-16D6-4656-A70D-718364A72629}"/>
              </a:ext>
            </a:extLst>
          </p:cNvPr>
          <p:cNvSpPr txBox="1"/>
          <p:nvPr/>
        </p:nvSpPr>
        <p:spPr>
          <a:xfrm>
            <a:off x="4880470" y="2759789"/>
            <a:ext cx="66130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400" spc="300" dirty="0">
                <a:cs typeface="+mn-ea"/>
                <a:sym typeface="+mn-lt"/>
              </a:rPr>
              <a:t>极简猫咪通用模版</a:t>
            </a:r>
          </a:p>
        </p:txBody>
      </p:sp>
      <p:sp>
        <p:nvSpPr>
          <p:cNvPr id="5" name="文本框 5">
            <a:extLst>
              <a:ext uri="{FF2B5EF4-FFF2-40B4-BE49-F238E27FC236}">
                <a16:creationId xmlns:a16="http://schemas.microsoft.com/office/drawing/2014/main" id="{BD63BA9E-56E7-43CE-9FB9-F88FED974C1B}"/>
              </a:ext>
            </a:extLst>
          </p:cNvPr>
          <p:cNvSpPr txBox="1"/>
          <p:nvPr/>
        </p:nvSpPr>
        <p:spPr>
          <a:xfrm>
            <a:off x="4931270" y="3541930"/>
            <a:ext cx="50000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dirty="0">
                <a:cs typeface="+mn-ea"/>
                <a:sym typeface="+mn-lt"/>
              </a:rPr>
              <a:t>工作汇报 </a:t>
            </a:r>
            <a:r>
              <a:rPr lang="en-US" altLang="zh-CN" sz="2000" dirty="0">
                <a:cs typeface="+mn-ea"/>
                <a:sym typeface="+mn-lt"/>
              </a:rPr>
              <a:t>/ </a:t>
            </a:r>
            <a:r>
              <a:rPr lang="zh-CN" altLang="en-US" sz="2000" dirty="0">
                <a:cs typeface="+mn-ea"/>
                <a:sym typeface="+mn-lt"/>
              </a:rPr>
              <a:t>总结计划 </a:t>
            </a:r>
            <a:r>
              <a:rPr lang="en-US" altLang="zh-CN" sz="2000" dirty="0">
                <a:cs typeface="+mn-ea"/>
                <a:sym typeface="+mn-lt"/>
              </a:rPr>
              <a:t>/ </a:t>
            </a:r>
            <a:r>
              <a:rPr lang="zh-CN" altLang="en-US" sz="2000" dirty="0">
                <a:cs typeface="+mn-ea"/>
                <a:sym typeface="+mn-lt"/>
              </a:rPr>
              <a:t>论文答辩 </a:t>
            </a:r>
            <a:r>
              <a:rPr lang="en-US" altLang="zh-CN" sz="2000" dirty="0">
                <a:cs typeface="+mn-ea"/>
                <a:sym typeface="+mn-lt"/>
              </a:rPr>
              <a:t>/ </a:t>
            </a:r>
            <a:r>
              <a:rPr lang="zh-CN" altLang="en-US" sz="2000" dirty="0">
                <a:cs typeface="+mn-ea"/>
                <a:sym typeface="+mn-lt"/>
              </a:rPr>
              <a:t>教学课件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123B7D3C-F094-4DB0-B1DE-640783774C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05" b="58426"/>
          <a:stretch/>
        </p:blipFill>
        <p:spPr>
          <a:xfrm>
            <a:off x="863600" y="1953886"/>
            <a:ext cx="3464083" cy="295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884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9">
            <a:extLst>
              <a:ext uri="{FF2B5EF4-FFF2-40B4-BE49-F238E27FC236}">
                <a16:creationId xmlns:a16="http://schemas.microsoft.com/office/drawing/2014/main" id="{DA509864-BB03-4FBD-AA4F-BF30CA196846}"/>
              </a:ext>
            </a:extLst>
          </p:cNvPr>
          <p:cNvSpPr txBox="1"/>
          <p:nvPr/>
        </p:nvSpPr>
        <p:spPr>
          <a:xfrm>
            <a:off x="1086683" y="324338"/>
            <a:ext cx="3030424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2000" b="1">
                <a:latin typeface="张海山锐线体简" panose="02000000000000000000" pitchFamily="2" charset="-122"/>
                <a:ea typeface="张海山锐线体简" panose="02000000000000000000" pitchFamily="2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点击输入本页标题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ECB23404-BCC7-4CEF-8A45-28C0CC8E8BE9}"/>
              </a:ext>
            </a:extLst>
          </p:cNvPr>
          <p:cNvGrpSpPr/>
          <p:nvPr/>
        </p:nvGrpSpPr>
        <p:grpSpPr>
          <a:xfrm>
            <a:off x="1790775" y="2436812"/>
            <a:ext cx="776670" cy="992188"/>
            <a:chOff x="3237548" y="2908299"/>
            <a:chExt cx="776670" cy="992188"/>
          </a:xfrm>
          <a:solidFill>
            <a:schemeClr val="tx1"/>
          </a:solidFill>
        </p:grpSpPr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FECD15EC-6E95-43B9-9DCF-EF2EE2F79F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62948" y="2955925"/>
              <a:ext cx="476250" cy="288925"/>
            </a:xfrm>
            <a:custGeom>
              <a:avLst/>
              <a:gdLst>
                <a:gd name="T0" fmla="*/ 169 w 221"/>
                <a:gd name="T1" fmla="*/ 4 h 134"/>
                <a:gd name="T2" fmla="*/ 163 w 221"/>
                <a:gd name="T3" fmla="*/ 5 h 134"/>
                <a:gd name="T4" fmla="*/ 143 w 221"/>
                <a:gd name="T5" fmla="*/ 5 h 134"/>
                <a:gd name="T6" fmla="*/ 142 w 221"/>
                <a:gd name="T7" fmla="*/ 3 h 134"/>
                <a:gd name="T8" fmla="*/ 146 w 221"/>
                <a:gd name="T9" fmla="*/ 5 h 134"/>
                <a:gd name="T10" fmla="*/ 187 w 221"/>
                <a:gd name="T11" fmla="*/ 5 h 134"/>
                <a:gd name="T12" fmla="*/ 220 w 221"/>
                <a:gd name="T13" fmla="*/ 6 h 134"/>
                <a:gd name="T14" fmla="*/ 206 w 221"/>
                <a:gd name="T15" fmla="*/ 7 h 134"/>
                <a:gd name="T16" fmla="*/ 207 w 221"/>
                <a:gd name="T17" fmla="*/ 4 h 134"/>
                <a:gd name="T18" fmla="*/ 187 w 221"/>
                <a:gd name="T19" fmla="*/ 3 h 134"/>
                <a:gd name="T20" fmla="*/ 27 w 221"/>
                <a:gd name="T21" fmla="*/ 128 h 134"/>
                <a:gd name="T22" fmla="*/ 55 w 221"/>
                <a:gd name="T23" fmla="*/ 129 h 134"/>
                <a:gd name="T24" fmla="*/ 19 w 221"/>
                <a:gd name="T25" fmla="*/ 128 h 134"/>
                <a:gd name="T26" fmla="*/ 95 w 221"/>
                <a:gd name="T27" fmla="*/ 3 h 134"/>
                <a:gd name="T28" fmla="*/ 92 w 221"/>
                <a:gd name="T29" fmla="*/ 2 h 134"/>
                <a:gd name="T30" fmla="*/ 78 w 221"/>
                <a:gd name="T31" fmla="*/ 5 h 134"/>
                <a:gd name="T32" fmla="*/ 75 w 221"/>
                <a:gd name="T33" fmla="*/ 4 h 134"/>
                <a:gd name="T34" fmla="*/ 61 w 221"/>
                <a:gd name="T35" fmla="*/ 23 h 134"/>
                <a:gd name="T36" fmla="*/ 65 w 221"/>
                <a:gd name="T37" fmla="*/ 7 h 134"/>
                <a:gd name="T38" fmla="*/ 9 w 221"/>
                <a:gd name="T39" fmla="*/ 114 h 134"/>
                <a:gd name="T40" fmla="*/ 7 w 221"/>
                <a:gd name="T41" fmla="*/ 132 h 134"/>
                <a:gd name="T42" fmla="*/ 26 w 221"/>
                <a:gd name="T43" fmla="*/ 133 h 134"/>
                <a:gd name="T44" fmla="*/ 81 w 221"/>
                <a:gd name="T45" fmla="*/ 132 h 134"/>
                <a:gd name="T46" fmla="*/ 72 w 221"/>
                <a:gd name="T47" fmla="*/ 130 h 134"/>
                <a:gd name="T48" fmla="*/ 94 w 221"/>
                <a:gd name="T49" fmla="*/ 129 h 134"/>
                <a:gd name="T50" fmla="*/ 94 w 221"/>
                <a:gd name="T51" fmla="*/ 129 h 134"/>
                <a:gd name="T52" fmla="*/ 90 w 221"/>
                <a:gd name="T53" fmla="*/ 127 h 134"/>
                <a:gd name="T54" fmla="*/ 13 w 221"/>
                <a:gd name="T55" fmla="*/ 127 h 134"/>
                <a:gd name="T56" fmla="*/ 19 w 221"/>
                <a:gd name="T57" fmla="*/ 131 h 134"/>
                <a:gd name="T58" fmla="*/ 5 w 221"/>
                <a:gd name="T59" fmla="*/ 128 h 134"/>
                <a:gd name="T60" fmla="*/ 32 w 221"/>
                <a:gd name="T61" fmla="*/ 75 h 134"/>
                <a:gd name="T62" fmla="*/ 64 w 221"/>
                <a:gd name="T63" fmla="*/ 23 h 134"/>
                <a:gd name="T64" fmla="*/ 86 w 221"/>
                <a:gd name="T65" fmla="*/ 4 h 134"/>
                <a:gd name="T66" fmla="*/ 99 w 221"/>
                <a:gd name="T67" fmla="*/ 4 h 134"/>
                <a:gd name="T68" fmla="*/ 156 w 221"/>
                <a:gd name="T69" fmla="*/ 3 h 134"/>
                <a:gd name="T70" fmla="*/ 165 w 221"/>
                <a:gd name="T71" fmla="*/ 1 h 134"/>
                <a:gd name="T72" fmla="*/ 112 w 221"/>
                <a:gd name="T73" fmla="*/ 1 h 134"/>
                <a:gd name="T74" fmla="*/ 108 w 221"/>
                <a:gd name="T75" fmla="*/ 4 h 134"/>
                <a:gd name="T76" fmla="*/ 124 w 221"/>
                <a:gd name="T77" fmla="*/ 1 h 134"/>
                <a:gd name="T78" fmla="*/ 119 w 221"/>
                <a:gd name="T79" fmla="*/ 4 h 134"/>
                <a:gd name="T80" fmla="*/ 146 w 221"/>
                <a:gd name="T81" fmla="*/ 2 h 134"/>
                <a:gd name="T82" fmla="*/ 156 w 221"/>
                <a:gd name="T83" fmla="*/ 1 h 134"/>
                <a:gd name="T84" fmla="*/ 140 w 221"/>
                <a:gd name="T85" fmla="*/ 0 h 134"/>
                <a:gd name="T86" fmla="*/ 141 w 221"/>
                <a:gd name="T87" fmla="*/ 2 h 134"/>
                <a:gd name="T88" fmla="*/ 140 w 221"/>
                <a:gd name="T8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1" h="134">
                  <a:moveTo>
                    <a:pt x="168" y="1"/>
                  </a:moveTo>
                  <a:cubicBezTo>
                    <a:pt x="168" y="2"/>
                    <a:pt x="167" y="3"/>
                    <a:pt x="166" y="3"/>
                  </a:cubicBezTo>
                  <a:cubicBezTo>
                    <a:pt x="167" y="3"/>
                    <a:pt x="168" y="3"/>
                    <a:pt x="169" y="4"/>
                  </a:cubicBezTo>
                  <a:cubicBezTo>
                    <a:pt x="168" y="4"/>
                    <a:pt x="167" y="4"/>
                    <a:pt x="165" y="4"/>
                  </a:cubicBezTo>
                  <a:cubicBezTo>
                    <a:pt x="165" y="4"/>
                    <a:pt x="164" y="4"/>
                    <a:pt x="164" y="5"/>
                  </a:cubicBezTo>
                  <a:cubicBezTo>
                    <a:pt x="163" y="5"/>
                    <a:pt x="163" y="5"/>
                    <a:pt x="163" y="5"/>
                  </a:cubicBezTo>
                  <a:cubicBezTo>
                    <a:pt x="162" y="5"/>
                    <a:pt x="162" y="4"/>
                    <a:pt x="162" y="4"/>
                  </a:cubicBezTo>
                  <a:cubicBezTo>
                    <a:pt x="156" y="4"/>
                    <a:pt x="151" y="4"/>
                    <a:pt x="145" y="3"/>
                  </a:cubicBezTo>
                  <a:cubicBezTo>
                    <a:pt x="144" y="4"/>
                    <a:pt x="144" y="4"/>
                    <a:pt x="143" y="5"/>
                  </a:cubicBezTo>
                  <a:cubicBezTo>
                    <a:pt x="143" y="5"/>
                    <a:pt x="143" y="5"/>
                    <a:pt x="143" y="5"/>
                  </a:cubicBezTo>
                  <a:cubicBezTo>
                    <a:pt x="142" y="5"/>
                    <a:pt x="141" y="4"/>
                    <a:pt x="142" y="3"/>
                  </a:cubicBezTo>
                  <a:cubicBezTo>
                    <a:pt x="142" y="3"/>
                    <a:pt x="142" y="3"/>
                    <a:pt x="142" y="3"/>
                  </a:cubicBezTo>
                  <a:cubicBezTo>
                    <a:pt x="136" y="3"/>
                    <a:pt x="131" y="3"/>
                    <a:pt x="125" y="3"/>
                  </a:cubicBezTo>
                  <a:cubicBezTo>
                    <a:pt x="124" y="3"/>
                    <a:pt x="123" y="4"/>
                    <a:pt x="122" y="5"/>
                  </a:cubicBezTo>
                  <a:cubicBezTo>
                    <a:pt x="130" y="5"/>
                    <a:pt x="138" y="5"/>
                    <a:pt x="146" y="5"/>
                  </a:cubicBezTo>
                  <a:cubicBezTo>
                    <a:pt x="152" y="6"/>
                    <a:pt x="158" y="6"/>
                    <a:pt x="164" y="6"/>
                  </a:cubicBezTo>
                  <a:cubicBezTo>
                    <a:pt x="169" y="6"/>
                    <a:pt x="175" y="6"/>
                    <a:pt x="180" y="6"/>
                  </a:cubicBezTo>
                  <a:cubicBezTo>
                    <a:pt x="182" y="6"/>
                    <a:pt x="185" y="6"/>
                    <a:pt x="187" y="5"/>
                  </a:cubicBezTo>
                  <a:cubicBezTo>
                    <a:pt x="190" y="6"/>
                    <a:pt x="193" y="6"/>
                    <a:pt x="196" y="7"/>
                  </a:cubicBezTo>
                  <a:cubicBezTo>
                    <a:pt x="200" y="7"/>
                    <a:pt x="204" y="7"/>
                    <a:pt x="208" y="7"/>
                  </a:cubicBezTo>
                  <a:cubicBezTo>
                    <a:pt x="212" y="7"/>
                    <a:pt x="216" y="7"/>
                    <a:pt x="220" y="6"/>
                  </a:cubicBezTo>
                  <a:cubicBezTo>
                    <a:pt x="221" y="6"/>
                    <a:pt x="221" y="4"/>
                    <a:pt x="220" y="4"/>
                  </a:cubicBezTo>
                  <a:cubicBezTo>
                    <a:pt x="217" y="4"/>
                    <a:pt x="214" y="4"/>
                    <a:pt x="210" y="4"/>
                  </a:cubicBezTo>
                  <a:cubicBezTo>
                    <a:pt x="209" y="5"/>
                    <a:pt x="208" y="6"/>
                    <a:pt x="206" y="7"/>
                  </a:cubicBezTo>
                  <a:cubicBezTo>
                    <a:pt x="206" y="7"/>
                    <a:pt x="206" y="7"/>
                    <a:pt x="206" y="7"/>
                  </a:cubicBezTo>
                  <a:cubicBezTo>
                    <a:pt x="205" y="7"/>
                    <a:pt x="204" y="6"/>
                    <a:pt x="205" y="5"/>
                  </a:cubicBezTo>
                  <a:cubicBezTo>
                    <a:pt x="206" y="5"/>
                    <a:pt x="206" y="4"/>
                    <a:pt x="207" y="4"/>
                  </a:cubicBezTo>
                  <a:cubicBezTo>
                    <a:pt x="202" y="3"/>
                    <a:pt x="198" y="3"/>
                    <a:pt x="193" y="3"/>
                  </a:cubicBezTo>
                  <a:cubicBezTo>
                    <a:pt x="191" y="3"/>
                    <a:pt x="189" y="3"/>
                    <a:pt x="187" y="3"/>
                  </a:cubicBezTo>
                  <a:cubicBezTo>
                    <a:pt x="187" y="3"/>
                    <a:pt x="187" y="3"/>
                    <a:pt x="187" y="3"/>
                  </a:cubicBezTo>
                  <a:cubicBezTo>
                    <a:pt x="181" y="3"/>
                    <a:pt x="175" y="2"/>
                    <a:pt x="168" y="1"/>
                  </a:cubicBezTo>
                  <a:moveTo>
                    <a:pt x="19" y="128"/>
                  </a:moveTo>
                  <a:cubicBezTo>
                    <a:pt x="22" y="128"/>
                    <a:pt x="25" y="128"/>
                    <a:pt x="27" y="128"/>
                  </a:cubicBezTo>
                  <a:cubicBezTo>
                    <a:pt x="35" y="128"/>
                    <a:pt x="44" y="129"/>
                    <a:pt x="51" y="129"/>
                  </a:cubicBezTo>
                  <a:cubicBezTo>
                    <a:pt x="55" y="129"/>
                    <a:pt x="59" y="129"/>
                    <a:pt x="62" y="129"/>
                  </a:cubicBezTo>
                  <a:cubicBezTo>
                    <a:pt x="60" y="129"/>
                    <a:pt x="58" y="129"/>
                    <a:pt x="55" y="129"/>
                  </a:cubicBezTo>
                  <a:cubicBezTo>
                    <a:pt x="54" y="129"/>
                    <a:pt x="52" y="129"/>
                    <a:pt x="50" y="130"/>
                  </a:cubicBezTo>
                  <a:cubicBezTo>
                    <a:pt x="49" y="129"/>
                    <a:pt x="48" y="129"/>
                    <a:pt x="47" y="129"/>
                  </a:cubicBezTo>
                  <a:cubicBezTo>
                    <a:pt x="38" y="129"/>
                    <a:pt x="28" y="129"/>
                    <a:pt x="19" y="128"/>
                  </a:cubicBezTo>
                  <a:moveTo>
                    <a:pt x="104" y="1"/>
                  </a:moveTo>
                  <a:cubicBezTo>
                    <a:pt x="102" y="1"/>
                    <a:pt x="100" y="1"/>
                    <a:pt x="98" y="1"/>
                  </a:cubicBezTo>
                  <a:cubicBezTo>
                    <a:pt x="97" y="2"/>
                    <a:pt x="96" y="2"/>
                    <a:pt x="95" y="3"/>
                  </a:cubicBezTo>
                  <a:cubicBezTo>
                    <a:pt x="95" y="3"/>
                    <a:pt x="95" y="3"/>
                    <a:pt x="94" y="3"/>
                  </a:cubicBezTo>
                  <a:cubicBezTo>
                    <a:pt x="94" y="3"/>
                    <a:pt x="93" y="2"/>
                    <a:pt x="94" y="1"/>
                  </a:cubicBezTo>
                  <a:cubicBezTo>
                    <a:pt x="93" y="1"/>
                    <a:pt x="93" y="2"/>
                    <a:pt x="92" y="2"/>
                  </a:cubicBezTo>
                  <a:cubicBezTo>
                    <a:pt x="91" y="2"/>
                    <a:pt x="89" y="2"/>
                    <a:pt x="87" y="2"/>
                  </a:cubicBezTo>
                  <a:cubicBezTo>
                    <a:pt x="84" y="3"/>
                    <a:pt x="82" y="4"/>
                    <a:pt x="79" y="5"/>
                  </a:cubicBezTo>
                  <a:cubicBezTo>
                    <a:pt x="79" y="5"/>
                    <a:pt x="78" y="5"/>
                    <a:pt x="78" y="5"/>
                  </a:cubicBezTo>
                  <a:cubicBezTo>
                    <a:pt x="78" y="5"/>
                    <a:pt x="77" y="4"/>
                    <a:pt x="78" y="4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7" y="3"/>
                    <a:pt x="76" y="3"/>
                    <a:pt x="75" y="4"/>
                  </a:cubicBezTo>
                  <a:cubicBezTo>
                    <a:pt x="71" y="5"/>
                    <a:pt x="69" y="9"/>
                    <a:pt x="68" y="12"/>
                  </a:cubicBezTo>
                  <a:cubicBezTo>
                    <a:pt x="67" y="12"/>
                    <a:pt x="67" y="13"/>
                    <a:pt x="67" y="14"/>
                  </a:cubicBezTo>
                  <a:cubicBezTo>
                    <a:pt x="64" y="17"/>
                    <a:pt x="63" y="20"/>
                    <a:pt x="61" y="23"/>
                  </a:cubicBezTo>
                  <a:cubicBezTo>
                    <a:pt x="59" y="27"/>
                    <a:pt x="56" y="30"/>
                    <a:pt x="54" y="34"/>
                  </a:cubicBezTo>
                  <a:cubicBezTo>
                    <a:pt x="58" y="26"/>
                    <a:pt x="62" y="17"/>
                    <a:pt x="66" y="8"/>
                  </a:cubicBezTo>
                  <a:cubicBezTo>
                    <a:pt x="66" y="7"/>
                    <a:pt x="66" y="7"/>
                    <a:pt x="65" y="7"/>
                  </a:cubicBezTo>
                  <a:cubicBezTo>
                    <a:pt x="65" y="7"/>
                    <a:pt x="64" y="7"/>
                    <a:pt x="64" y="8"/>
                  </a:cubicBezTo>
                  <a:cubicBezTo>
                    <a:pt x="53" y="35"/>
                    <a:pt x="36" y="60"/>
                    <a:pt x="22" y="86"/>
                  </a:cubicBezTo>
                  <a:cubicBezTo>
                    <a:pt x="17" y="95"/>
                    <a:pt x="12" y="104"/>
                    <a:pt x="9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5"/>
                    <a:pt x="8" y="116"/>
                    <a:pt x="7" y="118"/>
                  </a:cubicBezTo>
                  <a:cubicBezTo>
                    <a:pt x="5" y="122"/>
                    <a:pt x="0" y="129"/>
                    <a:pt x="7" y="132"/>
                  </a:cubicBezTo>
                  <a:cubicBezTo>
                    <a:pt x="9" y="134"/>
                    <a:pt x="12" y="134"/>
                    <a:pt x="14" y="134"/>
                  </a:cubicBezTo>
                  <a:cubicBezTo>
                    <a:pt x="15" y="134"/>
                    <a:pt x="15" y="134"/>
                    <a:pt x="16" y="134"/>
                  </a:cubicBezTo>
                  <a:cubicBezTo>
                    <a:pt x="19" y="133"/>
                    <a:pt x="23" y="133"/>
                    <a:pt x="26" y="133"/>
                  </a:cubicBezTo>
                  <a:cubicBezTo>
                    <a:pt x="35" y="133"/>
                    <a:pt x="43" y="132"/>
                    <a:pt x="51" y="131"/>
                  </a:cubicBezTo>
                  <a:cubicBezTo>
                    <a:pt x="59" y="132"/>
                    <a:pt x="66" y="132"/>
                    <a:pt x="74" y="132"/>
                  </a:cubicBezTo>
                  <a:cubicBezTo>
                    <a:pt x="76" y="132"/>
                    <a:pt x="79" y="132"/>
                    <a:pt x="81" y="132"/>
                  </a:cubicBezTo>
                  <a:cubicBezTo>
                    <a:pt x="83" y="132"/>
                    <a:pt x="83" y="130"/>
                    <a:pt x="81" y="130"/>
                  </a:cubicBezTo>
                  <a:cubicBezTo>
                    <a:pt x="79" y="130"/>
                    <a:pt x="76" y="130"/>
                    <a:pt x="74" y="130"/>
                  </a:cubicBezTo>
                  <a:cubicBezTo>
                    <a:pt x="73" y="130"/>
                    <a:pt x="73" y="130"/>
                    <a:pt x="72" y="130"/>
                  </a:cubicBezTo>
                  <a:cubicBezTo>
                    <a:pt x="74" y="130"/>
                    <a:pt x="75" y="130"/>
                    <a:pt x="77" y="130"/>
                  </a:cubicBezTo>
                  <a:cubicBezTo>
                    <a:pt x="81" y="130"/>
                    <a:pt x="85" y="129"/>
                    <a:pt x="88" y="129"/>
                  </a:cubicBezTo>
                  <a:cubicBezTo>
                    <a:pt x="90" y="129"/>
                    <a:pt x="92" y="129"/>
                    <a:pt x="94" y="129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5" y="129"/>
                    <a:pt x="95" y="127"/>
                    <a:pt x="94" y="127"/>
                  </a:cubicBezTo>
                  <a:cubicBezTo>
                    <a:pt x="93" y="127"/>
                    <a:pt x="92" y="127"/>
                    <a:pt x="92" y="127"/>
                  </a:cubicBezTo>
                  <a:cubicBezTo>
                    <a:pt x="91" y="127"/>
                    <a:pt x="90" y="127"/>
                    <a:pt x="90" y="127"/>
                  </a:cubicBezTo>
                  <a:cubicBezTo>
                    <a:pt x="77" y="127"/>
                    <a:pt x="64" y="127"/>
                    <a:pt x="51" y="127"/>
                  </a:cubicBezTo>
                  <a:cubicBezTo>
                    <a:pt x="43" y="127"/>
                    <a:pt x="35" y="126"/>
                    <a:pt x="27" y="126"/>
                  </a:cubicBezTo>
                  <a:cubicBezTo>
                    <a:pt x="22" y="126"/>
                    <a:pt x="17" y="126"/>
                    <a:pt x="13" y="127"/>
                  </a:cubicBezTo>
                  <a:cubicBezTo>
                    <a:pt x="12" y="127"/>
                    <a:pt x="12" y="129"/>
                    <a:pt x="13" y="129"/>
                  </a:cubicBezTo>
                  <a:cubicBezTo>
                    <a:pt x="18" y="130"/>
                    <a:pt x="24" y="131"/>
                    <a:pt x="30" y="131"/>
                  </a:cubicBezTo>
                  <a:cubicBezTo>
                    <a:pt x="26" y="131"/>
                    <a:pt x="23" y="131"/>
                    <a:pt x="19" y="131"/>
                  </a:cubicBezTo>
                  <a:cubicBezTo>
                    <a:pt x="17" y="131"/>
                    <a:pt x="15" y="132"/>
                    <a:pt x="14" y="132"/>
                  </a:cubicBezTo>
                  <a:cubicBezTo>
                    <a:pt x="12" y="132"/>
                    <a:pt x="10" y="132"/>
                    <a:pt x="9" y="131"/>
                  </a:cubicBezTo>
                  <a:cubicBezTo>
                    <a:pt x="7" y="131"/>
                    <a:pt x="6" y="130"/>
                    <a:pt x="5" y="128"/>
                  </a:cubicBezTo>
                  <a:cubicBezTo>
                    <a:pt x="5" y="126"/>
                    <a:pt x="6" y="123"/>
                    <a:pt x="7" y="122"/>
                  </a:cubicBezTo>
                  <a:cubicBezTo>
                    <a:pt x="13" y="112"/>
                    <a:pt x="18" y="102"/>
                    <a:pt x="23" y="92"/>
                  </a:cubicBezTo>
                  <a:cubicBezTo>
                    <a:pt x="26" y="86"/>
                    <a:pt x="29" y="81"/>
                    <a:pt x="32" y="75"/>
                  </a:cubicBezTo>
                  <a:cubicBezTo>
                    <a:pt x="36" y="68"/>
                    <a:pt x="41" y="61"/>
                    <a:pt x="45" y="54"/>
                  </a:cubicBezTo>
                  <a:cubicBezTo>
                    <a:pt x="49" y="49"/>
                    <a:pt x="52" y="43"/>
                    <a:pt x="55" y="38"/>
                  </a:cubicBezTo>
                  <a:cubicBezTo>
                    <a:pt x="58" y="32"/>
                    <a:pt x="61" y="28"/>
                    <a:pt x="64" y="23"/>
                  </a:cubicBezTo>
                  <a:cubicBezTo>
                    <a:pt x="66" y="20"/>
                    <a:pt x="67" y="18"/>
                    <a:pt x="68" y="15"/>
                  </a:cubicBezTo>
                  <a:cubicBezTo>
                    <a:pt x="70" y="12"/>
                    <a:pt x="73" y="9"/>
                    <a:pt x="77" y="7"/>
                  </a:cubicBezTo>
                  <a:cubicBezTo>
                    <a:pt x="79" y="5"/>
                    <a:pt x="82" y="4"/>
                    <a:pt x="86" y="4"/>
                  </a:cubicBezTo>
                  <a:cubicBezTo>
                    <a:pt x="86" y="4"/>
                    <a:pt x="87" y="4"/>
                    <a:pt x="88" y="4"/>
                  </a:cubicBezTo>
                  <a:cubicBezTo>
                    <a:pt x="90" y="4"/>
                    <a:pt x="91" y="4"/>
                    <a:pt x="93" y="4"/>
                  </a:cubicBezTo>
                  <a:cubicBezTo>
                    <a:pt x="95" y="4"/>
                    <a:pt x="97" y="4"/>
                    <a:pt x="99" y="4"/>
                  </a:cubicBezTo>
                  <a:cubicBezTo>
                    <a:pt x="101" y="3"/>
                    <a:pt x="102" y="2"/>
                    <a:pt x="104" y="1"/>
                  </a:cubicBezTo>
                  <a:moveTo>
                    <a:pt x="159" y="1"/>
                  </a:moveTo>
                  <a:cubicBezTo>
                    <a:pt x="158" y="1"/>
                    <a:pt x="157" y="2"/>
                    <a:pt x="156" y="3"/>
                  </a:cubicBezTo>
                  <a:cubicBezTo>
                    <a:pt x="158" y="3"/>
                    <a:pt x="160" y="3"/>
                    <a:pt x="162" y="3"/>
                  </a:cubicBezTo>
                  <a:cubicBezTo>
                    <a:pt x="162" y="3"/>
                    <a:pt x="162" y="3"/>
                    <a:pt x="162" y="3"/>
                  </a:cubicBezTo>
                  <a:cubicBezTo>
                    <a:pt x="163" y="2"/>
                    <a:pt x="164" y="2"/>
                    <a:pt x="165" y="1"/>
                  </a:cubicBezTo>
                  <a:cubicBezTo>
                    <a:pt x="163" y="1"/>
                    <a:pt x="161" y="1"/>
                    <a:pt x="159" y="1"/>
                  </a:cubicBezTo>
                  <a:moveTo>
                    <a:pt x="115" y="1"/>
                  </a:moveTo>
                  <a:cubicBezTo>
                    <a:pt x="114" y="1"/>
                    <a:pt x="113" y="1"/>
                    <a:pt x="112" y="1"/>
                  </a:cubicBezTo>
                  <a:cubicBezTo>
                    <a:pt x="110" y="1"/>
                    <a:pt x="109" y="1"/>
                    <a:pt x="108" y="1"/>
                  </a:cubicBezTo>
                  <a:cubicBezTo>
                    <a:pt x="106" y="2"/>
                    <a:pt x="104" y="3"/>
                    <a:pt x="103" y="4"/>
                  </a:cubicBezTo>
                  <a:cubicBezTo>
                    <a:pt x="105" y="4"/>
                    <a:pt x="106" y="4"/>
                    <a:pt x="108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1" y="3"/>
                    <a:pt x="113" y="2"/>
                    <a:pt x="115" y="1"/>
                  </a:cubicBezTo>
                  <a:moveTo>
                    <a:pt x="124" y="1"/>
                  </a:moveTo>
                  <a:cubicBezTo>
                    <a:pt x="123" y="1"/>
                    <a:pt x="121" y="1"/>
                    <a:pt x="119" y="1"/>
                  </a:cubicBezTo>
                  <a:cubicBezTo>
                    <a:pt x="117" y="2"/>
                    <a:pt x="115" y="3"/>
                    <a:pt x="113" y="4"/>
                  </a:cubicBezTo>
                  <a:cubicBezTo>
                    <a:pt x="115" y="4"/>
                    <a:pt x="117" y="4"/>
                    <a:pt x="119" y="4"/>
                  </a:cubicBezTo>
                  <a:cubicBezTo>
                    <a:pt x="121" y="3"/>
                    <a:pt x="123" y="2"/>
                    <a:pt x="124" y="1"/>
                  </a:cubicBezTo>
                  <a:moveTo>
                    <a:pt x="148" y="0"/>
                  </a:moveTo>
                  <a:cubicBezTo>
                    <a:pt x="148" y="1"/>
                    <a:pt x="147" y="2"/>
                    <a:pt x="146" y="2"/>
                  </a:cubicBezTo>
                  <a:cubicBezTo>
                    <a:pt x="149" y="2"/>
                    <a:pt x="152" y="3"/>
                    <a:pt x="155" y="3"/>
                  </a:cubicBezTo>
                  <a:cubicBezTo>
                    <a:pt x="154" y="2"/>
                    <a:pt x="154" y="2"/>
                    <a:pt x="155" y="1"/>
                  </a:cubicBezTo>
                  <a:cubicBezTo>
                    <a:pt x="155" y="1"/>
                    <a:pt x="156" y="1"/>
                    <a:pt x="156" y="1"/>
                  </a:cubicBezTo>
                  <a:cubicBezTo>
                    <a:pt x="154" y="1"/>
                    <a:pt x="152" y="1"/>
                    <a:pt x="150" y="0"/>
                  </a:cubicBezTo>
                  <a:cubicBezTo>
                    <a:pt x="150" y="0"/>
                    <a:pt x="149" y="0"/>
                    <a:pt x="148" y="0"/>
                  </a:cubicBezTo>
                  <a:moveTo>
                    <a:pt x="140" y="0"/>
                  </a:moveTo>
                  <a:cubicBezTo>
                    <a:pt x="136" y="0"/>
                    <a:pt x="132" y="0"/>
                    <a:pt x="128" y="0"/>
                  </a:cubicBezTo>
                  <a:cubicBezTo>
                    <a:pt x="127" y="1"/>
                    <a:pt x="126" y="2"/>
                    <a:pt x="125" y="2"/>
                  </a:cubicBezTo>
                  <a:cubicBezTo>
                    <a:pt x="130" y="2"/>
                    <a:pt x="136" y="2"/>
                    <a:pt x="141" y="2"/>
                  </a:cubicBezTo>
                  <a:cubicBezTo>
                    <a:pt x="142" y="2"/>
                    <a:pt x="142" y="2"/>
                    <a:pt x="143" y="2"/>
                  </a:cubicBezTo>
                  <a:cubicBezTo>
                    <a:pt x="144" y="2"/>
                    <a:pt x="145" y="1"/>
                    <a:pt x="145" y="0"/>
                  </a:cubicBezTo>
                  <a:cubicBezTo>
                    <a:pt x="144" y="0"/>
                    <a:pt x="142" y="0"/>
                    <a:pt x="140" y="0"/>
                  </a:cubicBezTo>
                </a:path>
              </a:pathLst>
            </a:custGeom>
            <a:grpFill/>
            <a:ln w="3175"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id="{A7CD5A50-9D5B-4776-9C72-580FDE7577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66148" y="3235325"/>
              <a:ext cx="30163" cy="327025"/>
            </a:xfrm>
            <a:custGeom>
              <a:avLst/>
              <a:gdLst>
                <a:gd name="T0" fmla="*/ 10 w 14"/>
                <a:gd name="T1" fmla="*/ 61 h 152"/>
                <a:gd name="T2" fmla="*/ 10 w 14"/>
                <a:gd name="T3" fmla="*/ 64 h 152"/>
                <a:gd name="T4" fmla="*/ 7 w 14"/>
                <a:gd name="T5" fmla="*/ 102 h 152"/>
                <a:gd name="T6" fmla="*/ 7 w 14"/>
                <a:gd name="T7" fmla="*/ 103 h 152"/>
                <a:gd name="T8" fmla="*/ 8 w 14"/>
                <a:gd name="T9" fmla="*/ 114 h 152"/>
                <a:gd name="T10" fmla="*/ 7 w 14"/>
                <a:gd name="T11" fmla="*/ 115 h 152"/>
                <a:gd name="T12" fmla="*/ 6 w 14"/>
                <a:gd name="T13" fmla="*/ 115 h 152"/>
                <a:gd name="T14" fmla="*/ 4 w 14"/>
                <a:gd name="T15" fmla="*/ 141 h 152"/>
                <a:gd name="T16" fmla="*/ 4 w 14"/>
                <a:gd name="T17" fmla="*/ 151 h 152"/>
                <a:gd name="T18" fmla="*/ 5 w 14"/>
                <a:gd name="T19" fmla="*/ 152 h 152"/>
                <a:gd name="T20" fmla="*/ 6 w 14"/>
                <a:gd name="T21" fmla="*/ 151 h 152"/>
                <a:gd name="T22" fmla="*/ 11 w 14"/>
                <a:gd name="T23" fmla="*/ 82 h 152"/>
                <a:gd name="T24" fmla="*/ 10 w 14"/>
                <a:gd name="T25" fmla="*/ 61 h 152"/>
                <a:gd name="T26" fmla="*/ 12 w 14"/>
                <a:gd name="T27" fmla="*/ 31 h 152"/>
                <a:gd name="T28" fmla="*/ 12 w 14"/>
                <a:gd name="T29" fmla="*/ 36 h 152"/>
                <a:gd name="T30" fmla="*/ 12 w 14"/>
                <a:gd name="T31" fmla="*/ 62 h 152"/>
                <a:gd name="T32" fmla="*/ 13 w 14"/>
                <a:gd name="T33" fmla="*/ 44 h 152"/>
                <a:gd name="T34" fmla="*/ 12 w 14"/>
                <a:gd name="T35" fmla="*/ 31 h 152"/>
                <a:gd name="T36" fmla="*/ 1 w 14"/>
                <a:gd name="T37" fmla="*/ 0 h 152"/>
                <a:gd name="T38" fmla="*/ 1 w 14"/>
                <a:gd name="T39" fmla="*/ 2 h 152"/>
                <a:gd name="T40" fmla="*/ 5 w 14"/>
                <a:gd name="T41" fmla="*/ 4 h 152"/>
                <a:gd name="T42" fmla="*/ 6 w 14"/>
                <a:gd name="T43" fmla="*/ 3 h 152"/>
                <a:gd name="T44" fmla="*/ 7 w 14"/>
                <a:gd name="T45" fmla="*/ 4 h 152"/>
                <a:gd name="T46" fmla="*/ 8 w 14"/>
                <a:gd name="T47" fmla="*/ 7 h 152"/>
                <a:gd name="T48" fmla="*/ 8 w 14"/>
                <a:gd name="T49" fmla="*/ 8 h 152"/>
                <a:gd name="T50" fmla="*/ 10 w 14"/>
                <a:gd name="T51" fmla="*/ 15 h 152"/>
                <a:gd name="T52" fmla="*/ 14 w 14"/>
                <a:gd name="T53" fmla="*/ 31 h 152"/>
                <a:gd name="T54" fmla="*/ 12 w 14"/>
                <a:gd name="T55" fmla="*/ 17 h 152"/>
                <a:gd name="T56" fmla="*/ 9 w 14"/>
                <a:gd name="T57" fmla="*/ 5 h 152"/>
                <a:gd name="T58" fmla="*/ 2 w 14"/>
                <a:gd name="T59" fmla="*/ 0 h 152"/>
                <a:gd name="T60" fmla="*/ 1 w 14"/>
                <a:gd name="T6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" h="152">
                  <a:moveTo>
                    <a:pt x="10" y="61"/>
                  </a:moveTo>
                  <a:cubicBezTo>
                    <a:pt x="10" y="62"/>
                    <a:pt x="10" y="63"/>
                    <a:pt x="10" y="64"/>
                  </a:cubicBezTo>
                  <a:cubicBezTo>
                    <a:pt x="9" y="77"/>
                    <a:pt x="9" y="89"/>
                    <a:pt x="7" y="102"/>
                  </a:cubicBezTo>
                  <a:cubicBezTo>
                    <a:pt x="7" y="103"/>
                    <a:pt x="7" y="103"/>
                    <a:pt x="7" y="103"/>
                  </a:cubicBezTo>
                  <a:cubicBezTo>
                    <a:pt x="7" y="107"/>
                    <a:pt x="8" y="110"/>
                    <a:pt x="8" y="114"/>
                  </a:cubicBezTo>
                  <a:cubicBezTo>
                    <a:pt x="8" y="114"/>
                    <a:pt x="7" y="115"/>
                    <a:pt x="7" y="115"/>
                  </a:cubicBezTo>
                  <a:cubicBezTo>
                    <a:pt x="7" y="115"/>
                    <a:pt x="6" y="115"/>
                    <a:pt x="6" y="115"/>
                  </a:cubicBezTo>
                  <a:cubicBezTo>
                    <a:pt x="5" y="123"/>
                    <a:pt x="5" y="132"/>
                    <a:pt x="4" y="141"/>
                  </a:cubicBezTo>
                  <a:cubicBezTo>
                    <a:pt x="4" y="144"/>
                    <a:pt x="4" y="148"/>
                    <a:pt x="4" y="151"/>
                  </a:cubicBezTo>
                  <a:cubicBezTo>
                    <a:pt x="4" y="152"/>
                    <a:pt x="5" y="152"/>
                    <a:pt x="5" y="152"/>
                  </a:cubicBezTo>
                  <a:cubicBezTo>
                    <a:pt x="6" y="152"/>
                    <a:pt x="6" y="152"/>
                    <a:pt x="6" y="151"/>
                  </a:cubicBezTo>
                  <a:cubicBezTo>
                    <a:pt x="6" y="128"/>
                    <a:pt x="9" y="105"/>
                    <a:pt x="11" y="82"/>
                  </a:cubicBezTo>
                  <a:cubicBezTo>
                    <a:pt x="11" y="75"/>
                    <a:pt x="11" y="68"/>
                    <a:pt x="10" y="61"/>
                  </a:cubicBezTo>
                  <a:moveTo>
                    <a:pt x="12" y="31"/>
                  </a:moveTo>
                  <a:cubicBezTo>
                    <a:pt x="12" y="33"/>
                    <a:pt x="12" y="35"/>
                    <a:pt x="12" y="36"/>
                  </a:cubicBezTo>
                  <a:cubicBezTo>
                    <a:pt x="13" y="45"/>
                    <a:pt x="12" y="53"/>
                    <a:pt x="12" y="62"/>
                  </a:cubicBezTo>
                  <a:cubicBezTo>
                    <a:pt x="13" y="56"/>
                    <a:pt x="13" y="50"/>
                    <a:pt x="13" y="44"/>
                  </a:cubicBezTo>
                  <a:cubicBezTo>
                    <a:pt x="13" y="40"/>
                    <a:pt x="12" y="36"/>
                    <a:pt x="12" y="31"/>
                  </a:cubicBezTo>
                  <a:moveTo>
                    <a:pt x="1" y="0"/>
                  </a:moveTo>
                  <a:cubicBezTo>
                    <a:pt x="0" y="0"/>
                    <a:pt x="0" y="1"/>
                    <a:pt x="1" y="2"/>
                  </a:cubicBezTo>
                  <a:cubicBezTo>
                    <a:pt x="2" y="3"/>
                    <a:pt x="3" y="3"/>
                    <a:pt x="5" y="4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6" y="3"/>
                    <a:pt x="6" y="3"/>
                    <a:pt x="7" y="4"/>
                  </a:cubicBezTo>
                  <a:cubicBezTo>
                    <a:pt x="7" y="5"/>
                    <a:pt x="7" y="6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11"/>
                    <a:pt x="10" y="13"/>
                    <a:pt x="10" y="15"/>
                  </a:cubicBezTo>
                  <a:cubicBezTo>
                    <a:pt x="12" y="20"/>
                    <a:pt x="13" y="26"/>
                    <a:pt x="14" y="31"/>
                  </a:cubicBezTo>
                  <a:cubicBezTo>
                    <a:pt x="13" y="26"/>
                    <a:pt x="13" y="21"/>
                    <a:pt x="12" y="17"/>
                  </a:cubicBezTo>
                  <a:cubicBezTo>
                    <a:pt x="12" y="13"/>
                    <a:pt x="11" y="8"/>
                    <a:pt x="9" y="5"/>
                  </a:cubicBezTo>
                  <a:cubicBezTo>
                    <a:pt x="7" y="3"/>
                    <a:pt x="4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 w="3175"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id="{05D35C5D-0F6F-447C-8629-72FC3DA884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4086" y="3241675"/>
              <a:ext cx="30163" cy="434975"/>
            </a:xfrm>
            <a:custGeom>
              <a:avLst/>
              <a:gdLst>
                <a:gd name="T0" fmla="*/ 6 w 14"/>
                <a:gd name="T1" fmla="*/ 177 h 202"/>
                <a:gd name="T2" fmla="*/ 5 w 14"/>
                <a:gd name="T3" fmla="*/ 196 h 202"/>
                <a:gd name="T4" fmla="*/ 2 w 14"/>
                <a:gd name="T5" fmla="*/ 0 h 202"/>
                <a:gd name="T6" fmla="*/ 1 w 14"/>
                <a:gd name="T7" fmla="*/ 1 h 202"/>
                <a:gd name="T8" fmla="*/ 2 w 14"/>
                <a:gd name="T9" fmla="*/ 56 h 202"/>
                <a:gd name="T10" fmla="*/ 2 w 14"/>
                <a:gd name="T11" fmla="*/ 112 h 202"/>
                <a:gd name="T12" fmla="*/ 4 w 14"/>
                <a:gd name="T13" fmla="*/ 111 h 202"/>
                <a:gd name="T14" fmla="*/ 4 w 14"/>
                <a:gd name="T15" fmla="*/ 57 h 202"/>
                <a:gd name="T16" fmla="*/ 2 w 14"/>
                <a:gd name="T17" fmla="*/ 6 h 202"/>
                <a:gd name="T18" fmla="*/ 9 w 14"/>
                <a:gd name="T19" fmla="*/ 41 h 202"/>
                <a:gd name="T20" fmla="*/ 8 w 14"/>
                <a:gd name="T21" fmla="*/ 121 h 202"/>
                <a:gd name="T22" fmla="*/ 8 w 14"/>
                <a:gd name="T23" fmla="*/ 60 h 202"/>
                <a:gd name="T24" fmla="*/ 8 w 14"/>
                <a:gd name="T25" fmla="*/ 33 h 202"/>
                <a:gd name="T26" fmla="*/ 4 w 14"/>
                <a:gd name="T27" fmla="*/ 20 h 202"/>
                <a:gd name="T28" fmla="*/ 6 w 14"/>
                <a:gd name="T29" fmla="*/ 53 h 202"/>
                <a:gd name="T30" fmla="*/ 7 w 14"/>
                <a:gd name="T31" fmla="*/ 79 h 202"/>
                <a:gd name="T32" fmla="*/ 6 w 14"/>
                <a:gd name="T33" fmla="*/ 121 h 202"/>
                <a:gd name="T34" fmla="*/ 5 w 14"/>
                <a:gd name="T35" fmla="*/ 122 h 202"/>
                <a:gd name="T36" fmla="*/ 5 w 14"/>
                <a:gd name="T37" fmla="*/ 122 h 202"/>
                <a:gd name="T38" fmla="*/ 5 w 14"/>
                <a:gd name="T39" fmla="*/ 128 h 202"/>
                <a:gd name="T40" fmla="*/ 4 w 14"/>
                <a:gd name="T41" fmla="*/ 144 h 202"/>
                <a:gd name="T42" fmla="*/ 1 w 14"/>
                <a:gd name="T43" fmla="*/ 177 h 202"/>
                <a:gd name="T44" fmla="*/ 1 w 14"/>
                <a:gd name="T45" fmla="*/ 201 h 202"/>
                <a:gd name="T46" fmla="*/ 1 w 14"/>
                <a:gd name="T47" fmla="*/ 201 h 202"/>
                <a:gd name="T48" fmla="*/ 2 w 14"/>
                <a:gd name="T49" fmla="*/ 202 h 202"/>
                <a:gd name="T50" fmla="*/ 3 w 14"/>
                <a:gd name="T51" fmla="*/ 201 h 202"/>
                <a:gd name="T52" fmla="*/ 3 w 14"/>
                <a:gd name="T53" fmla="*/ 201 h 202"/>
                <a:gd name="T54" fmla="*/ 3 w 14"/>
                <a:gd name="T55" fmla="*/ 200 h 202"/>
                <a:gd name="T56" fmla="*/ 4 w 14"/>
                <a:gd name="T57" fmla="*/ 202 h 202"/>
                <a:gd name="T58" fmla="*/ 6 w 14"/>
                <a:gd name="T59" fmla="*/ 202 h 202"/>
                <a:gd name="T60" fmla="*/ 7 w 14"/>
                <a:gd name="T61" fmla="*/ 146 h 202"/>
                <a:gd name="T62" fmla="*/ 12 w 14"/>
                <a:gd name="T63" fmla="*/ 54 h 202"/>
                <a:gd name="T64" fmla="*/ 6 w 14"/>
                <a:gd name="T65" fmla="*/ 12 h 202"/>
                <a:gd name="T66" fmla="*/ 3 w 14"/>
                <a:gd name="T67" fmla="*/ 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" h="202">
                  <a:moveTo>
                    <a:pt x="5" y="192"/>
                  </a:moveTo>
                  <a:cubicBezTo>
                    <a:pt x="5" y="187"/>
                    <a:pt x="6" y="182"/>
                    <a:pt x="6" y="177"/>
                  </a:cubicBezTo>
                  <a:cubicBezTo>
                    <a:pt x="6" y="180"/>
                    <a:pt x="6" y="182"/>
                    <a:pt x="6" y="184"/>
                  </a:cubicBezTo>
                  <a:cubicBezTo>
                    <a:pt x="6" y="188"/>
                    <a:pt x="6" y="192"/>
                    <a:pt x="5" y="196"/>
                  </a:cubicBezTo>
                  <a:cubicBezTo>
                    <a:pt x="5" y="195"/>
                    <a:pt x="5" y="194"/>
                    <a:pt x="5" y="192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0"/>
                    <a:pt x="1" y="19"/>
                    <a:pt x="1" y="28"/>
                  </a:cubicBezTo>
                  <a:cubicBezTo>
                    <a:pt x="2" y="37"/>
                    <a:pt x="2" y="47"/>
                    <a:pt x="2" y="56"/>
                  </a:cubicBezTo>
                  <a:cubicBezTo>
                    <a:pt x="1" y="74"/>
                    <a:pt x="0" y="93"/>
                    <a:pt x="2" y="111"/>
                  </a:cubicBezTo>
                  <a:cubicBezTo>
                    <a:pt x="2" y="111"/>
                    <a:pt x="2" y="111"/>
                    <a:pt x="2" y="112"/>
                  </a:cubicBezTo>
                  <a:cubicBezTo>
                    <a:pt x="2" y="112"/>
                    <a:pt x="3" y="112"/>
                    <a:pt x="3" y="112"/>
                  </a:cubicBezTo>
                  <a:cubicBezTo>
                    <a:pt x="3" y="112"/>
                    <a:pt x="4" y="111"/>
                    <a:pt x="4" y="111"/>
                  </a:cubicBezTo>
                  <a:cubicBezTo>
                    <a:pt x="4" y="107"/>
                    <a:pt x="3" y="104"/>
                    <a:pt x="3" y="100"/>
                  </a:cubicBezTo>
                  <a:cubicBezTo>
                    <a:pt x="3" y="85"/>
                    <a:pt x="3" y="71"/>
                    <a:pt x="4" y="57"/>
                  </a:cubicBezTo>
                  <a:cubicBezTo>
                    <a:pt x="4" y="47"/>
                    <a:pt x="4" y="38"/>
                    <a:pt x="3" y="29"/>
                  </a:cubicBezTo>
                  <a:cubicBezTo>
                    <a:pt x="3" y="21"/>
                    <a:pt x="2" y="14"/>
                    <a:pt x="2" y="6"/>
                  </a:cubicBezTo>
                  <a:cubicBezTo>
                    <a:pt x="5" y="13"/>
                    <a:pt x="6" y="21"/>
                    <a:pt x="8" y="28"/>
                  </a:cubicBezTo>
                  <a:cubicBezTo>
                    <a:pt x="8" y="33"/>
                    <a:pt x="9" y="37"/>
                    <a:pt x="9" y="41"/>
                  </a:cubicBezTo>
                  <a:cubicBezTo>
                    <a:pt x="10" y="50"/>
                    <a:pt x="11" y="59"/>
                    <a:pt x="11" y="68"/>
                  </a:cubicBezTo>
                  <a:cubicBezTo>
                    <a:pt x="11" y="86"/>
                    <a:pt x="10" y="104"/>
                    <a:pt x="8" y="121"/>
                  </a:cubicBezTo>
                  <a:cubicBezTo>
                    <a:pt x="9" y="113"/>
                    <a:pt x="9" y="105"/>
                    <a:pt x="9" y="98"/>
                  </a:cubicBezTo>
                  <a:cubicBezTo>
                    <a:pt x="9" y="85"/>
                    <a:pt x="9" y="73"/>
                    <a:pt x="8" y="60"/>
                  </a:cubicBezTo>
                  <a:cubicBezTo>
                    <a:pt x="8" y="60"/>
                    <a:pt x="8" y="59"/>
                    <a:pt x="8" y="59"/>
                  </a:cubicBezTo>
                  <a:cubicBezTo>
                    <a:pt x="8" y="50"/>
                    <a:pt x="9" y="42"/>
                    <a:pt x="8" y="33"/>
                  </a:cubicBezTo>
                  <a:cubicBezTo>
                    <a:pt x="7" y="29"/>
                    <a:pt x="6" y="25"/>
                    <a:pt x="5" y="21"/>
                  </a:cubicBezTo>
                  <a:cubicBezTo>
                    <a:pt x="5" y="20"/>
                    <a:pt x="4" y="20"/>
                    <a:pt x="4" y="20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7" y="31"/>
                    <a:pt x="6" y="43"/>
                    <a:pt x="6" y="53"/>
                  </a:cubicBezTo>
                  <a:cubicBezTo>
                    <a:pt x="6" y="55"/>
                    <a:pt x="6" y="56"/>
                    <a:pt x="6" y="58"/>
                  </a:cubicBezTo>
                  <a:cubicBezTo>
                    <a:pt x="7" y="65"/>
                    <a:pt x="7" y="72"/>
                    <a:pt x="7" y="79"/>
                  </a:cubicBezTo>
                  <a:cubicBezTo>
                    <a:pt x="7" y="82"/>
                    <a:pt x="7" y="86"/>
                    <a:pt x="7" y="89"/>
                  </a:cubicBezTo>
                  <a:cubicBezTo>
                    <a:pt x="7" y="100"/>
                    <a:pt x="7" y="111"/>
                    <a:pt x="6" y="121"/>
                  </a:cubicBezTo>
                  <a:cubicBezTo>
                    <a:pt x="6" y="121"/>
                    <a:pt x="6" y="121"/>
                    <a:pt x="6" y="121"/>
                  </a:cubicBezTo>
                  <a:cubicBezTo>
                    <a:pt x="6" y="121"/>
                    <a:pt x="5" y="122"/>
                    <a:pt x="5" y="122"/>
                  </a:cubicBezTo>
                  <a:cubicBezTo>
                    <a:pt x="5" y="122"/>
                    <a:pt x="5" y="122"/>
                    <a:pt x="5" y="122"/>
                  </a:cubicBezTo>
                  <a:cubicBezTo>
                    <a:pt x="5" y="122"/>
                    <a:pt x="5" y="122"/>
                    <a:pt x="5" y="122"/>
                  </a:cubicBezTo>
                  <a:cubicBezTo>
                    <a:pt x="5" y="122"/>
                    <a:pt x="5" y="122"/>
                    <a:pt x="5" y="122"/>
                  </a:cubicBezTo>
                  <a:cubicBezTo>
                    <a:pt x="5" y="124"/>
                    <a:pt x="5" y="126"/>
                    <a:pt x="5" y="128"/>
                  </a:cubicBezTo>
                  <a:cubicBezTo>
                    <a:pt x="5" y="133"/>
                    <a:pt x="5" y="139"/>
                    <a:pt x="5" y="144"/>
                  </a:cubicBezTo>
                  <a:cubicBezTo>
                    <a:pt x="5" y="144"/>
                    <a:pt x="4" y="144"/>
                    <a:pt x="4" y="144"/>
                  </a:cubicBezTo>
                  <a:cubicBezTo>
                    <a:pt x="3" y="150"/>
                    <a:pt x="3" y="155"/>
                    <a:pt x="3" y="161"/>
                  </a:cubicBezTo>
                  <a:cubicBezTo>
                    <a:pt x="2" y="166"/>
                    <a:pt x="1" y="172"/>
                    <a:pt x="1" y="177"/>
                  </a:cubicBezTo>
                  <a:cubicBezTo>
                    <a:pt x="1" y="182"/>
                    <a:pt x="0" y="188"/>
                    <a:pt x="1" y="193"/>
                  </a:cubicBezTo>
                  <a:cubicBezTo>
                    <a:pt x="1" y="195"/>
                    <a:pt x="1" y="198"/>
                    <a:pt x="1" y="201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1" y="202"/>
                    <a:pt x="1" y="202"/>
                    <a:pt x="2" y="202"/>
                  </a:cubicBezTo>
                  <a:cubicBezTo>
                    <a:pt x="2" y="202"/>
                    <a:pt x="3" y="202"/>
                    <a:pt x="3" y="201"/>
                  </a:cubicBezTo>
                  <a:cubicBezTo>
                    <a:pt x="3" y="201"/>
                    <a:pt x="3" y="201"/>
                    <a:pt x="3" y="201"/>
                  </a:cubicBezTo>
                  <a:cubicBezTo>
                    <a:pt x="3" y="201"/>
                    <a:pt x="3" y="201"/>
                    <a:pt x="3" y="201"/>
                  </a:cubicBezTo>
                  <a:cubicBezTo>
                    <a:pt x="3" y="201"/>
                    <a:pt x="3" y="201"/>
                    <a:pt x="3" y="201"/>
                  </a:cubicBezTo>
                  <a:cubicBezTo>
                    <a:pt x="3" y="201"/>
                    <a:pt x="3" y="200"/>
                    <a:pt x="3" y="200"/>
                  </a:cubicBezTo>
                  <a:cubicBezTo>
                    <a:pt x="3" y="200"/>
                    <a:pt x="3" y="200"/>
                    <a:pt x="3" y="200"/>
                  </a:cubicBezTo>
                  <a:cubicBezTo>
                    <a:pt x="3" y="200"/>
                    <a:pt x="4" y="200"/>
                    <a:pt x="4" y="200"/>
                  </a:cubicBezTo>
                  <a:cubicBezTo>
                    <a:pt x="4" y="201"/>
                    <a:pt x="4" y="201"/>
                    <a:pt x="4" y="202"/>
                  </a:cubicBezTo>
                  <a:cubicBezTo>
                    <a:pt x="4" y="202"/>
                    <a:pt x="5" y="202"/>
                    <a:pt x="5" y="202"/>
                  </a:cubicBezTo>
                  <a:cubicBezTo>
                    <a:pt x="6" y="202"/>
                    <a:pt x="6" y="202"/>
                    <a:pt x="6" y="202"/>
                  </a:cubicBezTo>
                  <a:cubicBezTo>
                    <a:pt x="9" y="192"/>
                    <a:pt x="8" y="182"/>
                    <a:pt x="8" y="172"/>
                  </a:cubicBezTo>
                  <a:cubicBezTo>
                    <a:pt x="7" y="164"/>
                    <a:pt x="7" y="155"/>
                    <a:pt x="7" y="146"/>
                  </a:cubicBezTo>
                  <a:cubicBezTo>
                    <a:pt x="8" y="139"/>
                    <a:pt x="9" y="131"/>
                    <a:pt x="10" y="124"/>
                  </a:cubicBezTo>
                  <a:cubicBezTo>
                    <a:pt x="13" y="101"/>
                    <a:pt x="14" y="78"/>
                    <a:pt x="12" y="54"/>
                  </a:cubicBezTo>
                  <a:cubicBezTo>
                    <a:pt x="12" y="46"/>
                    <a:pt x="11" y="37"/>
                    <a:pt x="10" y="28"/>
                  </a:cubicBezTo>
                  <a:cubicBezTo>
                    <a:pt x="9" y="23"/>
                    <a:pt x="8" y="17"/>
                    <a:pt x="6" y="12"/>
                  </a:cubicBezTo>
                  <a:cubicBezTo>
                    <a:pt x="5" y="9"/>
                    <a:pt x="5" y="7"/>
                    <a:pt x="4" y="4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 w="3175"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116D0C09-CA9A-4C91-BB46-CCB25F0EC5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2848" y="2970212"/>
              <a:ext cx="23813" cy="698500"/>
            </a:xfrm>
            <a:custGeom>
              <a:avLst/>
              <a:gdLst>
                <a:gd name="T0" fmla="*/ 6 w 11"/>
                <a:gd name="T1" fmla="*/ 294 h 324"/>
                <a:gd name="T2" fmla="*/ 6 w 11"/>
                <a:gd name="T3" fmla="*/ 276 h 324"/>
                <a:gd name="T4" fmla="*/ 7 w 11"/>
                <a:gd name="T5" fmla="*/ 264 h 324"/>
                <a:gd name="T6" fmla="*/ 7 w 11"/>
                <a:gd name="T7" fmla="*/ 274 h 324"/>
                <a:gd name="T8" fmla="*/ 6 w 11"/>
                <a:gd name="T9" fmla="*/ 256 h 324"/>
                <a:gd name="T10" fmla="*/ 7 w 11"/>
                <a:gd name="T11" fmla="*/ 261 h 324"/>
                <a:gd name="T12" fmla="*/ 6 w 11"/>
                <a:gd name="T13" fmla="*/ 254 h 324"/>
                <a:gd name="T14" fmla="*/ 9 w 11"/>
                <a:gd name="T15" fmla="*/ 237 h 324"/>
                <a:gd name="T16" fmla="*/ 9 w 11"/>
                <a:gd name="T17" fmla="*/ 235 h 324"/>
                <a:gd name="T18" fmla="*/ 9 w 11"/>
                <a:gd name="T19" fmla="*/ 224 h 324"/>
                <a:gd name="T20" fmla="*/ 2 w 11"/>
                <a:gd name="T21" fmla="*/ 268 h 324"/>
                <a:gd name="T22" fmla="*/ 3 w 11"/>
                <a:gd name="T23" fmla="*/ 324 h 324"/>
                <a:gd name="T24" fmla="*/ 3 w 11"/>
                <a:gd name="T25" fmla="*/ 303 h 324"/>
                <a:gd name="T26" fmla="*/ 2 w 11"/>
                <a:gd name="T27" fmla="*/ 299 h 324"/>
                <a:gd name="T28" fmla="*/ 2 w 11"/>
                <a:gd name="T29" fmla="*/ 287 h 324"/>
                <a:gd name="T30" fmla="*/ 3 w 11"/>
                <a:gd name="T31" fmla="*/ 279 h 324"/>
                <a:gd name="T32" fmla="*/ 3 w 11"/>
                <a:gd name="T33" fmla="*/ 264 h 324"/>
                <a:gd name="T34" fmla="*/ 3 w 11"/>
                <a:gd name="T35" fmla="*/ 229 h 324"/>
                <a:gd name="T36" fmla="*/ 5 w 11"/>
                <a:gd name="T37" fmla="*/ 218 h 324"/>
                <a:gd name="T38" fmla="*/ 5 w 11"/>
                <a:gd name="T39" fmla="*/ 211 h 324"/>
                <a:gd name="T40" fmla="*/ 9 w 11"/>
                <a:gd name="T41" fmla="*/ 214 h 324"/>
                <a:gd name="T42" fmla="*/ 1 w 11"/>
                <a:gd name="T43" fmla="*/ 205 h 324"/>
                <a:gd name="T44" fmla="*/ 8 w 11"/>
                <a:gd name="T45" fmla="*/ 190 h 324"/>
                <a:gd name="T46" fmla="*/ 3 w 11"/>
                <a:gd name="T47" fmla="*/ 191 h 324"/>
                <a:gd name="T48" fmla="*/ 4 w 11"/>
                <a:gd name="T49" fmla="*/ 189 h 324"/>
                <a:gd name="T50" fmla="*/ 4 w 11"/>
                <a:gd name="T51" fmla="*/ 172 h 324"/>
                <a:gd name="T52" fmla="*/ 8 w 11"/>
                <a:gd name="T53" fmla="*/ 170 h 324"/>
                <a:gd name="T54" fmla="*/ 8 w 11"/>
                <a:gd name="T55" fmla="*/ 170 h 324"/>
                <a:gd name="T56" fmla="*/ 5 w 11"/>
                <a:gd name="T57" fmla="*/ 170 h 324"/>
                <a:gd name="T58" fmla="*/ 7 w 11"/>
                <a:gd name="T59" fmla="*/ 159 h 324"/>
                <a:gd name="T60" fmla="*/ 7 w 11"/>
                <a:gd name="T61" fmla="*/ 127 h 324"/>
                <a:gd name="T62" fmla="*/ 9 w 11"/>
                <a:gd name="T63" fmla="*/ 149 h 324"/>
                <a:gd name="T64" fmla="*/ 9 w 11"/>
                <a:gd name="T65" fmla="*/ 126 h 324"/>
                <a:gd name="T66" fmla="*/ 10 w 11"/>
                <a:gd name="T67" fmla="*/ 115 h 324"/>
                <a:gd name="T68" fmla="*/ 10 w 11"/>
                <a:gd name="T69" fmla="*/ 107 h 324"/>
                <a:gd name="T70" fmla="*/ 11 w 11"/>
                <a:gd name="T71" fmla="*/ 97 h 324"/>
                <a:gd name="T72" fmla="*/ 9 w 11"/>
                <a:gd name="T73" fmla="*/ 87 h 324"/>
                <a:gd name="T74" fmla="*/ 11 w 11"/>
                <a:gd name="T75" fmla="*/ 95 h 324"/>
                <a:gd name="T76" fmla="*/ 9 w 11"/>
                <a:gd name="T77" fmla="*/ 85 h 324"/>
                <a:gd name="T78" fmla="*/ 11 w 11"/>
                <a:gd name="T79" fmla="*/ 76 h 324"/>
                <a:gd name="T80" fmla="*/ 5 w 11"/>
                <a:gd name="T81" fmla="*/ 63 h 324"/>
                <a:gd name="T82" fmla="*/ 2 w 11"/>
                <a:gd name="T83" fmla="*/ 171 h 324"/>
                <a:gd name="T84" fmla="*/ 5 w 11"/>
                <a:gd name="T85" fmla="*/ 98 h 324"/>
                <a:gd name="T86" fmla="*/ 9 w 11"/>
                <a:gd name="T87" fmla="*/ 85 h 324"/>
                <a:gd name="T88" fmla="*/ 8 w 11"/>
                <a:gd name="T89" fmla="*/ 69 h 324"/>
                <a:gd name="T90" fmla="*/ 9 w 11"/>
                <a:gd name="T91" fmla="*/ 24 h 324"/>
                <a:gd name="T92" fmla="*/ 8 w 11"/>
                <a:gd name="T93" fmla="*/ 50 h 324"/>
                <a:gd name="T94" fmla="*/ 10 w 11"/>
                <a:gd name="T95" fmla="*/ 45 h 324"/>
                <a:gd name="T96" fmla="*/ 9 w 11"/>
                <a:gd name="T97" fmla="*/ 32 h 324"/>
                <a:gd name="T98" fmla="*/ 9 w 11"/>
                <a:gd name="T99" fmla="*/ 24 h 324"/>
                <a:gd name="T100" fmla="*/ 6 w 11"/>
                <a:gd name="T101" fmla="*/ 23 h 324"/>
                <a:gd name="T102" fmla="*/ 7 w 11"/>
                <a:gd name="T103" fmla="*/ 16 h 324"/>
                <a:gd name="T104" fmla="*/ 6 w 11"/>
                <a:gd name="T105" fmla="*/ 8 h 324"/>
                <a:gd name="T106" fmla="*/ 5 w 11"/>
                <a:gd name="T107" fmla="*/ 62 h 324"/>
                <a:gd name="T108" fmla="*/ 8 w 11"/>
                <a:gd name="T109" fmla="*/ 55 h 324"/>
                <a:gd name="T110" fmla="*/ 3 w 11"/>
                <a:gd name="T111" fmla="*/ 5 h 324"/>
                <a:gd name="T112" fmla="*/ 2 w 11"/>
                <a:gd name="T113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" h="324">
                  <a:moveTo>
                    <a:pt x="6" y="286"/>
                  </a:moveTo>
                  <a:cubicBezTo>
                    <a:pt x="5" y="287"/>
                    <a:pt x="5" y="288"/>
                    <a:pt x="4" y="288"/>
                  </a:cubicBezTo>
                  <a:cubicBezTo>
                    <a:pt x="4" y="288"/>
                    <a:pt x="4" y="289"/>
                    <a:pt x="4" y="289"/>
                  </a:cubicBezTo>
                  <a:cubicBezTo>
                    <a:pt x="4" y="291"/>
                    <a:pt x="4" y="293"/>
                    <a:pt x="4" y="295"/>
                  </a:cubicBezTo>
                  <a:cubicBezTo>
                    <a:pt x="4" y="295"/>
                    <a:pt x="5" y="294"/>
                    <a:pt x="6" y="294"/>
                  </a:cubicBezTo>
                  <a:cubicBezTo>
                    <a:pt x="6" y="292"/>
                    <a:pt x="6" y="290"/>
                    <a:pt x="6" y="288"/>
                  </a:cubicBezTo>
                  <a:cubicBezTo>
                    <a:pt x="6" y="288"/>
                    <a:pt x="6" y="287"/>
                    <a:pt x="6" y="287"/>
                  </a:cubicBezTo>
                  <a:cubicBezTo>
                    <a:pt x="6" y="287"/>
                    <a:pt x="6" y="287"/>
                    <a:pt x="6" y="287"/>
                  </a:cubicBezTo>
                  <a:cubicBezTo>
                    <a:pt x="6" y="287"/>
                    <a:pt x="6" y="287"/>
                    <a:pt x="6" y="286"/>
                  </a:cubicBezTo>
                  <a:moveTo>
                    <a:pt x="6" y="276"/>
                  </a:moveTo>
                  <a:cubicBezTo>
                    <a:pt x="6" y="277"/>
                    <a:pt x="5" y="277"/>
                    <a:pt x="4" y="278"/>
                  </a:cubicBezTo>
                  <a:cubicBezTo>
                    <a:pt x="4" y="280"/>
                    <a:pt x="4" y="283"/>
                    <a:pt x="4" y="286"/>
                  </a:cubicBezTo>
                  <a:cubicBezTo>
                    <a:pt x="5" y="285"/>
                    <a:pt x="5" y="284"/>
                    <a:pt x="6" y="284"/>
                  </a:cubicBezTo>
                  <a:cubicBezTo>
                    <a:pt x="6" y="281"/>
                    <a:pt x="6" y="279"/>
                    <a:pt x="6" y="276"/>
                  </a:cubicBezTo>
                  <a:moveTo>
                    <a:pt x="7" y="264"/>
                  </a:moveTo>
                  <a:cubicBezTo>
                    <a:pt x="6" y="264"/>
                    <a:pt x="5" y="265"/>
                    <a:pt x="4" y="266"/>
                  </a:cubicBezTo>
                  <a:cubicBezTo>
                    <a:pt x="4" y="266"/>
                    <a:pt x="4" y="266"/>
                    <a:pt x="4" y="266"/>
                  </a:cubicBezTo>
                  <a:cubicBezTo>
                    <a:pt x="4" y="267"/>
                    <a:pt x="4" y="267"/>
                    <a:pt x="4" y="268"/>
                  </a:cubicBezTo>
                  <a:cubicBezTo>
                    <a:pt x="4" y="270"/>
                    <a:pt x="4" y="273"/>
                    <a:pt x="4" y="275"/>
                  </a:cubicBezTo>
                  <a:cubicBezTo>
                    <a:pt x="5" y="275"/>
                    <a:pt x="6" y="274"/>
                    <a:pt x="7" y="274"/>
                  </a:cubicBezTo>
                  <a:cubicBezTo>
                    <a:pt x="7" y="270"/>
                    <a:pt x="7" y="267"/>
                    <a:pt x="7" y="264"/>
                  </a:cubicBezTo>
                  <a:moveTo>
                    <a:pt x="8" y="255"/>
                  </a:moveTo>
                  <a:cubicBezTo>
                    <a:pt x="7" y="255"/>
                    <a:pt x="6" y="256"/>
                    <a:pt x="6" y="256"/>
                  </a:cubicBezTo>
                  <a:cubicBezTo>
                    <a:pt x="6" y="257"/>
                    <a:pt x="6" y="257"/>
                    <a:pt x="6" y="257"/>
                  </a:cubicBezTo>
                  <a:cubicBezTo>
                    <a:pt x="6" y="257"/>
                    <a:pt x="6" y="257"/>
                    <a:pt x="6" y="256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5" y="257"/>
                    <a:pt x="4" y="257"/>
                    <a:pt x="4" y="257"/>
                  </a:cubicBezTo>
                  <a:cubicBezTo>
                    <a:pt x="4" y="257"/>
                    <a:pt x="4" y="257"/>
                    <a:pt x="4" y="257"/>
                  </a:cubicBezTo>
                  <a:cubicBezTo>
                    <a:pt x="4" y="259"/>
                    <a:pt x="4" y="261"/>
                    <a:pt x="4" y="264"/>
                  </a:cubicBezTo>
                  <a:cubicBezTo>
                    <a:pt x="5" y="263"/>
                    <a:pt x="6" y="262"/>
                    <a:pt x="7" y="261"/>
                  </a:cubicBezTo>
                  <a:cubicBezTo>
                    <a:pt x="8" y="259"/>
                    <a:pt x="8" y="257"/>
                    <a:pt x="8" y="255"/>
                  </a:cubicBezTo>
                  <a:moveTo>
                    <a:pt x="9" y="237"/>
                  </a:moveTo>
                  <a:cubicBezTo>
                    <a:pt x="8" y="238"/>
                    <a:pt x="8" y="238"/>
                    <a:pt x="7" y="238"/>
                  </a:cubicBezTo>
                  <a:cubicBezTo>
                    <a:pt x="7" y="238"/>
                    <a:pt x="7" y="238"/>
                    <a:pt x="7" y="238"/>
                  </a:cubicBezTo>
                  <a:cubicBezTo>
                    <a:pt x="7" y="244"/>
                    <a:pt x="6" y="249"/>
                    <a:pt x="6" y="254"/>
                  </a:cubicBezTo>
                  <a:cubicBezTo>
                    <a:pt x="7" y="253"/>
                    <a:pt x="7" y="253"/>
                    <a:pt x="8" y="252"/>
                  </a:cubicBezTo>
                  <a:cubicBezTo>
                    <a:pt x="8" y="251"/>
                    <a:pt x="8" y="250"/>
                    <a:pt x="8" y="249"/>
                  </a:cubicBezTo>
                  <a:cubicBezTo>
                    <a:pt x="8" y="248"/>
                    <a:pt x="8" y="247"/>
                    <a:pt x="8" y="245"/>
                  </a:cubicBezTo>
                  <a:cubicBezTo>
                    <a:pt x="8" y="245"/>
                    <a:pt x="8" y="245"/>
                    <a:pt x="8" y="245"/>
                  </a:cubicBezTo>
                  <a:cubicBezTo>
                    <a:pt x="9" y="242"/>
                    <a:pt x="9" y="240"/>
                    <a:pt x="9" y="237"/>
                  </a:cubicBezTo>
                  <a:moveTo>
                    <a:pt x="9" y="227"/>
                  </a:moveTo>
                  <a:cubicBezTo>
                    <a:pt x="8" y="227"/>
                    <a:pt x="8" y="227"/>
                    <a:pt x="7" y="228"/>
                  </a:cubicBezTo>
                  <a:cubicBezTo>
                    <a:pt x="7" y="228"/>
                    <a:pt x="7" y="228"/>
                    <a:pt x="7" y="228"/>
                  </a:cubicBezTo>
                  <a:cubicBezTo>
                    <a:pt x="7" y="231"/>
                    <a:pt x="7" y="233"/>
                    <a:pt x="7" y="236"/>
                  </a:cubicBezTo>
                  <a:cubicBezTo>
                    <a:pt x="7" y="236"/>
                    <a:pt x="8" y="235"/>
                    <a:pt x="9" y="235"/>
                  </a:cubicBezTo>
                  <a:cubicBezTo>
                    <a:pt x="9" y="232"/>
                    <a:pt x="9" y="229"/>
                    <a:pt x="9" y="227"/>
                  </a:cubicBezTo>
                  <a:moveTo>
                    <a:pt x="9" y="216"/>
                  </a:moveTo>
                  <a:cubicBezTo>
                    <a:pt x="8" y="217"/>
                    <a:pt x="7" y="217"/>
                    <a:pt x="7" y="217"/>
                  </a:cubicBezTo>
                  <a:cubicBezTo>
                    <a:pt x="7" y="220"/>
                    <a:pt x="7" y="223"/>
                    <a:pt x="7" y="226"/>
                  </a:cubicBezTo>
                  <a:cubicBezTo>
                    <a:pt x="8" y="225"/>
                    <a:pt x="8" y="225"/>
                    <a:pt x="9" y="224"/>
                  </a:cubicBezTo>
                  <a:cubicBezTo>
                    <a:pt x="9" y="222"/>
                    <a:pt x="9" y="219"/>
                    <a:pt x="9" y="216"/>
                  </a:cubicBezTo>
                  <a:moveTo>
                    <a:pt x="5" y="204"/>
                  </a:moveTo>
                  <a:cubicBezTo>
                    <a:pt x="4" y="205"/>
                    <a:pt x="3" y="206"/>
                    <a:pt x="1" y="207"/>
                  </a:cubicBezTo>
                  <a:cubicBezTo>
                    <a:pt x="1" y="214"/>
                    <a:pt x="1" y="222"/>
                    <a:pt x="1" y="229"/>
                  </a:cubicBezTo>
                  <a:cubicBezTo>
                    <a:pt x="1" y="242"/>
                    <a:pt x="2" y="255"/>
                    <a:pt x="2" y="268"/>
                  </a:cubicBezTo>
                  <a:cubicBezTo>
                    <a:pt x="1" y="280"/>
                    <a:pt x="1" y="293"/>
                    <a:pt x="1" y="306"/>
                  </a:cubicBezTo>
                  <a:cubicBezTo>
                    <a:pt x="1" y="311"/>
                    <a:pt x="1" y="315"/>
                    <a:pt x="1" y="320"/>
                  </a:cubicBezTo>
                  <a:cubicBezTo>
                    <a:pt x="1" y="321"/>
                    <a:pt x="1" y="322"/>
                    <a:pt x="1" y="322"/>
                  </a:cubicBezTo>
                  <a:cubicBezTo>
                    <a:pt x="1" y="323"/>
                    <a:pt x="1" y="324"/>
                    <a:pt x="2" y="324"/>
                  </a:cubicBezTo>
                  <a:cubicBezTo>
                    <a:pt x="2" y="324"/>
                    <a:pt x="3" y="324"/>
                    <a:pt x="3" y="324"/>
                  </a:cubicBezTo>
                  <a:cubicBezTo>
                    <a:pt x="3" y="324"/>
                    <a:pt x="4" y="324"/>
                    <a:pt x="4" y="323"/>
                  </a:cubicBezTo>
                  <a:cubicBezTo>
                    <a:pt x="5" y="317"/>
                    <a:pt x="5" y="310"/>
                    <a:pt x="5" y="304"/>
                  </a:cubicBezTo>
                  <a:cubicBezTo>
                    <a:pt x="6" y="301"/>
                    <a:pt x="6" y="299"/>
                    <a:pt x="6" y="296"/>
                  </a:cubicBezTo>
                  <a:cubicBezTo>
                    <a:pt x="5" y="297"/>
                    <a:pt x="4" y="297"/>
                    <a:pt x="4" y="298"/>
                  </a:cubicBezTo>
                  <a:cubicBezTo>
                    <a:pt x="4" y="299"/>
                    <a:pt x="4" y="301"/>
                    <a:pt x="3" y="303"/>
                  </a:cubicBezTo>
                  <a:cubicBezTo>
                    <a:pt x="3" y="303"/>
                    <a:pt x="3" y="304"/>
                    <a:pt x="3" y="304"/>
                  </a:cubicBezTo>
                  <a:cubicBezTo>
                    <a:pt x="3" y="306"/>
                    <a:pt x="3" y="308"/>
                    <a:pt x="3" y="310"/>
                  </a:cubicBezTo>
                  <a:cubicBezTo>
                    <a:pt x="3" y="306"/>
                    <a:pt x="3" y="302"/>
                    <a:pt x="3" y="298"/>
                  </a:cubicBezTo>
                  <a:cubicBezTo>
                    <a:pt x="3" y="298"/>
                    <a:pt x="3" y="299"/>
                    <a:pt x="2" y="299"/>
                  </a:cubicBezTo>
                  <a:cubicBezTo>
                    <a:pt x="2" y="299"/>
                    <a:pt x="2" y="299"/>
                    <a:pt x="2" y="299"/>
                  </a:cubicBezTo>
                  <a:cubicBezTo>
                    <a:pt x="1" y="299"/>
                    <a:pt x="1" y="298"/>
                    <a:pt x="1" y="297"/>
                  </a:cubicBezTo>
                  <a:cubicBezTo>
                    <a:pt x="2" y="297"/>
                    <a:pt x="2" y="296"/>
                    <a:pt x="3" y="296"/>
                  </a:cubicBezTo>
                  <a:cubicBezTo>
                    <a:pt x="3" y="293"/>
                    <a:pt x="3" y="291"/>
                    <a:pt x="3" y="289"/>
                  </a:cubicBezTo>
                  <a:cubicBezTo>
                    <a:pt x="3" y="289"/>
                    <a:pt x="3" y="289"/>
                    <a:pt x="3" y="289"/>
                  </a:cubicBezTo>
                  <a:cubicBezTo>
                    <a:pt x="2" y="289"/>
                    <a:pt x="1" y="288"/>
                    <a:pt x="2" y="287"/>
                  </a:cubicBezTo>
                  <a:cubicBezTo>
                    <a:pt x="2" y="287"/>
                    <a:pt x="3" y="287"/>
                    <a:pt x="3" y="286"/>
                  </a:cubicBezTo>
                  <a:cubicBezTo>
                    <a:pt x="3" y="286"/>
                    <a:pt x="3" y="286"/>
                    <a:pt x="3" y="285"/>
                  </a:cubicBezTo>
                  <a:cubicBezTo>
                    <a:pt x="3" y="283"/>
                    <a:pt x="3" y="281"/>
                    <a:pt x="3" y="278"/>
                  </a:cubicBezTo>
                  <a:cubicBezTo>
                    <a:pt x="3" y="278"/>
                    <a:pt x="3" y="278"/>
                    <a:pt x="3" y="279"/>
                  </a:cubicBezTo>
                  <a:cubicBezTo>
                    <a:pt x="3" y="279"/>
                    <a:pt x="3" y="279"/>
                    <a:pt x="3" y="279"/>
                  </a:cubicBezTo>
                  <a:cubicBezTo>
                    <a:pt x="2" y="279"/>
                    <a:pt x="1" y="277"/>
                    <a:pt x="2" y="277"/>
                  </a:cubicBezTo>
                  <a:cubicBezTo>
                    <a:pt x="2" y="277"/>
                    <a:pt x="3" y="276"/>
                    <a:pt x="3" y="276"/>
                  </a:cubicBezTo>
                  <a:cubicBezTo>
                    <a:pt x="3" y="273"/>
                    <a:pt x="3" y="269"/>
                    <a:pt x="3" y="266"/>
                  </a:cubicBezTo>
                  <a:cubicBezTo>
                    <a:pt x="3" y="266"/>
                    <a:pt x="2" y="265"/>
                    <a:pt x="3" y="264"/>
                  </a:cubicBezTo>
                  <a:cubicBezTo>
                    <a:pt x="3" y="264"/>
                    <a:pt x="3" y="264"/>
                    <a:pt x="3" y="264"/>
                  </a:cubicBezTo>
                  <a:cubicBezTo>
                    <a:pt x="3" y="262"/>
                    <a:pt x="3" y="259"/>
                    <a:pt x="3" y="257"/>
                  </a:cubicBezTo>
                  <a:cubicBezTo>
                    <a:pt x="3" y="256"/>
                    <a:pt x="3" y="256"/>
                    <a:pt x="3" y="256"/>
                  </a:cubicBezTo>
                  <a:cubicBezTo>
                    <a:pt x="3" y="253"/>
                    <a:pt x="3" y="250"/>
                    <a:pt x="3" y="247"/>
                  </a:cubicBezTo>
                  <a:cubicBezTo>
                    <a:pt x="3" y="240"/>
                    <a:pt x="3" y="233"/>
                    <a:pt x="3" y="226"/>
                  </a:cubicBezTo>
                  <a:cubicBezTo>
                    <a:pt x="3" y="227"/>
                    <a:pt x="3" y="228"/>
                    <a:pt x="3" y="229"/>
                  </a:cubicBezTo>
                  <a:cubicBezTo>
                    <a:pt x="3" y="237"/>
                    <a:pt x="4" y="246"/>
                    <a:pt x="4" y="255"/>
                  </a:cubicBezTo>
                  <a:cubicBezTo>
                    <a:pt x="4" y="255"/>
                    <a:pt x="4" y="255"/>
                    <a:pt x="4" y="255"/>
                  </a:cubicBezTo>
                  <a:cubicBezTo>
                    <a:pt x="4" y="255"/>
                    <a:pt x="5" y="255"/>
                    <a:pt x="6" y="254"/>
                  </a:cubicBezTo>
                  <a:cubicBezTo>
                    <a:pt x="6" y="253"/>
                    <a:pt x="6" y="252"/>
                    <a:pt x="6" y="251"/>
                  </a:cubicBezTo>
                  <a:cubicBezTo>
                    <a:pt x="6" y="240"/>
                    <a:pt x="5" y="229"/>
                    <a:pt x="5" y="218"/>
                  </a:cubicBezTo>
                  <a:cubicBezTo>
                    <a:pt x="5" y="219"/>
                    <a:pt x="4" y="219"/>
                    <a:pt x="3" y="220"/>
                  </a:cubicBezTo>
                  <a:cubicBezTo>
                    <a:pt x="3" y="220"/>
                    <a:pt x="3" y="220"/>
                    <a:pt x="2" y="220"/>
                  </a:cubicBezTo>
                  <a:cubicBezTo>
                    <a:pt x="2" y="220"/>
                    <a:pt x="1" y="219"/>
                    <a:pt x="2" y="218"/>
                  </a:cubicBezTo>
                  <a:cubicBezTo>
                    <a:pt x="3" y="217"/>
                    <a:pt x="4" y="217"/>
                    <a:pt x="5" y="216"/>
                  </a:cubicBezTo>
                  <a:cubicBezTo>
                    <a:pt x="5" y="214"/>
                    <a:pt x="5" y="213"/>
                    <a:pt x="5" y="211"/>
                  </a:cubicBezTo>
                  <a:cubicBezTo>
                    <a:pt x="5" y="209"/>
                    <a:pt x="5" y="207"/>
                    <a:pt x="5" y="204"/>
                  </a:cubicBezTo>
                  <a:moveTo>
                    <a:pt x="8" y="202"/>
                  </a:moveTo>
                  <a:cubicBezTo>
                    <a:pt x="7" y="203"/>
                    <a:pt x="7" y="203"/>
                    <a:pt x="6" y="204"/>
                  </a:cubicBezTo>
                  <a:cubicBezTo>
                    <a:pt x="6" y="208"/>
                    <a:pt x="6" y="211"/>
                    <a:pt x="7" y="215"/>
                  </a:cubicBezTo>
                  <a:cubicBezTo>
                    <a:pt x="7" y="215"/>
                    <a:pt x="8" y="214"/>
                    <a:pt x="9" y="214"/>
                  </a:cubicBezTo>
                  <a:cubicBezTo>
                    <a:pt x="9" y="212"/>
                    <a:pt x="8" y="211"/>
                    <a:pt x="8" y="209"/>
                  </a:cubicBezTo>
                  <a:cubicBezTo>
                    <a:pt x="8" y="207"/>
                    <a:pt x="8" y="205"/>
                    <a:pt x="8" y="202"/>
                  </a:cubicBezTo>
                  <a:moveTo>
                    <a:pt x="3" y="182"/>
                  </a:moveTo>
                  <a:cubicBezTo>
                    <a:pt x="3" y="183"/>
                    <a:pt x="2" y="183"/>
                    <a:pt x="1" y="183"/>
                  </a:cubicBezTo>
                  <a:cubicBezTo>
                    <a:pt x="1" y="191"/>
                    <a:pt x="1" y="198"/>
                    <a:pt x="1" y="205"/>
                  </a:cubicBezTo>
                  <a:cubicBezTo>
                    <a:pt x="3" y="204"/>
                    <a:pt x="4" y="203"/>
                    <a:pt x="5" y="202"/>
                  </a:cubicBezTo>
                  <a:cubicBezTo>
                    <a:pt x="5" y="198"/>
                    <a:pt x="5" y="195"/>
                    <a:pt x="6" y="191"/>
                  </a:cubicBezTo>
                  <a:cubicBezTo>
                    <a:pt x="6" y="195"/>
                    <a:pt x="6" y="198"/>
                    <a:pt x="6" y="201"/>
                  </a:cubicBezTo>
                  <a:cubicBezTo>
                    <a:pt x="7" y="201"/>
                    <a:pt x="7" y="200"/>
                    <a:pt x="8" y="200"/>
                  </a:cubicBezTo>
                  <a:cubicBezTo>
                    <a:pt x="8" y="197"/>
                    <a:pt x="8" y="193"/>
                    <a:pt x="8" y="190"/>
                  </a:cubicBezTo>
                  <a:cubicBezTo>
                    <a:pt x="7" y="190"/>
                    <a:pt x="6" y="191"/>
                    <a:pt x="5" y="192"/>
                  </a:cubicBezTo>
                  <a:cubicBezTo>
                    <a:pt x="5" y="192"/>
                    <a:pt x="4" y="192"/>
                    <a:pt x="4" y="192"/>
                  </a:cubicBezTo>
                  <a:cubicBezTo>
                    <a:pt x="4" y="192"/>
                    <a:pt x="4" y="192"/>
                    <a:pt x="4" y="191"/>
                  </a:cubicBezTo>
                  <a:cubicBezTo>
                    <a:pt x="3" y="195"/>
                    <a:pt x="3" y="198"/>
                    <a:pt x="3" y="201"/>
                  </a:cubicBezTo>
                  <a:cubicBezTo>
                    <a:pt x="3" y="198"/>
                    <a:pt x="3" y="194"/>
                    <a:pt x="3" y="191"/>
                  </a:cubicBezTo>
                  <a:cubicBezTo>
                    <a:pt x="3" y="191"/>
                    <a:pt x="3" y="191"/>
                    <a:pt x="3" y="190"/>
                  </a:cubicBezTo>
                  <a:cubicBezTo>
                    <a:pt x="3" y="188"/>
                    <a:pt x="3" y="185"/>
                    <a:pt x="3" y="182"/>
                  </a:cubicBezTo>
                  <a:moveTo>
                    <a:pt x="8" y="179"/>
                  </a:moveTo>
                  <a:cubicBezTo>
                    <a:pt x="6" y="180"/>
                    <a:pt x="5" y="181"/>
                    <a:pt x="4" y="182"/>
                  </a:cubicBezTo>
                  <a:cubicBezTo>
                    <a:pt x="4" y="184"/>
                    <a:pt x="4" y="187"/>
                    <a:pt x="4" y="189"/>
                  </a:cubicBezTo>
                  <a:cubicBezTo>
                    <a:pt x="4" y="189"/>
                    <a:pt x="4" y="190"/>
                    <a:pt x="4" y="190"/>
                  </a:cubicBezTo>
                  <a:cubicBezTo>
                    <a:pt x="4" y="190"/>
                    <a:pt x="4" y="190"/>
                    <a:pt x="4" y="190"/>
                  </a:cubicBezTo>
                  <a:cubicBezTo>
                    <a:pt x="5" y="189"/>
                    <a:pt x="6" y="188"/>
                    <a:pt x="8" y="188"/>
                  </a:cubicBezTo>
                  <a:cubicBezTo>
                    <a:pt x="8" y="185"/>
                    <a:pt x="8" y="182"/>
                    <a:pt x="8" y="179"/>
                  </a:cubicBezTo>
                  <a:moveTo>
                    <a:pt x="4" y="172"/>
                  </a:moveTo>
                  <a:cubicBezTo>
                    <a:pt x="3" y="173"/>
                    <a:pt x="2" y="173"/>
                    <a:pt x="2" y="173"/>
                  </a:cubicBezTo>
                  <a:cubicBezTo>
                    <a:pt x="2" y="176"/>
                    <a:pt x="2" y="179"/>
                    <a:pt x="1" y="181"/>
                  </a:cubicBezTo>
                  <a:cubicBezTo>
                    <a:pt x="2" y="181"/>
                    <a:pt x="3" y="180"/>
                    <a:pt x="3" y="180"/>
                  </a:cubicBezTo>
                  <a:cubicBezTo>
                    <a:pt x="3" y="177"/>
                    <a:pt x="4" y="175"/>
                    <a:pt x="4" y="172"/>
                  </a:cubicBezTo>
                  <a:moveTo>
                    <a:pt x="8" y="170"/>
                  </a:moveTo>
                  <a:cubicBezTo>
                    <a:pt x="7" y="171"/>
                    <a:pt x="6" y="171"/>
                    <a:pt x="4" y="172"/>
                  </a:cubicBezTo>
                  <a:cubicBezTo>
                    <a:pt x="4" y="174"/>
                    <a:pt x="4" y="177"/>
                    <a:pt x="4" y="179"/>
                  </a:cubicBezTo>
                  <a:cubicBezTo>
                    <a:pt x="5" y="179"/>
                    <a:pt x="6" y="178"/>
                    <a:pt x="8" y="177"/>
                  </a:cubicBezTo>
                  <a:cubicBezTo>
                    <a:pt x="8" y="175"/>
                    <a:pt x="8" y="173"/>
                    <a:pt x="8" y="171"/>
                  </a:cubicBezTo>
                  <a:cubicBezTo>
                    <a:pt x="8" y="170"/>
                    <a:pt x="8" y="170"/>
                    <a:pt x="8" y="170"/>
                  </a:cubicBezTo>
                  <a:moveTo>
                    <a:pt x="9" y="151"/>
                  </a:moveTo>
                  <a:cubicBezTo>
                    <a:pt x="8" y="151"/>
                    <a:pt x="8" y="152"/>
                    <a:pt x="7" y="152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6" y="152"/>
                    <a:pt x="6" y="152"/>
                    <a:pt x="6" y="151"/>
                  </a:cubicBezTo>
                  <a:cubicBezTo>
                    <a:pt x="5" y="157"/>
                    <a:pt x="5" y="164"/>
                    <a:pt x="5" y="170"/>
                  </a:cubicBezTo>
                  <a:cubicBezTo>
                    <a:pt x="6" y="169"/>
                    <a:pt x="7" y="168"/>
                    <a:pt x="8" y="168"/>
                  </a:cubicBezTo>
                  <a:cubicBezTo>
                    <a:pt x="8" y="166"/>
                    <a:pt x="8" y="163"/>
                    <a:pt x="8" y="161"/>
                  </a:cubicBezTo>
                  <a:cubicBezTo>
                    <a:pt x="8" y="161"/>
                    <a:pt x="8" y="161"/>
                    <a:pt x="8" y="161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6" y="161"/>
                    <a:pt x="6" y="160"/>
                    <a:pt x="7" y="159"/>
                  </a:cubicBezTo>
                  <a:cubicBezTo>
                    <a:pt x="7" y="159"/>
                    <a:pt x="8" y="159"/>
                    <a:pt x="8" y="158"/>
                  </a:cubicBezTo>
                  <a:cubicBezTo>
                    <a:pt x="8" y="156"/>
                    <a:pt x="8" y="154"/>
                    <a:pt x="9" y="151"/>
                  </a:cubicBezTo>
                  <a:moveTo>
                    <a:pt x="9" y="126"/>
                  </a:moveTo>
                  <a:cubicBezTo>
                    <a:pt x="8" y="126"/>
                    <a:pt x="8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8"/>
                    <a:pt x="7" y="128"/>
                    <a:pt x="7" y="129"/>
                  </a:cubicBezTo>
                  <a:cubicBezTo>
                    <a:pt x="6" y="136"/>
                    <a:pt x="6" y="143"/>
                    <a:pt x="6" y="150"/>
                  </a:cubicBezTo>
                  <a:cubicBezTo>
                    <a:pt x="6" y="150"/>
                    <a:pt x="6" y="150"/>
                    <a:pt x="6" y="151"/>
                  </a:cubicBezTo>
                  <a:cubicBezTo>
                    <a:pt x="6" y="150"/>
                    <a:pt x="6" y="150"/>
                    <a:pt x="6" y="150"/>
                  </a:cubicBezTo>
                  <a:cubicBezTo>
                    <a:pt x="7" y="150"/>
                    <a:pt x="8" y="149"/>
                    <a:pt x="9" y="149"/>
                  </a:cubicBezTo>
                  <a:cubicBezTo>
                    <a:pt x="9" y="147"/>
                    <a:pt x="9" y="145"/>
                    <a:pt x="9" y="143"/>
                  </a:cubicBezTo>
                  <a:cubicBezTo>
                    <a:pt x="8" y="143"/>
                    <a:pt x="7" y="142"/>
                    <a:pt x="8" y="142"/>
                  </a:cubicBezTo>
                  <a:cubicBezTo>
                    <a:pt x="8" y="142"/>
                    <a:pt x="9" y="141"/>
                    <a:pt x="9" y="141"/>
                  </a:cubicBezTo>
                  <a:cubicBezTo>
                    <a:pt x="9" y="137"/>
                    <a:pt x="9" y="132"/>
                    <a:pt x="9" y="127"/>
                  </a:cubicBezTo>
                  <a:cubicBezTo>
                    <a:pt x="9" y="127"/>
                    <a:pt x="9" y="126"/>
                    <a:pt x="9" y="126"/>
                  </a:cubicBezTo>
                  <a:moveTo>
                    <a:pt x="11" y="97"/>
                  </a:moveTo>
                  <a:cubicBezTo>
                    <a:pt x="9" y="98"/>
                    <a:pt x="8" y="98"/>
                    <a:pt x="7" y="99"/>
                  </a:cubicBezTo>
                  <a:cubicBezTo>
                    <a:pt x="7" y="108"/>
                    <a:pt x="7" y="116"/>
                    <a:pt x="7" y="125"/>
                  </a:cubicBezTo>
                  <a:cubicBezTo>
                    <a:pt x="8" y="125"/>
                    <a:pt x="8" y="124"/>
                    <a:pt x="9" y="124"/>
                  </a:cubicBezTo>
                  <a:cubicBezTo>
                    <a:pt x="9" y="121"/>
                    <a:pt x="9" y="118"/>
                    <a:pt x="10" y="115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8" y="116"/>
                    <a:pt x="7" y="115"/>
                    <a:pt x="8" y="114"/>
                  </a:cubicBezTo>
                  <a:cubicBezTo>
                    <a:pt x="9" y="114"/>
                    <a:pt x="9" y="113"/>
                    <a:pt x="10" y="113"/>
                  </a:cubicBezTo>
                  <a:cubicBezTo>
                    <a:pt x="10" y="111"/>
                    <a:pt x="10" y="109"/>
                    <a:pt x="10" y="107"/>
                  </a:cubicBezTo>
                  <a:cubicBezTo>
                    <a:pt x="10" y="107"/>
                    <a:pt x="10" y="107"/>
                    <a:pt x="9" y="107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8" y="107"/>
                    <a:pt x="7" y="106"/>
                    <a:pt x="8" y="105"/>
                  </a:cubicBezTo>
                  <a:cubicBezTo>
                    <a:pt x="9" y="105"/>
                    <a:pt x="10" y="105"/>
                    <a:pt x="10" y="104"/>
                  </a:cubicBezTo>
                  <a:cubicBezTo>
                    <a:pt x="10" y="102"/>
                    <a:pt x="10" y="100"/>
                    <a:pt x="11" y="97"/>
                  </a:cubicBezTo>
                  <a:moveTo>
                    <a:pt x="11" y="86"/>
                  </a:moveTo>
                  <a:cubicBezTo>
                    <a:pt x="10" y="87"/>
                    <a:pt x="10" y="87"/>
                    <a:pt x="9" y="87"/>
                  </a:cubicBezTo>
                  <a:cubicBezTo>
                    <a:pt x="9" y="89"/>
                    <a:pt x="9" y="91"/>
                    <a:pt x="9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9" y="91"/>
                    <a:pt x="9" y="89"/>
                    <a:pt x="9" y="87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7" y="91"/>
                    <a:pt x="7" y="94"/>
                    <a:pt x="7" y="97"/>
                  </a:cubicBezTo>
                  <a:cubicBezTo>
                    <a:pt x="8" y="96"/>
                    <a:pt x="9" y="95"/>
                    <a:pt x="11" y="95"/>
                  </a:cubicBezTo>
                  <a:cubicBezTo>
                    <a:pt x="11" y="94"/>
                    <a:pt x="11" y="93"/>
                    <a:pt x="11" y="93"/>
                  </a:cubicBezTo>
                  <a:cubicBezTo>
                    <a:pt x="11" y="91"/>
                    <a:pt x="11" y="88"/>
                    <a:pt x="11" y="86"/>
                  </a:cubicBezTo>
                  <a:moveTo>
                    <a:pt x="11" y="70"/>
                  </a:moveTo>
                  <a:cubicBezTo>
                    <a:pt x="10" y="71"/>
                    <a:pt x="10" y="71"/>
                    <a:pt x="9" y="71"/>
                  </a:cubicBezTo>
                  <a:cubicBezTo>
                    <a:pt x="9" y="76"/>
                    <a:pt x="9" y="81"/>
                    <a:pt x="9" y="85"/>
                  </a:cubicBezTo>
                  <a:cubicBezTo>
                    <a:pt x="10" y="85"/>
                    <a:pt x="10" y="85"/>
                    <a:pt x="11" y="84"/>
                  </a:cubicBezTo>
                  <a:cubicBezTo>
                    <a:pt x="11" y="82"/>
                    <a:pt x="11" y="80"/>
                    <a:pt x="11" y="78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0" y="78"/>
                    <a:pt x="9" y="76"/>
                    <a:pt x="10" y="76"/>
                  </a:cubicBezTo>
                  <a:cubicBezTo>
                    <a:pt x="10" y="76"/>
                    <a:pt x="11" y="76"/>
                    <a:pt x="11" y="76"/>
                  </a:cubicBezTo>
                  <a:cubicBezTo>
                    <a:pt x="11" y="74"/>
                    <a:pt x="11" y="72"/>
                    <a:pt x="11" y="70"/>
                  </a:cubicBezTo>
                  <a:moveTo>
                    <a:pt x="10" y="61"/>
                  </a:moveTo>
                  <a:cubicBezTo>
                    <a:pt x="9" y="62"/>
                    <a:pt x="8" y="62"/>
                    <a:pt x="6" y="63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6" y="63"/>
                    <a:pt x="6" y="63"/>
                    <a:pt x="5" y="63"/>
                  </a:cubicBezTo>
                  <a:cubicBezTo>
                    <a:pt x="6" y="66"/>
                    <a:pt x="6" y="68"/>
                    <a:pt x="6" y="70"/>
                  </a:cubicBezTo>
                  <a:cubicBezTo>
                    <a:pt x="6" y="70"/>
                    <a:pt x="6" y="71"/>
                    <a:pt x="6" y="71"/>
                  </a:cubicBezTo>
                  <a:cubicBezTo>
                    <a:pt x="6" y="72"/>
                    <a:pt x="6" y="73"/>
                    <a:pt x="6" y="74"/>
                  </a:cubicBezTo>
                  <a:cubicBezTo>
                    <a:pt x="3" y="99"/>
                    <a:pt x="3" y="125"/>
                    <a:pt x="2" y="150"/>
                  </a:cubicBezTo>
                  <a:cubicBezTo>
                    <a:pt x="2" y="157"/>
                    <a:pt x="2" y="164"/>
                    <a:pt x="2" y="171"/>
                  </a:cubicBezTo>
                  <a:cubicBezTo>
                    <a:pt x="2" y="171"/>
                    <a:pt x="3" y="170"/>
                    <a:pt x="4" y="170"/>
                  </a:cubicBezTo>
                  <a:cubicBezTo>
                    <a:pt x="4" y="169"/>
                    <a:pt x="4" y="169"/>
                    <a:pt x="4" y="168"/>
                  </a:cubicBezTo>
                  <a:cubicBezTo>
                    <a:pt x="4" y="145"/>
                    <a:pt x="5" y="122"/>
                    <a:pt x="6" y="100"/>
                  </a:cubicBezTo>
                  <a:cubicBezTo>
                    <a:pt x="6" y="100"/>
                    <a:pt x="6" y="100"/>
                    <a:pt x="5" y="100"/>
                  </a:cubicBezTo>
                  <a:cubicBezTo>
                    <a:pt x="4" y="100"/>
                    <a:pt x="4" y="98"/>
                    <a:pt x="5" y="98"/>
                  </a:cubicBezTo>
                  <a:cubicBezTo>
                    <a:pt x="5" y="98"/>
                    <a:pt x="6" y="97"/>
                    <a:pt x="6" y="97"/>
                  </a:cubicBezTo>
                  <a:cubicBezTo>
                    <a:pt x="6" y="95"/>
                    <a:pt x="6" y="92"/>
                    <a:pt x="6" y="90"/>
                  </a:cubicBezTo>
                  <a:cubicBezTo>
                    <a:pt x="7" y="89"/>
                    <a:pt x="7" y="89"/>
                    <a:pt x="7" y="88"/>
                  </a:cubicBezTo>
                  <a:cubicBezTo>
                    <a:pt x="6" y="88"/>
                    <a:pt x="6" y="87"/>
                    <a:pt x="7" y="86"/>
                  </a:cubicBezTo>
                  <a:cubicBezTo>
                    <a:pt x="7" y="86"/>
                    <a:pt x="8" y="86"/>
                    <a:pt x="9" y="85"/>
                  </a:cubicBezTo>
                  <a:cubicBezTo>
                    <a:pt x="8" y="81"/>
                    <a:pt x="8" y="76"/>
                    <a:pt x="8" y="7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6" y="72"/>
                    <a:pt x="6" y="71"/>
                    <a:pt x="7" y="70"/>
                  </a:cubicBezTo>
                  <a:cubicBezTo>
                    <a:pt x="7" y="70"/>
                    <a:pt x="8" y="70"/>
                    <a:pt x="8" y="69"/>
                  </a:cubicBezTo>
                  <a:cubicBezTo>
                    <a:pt x="8" y="68"/>
                    <a:pt x="8" y="66"/>
                    <a:pt x="9" y="64"/>
                  </a:cubicBezTo>
                  <a:cubicBezTo>
                    <a:pt x="9" y="66"/>
                    <a:pt x="9" y="67"/>
                    <a:pt x="9" y="69"/>
                  </a:cubicBezTo>
                  <a:cubicBezTo>
                    <a:pt x="10" y="69"/>
                    <a:pt x="10" y="68"/>
                    <a:pt x="11" y="68"/>
                  </a:cubicBezTo>
                  <a:cubicBezTo>
                    <a:pt x="11" y="66"/>
                    <a:pt x="11" y="63"/>
                    <a:pt x="10" y="61"/>
                  </a:cubicBezTo>
                  <a:moveTo>
                    <a:pt x="9" y="24"/>
                  </a:moveTo>
                  <a:cubicBezTo>
                    <a:pt x="8" y="24"/>
                    <a:pt x="8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7"/>
                    <a:pt x="6" y="30"/>
                    <a:pt x="6" y="32"/>
                  </a:cubicBezTo>
                  <a:cubicBezTo>
                    <a:pt x="7" y="38"/>
                    <a:pt x="7" y="44"/>
                    <a:pt x="8" y="50"/>
                  </a:cubicBezTo>
                  <a:cubicBezTo>
                    <a:pt x="8" y="51"/>
                    <a:pt x="7" y="52"/>
                    <a:pt x="7" y="53"/>
                  </a:cubicBezTo>
                  <a:cubicBezTo>
                    <a:pt x="8" y="53"/>
                    <a:pt x="9" y="52"/>
                    <a:pt x="10" y="52"/>
                  </a:cubicBezTo>
                  <a:cubicBezTo>
                    <a:pt x="10" y="51"/>
                    <a:pt x="10" y="50"/>
                    <a:pt x="10" y="49"/>
                  </a:cubicBezTo>
                  <a:cubicBezTo>
                    <a:pt x="10" y="48"/>
                    <a:pt x="10" y="47"/>
                    <a:pt x="10" y="46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3"/>
                    <a:pt x="10" y="42"/>
                    <a:pt x="10" y="40"/>
                  </a:cubicBezTo>
                  <a:cubicBezTo>
                    <a:pt x="10" y="40"/>
                    <a:pt x="9" y="40"/>
                    <a:pt x="9" y="40"/>
                  </a:cubicBezTo>
                  <a:cubicBezTo>
                    <a:pt x="9" y="40"/>
                    <a:pt x="8" y="39"/>
                    <a:pt x="9" y="39"/>
                  </a:cubicBezTo>
                  <a:cubicBezTo>
                    <a:pt x="9" y="38"/>
                    <a:pt x="9" y="38"/>
                    <a:pt x="10" y="38"/>
                  </a:cubicBezTo>
                  <a:cubicBezTo>
                    <a:pt x="10" y="36"/>
                    <a:pt x="10" y="34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2"/>
                    <a:pt x="7" y="30"/>
                    <a:pt x="8" y="30"/>
                  </a:cubicBezTo>
                  <a:cubicBezTo>
                    <a:pt x="9" y="30"/>
                    <a:pt x="9" y="30"/>
                    <a:pt x="9" y="29"/>
                  </a:cubicBezTo>
                  <a:cubicBezTo>
                    <a:pt x="9" y="28"/>
                    <a:pt x="9" y="26"/>
                    <a:pt x="9" y="24"/>
                  </a:cubicBezTo>
                  <a:moveTo>
                    <a:pt x="6" y="8"/>
                  </a:moveTo>
                  <a:cubicBezTo>
                    <a:pt x="5" y="9"/>
                    <a:pt x="5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7" y="23"/>
                    <a:pt x="8" y="22"/>
                    <a:pt x="9" y="22"/>
                  </a:cubicBezTo>
                  <a:cubicBezTo>
                    <a:pt x="8" y="21"/>
                    <a:pt x="8" y="20"/>
                    <a:pt x="8" y="20"/>
                  </a:cubicBezTo>
                  <a:cubicBezTo>
                    <a:pt x="8" y="19"/>
                    <a:pt x="8" y="17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5" y="15"/>
                    <a:pt x="6" y="14"/>
                  </a:cubicBezTo>
                  <a:cubicBezTo>
                    <a:pt x="6" y="14"/>
                    <a:pt x="7" y="14"/>
                    <a:pt x="7" y="14"/>
                  </a:cubicBezTo>
                  <a:cubicBezTo>
                    <a:pt x="7" y="13"/>
                    <a:pt x="7" y="13"/>
                    <a:pt x="7" y="12"/>
                  </a:cubicBezTo>
                  <a:cubicBezTo>
                    <a:pt x="7" y="11"/>
                    <a:pt x="6" y="10"/>
                    <a:pt x="6" y="8"/>
                  </a:cubicBezTo>
                  <a:moveTo>
                    <a:pt x="4" y="2"/>
                  </a:moveTo>
                  <a:cubicBezTo>
                    <a:pt x="3" y="2"/>
                    <a:pt x="2" y="3"/>
                    <a:pt x="1" y="3"/>
                  </a:cubicBezTo>
                  <a:cubicBezTo>
                    <a:pt x="0" y="7"/>
                    <a:pt x="0" y="11"/>
                    <a:pt x="1" y="15"/>
                  </a:cubicBezTo>
                  <a:cubicBezTo>
                    <a:pt x="1" y="20"/>
                    <a:pt x="1" y="26"/>
                    <a:pt x="2" y="31"/>
                  </a:cubicBezTo>
                  <a:cubicBezTo>
                    <a:pt x="3" y="41"/>
                    <a:pt x="4" y="52"/>
                    <a:pt x="5" y="62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7" y="61"/>
                    <a:pt x="9" y="60"/>
                    <a:pt x="10" y="59"/>
                  </a:cubicBezTo>
                  <a:cubicBezTo>
                    <a:pt x="10" y="57"/>
                    <a:pt x="10" y="56"/>
                    <a:pt x="10" y="54"/>
                  </a:cubicBezTo>
                  <a:cubicBezTo>
                    <a:pt x="9" y="55"/>
                    <a:pt x="9" y="55"/>
                    <a:pt x="8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55"/>
                    <a:pt x="7" y="55"/>
                    <a:pt x="7" y="55"/>
                  </a:cubicBezTo>
                  <a:cubicBezTo>
                    <a:pt x="7" y="57"/>
                    <a:pt x="7" y="58"/>
                    <a:pt x="7" y="60"/>
                  </a:cubicBezTo>
                  <a:cubicBezTo>
                    <a:pt x="7" y="58"/>
                    <a:pt x="7" y="56"/>
                    <a:pt x="6" y="54"/>
                  </a:cubicBezTo>
                  <a:cubicBezTo>
                    <a:pt x="5" y="42"/>
                    <a:pt x="4" y="29"/>
                    <a:pt x="3" y="17"/>
                  </a:cubicBezTo>
                  <a:cubicBezTo>
                    <a:pt x="2" y="13"/>
                    <a:pt x="2" y="9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5" y="7"/>
                    <a:pt x="6" y="6"/>
                  </a:cubicBezTo>
                  <a:cubicBezTo>
                    <a:pt x="5" y="5"/>
                    <a:pt x="5" y="3"/>
                    <a:pt x="4" y="2"/>
                  </a:cubicBezTo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 w="3175"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id="{7C8782A9-4904-4B21-9B7C-08C50D643A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37548" y="3656012"/>
              <a:ext cx="730250" cy="244475"/>
            </a:xfrm>
            <a:custGeom>
              <a:avLst/>
              <a:gdLst>
                <a:gd name="T0" fmla="*/ 335 w 339"/>
                <a:gd name="T1" fmla="*/ 81 h 114"/>
                <a:gd name="T2" fmla="*/ 337 w 339"/>
                <a:gd name="T3" fmla="*/ 80 h 114"/>
                <a:gd name="T4" fmla="*/ 337 w 339"/>
                <a:gd name="T5" fmla="*/ 77 h 114"/>
                <a:gd name="T6" fmla="*/ 330 w 339"/>
                <a:gd name="T7" fmla="*/ 9 h 114"/>
                <a:gd name="T8" fmla="*/ 331 w 339"/>
                <a:gd name="T9" fmla="*/ 4 h 114"/>
                <a:gd name="T10" fmla="*/ 329 w 339"/>
                <a:gd name="T11" fmla="*/ 7 h 114"/>
                <a:gd name="T12" fmla="*/ 94 w 339"/>
                <a:gd name="T13" fmla="*/ 111 h 114"/>
                <a:gd name="T14" fmla="*/ 274 w 339"/>
                <a:gd name="T15" fmla="*/ 109 h 114"/>
                <a:gd name="T16" fmla="*/ 213 w 339"/>
                <a:gd name="T17" fmla="*/ 110 h 114"/>
                <a:gd name="T18" fmla="*/ 28 w 339"/>
                <a:gd name="T19" fmla="*/ 106 h 114"/>
                <a:gd name="T20" fmla="*/ 62 w 339"/>
                <a:gd name="T21" fmla="*/ 111 h 114"/>
                <a:gd name="T22" fmla="*/ 302 w 339"/>
                <a:gd name="T23" fmla="*/ 105 h 114"/>
                <a:gd name="T24" fmla="*/ 301 w 339"/>
                <a:gd name="T25" fmla="*/ 106 h 114"/>
                <a:gd name="T26" fmla="*/ 269 w 339"/>
                <a:gd name="T27" fmla="*/ 106 h 114"/>
                <a:gd name="T28" fmla="*/ 321 w 339"/>
                <a:gd name="T29" fmla="*/ 105 h 114"/>
                <a:gd name="T30" fmla="*/ 36 w 339"/>
                <a:gd name="T31" fmla="*/ 104 h 114"/>
                <a:gd name="T32" fmla="*/ 105 w 339"/>
                <a:gd name="T33" fmla="*/ 109 h 114"/>
                <a:gd name="T34" fmla="*/ 36 w 339"/>
                <a:gd name="T35" fmla="*/ 104 h 114"/>
                <a:gd name="T36" fmla="*/ 329 w 339"/>
                <a:gd name="T37" fmla="*/ 99 h 114"/>
                <a:gd name="T38" fmla="*/ 9 w 339"/>
                <a:gd name="T39" fmla="*/ 93 h 114"/>
                <a:gd name="T40" fmla="*/ 9 w 339"/>
                <a:gd name="T41" fmla="*/ 94 h 114"/>
                <a:gd name="T42" fmla="*/ 3 w 339"/>
                <a:gd name="T43" fmla="*/ 72 h 114"/>
                <a:gd name="T44" fmla="*/ 330 w 339"/>
                <a:gd name="T45" fmla="*/ 51 h 114"/>
                <a:gd name="T46" fmla="*/ 330 w 339"/>
                <a:gd name="T47" fmla="*/ 42 h 114"/>
                <a:gd name="T48" fmla="*/ 318 w 339"/>
                <a:gd name="T49" fmla="*/ 1 h 114"/>
                <a:gd name="T50" fmla="*/ 329 w 339"/>
                <a:gd name="T51" fmla="*/ 59 h 114"/>
                <a:gd name="T52" fmla="*/ 315 w 339"/>
                <a:gd name="T53" fmla="*/ 104 h 114"/>
                <a:gd name="T54" fmla="*/ 286 w 339"/>
                <a:gd name="T55" fmla="*/ 103 h 114"/>
                <a:gd name="T56" fmla="*/ 170 w 339"/>
                <a:gd name="T57" fmla="*/ 109 h 114"/>
                <a:gd name="T58" fmla="*/ 32 w 339"/>
                <a:gd name="T59" fmla="*/ 102 h 114"/>
                <a:gd name="T60" fmla="*/ 23 w 339"/>
                <a:gd name="T61" fmla="*/ 102 h 114"/>
                <a:gd name="T62" fmla="*/ 14 w 339"/>
                <a:gd name="T63" fmla="*/ 34 h 114"/>
                <a:gd name="T64" fmla="*/ 9 w 339"/>
                <a:gd name="T65" fmla="*/ 39 h 114"/>
                <a:gd name="T66" fmla="*/ 95 w 339"/>
                <a:gd name="T67" fmla="*/ 14 h 114"/>
                <a:gd name="T68" fmla="*/ 95 w 339"/>
                <a:gd name="T69" fmla="*/ 12 h 114"/>
                <a:gd name="T70" fmla="*/ 94 w 339"/>
                <a:gd name="T71" fmla="*/ 12 h 114"/>
                <a:gd name="T72" fmla="*/ 101 w 339"/>
                <a:gd name="T73" fmla="*/ 10 h 114"/>
                <a:gd name="T74" fmla="*/ 84 w 339"/>
                <a:gd name="T75" fmla="*/ 9 h 114"/>
                <a:gd name="T76" fmla="*/ 77 w 339"/>
                <a:gd name="T77" fmla="*/ 9 h 114"/>
                <a:gd name="T78" fmla="*/ 60 w 339"/>
                <a:gd name="T79" fmla="*/ 8 h 114"/>
                <a:gd name="T80" fmla="*/ 47 w 339"/>
                <a:gd name="T81" fmla="*/ 10 h 114"/>
                <a:gd name="T82" fmla="*/ 46 w 339"/>
                <a:gd name="T83" fmla="*/ 7 h 114"/>
                <a:gd name="T84" fmla="*/ 21 w 339"/>
                <a:gd name="T85" fmla="*/ 7 h 114"/>
                <a:gd name="T86" fmla="*/ 17 w 339"/>
                <a:gd name="T87" fmla="*/ 14 h 114"/>
                <a:gd name="T88" fmla="*/ 8 w 339"/>
                <a:gd name="T89" fmla="*/ 78 h 114"/>
                <a:gd name="T90" fmla="*/ 5 w 339"/>
                <a:gd name="T91" fmla="*/ 47 h 114"/>
                <a:gd name="T92" fmla="*/ 3 w 339"/>
                <a:gd name="T93" fmla="*/ 30 h 114"/>
                <a:gd name="T94" fmla="*/ 5 w 339"/>
                <a:gd name="T95" fmla="*/ 98 h 114"/>
                <a:gd name="T96" fmla="*/ 22 w 339"/>
                <a:gd name="T97" fmla="*/ 104 h 114"/>
                <a:gd name="T98" fmla="*/ 72 w 339"/>
                <a:gd name="T99" fmla="*/ 113 h 114"/>
                <a:gd name="T100" fmla="*/ 109 w 339"/>
                <a:gd name="T101" fmla="*/ 114 h 114"/>
                <a:gd name="T102" fmla="*/ 223 w 339"/>
                <a:gd name="T103" fmla="*/ 112 h 114"/>
                <a:gd name="T104" fmla="*/ 329 w 339"/>
                <a:gd name="T105" fmla="*/ 105 h 114"/>
                <a:gd name="T106" fmla="*/ 339 w 339"/>
                <a:gd name="T107" fmla="*/ 93 h 114"/>
                <a:gd name="T108" fmla="*/ 329 w 339"/>
                <a:gd name="T109" fmla="*/ 103 h 114"/>
                <a:gd name="T110" fmla="*/ 332 w 339"/>
                <a:gd name="T111" fmla="*/ 95 h 114"/>
                <a:gd name="T112" fmla="*/ 334 w 339"/>
                <a:gd name="T113" fmla="*/ 82 h 114"/>
                <a:gd name="T114" fmla="*/ 335 w 339"/>
                <a:gd name="T115" fmla="*/ 72 h 114"/>
                <a:gd name="T116" fmla="*/ 333 w 339"/>
                <a:gd name="T117" fmla="*/ 52 h 114"/>
                <a:gd name="T118" fmla="*/ 334 w 339"/>
                <a:gd name="T119" fmla="*/ 25 h 114"/>
                <a:gd name="T120" fmla="*/ 334 w 339"/>
                <a:gd name="T121" fmla="*/ 23 h 114"/>
                <a:gd name="T122" fmla="*/ 331 w 339"/>
                <a:gd name="T123" fmla="*/ 18 h 114"/>
                <a:gd name="T124" fmla="*/ 321 w 339"/>
                <a:gd name="T125" fmla="*/ 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9" h="114">
                  <a:moveTo>
                    <a:pt x="337" y="80"/>
                  </a:moveTo>
                  <a:cubicBezTo>
                    <a:pt x="337" y="80"/>
                    <a:pt x="337" y="80"/>
                    <a:pt x="336" y="81"/>
                  </a:cubicBezTo>
                  <a:cubicBezTo>
                    <a:pt x="336" y="81"/>
                    <a:pt x="336" y="81"/>
                    <a:pt x="335" y="81"/>
                  </a:cubicBezTo>
                  <a:cubicBezTo>
                    <a:pt x="335" y="81"/>
                    <a:pt x="335" y="81"/>
                    <a:pt x="335" y="81"/>
                  </a:cubicBezTo>
                  <a:cubicBezTo>
                    <a:pt x="336" y="83"/>
                    <a:pt x="336" y="84"/>
                    <a:pt x="336" y="86"/>
                  </a:cubicBezTo>
                  <a:cubicBezTo>
                    <a:pt x="337" y="87"/>
                    <a:pt x="337" y="88"/>
                    <a:pt x="337" y="89"/>
                  </a:cubicBezTo>
                  <a:cubicBezTo>
                    <a:pt x="337" y="88"/>
                    <a:pt x="338" y="88"/>
                    <a:pt x="339" y="87"/>
                  </a:cubicBezTo>
                  <a:cubicBezTo>
                    <a:pt x="338" y="85"/>
                    <a:pt x="338" y="82"/>
                    <a:pt x="337" y="80"/>
                  </a:cubicBezTo>
                  <a:moveTo>
                    <a:pt x="336" y="74"/>
                  </a:moveTo>
                  <a:cubicBezTo>
                    <a:pt x="335" y="74"/>
                    <a:pt x="335" y="75"/>
                    <a:pt x="334" y="75"/>
                  </a:cubicBezTo>
                  <a:cubicBezTo>
                    <a:pt x="334" y="77"/>
                    <a:pt x="335" y="78"/>
                    <a:pt x="335" y="79"/>
                  </a:cubicBezTo>
                  <a:cubicBezTo>
                    <a:pt x="336" y="79"/>
                    <a:pt x="336" y="78"/>
                    <a:pt x="337" y="77"/>
                  </a:cubicBezTo>
                  <a:cubicBezTo>
                    <a:pt x="336" y="76"/>
                    <a:pt x="336" y="75"/>
                    <a:pt x="336" y="74"/>
                  </a:cubicBezTo>
                  <a:moveTo>
                    <a:pt x="332" y="8"/>
                  </a:moveTo>
                  <a:cubicBezTo>
                    <a:pt x="331" y="8"/>
                    <a:pt x="330" y="8"/>
                    <a:pt x="330" y="9"/>
                  </a:cubicBezTo>
                  <a:cubicBezTo>
                    <a:pt x="330" y="9"/>
                    <a:pt x="330" y="9"/>
                    <a:pt x="330" y="9"/>
                  </a:cubicBezTo>
                  <a:cubicBezTo>
                    <a:pt x="330" y="11"/>
                    <a:pt x="330" y="13"/>
                    <a:pt x="330" y="16"/>
                  </a:cubicBezTo>
                  <a:cubicBezTo>
                    <a:pt x="331" y="15"/>
                    <a:pt x="332" y="15"/>
                    <a:pt x="333" y="14"/>
                  </a:cubicBezTo>
                  <a:cubicBezTo>
                    <a:pt x="333" y="12"/>
                    <a:pt x="332" y="10"/>
                    <a:pt x="332" y="8"/>
                  </a:cubicBezTo>
                  <a:moveTo>
                    <a:pt x="331" y="4"/>
                  </a:moveTo>
                  <a:cubicBezTo>
                    <a:pt x="331" y="5"/>
                    <a:pt x="330" y="5"/>
                    <a:pt x="330" y="5"/>
                  </a:cubicBezTo>
                  <a:cubicBezTo>
                    <a:pt x="329" y="5"/>
                    <a:pt x="329" y="5"/>
                    <a:pt x="329" y="5"/>
                  </a:cubicBezTo>
                  <a:cubicBezTo>
                    <a:pt x="329" y="5"/>
                    <a:pt x="329" y="5"/>
                    <a:pt x="329" y="5"/>
                  </a:cubicBezTo>
                  <a:cubicBezTo>
                    <a:pt x="329" y="6"/>
                    <a:pt x="329" y="6"/>
                    <a:pt x="329" y="7"/>
                  </a:cubicBezTo>
                  <a:cubicBezTo>
                    <a:pt x="330" y="6"/>
                    <a:pt x="331" y="6"/>
                    <a:pt x="331" y="5"/>
                  </a:cubicBezTo>
                  <a:cubicBezTo>
                    <a:pt x="331" y="5"/>
                    <a:pt x="331" y="5"/>
                    <a:pt x="331" y="4"/>
                  </a:cubicBezTo>
                  <a:moveTo>
                    <a:pt x="109" y="112"/>
                  </a:moveTo>
                  <a:cubicBezTo>
                    <a:pt x="104" y="112"/>
                    <a:pt x="99" y="111"/>
                    <a:pt x="94" y="111"/>
                  </a:cubicBezTo>
                  <a:cubicBezTo>
                    <a:pt x="100" y="111"/>
                    <a:pt x="106" y="111"/>
                    <a:pt x="112" y="112"/>
                  </a:cubicBezTo>
                  <a:cubicBezTo>
                    <a:pt x="111" y="112"/>
                    <a:pt x="110" y="112"/>
                    <a:pt x="109" y="112"/>
                  </a:cubicBezTo>
                  <a:moveTo>
                    <a:pt x="241" y="109"/>
                  </a:moveTo>
                  <a:cubicBezTo>
                    <a:pt x="252" y="109"/>
                    <a:pt x="263" y="109"/>
                    <a:pt x="274" y="109"/>
                  </a:cubicBezTo>
                  <a:cubicBezTo>
                    <a:pt x="276" y="109"/>
                    <a:pt x="277" y="109"/>
                    <a:pt x="279" y="109"/>
                  </a:cubicBezTo>
                  <a:cubicBezTo>
                    <a:pt x="269" y="109"/>
                    <a:pt x="260" y="110"/>
                    <a:pt x="251" y="110"/>
                  </a:cubicBezTo>
                  <a:cubicBezTo>
                    <a:pt x="242" y="110"/>
                    <a:pt x="233" y="110"/>
                    <a:pt x="225" y="110"/>
                  </a:cubicBezTo>
                  <a:cubicBezTo>
                    <a:pt x="221" y="110"/>
                    <a:pt x="217" y="110"/>
                    <a:pt x="213" y="110"/>
                  </a:cubicBezTo>
                  <a:cubicBezTo>
                    <a:pt x="223" y="110"/>
                    <a:pt x="232" y="109"/>
                    <a:pt x="241" y="109"/>
                  </a:cubicBezTo>
                  <a:moveTo>
                    <a:pt x="62" y="111"/>
                  </a:moveTo>
                  <a:cubicBezTo>
                    <a:pt x="60" y="111"/>
                    <a:pt x="58" y="111"/>
                    <a:pt x="57" y="111"/>
                  </a:cubicBezTo>
                  <a:cubicBezTo>
                    <a:pt x="47" y="111"/>
                    <a:pt x="37" y="111"/>
                    <a:pt x="28" y="106"/>
                  </a:cubicBezTo>
                  <a:cubicBezTo>
                    <a:pt x="28" y="106"/>
                    <a:pt x="27" y="105"/>
                    <a:pt x="27" y="105"/>
                  </a:cubicBezTo>
                  <a:cubicBezTo>
                    <a:pt x="38" y="108"/>
                    <a:pt x="49" y="109"/>
                    <a:pt x="60" y="111"/>
                  </a:cubicBezTo>
                  <a:cubicBezTo>
                    <a:pt x="63" y="111"/>
                    <a:pt x="65" y="111"/>
                    <a:pt x="68" y="111"/>
                  </a:cubicBezTo>
                  <a:cubicBezTo>
                    <a:pt x="66" y="111"/>
                    <a:pt x="64" y="111"/>
                    <a:pt x="62" y="111"/>
                  </a:cubicBezTo>
                  <a:moveTo>
                    <a:pt x="263" y="107"/>
                  </a:moveTo>
                  <a:cubicBezTo>
                    <a:pt x="271" y="106"/>
                    <a:pt x="280" y="105"/>
                    <a:pt x="288" y="105"/>
                  </a:cubicBezTo>
                  <a:cubicBezTo>
                    <a:pt x="291" y="105"/>
                    <a:pt x="293" y="105"/>
                    <a:pt x="296" y="105"/>
                  </a:cubicBezTo>
                  <a:cubicBezTo>
                    <a:pt x="298" y="105"/>
                    <a:pt x="300" y="105"/>
                    <a:pt x="302" y="105"/>
                  </a:cubicBezTo>
                  <a:cubicBezTo>
                    <a:pt x="305" y="105"/>
                    <a:pt x="307" y="105"/>
                    <a:pt x="310" y="105"/>
                  </a:cubicBezTo>
                  <a:cubicBezTo>
                    <a:pt x="308" y="106"/>
                    <a:pt x="307" y="106"/>
                    <a:pt x="306" y="106"/>
                  </a:cubicBezTo>
                  <a:cubicBezTo>
                    <a:pt x="306" y="106"/>
                    <a:pt x="305" y="106"/>
                    <a:pt x="305" y="106"/>
                  </a:cubicBezTo>
                  <a:cubicBezTo>
                    <a:pt x="304" y="106"/>
                    <a:pt x="302" y="106"/>
                    <a:pt x="301" y="106"/>
                  </a:cubicBezTo>
                  <a:cubicBezTo>
                    <a:pt x="298" y="106"/>
                    <a:pt x="296" y="106"/>
                    <a:pt x="294" y="106"/>
                  </a:cubicBezTo>
                  <a:cubicBezTo>
                    <a:pt x="293" y="106"/>
                    <a:pt x="292" y="106"/>
                    <a:pt x="292" y="106"/>
                  </a:cubicBezTo>
                  <a:cubicBezTo>
                    <a:pt x="286" y="106"/>
                    <a:pt x="280" y="106"/>
                    <a:pt x="275" y="107"/>
                  </a:cubicBezTo>
                  <a:cubicBezTo>
                    <a:pt x="273" y="107"/>
                    <a:pt x="271" y="106"/>
                    <a:pt x="269" y="106"/>
                  </a:cubicBezTo>
                  <a:cubicBezTo>
                    <a:pt x="267" y="106"/>
                    <a:pt x="265" y="107"/>
                    <a:pt x="263" y="107"/>
                  </a:cubicBezTo>
                  <a:moveTo>
                    <a:pt x="316" y="106"/>
                  </a:moveTo>
                  <a:cubicBezTo>
                    <a:pt x="319" y="105"/>
                    <a:pt x="321" y="105"/>
                    <a:pt x="324" y="104"/>
                  </a:cubicBezTo>
                  <a:cubicBezTo>
                    <a:pt x="323" y="105"/>
                    <a:pt x="322" y="105"/>
                    <a:pt x="321" y="105"/>
                  </a:cubicBezTo>
                  <a:cubicBezTo>
                    <a:pt x="319" y="106"/>
                    <a:pt x="317" y="106"/>
                    <a:pt x="315" y="106"/>
                  </a:cubicBezTo>
                  <a:cubicBezTo>
                    <a:pt x="315" y="106"/>
                    <a:pt x="315" y="106"/>
                    <a:pt x="315" y="106"/>
                  </a:cubicBezTo>
                  <a:cubicBezTo>
                    <a:pt x="316" y="106"/>
                    <a:pt x="316" y="106"/>
                    <a:pt x="316" y="106"/>
                  </a:cubicBezTo>
                  <a:moveTo>
                    <a:pt x="36" y="104"/>
                  </a:moveTo>
                  <a:cubicBezTo>
                    <a:pt x="36" y="104"/>
                    <a:pt x="37" y="104"/>
                    <a:pt x="38" y="104"/>
                  </a:cubicBezTo>
                  <a:cubicBezTo>
                    <a:pt x="47" y="104"/>
                    <a:pt x="57" y="106"/>
                    <a:pt x="67" y="107"/>
                  </a:cubicBezTo>
                  <a:cubicBezTo>
                    <a:pt x="73" y="108"/>
                    <a:pt x="79" y="108"/>
                    <a:pt x="85" y="108"/>
                  </a:cubicBezTo>
                  <a:cubicBezTo>
                    <a:pt x="92" y="109"/>
                    <a:pt x="99" y="109"/>
                    <a:pt x="105" y="109"/>
                  </a:cubicBezTo>
                  <a:cubicBezTo>
                    <a:pt x="113" y="109"/>
                    <a:pt x="121" y="110"/>
                    <a:pt x="128" y="110"/>
                  </a:cubicBezTo>
                  <a:cubicBezTo>
                    <a:pt x="113" y="110"/>
                    <a:pt x="98" y="110"/>
                    <a:pt x="83" y="109"/>
                  </a:cubicBezTo>
                  <a:cubicBezTo>
                    <a:pt x="73" y="109"/>
                    <a:pt x="64" y="108"/>
                    <a:pt x="55" y="107"/>
                  </a:cubicBezTo>
                  <a:cubicBezTo>
                    <a:pt x="49" y="107"/>
                    <a:pt x="42" y="107"/>
                    <a:pt x="36" y="104"/>
                  </a:cubicBezTo>
                  <a:moveTo>
                    <a:pt x="321" y="103"/>
                  </a:moveTo>
                  <a:cubicBezTo>
                    <a:pt x="326" y="99"/>
                    <a:pt x="329" y="93"/>
                    <a:pt x="331" y="87"/>
                  </a:cubicBezTo>
                  <a:cubicBezTo>
                    <a:pt x="331" y="88"/>
                    <a:pt x="331" y="90"/>
                    <a:pt x="331" y="91"/>
                  </a:cubicBezTo>
                  <a:cubicBezTo>
                    <a:pt x="331" y="94"/>
                    <a:pt x="330" y="96"/>
                    <a:pt x="329" y="99"/>
                  </a:cubicBezTo>
                  <a:cubicBezTo>
                    <a:pt x="328" y="99"/>
                    <a:pt x="328" y="99"/>
                    <a:pt x="328" y="100"/>
                  </a:cubicBezTo>
                  <a:cubicBezTo>
                    <a:pt x="328" y="100"/>
                    <a:pt x="327" y="101"/>
                    <a:pt x="327" y="101"/>
                  </a:cubicBezTo>
                  <a:cubicBezTo>
                    <a:pt x="325" y="102"/>
                    <a:pt x="323" y="103"/>
                    <a:pt x="321" y="103"/>
                  </a:cubicBezTo>
                  <a:moveTo>
                    <a:pt x="9" y="93"/>
                  </a:moveTo>
                  <a:cubicBezTo>
                    <a:pt x="9" y="90"/>
                    <a:pt x="10" y="88"/>
                    <a:pt x="10" y="86"/>
                  </a:cubicBezTo>
                  <a:cubicBezTo>
                    <a:pt x="12" y="91"/>
                    <a:pt x="14" y="96"/>
                    <a:pt x="18" y="100"/>
                  </a:cubicBezTo>
                  <a:cubicBezTo>
                    <a:pt x="18" y="100"/>
                    <a:pt x="18" y="101"/>
                    <a:pt x="18" y="101"/>
                  </a:cubicBezTo>
                  <a:cubicBezTo>
                    <a:pt x="15" y="99"/>
                    <a:pt x="12" y="97"/>
                    <a:pt x="9" y="94"/>
                  </a:cubicBezTo>
                  <a:cubicBezTo>
                    <a:pt x="9" y="93"/>
                    <a:pt x="9" y="93"/>
                    <a:pt x="9" y="93"/>
                  </a:cubicBezTo>
                  <a:moveTo>
                    <a:pt x="6" y="95"/>
                  </a:moveTo>
                  <a:cubicBezTo>
                    <a:pt x="4" y="91"/>
                    <a:pt x="4" y="87"/>
                    <a:pt x="3" y="82"/>
                  </a:cubicBezTo>
                  <a:cubicBezTo>
                    <a:pt x="3" y="79"/>
                    <a:pt x="3" y="75"/>
                    <a:pt x="3" y="72"/>
                  </a:cubicBezTo>
                  <a:cubicBezTo>
                    <a:pt x="3" y="75"/>
                    <a:pt x="3" y="79"/>
                    <a:pt x="4" y="83"/>
                  </a:cubicBezTo>
                  <a:cubicBezTo>
                    <a:pt x="4" y="87"/>
                    <a:pt x="5" y="90"/>
                    <a:pt x="7" y="93"/>
                  </a:cubicBezTo>
                  <a:cubicBezTo>
                    <a:pt x="6" y="94"/>
                    <a:pt x="6" y="94"/>
                    <a:pt x="6" y="95"/>
                  </a:cubicBezTo>
                  <a:moveTo>
                    <a:pt x="330" y="51"/>
                  </a:moveTo>
                  <a:cubicBezTo>
                    <a:pt x="329" y="48"/>
                    <a:pt x="329" y="46"/>
                    <a:pt x="329" y="43"/>
                  </a:cubicBezTo>
                  <a:cubicBezTo>
                    <a:pt x="328" y="38"/>
                    <a:pt x="327" y="32"/>
                    <a:pt x="327" y="27"/>
                  </a:cubicBezTo>
                  <a:cubicBezTo>
                    <a:pt x="327" y="25"/>
                    <a:pt x="327" y="23"/>
                    <a:pt x="327" y="21"/>
                  </a:cubicBezTo>
                  <a:cubicBezTo>
                    <a:pt x="328" y="28"/>
                    <a:pt x="330" y="35"/>
                    <a:pt x="330" y="42"/>
                  </a:cubicBezTo>
                  <a:cubicBezTo>
                    <a:pt x="330" y="45"/>
                    <a:pt x="330" y="48"/>
                    <a:pt x="330" y="51"/>
                  </a:cubicBezTo>
                  <a:moveTo>
                    <a:pt x="318" y="0"/>
                  </a:moveTo>
                  <a:cubicBezTo>
                    <a:pt x="318" y="0"/>
                    <a:pt x="317" y="0"/>
                    <a:pt x="318" y="1"/>
                  </a:cubicBezTo>
                  <a:cubicBezTo>
                    <a:pt x="318" y="1"/>
                    <a:pt x="318" y="1"/>
                    <a:pt x="318" y="1"/>
                  </a:cubicBezTo>
                  <a:cubicBezTo>
                    <a:pt x="318" y="2"/>
                    <a:pt x="319" y="2"/>
                    <a:pt x="319" y="2"/>
                  </a:cubicBezTo>
                  <a:cubicBezTo>
                    <a:pt x="325" y="6"/>
                    <a:pt x="325" y="16"/>
                    <a:pt x="325" y="22"/>
                  </a:cubicBezTo>
                  <a:cubicBezTo>
                    <a:pt x="325" y="32"/>
                    <a:pt x="326" y="42"/>
                    <a:pt x="328" y="52"/>
                  </a:cubicBezTo>
                  <a:cubicBezTo>
                    <a:pt x="328" y="54"/>
                    <a:pt x="329" y="57"/>
                    <a:pt x="329" y="59"/>
                  </a:cubicBezTo>
                  <a:cubicBezTo>
                    <a:pt x="329" y="65"/>
                    <a:pt x="329" y="71"/>
                    <a:pt x="329" y="77"/>
                  </a:cubicBezTo>
                  <a:cubicBezTo>
                    <a:pt x="330" y="78"/>
                    <a:pt x="330" y="80"/>
                    <a:pt x="330" y="81"/>
                  </a:cubicBezTo>
                  <a:cubicBezTo>
                    <a:pt x="329" y="85"/>
                    <a:pt x="328" y="90"/>
                    <a:pt x="326" y="94"/>
                  </a:cubicBezTo>
                  <a:cubicBezTo>
                    <a:pt x="324" y="99"/>
                    <a:pt x="320" y="102"/>
                    <a:pt x="315" y="104"/>
                  </a:cubicBezTo>
                  <a:cubicBezTo>
                    <a:pt x="315" y="104"/>
                    <a:pt x="315" y="104"/>
                    <a:pt x="314" y="104"/>
                  </a:cubicBezTo>
                  <a:cubicBezTo>
                    <a:pt x="310" y="104"/>
                    <a:pt x="305" y="103"/>
                    <a:pt x="301" y="103"/>
                  </a:cubicBezTo>
                  <a:cubicBezTo>
                    <a:pt x="299" y="103"/>
                    <a:pt x="298" y="103"/>
                    <a:pt x="297" y="103"/>
                  </a:cubicBezTo>
                  <a:cubicBezTo>
                    <a:pt x="293" y="103"/>
                    <a:pt x="289" y="103"/>
                    <a:pt x="286" y="103"/>
                  </a:cubicBezTo>
                  <a:cubicBezTo>
                    <a:pt x="279" y="103"/>
                    <a:pt x="273" y="104"/>
                    <a:pt x="266" y="104"/>
                  </a:cubicBezTo>
                  <a:cubicBezTo>
                    <a:pt x="253" y="105"/>
                    <a:pt x="240" y="106"/>
                    <a:pt x="227" y="107"/>
                  </a:cubicBezTo>
                  <a:cubicBezTo>
                    <a:pt x="219" y="108"/>
                    <a:pt x="211" y="108"/>
                    <a:pt x="204" y="108"/>
                  </a:cubicBezTo>
                  <a:cubicBezTo>
                    <a:pt x="192" y="109"/>
                    <a:pt x="181" y="109"/>
                    <a:pt x="170" y="109"/>
                  </a:cubicBezTo>
                  <a:cubicBezTo>
                    <a:pt x="147" y="109"/>
                    <a:pt x="124" y="108"/>
                    <a:pt x="100" y="107"/>
                  </a:cubicBezTo>
                  <a:cubicBezTo>
                    <a:pt x="89" y="106"/>
                    <a:pt x="77" y="106"/>
                    <a:pt x="65" y="105"/>
                  </a:cubicBezTo>
                  <a:cubicBezTo>
                    <a:pt x="56" y="104"/>
                    <a:pt x="47" y="102"/>
                    <a:pt x="38" y="102"/>
                  </a:cubicBezTo>
                  <a:cubicBezTo>
                    <a:pt x="36" y="102"/>
                    <a:pt x="34" y="102"/>
                    <a:pt x="32" y="102"/>
                  </a:cubicBezTo>
                  <a:cubicBezTo>
                    <a:pt x="31" y="102"/>
                    <a:pt x="31" y="103"/>
                    <a:pt x="32" y="104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1" y="104"/>
                    <a:pt x="30" y="104"/>
                    <a:pt x="28" y="104"/>
                  </a:cubicBezTo>
                  <a:cubicBezTo>
                    <a:pt x="26" y="103"/>
                    <a:pt x="25" y="103"/>
                    <a:pt x="23" y="102"/>
                  </a:cubicBezTo>
                  <a:cubicBezTo>
                    <a:pt x="16" y="96"/>
                    <a:pt x="12" y="87"/>
                    <a:pt x="10" y="78"/>
                  </a:cubicBezTo>
                  <a:cubicBezTo>
                    <a:pt x="10" y="75"/>
                    <a:pt x="10" y="71"/>
                    <a:pt x="9" y="68"/>
                  </a:cubicBezTo>
                  <a:cubicBezTo>
                    <a:pt x="9" y="65"/>
                    <a:pt x="9" y="62"/>
                    <a:pt x="9" y="59"/>
                  </a:cubicBezTo>
                  <a:cubicBezTo>
                    <a:pt x="9" y="51"/>
                    <a:pt x="11" y="42"/>
                    <a:pt x="14" y="34"/>
                  </a:cubicBezTo>
                  <a:cubicBezTo>
                    <a:pt x="14" y="33"/>
                    <a:pt x="13" y="33"/>
                    <a:pt x="13" y="33"/>
                  </a:cubicBezTo>
                  <a:cubicBezTo>
                    <a:pt x="12" y="33"/>
                    <a:pt x="12" y="33"/>
                    <a:pt x="12" y="34"/>
                  </a:cubicBezTo>
                  <a:cubicBezTo>
                    <a:pt x="11" y="37"/>
                    <a:pt x="10" y="40"/>
                    <a:pt x="9" y="44"/>
                  </a:cubicBezTo>
                  <a:cubicBezTo>
                    <a:pt x="9" y="42"/>
                    <a:pt x="9" y="41"/>
                    <a:pt x="9" y="39"/>
                  </a:cubicBezTo>
                  <a:cubicBezTo>
                    <a:pt x="10" y="31"/>
                    <a:pt x="12" y="20"/>
                    <a:pt x="20" y="15"/>
                  </a:cubicBezTo>
                  <a:cubicBezTo>
                    <a:pt x="24" y="12"/>
                    <a:pt x="29" y="11"/>
                    <a:pt x="34" y="11"/>
                  </a:cubicBezTo>
                  <a:cubicBezTo>
                    <a:pt x="38" y="11"/>
                    <a:pt x="43" y="12"/>
                    <a:pt x="47" y="12"/>
                  </a:cubicBezTo>
                  <a:cubicBezTo>
                    <a:pt x="63" y="14"/>
                    <a:pt x="79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6" y="14"/>
                    <a:pt x="96" y="12"/>
                    <a:pt x="95" y="12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2"/>
                    <a:pt x="95" y="12"/>
                    <a:pt x="94" y="12"/>
                  </a:cubicBezTo>
                  <a:cubicBezTo>
                    <a:pt x="97" y="12"/>
                    <a:pt x="99" y="12"/>
                    <a:pt x="101" y="12"/>
                  </a:cubicBezTo>
                  <a:cubicBezTo>
                    <a:pt x="102" y="12"/>
                    <a:pt x="102" y="10"/>
                    <a:pt x="101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96" y="10"/>
                    <a:pt x="91" y="9"/>
                    <a:pt x="85" y="9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86" y="8"/>
                    <a:pt x="85" y="8"/>
                    <a:pt x="85" y="8"/>
                  </a:cubicBezTo>
                  <a:cubicBezTo>
                    <a:pt x="84" y="8"/>
                    <a:pt x="84" y="8"/>
                    <a:pt x="84" y="9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4" y="8"/>
                    <a:pt x="84" y="8"/>
                    <a:pt x="83" y="8"/>
                  </a:cubicBezTo>
                  <a:cubicBezTo>
                    <a:pt x="83" y="9"/>
                    <a:pt x="82" y="9"/>
                    <a:pt x="82" y="9"/>
                  </a:cubicBezTo>
                  <a:cubicBezTo>
                    <a:pt x="80" y="9"/>
                    <a:pt x="78" y="9"/>
                    <a:pt x="77" y="9"/>
                  </a:cubicBezTo>
                  <a:cubicBezTo>
                    <a:pt x="75" y="9"/>
                    <a:pt x="73" y="9"/>
                    <a:pt x="71" y="9"/>
                  </a:cubicBezTo>
                  <a:cubicBezTo>
                    <a:pt x="68" y="9"/>
                    <a:pt x="65" y="8"/>
                    <a:pt x="62" y="8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1" y="8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57" y="8"/>
                    <a:pt x="53" y="7"/>
                    <a:pt x="50" y="7"/>
                  </a:cubicBezTo>
                  <a:cubicBezTo>
                    <a:pt x="49" y="8"/>
                    <a:pt x="48" y="9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6" y="10"/>
                    <a:pt x="45" y="9"/>
                    <a:pt x="46" y="8"/>
                  </a:cubicBezTo>
                  <a:cubicBezTo>
                    <a:pt x="46" y="8"/>
                    <a:pt x="47" y="7"/>
                    <a:pt x="47" y="7"/>
                  </a:cubicBezTo>
                  <a:cubicBezTo>
                    <a:pt x="47" y="7"/>
                    <a:pt x="46" y="7"/>
                    <a:pt x="46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4" y="7"/>
                    <a:pt x="44" y="7"/>
                  </a:cubicBezTo>
                  <a:cubicBezTo>
                    <a:pt x="41" y="7"/>
                    <a:pt x="38" y="7"/>
                    <a:pt x="35" y="7"/>
                  </a:cubicBezTo>
                  <a:cubicBezTo>
                    <a:pt x="30" y="7"/>
                    <a:pt x="26" y="7"/>
                    <a:pt x="21" y="7"/>
                  </a:cubicBezTo>
                  <a:cubicBezTo>
                    <a:pt x="20" y="7"/>
                    <a:pt x="20" y="9"/>
                    <a:pt x="21" y="9"/>
                  </a:cubicBezTo>
                  <a:cubicBezTo>
                    <a:pt x="22" y="9"/>
                    <a:pt x="23" y="10"/>
                    <a:pt x="24" y="10"/>
                  </a:cubicBezTo>
                  <a:cubicBezTo>
                    <a:pt x="24" y="10"/>
                    <a:pt x="24" y="11"/>
                    <a:pt x="24" y="11"/>
                  </a:cubicBezTo>
                  <a:cubicBezTo>
                    <a:pt x="22" y="11"/>
                    <a:pt x="19" y="13"/>
                    <a:pt x="17" y="14"/>
                  </a:cubicBezTo>
                  <a:cubicBezTo>
                    <a:pt x="13" y="17"/>
                    <a:pt x="11" y="21"/>
                    <a:pt x="10" y="25"/>
                  </a:cubicBezTo>
                  <a:cubicBezTo>
                    <a:pt x="7" y="33"/>
                    <a:pt x="7" y="43"/>
                    <a:pt x="7" y="52"/>
                  </a:cubicBezTo>
                  <a:cubicBezTo>
                    <a:pt x="6" y="54"/>
                    <a:pt x="7" y="57"/>
                    <a:pt x="7" y="59"/>
                  </a:cubicBezTo>
                  <a:cubicBezTo>
                    <a:pt x="6" y="66"/>
                    <a:pt x="7" y="72"/>
                    <a:pt x="8" y="78"/>
                  </a:cubicBezTo>
                  <a:cubicBezTo>
                    <a:pt x="8" y="82"/>
                    <a:pt x="8" y="86"/>
                    <a:pt x="7" y="90"/>
                  </a:cubicBezTo>
                  <a:cubicBezTo>
                    <a:pt x="6" y="87"/>
                    <a:pt x="6" y="84"/>
                    <a:pt x="6" y="81"/>
                  </a:cubicBezTo>
                  <a:cubicBezTo>
                    <a:pt x="5" y="75"/>
                    <a:pt x="5" y="69"/>
                    <a:pt x="5" y="64"/>
                  </a:cubicBezTo>
                  <a:cubicBezTo>
                    <a:pt x="5" y="58"/>
                    <a:pt x="5" y="53"/>
                    <a:pt x="5" y="47"/>
                  </a:cubicBezTo>
                  <a:cubicBezTo>
                    <a:pt x="5" y="47"/>
                    <a:pt x="5" y="47"/>
                    <a:pt x="5" y="46"/>
                  </a:cubicBezTo>
                  <a:cubicBezTo>
                    <a:pt x="5" y="41"/>
                    <a:pt x="6" y="36"/>
                    <a:pt x="5" y="31"/>
                  </a:cubicBezTo>
                  <a:cubicBezTo>
                    <a:pt x="5" y="30"/>
                    <a:pt x="4" y="30"/>
                    <a:pt x="4" y="30"/>
                  </a:cubicBezTo>
                  <a:cubicBezTo>
                    <a:pt x="4" y="30"/>
                    <a:pt x="3" y="30"/>
                    <a:pt x="3" y="30"/>
                  </a:cubicBezTo>
                  <a:cubicBezTo>
                    <a:pt x="2" y="35"/>
                    <a:pt x="2" y="41"/>
                    <a:pt x="3" y="46"/>
                  </a:cubicBezTo>
                  <a:cubicBezTo>
                    <a:pt x="3" y="47"/>
                    <a:pt x="2" y="49"/>
                    <a:pt x="2" y="50"/>
                  </a:cubicBezTo>
                  <a:cubicBezTo>
                    <a:pt x="2" y="56"/>
                    <a:pt x="1" y="62"/>
                    <a:pt x="1" y="68"/>
                  </a:cubicBezTo>
                  <a:cubicBezTo>
                    <a:pt x="1" y="77"/>
                    <a:pt x="0" y="89"/>
                    <a:pt x="5" y="98"/>
                  </a:cubicBezTo>
                  <a:cubicBezTo>
                    <a:pt x="5" y="98"/>
                    <a:pt x="6" y="99"/>
                    <a:pt x="6" y="99"/>
                  </a:cubicBezTo>
                  <a:cubicBezTo>
                    <a:pt x="6" y="99"/>
                    <a:pt x="7" y="98"/>
                    <a:pt x="7" y="98"/>
                  </a:cubicBezTo>
                  <a:cubicBezTo>
                    <a:pt x="7" y="97"/>
                    <a:pt x="8" y="96"/>
                    <a:pt x="8" y="95"/>
                  </a:cubicBezTo>
                  <a:cubicBezTo>
                    <a:pt x="11" y="100"/>
                    <a:pt x="16" y="102"/>
                    <a:pt x="22" y="104"/>
                  </a:cubicBezTo>
                  <a:cubicBezTo>
                    <a:pt x="27" y="108"/>
                    <a:pt x="33" y="111"/>
                    <a:pt x="40" y="112"/>
                  </a:cubicBezTo>
                  <a:cubicBezTo>
                    <a:pt x="47" y="113"/>
                    <a:pt x="54" y="114"/>
                    <a:pt x="62" y="114"/>
                  </a:cubicBezTo>
                  <a:cubicBezTo>
                    <a:pt x="64" y="114"/>
                    <a:pt x="67" y="113"/>
                    <a:pt x="70" y="113"/>
                  </a:cubicBezTo>
                  <a:cubicBezTo>
                    <a:pt x="70" y="113"/>
                    <a:pt x="71" y="113"/>
                    <a:pt x="72" y="113"/>
                  </a:cubicBezTo>
                  <a:cubicBezTo>
                    <a:pt x="76" y="113"/>
                    <a:pt x="81" y="114"/>
                    <a:pt x="85" y="114"/>
                  </a:cubicBezTo>
                  <a:cubicBezTo>
                    <a:pt x="89" y="114"/>
                    <a:pt x="93" y="114"/>
                    <a:pt x="98" y="114"/>
                  </a:cubicBezTo>
                  <a:cubicBezTo>
                    <a:pt x="100" y="114"/>
                    <a:pt x="102" y="114"/>
                    <a:pt x="104" y="114"/>
                  </a:cubicBezTo>
                  <a:cubicBezTo>
                    <a:pt x="106" y="114"/>
                    <a:pt x="107" y="114"/>
                    <a:pt x="109" y="114"/>
                  </a:cubicBezTo>
                  <a:cubicBezTo>
                    <a:pt x="112" y="114"/>
                    <a:pt x="116" y="114"/>
                    <a:pt x="119" y="114"/>
                  </a:cubicBezTo>
                  <a:cubicBezTo>
                    <a:pt x="140" y="114"/>
                    <a:pt x="160" y="113"/>
                    <a:pt x="181" y="112"/>
                  </a:cubicBezTo>
                  <a:cubicBezTo>
                    <a:pt x="182" y="112"/>
                    <a:pt x="182" y="112"/>
                    <a:pt x="183" y="112"/>
                  </a:cubicBezTo>
                  <a:cubicBezTo>
                    <a:pt x="196" y="112"/>
                    <a:pt x="210" y="112"/>
                    <a:pt x="223" y="112"/>
                  </a:cubicBezTo>
                  <a:cubicBezTo>
                    <a:pt x="235" y="112"/>
                    <a:pt x="248" y="112"/>
                    <a:pt x="261" y="112"/>
                  </a:cubicBezTo>
                  <a:cubicBezTo>
                    <a:pt x="274" y="111"/>
                    <a:pt x="286" y="110"/>
                    <a:pt x="299" y="109"/>
                  </a:cubicBezTo>
                  <a:cubicBezTo>
                    <a:pt x="306" y="109"/>
                    <a:pt x="314" y="110"/>
                    <a:pt x="321" y="108"/>
                  </a:cubicBezTo>
                  <a:cubicBezTo>
                    <a:pt x="324" y="107"/>
                    <a:pt x="327" y="106"/>
                    <a:pt x="329" y="105"/>
                  </a:cubicBezTo>
                  <a:cubicBezTo>
                    <a:pt x="332" y="104"/>
                    <a:pt x="335" y="102"/>
                    <a:pt x="337" y="100"/>
                  </a:cubicBezTo>
                  <a:cubicBezTo>
                    <a:pt x="336" y="99"/>
                    <a:pt x="336" y="99"/>
                    <a:pt x="336" y="98"/>
                  </a:cubicBezTo>
                  <a:cubicBezTo>
                    <a:pt x="337" y="97"/>
                    <a:pt x="338" y="95"/>
                    <a:pt x="339" y="94"/>
                  </a:cubicBezTo>
                  <a:cubicBezTo>
                    <a:pt x="339" y="94"/>
                    <a:pt x="339" y="93"/>
                    <a:pt x="339" y="93"/>
                  </a:cubicBezTo>
                  <a:cubicBezTo>
                    <a:pt x="339" y="92"/>
                    <a:pt x="339" y="91"/>
                    <a:pt x="339" y="90"/>
                  </a:cubicBezTo>
                  <a:cubicBezTo>
                    <a:pt x="338" y="90"/>
                    <a:pt x="338" y="91"/>
                    <a:pt x="337" y="92"/>
                  </a:cubicBezTo>
                  <a:cubicBezTo>
                    <a:pt x="337" y="94"/>
                    <a:pt x="336" y="96"/>
                    <a:pt x="336" y="98"/>
                  </a:cubicBezTo>
                  <a:cubicBezTo>
                    <a:pt x="334" y="100"/>
                    <a:pt x="332" y="102"/>
                    <a:pt x="329" y="103"/>
                  </a:cubicBezTo>
                  <a:cubicBezTo>
                    <a:pt x="329" y="103"/>
                    <a:pt x="328" y="104"/>
                    <a:pt x="328" y="104"/>
                  </a:cubicBezTo>
                  <a:cubicBezTo>
                    <a:pt x="329" y="103"/>
                    <a:pt x="329" y="102"/>
                    <a:pt x="330" y="100"/>
                  </a:cubicBezTo>
                  <a:cubicBezTo>
                    <a:pt x="331" y="99"/>
                    <a:pt x="332" y="97"/>
                    <a:pt x="332" y="96"/>
                  </a:cubicBezTo>
                  <a:cubicBezTo>
                    <a:pt x="332" y="95"/>
                    <a:pt x="332" y="95"/>
                    <a:pt x="332" y="95"/>
                  </a:cubicBezTo>
                  <a:cubicBezTo>
                    <a:pt x="332" y="95"/>
                    <a:pt x="331" y="94"/>
                    <a:pt x="332" y="94"/>
                  </a:cubicBezTo>
                  <a:cubicBezTo>
                    <a:pt x="332" y="93"/>
                    <a:pt x="332" y="93"/>
                    <a:pt x="333" y="93"/>
                  </a:cubicBezTo>
                  <a:cubicBezTo>
                    <a:pt x="333" y="93"/>
                    <a:pt x="333" y="93"/>
                    <a:pt x="333" y="92"/>
                  </a:cubicBezTo>
                  <a:cubicBezTo>
                    <a:pt x="333" y="89"/>
                    <a:pt x="334" y="85"/>
                    <a:pt x="334" y="82"/>
                  </a:cubicBezTo>
                  <a:cubicBezTo>
                    <a:pt x="334" y="80"/>
                    <a:pt x="334" y="78"/>
                    <a:pt x="334" y="76"/>
                  </a:cubicBezTo>
                  <a:cubicBezTo>
                    <a:pt x="334" y="76"/>
                    <a:pt x="333" y="76"/>
                    <a:pt x="333" y="76"/>
                  </a:cubicBezTo>
                  <a:cubicBezTo>
                    <a:pt x="332" y="76"/>
                    <a:pt x="332" y="75"/>
                    <a:pt x="333" y="74"/>
                  </a:cubicBezTo>
                  <a:cubicBezTo>
                    <a:pt x="333" y="73"/>
                    <a:pt x="334" y="72"/>
                    <a:pt x="335" y="72"/>
                  </a:cubicBezTo>
                  <a:cubicBezTo>
                    <a:pt x="335" y="70"/>
                    <a:pt x="334" y="68"/>
                    <a:pt x="334" y="66"/>
                  </a:cubicBezTo>
                  <a:cubicBezTo>
                    <a:pt x="334" y="66"/>
                    <a:pt x="334" y="66"/>
                    <a:pt x="334" y="66"/>
                  </a:cubicBezTo>
                  <a:cubicBezTo>
                    <a:pt x="333" y="61"/>
                    <a:pt x="333" y="57"/>
                    <a:pt x="333" y="52"/>
                  </a:cubicBezTo>
                  <a:cubicBezTo>
                    <a:pt x="333" y="52"/>
                    <a:pt x="333" y="52"/>
                    <a:pt x="333" y="52"/>
                  </a:cubicBezTo>
                  <a:cubicBezTo>
                    <a:pt x="332" y="52"/>
                    <a:pt x="331" y="51"/>
                    <a:pt x="332" y="50"/>
                  </a:cubicBezTo>
                  <a:cubicBezTo>
                    <a:pt x="332" y="50"/>
                    <a:pt x="333" y="50"/>
                    <a:pt x="333" y="50"/>
                  </a:cubicBezTo>
                  <a:cubicBezTo>
                    <a:pt x="333" y="50"/>
                    <a:pt x="333" y="49"/>
                    <a:pt x="333" y="49"/>
                  </a:cubicBezTo>
                  <a:cubicBezTo>
                    <a:pt x="333" y="41"/>
                    <a:pt x="334" y="33"/>
                    <a:pt x="334" y="25"/>
                  </a:cubicBezTo>
                  <a:cubicBezTo>
                    <a:pt x="333" y="25"/>
                    <a:pt x="333" y="26"/>
                    <a:pt x="333" y="26"/>
                  </a:cubicBezTo>
                  <a:cubicBezTo>
                    <a:pt x="333" y="26"/>
                    <a:pt x="332" y="26"/>
                    <a:pt x="332" y="26"/>
                  </a:cubicBezTo>
                  <a:cubicBezTo>
                    <a:pt x="331" y="26"/>
                    <a:pt x="331" y="25"/>
                    <a:pt x="331" y="25"/>
                  </a:cubicBezTo>
                  <a:cubicBezTo>
                    <a:pt x="332" y="24"/>
                    <a:pt x="333" y="23"/>
                    <a:pt x="334" y="23"/>
                  </a:cubicBezTo>
                  <a:cubicBezTo>
                    <a:pt x="333" y="20"/>
                    <a:pt x="333" y="18"/>
                    <a:pt x="333" y="16"/>
                  </a:cubicBezTo>
                  <a:cubicBezTo>
                    <a:pt x="333" y="17"/>
                    <a:pt x="332" y="17"/>
                    <a:pt x="332" y="17"/>
                  </a:cubicBezTo>
                  <a:cubicBezTo>
                    <a:pt x="331" y="17"/>
                    <a:pt x="331" y="18"/>
                    <a:pt x="331" y="18"/>
                  </a:cubicBezTo>
                  <a:cubicBezTo>
                    <a:pt x="331" y="18"/>
                    <a:pt x="331" y="18"/>
                    <a:pt x="331" y="18"/>
                  </a:cubicBezTo>
                  <a:cubicBezTo>
                    <a:pt x="331" y="22"/>
                    <a:pt x="331" y="26"/>
                    <a:pt x="331" y="31"/>
                  </a:cubicBezTo>
                  <a:cubicBezTo>
                    <a:pt x="330" y="27"/>
                    <a:pt x="329" y="23"/>
                    <a:pt x="328" y="18"/>
                  </a:cubicBezTo>
                  <a:cubicBezTo>
                    <a:pt x="328" y="15"/>
                    <a:pt x="327" y="11"/>
                    <a:pt x="326" y="8"/>
                  </a:cubicBezTo>
                  <a:cubicBezTo>
                    <a:pt x="325" y="5"/>
                    <a:pt x="324" y="2"/>
                    <a:pt x="321" y="1"/>
                  </a:cubicBezTo>
                  <a:cubicBezTo>
                    <a:pt x="320" y="0"/>
                    <a:pt x="319" y="0"/>
                    <a:pt x="319" y="0"/>
                  </a:cubicBezTo>
                  <a:cubicBezTo>
                    <a:pt x="319" y="0"/>
                    <a:pt x="318" y="0"/>
                    <a:pt x="318" y="0"/>
                  </a:cubicBezTo>
                </a:path>
              </a:pathLst>
            </a:custGeom>
            <a:grpFill/>
            <a:ln w="3175"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id="{8373B036-C0A3-4D6C-83CD-1E416E849E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29636" y="2913062"/>
              <a:ext cx="369888" cy="52388"/>
            </a:xfrm>
            <a:custGeom>
              <a:avLst/>
              <a:gdLst>
                <a:gd name="T0" fmla="*/ 158 w 172"/>
                <a:gd name="T1" fmla="*/ 13 h 25"/>
                <a:gd name="T2" fmla="*/ 144 w 172"/>
                <a:gd name="T3" fmla="*/ 22 h 25"/>
                <a:gd name="T4" fmla="*/ 145 w 172"/>
                <a:gd name="T5" fmla="*/ 24 h 25"/>
                <a:gd name="T6" fmla="*/ 145 w 172"/>
                <a:gd name="T7" fmla="*/ 24 h 25"/>
                <a:gd name="T8" fmla="*/ 146 w 172"/>
                <a:gd name="T9" fmla="*/ 24 h 25"/>
                <a:gd name="T10" fmla="*/ 146 w 172"/>
                <a:gd name="T11" fmla="*/ 24 h 25"/>
                <a:gd name="T12" fmla="*/ 165 w 172"/>
                <a:gd name="T13" fmla="*/ 12 h 25"/>
                <a:gd name="T14" fmla="*/ 165 w 172"/>
                <a:gd name="T15" fmla="*/ 8 h 25"/>
                <a:gd name="T16" fmla="*/ 81 w 172"/>
                <a:gd name="T17" fmla="*/ 5 h 25"/>
                <a:gd name="T18" fmla="*/ 85 w 172"/>
                <a:gd name="T19" fmla="*/ 7 h 25"/>
                <a:gd name="T20" fmla="*/ 104 w 172"/>
                <a:gd name="T21" fmla="*/ 4 h 25"/>
                <a:gd name="T22" fmla="*/ 89 w 172"/>
                <a:gd name="T23" fmla="*/ 7 h 25"/>
                <a:gd name="T24" fmla="*/ 104 w 172"/>
                <a:gd name="T25" fmla="*/ 4 h 25"/>
                <a:gd name="T26" fmla="*/ 76 w 172"/>
                <a:gd name="T27" fmla="*/ 3 h 25"/>
                <a:gd name="T28" fmla="*/ 69 w 172"/>
                <a:gd name="T29" fmla="*/ 8 h 25"/>
                <a:gd name="T30" fmla="*/ 83 w 172"/>
                <a:gd name="T31" fmla="*/ 2 h 25"/>
                <a:gd name="T32" fmla="*/ 88 w 172"/>
                <a:gd name="T33" fmla="*/ 2 h 25"/>
                <a:gd name="T34" fmla="*/ 81 w 172"/>
                <a:gd name="T35" fmla="*/ 5 h 25"/>
                <a:gd name="T36" fmla="*/ 94 w 172"/>
                <a:gd name="T37" fmla="*/ 2 h 25"/>
                <a:gd name="T38" fmla="*/ 137 w 172"/>
                <a:gd name="T39" fmla="*/ 2 h 25"/>
                <a:gd name="T40" fmla="*/ 127 w 172"/>
                <a:gd name="T41" fmla="*/ 5 h 25"/>
                <a:gd name="T42" fmla="*/ 139 w 172"/>
                <a:gd name="T43" fmla="*/ 2 h 25"/>
                <a:gd name="T44" fmla="*/ 121 w 172"/>
                <a:gd name="T45" fmla="*/ 2 h 25"/>
                <a:gd name="T46" fmla="*/ 123 w 172"/>
                <a:gd name="T47" fmla="*/ 5 h 25"/>
                <a:gd name="T48" fmla="*/ 121 w 172"/>
                <a:gd name="T49" fmla="*/ 2 h 25"/>
                <a:gd name="T50" fmla="*/ 101 w 172"/>
                <a:gd name="T51" fmla="*/ 2 h 25"/>
                <a:gd name="T52" fmla="*/ 94 w 172"/>
                <a:gd name="T53" fmla="*/ 4 h 25"/>
                <a:gd name="T54" fmla="*/ 106 w 172"/>
                <a:gd name="T55" fmla="*/ 3 h 25"/>
                <a:gd name="T56" fmla="*/ 107 w 172"/>
                <a:gd name="T57" fmla="*/ 5 h 25"/>
                <a:gd name="T58" fmla="*/ 112 w 172"/>
                <a:gd name="T59" fmla="*/ 6 h 25"/>
                <a:gd name="T60" fmla="*/ 118 w 172"/>
                <a:gd name="T61" fmla="*/ 2 h 25"/>
                <a:gd name="T62" fmla="*/ 39 w 172"/>
                <a:gd name="T63" fmla="*/ 2 h 25"/>
                <a:gd name="T64" fmla="*/ 1 w 172"/>
                <a:gd name="T65" fmla="*/ 23 h 25"/>
                <a:gd name="T66" fmla="*/ 1 w 172"/>
                <a:gd name="T67" fmla="*/ 25 h 25"/>
                <a:gd name="T68" fmla="*/ 10 w 172"/>
                <a:gd name="T69" fmla="*/ 22 h 25"/>
                <a:gd name="T70" fmla="*/ 44 w 172"/>
                <a:gd name="T71" fmla="*/ 5 h 25"/>
                <a:gd name="T72" fmla="*/ 67 w 172"/>
                <a:gd name="T73" fmla="*/ 5 h 25"/>
                <a:gd name="T74" fmla="*/ 59 w 172"/>
                <a:gd name="T75" fmla="*/ 8 h 25"/>
                <a:gd name="T76" fmla="*/ 64 w 172"/>
                <a:gd name="T77" fmla="*/ 6 h 25"/>
                <a:gd name="T78" fmla="*/ 66 w 172"/>
                <a:gd name="T79" fmla="*/ 8 h 25"/>
                <a:gd name="T80" fmla="*/ 62 w 172"/>
                <a:gd name="T81" fmla="*/ 3 h 25"/>
                <a:gd name="T82" fmla="*/ 39 w 172"/>
                <a:gd name="T83" fmla="*/ 4 h 25"/>
                <a:gd name="T84" fmla="*/ 40 w 172"/>
                <a:gd name="T85" fmla="*/ 3 h 25"/>
                <a:gd name="T86" fmla="*/ 40 w 172"/>
                <a:gd name="T87" fmla="*/ 3 h 25"/>
                <a:gd name="T88" fmla="*/ 165 w 172"/>
                <a:gd name="T89" fmla="*/ 0 h 25"/>
                <a:gd name="T90" fmla="*/ 144 w 172"/>
                <a:gd name="T91" fmla="*/ 1 h 25"/>
                <a:gd name="T92" fmla="*/ 139 w 172"/>
                <a:gd name="T93" fmla="*/ 4 h 25"/>
                <a:gd name="T94" fmla="*/ 140 w 172"/>
                <a:gd name="T95" fmla="*/ 4 h 25"/>
                <a:gd name="T96" fmla="*/ 140 w 172"/>
                <a:gd name="T97" fmla="*/ 4 h 25"/>
                <a:gd name="T98" fmla="*/ 143 w 172"/>
                <a:gd name="T99" fmla="*/ 4 h 25"/>
                <a:gd name="T100" fmla="*/ 150 w 172"/>
                <a:gd name="T101" fmla="*/ 2 h 25"/>
                <a:gd name="T102" fmla="*/ 151 w 172"/>
                <a:gd name="T103" fmla="*/ 3 h 25"/>
                <a:gd name="T104" fmla="*/ 165 w 172"/>
                <a:gd name="T105" fmla="*/ 2 h 25"/>
                <a:gd name="T106" fmla="*/ 166 w 172"/>
                <a:gd name="T107" fmla="*/ 7 h 25"/>
                <a:gd name="T108" fmla="*/ 167 w 172"/>
                <a:gd name="T109" fmla="*/ 8 h 25"/>
                <a:gd name="T110" fmla="*/ 170 w 172"/>
                <a:gd name="T111" fmla="*/ 8 h 25"/>
                <a:gd name="T112" fmla="*/ 169 w 172"/>
                <a:gd name="T113" fmla="*/ 6 h 25"/>
                <a:gd name="T114" fmla="*/ 171 w 172"/>
                <a:gd name="T1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2" h="25">
                  <a:moveTo>
                    <a:pt x="165" y="8"/>
                  </a:moveTo>
                  <a:cubicBezTo>
                    <a:pt x="163" y="10"/>
                    <a:pt x="160" y="11"/>
                    <a:pt x="158" y="13"/>
                  </a:cubicBezTo>
                  <a:cubicBezTo>
                    <a:pt x="154" y="15"/>
                    <a:pt x="149" y="18"/>
                    <a:pt x="146" y="21"/>
                  </a:cubicBezTo>
                  <a:cubicBezTo>
                    <a:pt x="145" y="22"/>
                    <a:pt x="144" y="22"/>
                    <a:pt x="144" y="22"/>
                  </a:cubicBezTo>
                  <a:cubicBezTo>
                    <a:pt x="143" y="23"/>
                    <a:pt x="143" y="24"/>
                    <a:pt x="144" y="24"/>
                  </a:cubicBezTo>
                  <a:cubicBezTo>
                    <a:pt x="144" y="24"/>
                    <a:pt x="144" y="24"/>
                    <a:pt x="145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47" y="23"/>
                    <a:pt x="148" y="23"/>
                    <a:pt x="149" y="22"/>
                  </a:cubicBezTo>
                  <a:cubicBezTo>
                    <a:pt x="154" y="19"/>
                    <a:pt x="160" y="16"/>
                    <a:pt x="165" y="12"/>
                  </a:cubicBezTo>
                  <a:cubicBezTo>
                    <a:pt x="165" y="11"/>
                    <a:pt x="165" y="9"/>
                    <a:pt x="165" y="8"/>
                  </a:cubicBezTo>
                  <a:cubicBezTo>
                    <a:pt x="165" y="8"/>
                    <a:pt x="165" y="8"/>
                    <a:pt x="165" y="8"/>
                  </a:cubicBezTo>
                  <a:moveTo>
                    <a:pt x="88" y="5"/>
                  </a:moveTo>
                  <a:cubicBezTo>
                    <a:pt x="86" y="5"/>
                    <a:pt x="83" y="5"/>
                    <a:pt x="81" y="5"/>
                  </a:cubicBezTo>
                  <a:cubicBezTo>
                    <a:pt x="79" y="6"/>
                    <a:pt x="78" y="7"/>
                    <a:pt x="76" y="8"/>
                  </a:cubicBezTo>
                  <a:cubicBezTo>
                    <a:pt x="79" y="7"/>
                    <a:pt x="82" y="7"/>
                    <a:pt x="85" y="7"/>
                  </a:cubicBezTo>
                  <a:cubicBezTo>
                    <a:pt x="86" y="6"/>
                    <a:pt x="87" y="6"/>
                    <a:pt x="88" y="5"/>
                  </a:cubicBezTo>
                  <a:moveTo>
                    <a:pt x="104" y="4"/>
                  </a:moveTo>
                  <a:cubicBezTo>
                    <a:pt x="101" y="4"/>
                    <a:pt x="97" y="5"/>
                    <a:pt x="93" y="5"/>
                  </a:cubicBezTo>
                  <a:cubicBezTo>
                    <a:pt x="91" y="5"/>
                    <a:pt x="90" y="6"/>
                    <a:pt x="89" y="7"/>
                  </a:cubicBezTo>
                  <a:cubicBezTo>
                    <a:pt x="93" y="7"/>
                    <a:pt x="97" y="7"/>
                    <a:pt x="101" y="6"/>
                  </a:cubicBezTo>
                  <a:cubicBezTo>
                    <a:pt x="102" y="6"/>
                    <a:pt x="103" y="5"/>
                    <a:pt x="104" y="4"/>
                  </a:cubicBezTo>
                  <a:moveTo>
                    <a:pt x="83" y="2"/>
                  </a:moveTo>
                  <a:cubicBezTo>
                    <a:pt x="81" y="2"/>
                    <a:pt x="78" y="3"/>
                    <a:pt x="76" y="3"/>
                  </a:cubicBezTo>
                  <a:cubicBezTo>
                    <a:pt x="77" y="3"/>
                    <a:pt x="77" y="4"/>
                    <a:pt x="76" y="4"/>
                  </a:cubicBezTo>
                  <a:cubicBezTo>
                    <a:pt x="74" y="5"/>
                    <a:pt x="71" y="7"/>
                    <a:pt x="69" y="8"/>
                  </a:cubicBezTo>
                  <a:cubicBezTo>
                    <a:pt x="70" y="8"/>
                    <a:pt x="71" y="8"/>
                    <a:pt x="72" y="8"/>
                  </a:cubicBezTo>
                  <a:cubicBezTo>
                    <a:pt x="75" y="6"/>
                    <a:pt x="79" y="4"/>
                    <a:pt x="83" y="2"/>
                  </a:cubicBezTo>
                  <a:moveTo>
                    <a:pt x="94" y="2"/>
                  </a:moveTo>
                  <a:cubicBezTo>
                    <a:pt x="92" y="2"/>
                    <a:pt x="90" y="2"/>
                    <a:pt x="88" y="2"/>
                  </a:cubicBezTo>
                  <a:cubicBezTo>
                    <a:pt x="88" y="3"/>
                    <a:pt x="88" y="3"/>
                    <a:pt x="87" y="3"/>
                  </a:cubicBezTo>
                  <a:cubicBezTo>
                    <a:pt x="85" y="4"/>
                    <a:pt x="83" y="4"/>
                    <a:pt x="81" y="5"/>
                  </a:cubicBezTo>
                  <a:cubicBezTo>
                    <a:pt x="84" y="5"/>
                    <a:pt x="86" y="5"/>
                    <a:pt x="89" y="5"/>
                  </a:cubicBezTo>
                  <a:cubicBezTo>
                    <a:pt x="90" y="4"/>
                    <a:pt x="92" y="3"/>
                    <a:pt x="94" y="2"/>
                  </a:cubicBezTo>
                  <a:moveTo>
                    <a:pt x="139" y="2"/>
                  </a:moveTo>
                  <a:cubicBezTo>
                    <a:pt x="138" y="2"/>
                    <a:pt x="137" y="2"/>
                    <a:pt x="137" y="2"/>
                  </a:cubicBezTo>
                  <a:cubicBezTo>
                    <a:pt x="135" y="2"/>
                    <a:pt x="134" y="2"/>
                    <a:pt x="133" y="2"/>
                  </a:cubicBezTo>
                  <a:cubicBezTo>
                    <a:pt x="131" y="3"/>
                    <a:pt x="129" y="4"/>
                    <a:pt x="127" y="5"/>
                  </a:cubicBezTo>
                  <a:cubicBezTo>
                    <a:pt x="130" y="5"/>
                    <a:pt x="132" y="4"/>
                    <a:pt x="135" y="4"/>
                  </a:cubicBezTo>
                  <a:cubicBezTo>
                    <a:pt x="136" y="3"/>
                    <a:pt x="137" y="3"/>
                    <a:pt x="139" y="2"/>
                  </a:cubicBezTo>
                  <a:moveTo>
                    <a:pt x="121" y="2"/>
                  </a:moveTo>
                  <a:cubicBezTo>
                    <a:pt x="121" y="2"/>
                    <a:pt x="121" y="2"/>
                    <a:pt x="121" y="2"/>
                  </a:cubicBezTo>
                  <a:cubicBezTo>
                    <a:pt x="119" y="3"/>
                    <a:pt x="118" y="4"/>
                    <a:pt x="116" y="6"/>
                  </a:cubicBezTo>
                  <a:cubicBezTo>
                    <a:pt x="118" y="5"/>
                    <a:pt x="121" y="5"/>
                    <a:pt x="123" y="5"/>
                  </a:cubicBezTo>
                  <a:cubicBezTo>
                    <a:pt x="125" y="4"/>
                    <a:pt x="127" y="3"/>
                    <a:pt x="129" y="2"/>
                  </a:cubicBezTo>
                  <a:cubicBezTo>
                    <a:pt x="126" y="2"/>
                    <a:pt x="124" y="2"/>
                    <a:pt x="121" y="2"/>
                  </a:cubicBezTo>
                  <a:moveTo>
                    <a:pt x="118" y="2"/>
                  </a:moveTo>
                  <a:cubicBezTo>
                    <a:pt x="112" y="2"/>
                    <a:pt x="107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98" y="3"/>
                    <a:pt x="96" y="3"/>
                    <a:pt x="94" y="4"/>
                  </a:cubicBezTo>
                  <a:cubicBezTo>
                    <a:pt x="97" y="4"/>
                    <a:pt x="101" y="4"/>
                    <a:pt x="104" y="4"/>
                  </a:cubicBezTo>
                  <a:cubicBezTo>
                    <a:pt x="105" y="4"/>
                    <a:pt x="106" y="3"/>
                    <a:pt x="106" y="3"/>
                  </a:cubicBezTo>
                  <a:cubicBezTo>
                    <a:pt x="106" y="3"/>
                    <a:pt x="107" y="3"/>
                    <a:pt x="107" y="3"/>
                  </a:cubicBezTo>
                  <a:cubicBezTo>
                    <a:pt x="108" y="3"/>
                    <a:pt x="108" y="4"/>
                    <a:pt x="107" y="5"/>
                  </a:cubicBezTo>
                  <a:cubicBezTo>
                    <a:pt x="106" y="5"/>
                    <a:pt x="106" y="6"/>
                    <a:pt x="105" y="6"/>
                  </a:cubicBezTo>
                  <a:cubicBezTo>
                    <a:pt x="107" y="6"/>
                    <a:pt x="110" y="6"/>
                    <a:pt x="112" y="6"/>
                  </a:cubicBezTo>
                  <a:cubicBezTo>
                    <a:pt x="114" y="4"/>
                    <a:pt x="116" y="3"/>
                    <a:pt x="118" y="2"/>
                  </a:cubicBezTo>
                  <a:cubicBezTo>
                    <a:pt x="118" y="2"/>
                    <a:pt x="118" y="2"/>
                    <a:pt x="118" y="2"/>
                  </a:cubicBezTo>
                  <a:moveTo>
                    <a:pt x="40" y="2"/>
                  </a:moveTo>
                  <a:cubicBezTo>
                    <a:pt x="40" y="2"/>
                    <a:pt x="40" y="2"/>
                    <a:pt x="39" y="2"/>
                  </a:cubicBezTo>
                  <a:cubicBezTo>
                    <a:pt x="26" y="8"/>
                    <a:pt x="12" y="13"/>
                    <a:pt x="1" y="22"/>
                  </a:cubicBezTo>
                  <a:cubicBezTo>
                    <a:pt x="1" y="22"/>
                    <a:pt x="1" y="23"/>
                    <a:pt x="1" y="23"/>
                  </a:cubicBezTo>
                  <a:cubicBezTo>
                    <a:pt x="1" y="23"/>
                    <a:pt x="1" y="23"/>
                    <a:pt x="1" y="24"/>
                  </a:cubicBezTo>
                  <a:cubicBezTo>
                    <a:pt x="0" y="24"/>
                    <a:pt x="1" y="25"/>
                    <a:pt x="1" y="25"/>
                  </a:cubicBezTo>
                  <a:cubicBezTo>
                    <a:pt x="1" y="25"/>
                    <a:pt x="2" y="25"/>
                    <a:pt x="2" y="25"/>
                  </a:cubicBezTo>
                  <a:cubicBezTo>
                    <a:pt x="5" y="24"/>
                    <a:pt x="7" y="23"/>
                    <a:pt x="10" y="22"/>
                  </a:cubicBezTo>
                  <a:cubicBezTo>
                    <a:pt x="17" y="18"/>
                    <a:pt x="24" y="13"/>
                    <a:pt x="31" y="9"/>
                  </a:cubicBezTo>
                  <a:cubicBezTo>
                    <a:pt x="35" y="7"/>
                    <a:pt x="39" y="6"/>
                    <a:pt x="44" y="5"/>
                  </a:cubicBezTo>
                  <a:cubicBezTo>
                    <a:pt x="50" y="5"/>
                    <a:pt x="56" y="5"/>
                    <a:pt x="62" y="5"/>
                  </a:cubicBezTo>
                  <a:cubicBezTo>
                    <a:pt x="64" y="5"/>
                    <a:pt x="66" y="5"/>
                    <a:pt x="67" y="5"/>
                  </a:cubicBezTo>
                  <a:cubicBezTo>
                    <a:pt x="64" y="5"/>
                    <a:pt x="62" y="6"/>
                    <a:pt x="59" y="6"/>
                  </a:cubicBezTo>
                  <a:cubicBezTo>
                    <a:pt x="58" y="7"/>
                    <a:pt x="58" y="8"/>
                    <a:pt x="59" y="8"/>
                  </a:cubicBezTo>
                  <a:cubicBezTo>
                    <a:pt x="59" y="8"/>
                    <a:pt x="60" y="8"/>
                    <a:pt x="60" y="8"/>
                  </a:cubicBezTo>
                  <a:cubicBezTo>
                    <a:pt x="61" y="8"/>
                    <a:pt x="63" y="7"/>
                    <a:pt x="64" y="6"/>
                  </a:cubicBezTo>
                  <a:cubicBezTo>
                    <a:pt x="64" y="6"/>
                    <a:pt x="64" y="6"/>
                    <a:pt x="65" y="6"/>
                  </a:cubicBezTo>
                  <a:cubicBezTo>
                    <a:pt x="65" y="6"/>
                    <a:pt x="66" y="7"/>
                    <a:pt x="66" y="8"/>
                  </a:cubicBezTo>
                  <a:cubicBezTo>
                    <a:pt x="69" y="6"/>
                    <a:pt x="71" y="4"/>
                    <a:pt x="74" y="3"/>
                  </a:cubicBezTo>
                  <a:cubicBezTo>
                    <a:pt x="70" y="3"/>
                    <a:pt x="66" y="3"/>
                    <a:pt x="62" y="3"/>
                  </a:cubicBezTo>
                  <a:cubicBezTo>
                    <a:pt x="56" y="3"/>
                    <a:pt x="50" y="3"/>
                    <a:pt x="44" y="3"/>
                  </a:cubicBezTo>
                  <a:cubicBezTo>
                    <a:pt x="42" y="4"/>
                    <a:pt x="41" y="4"/>
                    <a:pt x="39" y="4"/>
                  </a:cubicBezTo>
                  <a:cubicBezTo>
                    <a:pt x="40" y="4"/>
                    <a:pt x="40" y="4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1" y="3"/>
                    <a:pt x="41" y="2"/>
                    <a:pt x="40" y="2"/>
                  </a:cubicBezTo>
                  <a:moveTo>
                    <a:pt x="165" y="0"/>
                  </a:moveTo>
                  <a:cubicBezTo>
                    <a:pt x="162" y="0"/>
                    <a:pt x="160" y="0"/>
                    <a:pt x="158" y="0"/>
                  </a:cubicBezTo>
                  <a:cubicBezTo>
                    <a:pt x="153" y="1"/>
                    <a:pt x="149" y="1"/>
                    <a:pt x="144" y="1"/>
                  </a:cubicBezTo>
                  <a:cubicBezTo>
                    <a:pt x="144" y="2"/>
                    <a:pt x="144" y="2"/>
                    <a:pt x="144" y="2"/>
                  </a:cubicBezTo>
                  <a:cubicBezTo>
                    <a:pt x="142" y="2"/>
                    <a:pt x="141" y="3"/>
                    <a:pt x="139" y="4"/>
                  </a:cubicBezTo>
                  <a:cubicBezTo>
                    <a:pt x="139" y="4"/>
                    <a:pt x="140" y="4"/>
                    <a:pt x="140" y="4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1" y="4"/>
                    <a:pt x="141" y="4"/>
                    <a:pt x="141" y="4"/>
                  </a:cubicBezTo>
                  <a:cubicBezTo>
                    <a:pt x="142" y="4"/>
                    <a:pt x="142" y="4"/>
                    <a:pt x="143" y="4"/>
                  </a:cubicBezTo>
                  <a:cubicBezTo>
                    <a:pt x="144" y="4"/>
                    <a:pt x="146" y="3"/>
                    <a:pt x="148" y="3"/>
                  </a:cubicBezTo>
                  <a:cubicBezTo>
                    <a:pt x="148" y="3"/>
                    <a:pt x="149" y="3"/>
                    <a:pt x="150" y="2"/>
                  </a:cubicBezTo>
                  <a:cubicBezTo>
                    <a:pt x="150" y="2"/>
                    <a:pt x="150" y="2"/>
                    <a:pt x="150" y="2"/>
                  </a:cubicBezTo>
                  <a:cubicBezTo>
                    <a:pt x="151" y="2"/>
                    <a:pt x="151" y="2"/>
                    <a:pt x="151" y="3"/>
                  </a:cubicBezTo>
                  <a:cubicBezTo>
                    <a:pt x="153" y="3"/>
                    <a:pt x="155" y="3"/>
                    <a:pt x="156" y="2"/>
                  </a:cubicBezTo>
                  <a:cubicBezTo>
                    <a:pt x="159" y="2"/>
                    <a:pt x="162" y="2"/>
                    <a:pt x="165" y="2"/>
                  </a:cubicBezTo>
                  <a:cubicBezTo>
                    <a:pt x="166" y="2"/>
                    <a:pt x="168" y="2"/>
                    <a:pt x="169" y="2"/>
                  </a:cubicBezTo>
                  <a:cubicBezTo>
                    <a:pt x="168" y="4"/>
                    <a:pt x="167" y="5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6" y="7"/>
                    <a:pt x="167" y="7"/>
                    <a:pt x="167" y="8"/>
                  </a:cubicBezTo>
                  <a:cubicBezTo>
                    <a:pt x="167" y="9"/>
                    <a:pt x="167" y="10"/>
                    <a:pt x="167" y="11"/>
                  </a:cubicBezTo>
                  <a:cubicBezTo>
                    <a:pt x="168" y="10"/>
                    <a:pt x="169" y="9"/>
                    <a:pt x="170" y="8"/>
                  </a:cubicBezTo>
                  <a:cubicBezTo>
                    <a:pt x="171" y="7"/>
                    <a:pt x="170" y="6"/>
                    <a:pt x="169" y="6"/>
                  </a:cubicBezTo>
                  <a:cubicBezTo>
                    <a:pt x="169" y="6"/>
                    <a:pt x="169" y="6"/>
                    <a:pt x="169" y="6"/>
                  </a:cubicBezTo>
                  <a:cubicBezTo>
                    <a:pt x="170" y="5"/>
                    <a:pt x="171" y="3"/>
                    <a:pt x="171" y="2"/>
                  </a:cubicBezTo>
                  <a:cubicBezTo>
                    <a:pt x="172" y="1"/>
                    <a:pt x="171" y="0"/>
                    <a:pt x="171" y="0"/>
                  </a:cubicBezTo>
                  <a:cubicBezTo>
                    <a:pt x="169" y="0"/>
                    <a:pt x="167" y="0"/>
                    <a:pt x="165" y="0"/>
                  </a:cubicBezTo>
                </a:path>
              </a:pathLst>
            </a:custGeom>
            <a:grpFill/>
            <a:ln w="3175"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15">
              <a:extLst>
                <a:ext uri="{FF2B5EF4-FFF2-40B4-BE49-F238E27FC236}">
                  <a16:creationId xmlns:a16="http://schemas.microsoft.com/office/drawing/2014/main" id="{E030CE00-7AA3-4A87-8E68-D79CCDE514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55073" y="2927350"/>
              <a:ext cx="66675" cy="728663"/>
            </a:xfrm>
            <a:custGeom>
              <a:avLst/>
              <a:gdLst>
                <a:gd name="T0" fmla="*/ 27 w 31"/>
                <a:gd name="T1" fmla="*/ 292 h 338"/>
                <a:gd name="T2" fmla="*/ 27 w 31"/>
                <a:gd name="T3" fmla="*/ 301 h 338"/>
                <a:gd name="T4" fmla="*/ 23 w 31"/>
                <a:gd name="T5" fmla="*/ 304 h 338"/>
                <a:gd name="T6" fmla="*/ 16 w 31"/>
                <a:gd name="T7" fmla="*/ 316 h 338"/>
                <a:gd name="T8" fmla="*/ 0 w 31"/>
                <a:gd name="T9" fmla="*/ 337 h 338"/>
                <a:gd name="T10" fmla="*/ 2 w 31"/>
                <a:gd name="T11" fmla="*/ 338 h 338"/>
                <a:gd name="T12" fmla="*/ 23 w 31"/>
                <a:gd name="T13" fmla="*/ 313 h 338"/>
                <a:gd name="T14" fmla="*/ 28 w 31"/>
                <a:gd name="T15" fmla="*/ 282 h 338"/>
                <a:gd name="T16" fmla="*/ 27 w 31"/>
                <a:gd name="T17" fmla="*/ 290 h 338"/>
                <a:gd name="T18" fmla="*/ 25 w 31"/>
                <a:gd name="T19" fmla="*/ 272 h 338"/>
                <a:gd name="T20" fmla="*/ 27 w 31"/>
                <a:gd name="T21" fmla="*/ 280 h 338"/>
                <a:gd name="T22" fmla="*/ 29 w 31"/>
                <a:gd name="T23" fmla="*/ 254 h 338"/>
                <a:gd name="T24" fmla="*/ 29 w 31"/>
                <a:gd name="T25" fmla="*/ 259 h 338"/>
                <a:gd name="T26" fmla="*/ 27 w 31"/>
                <a:gd name="T27" fmla="*/ 246 h 338"/>
                <a:gd name="T28" fmla="*/ 29 w 31"/>
                <a:gd name="T29" fmla="*/ 252 h 338"/>
                <a:gd name="T30" fmla="*/ 27 w 31"/>
                <a:gd name="T31" fmla="*/ 226 h 338"/>
                <a:gd name="T32" fmla="*/ 26 w 31"/>
                <a:gd name="T33" fmla="*/ 237 h 338"/>
                <a:gd name="T34" fmla="*/ 25 w 31"/>
                <a:gd name="T35" fmla="*/ 181 h 338"/>
                <a:gd name="T36" fmla="*/ 28 w 31"/>
                <a:gd name="T37" fmla="*/ 199 h 338"/>
                <a:gd name="T38" fmla="*/ 24 w 31"/>
                <a:gd name="T39" fmla="*/ 173 h 338"/>
                <a:gd name="T40" fmla="*/ 23 w 31"/>
                <a:gd name="T41" fmla="*/ 158 h 338"/>
                <a:gd name="T42" fmla="*/ 28 w 31"/>
                <a:gd name="T43" fmla="*/ 155 h 338"/>
                <a:gd name="T44" fmla="*/ 27 w 31"/>
                <a:gd name="T45" fmla="*/ 163 h 338"/>
                <a:gd name="T46" fmla="*/ 27 w 31"/>
                <a:gd name="T47" fmla="*/ 173 h 338"/>
                <a:gd name="T48" fmla="*/ 27 w 31"/>
                <a:gd name="T49" fmla="*/ 217 h 338"/>
                <a:gd name="T50" fmla="*/ 24 w 31"/>
                <a:gd name="T51" fmla="*/ 150 h 338"/>
                <a:gd name="T52" fmla="*/ 28 w 31"/>
                <a:gd name="T53" fmla="*/ 148 h 338"/>
                <a:gd name="T54" fmla="*/ 28 w 31"/>
                <a:gd name="T55" fmla="*/ 148 h 338"/>
                <a:gd name="T56" fmla="*/ 23 w 31"/>
                <a:gd name="T57" fmla="*/ 140 h 338"/>
                <a:gd name="T58" fmla="*/ 27 w 31"/>
                <a:gd name="T59" fmla="*/ 137 h 338"/>
                <a:gd name="T60" fmla="*/ 23 w 31"/>
                <a:gd name="T61" fmla="*/ 132 h 338"/>
                <a:gd name="T62" fmla="*/ 23 w 31"/>
                <a:gd name="T63" fmla="*/ 126 h 338"/>
                <a:gd name="T64" fmla="*/ 25 w 31"/>
                <a:gd name="T65" fmla="*/ 130 h 338"/>
                <a:gd name="T66" fmla="*/ 26 w 31"/>
                <a:gd name="T67" fmla="*/ 119 h 338"/>
                <a:gd name="T68" fmla="*/ 22 w 31"/>
                <a:gd name="T69" fmla="*/ 115 h 338"/>
                <a:gd name="T70" fmla="*/ 26 w 31"/>
                <a:gd name="T71" fmla="*/ 116 h 338"/>
                <a:gd name="T72" fmla="*/ 22 w 31"/>
                <a:gd name="T73" fmla="*/ 112 h 338"/>
                <a:gd name="T74" fmla="*/ 26 w 31"/>
                <a:gd name="T75" fmla="*/ 110 h 338"/>
                <a:gd name="T76" fmla="*/ 21 w 31"/>
                <a:gd name="T77" fmla="*/ 102 h 338"/>
                <a:gd name="T78" fmla="*/ 25 w 31"/>
                <a:gd name="T79" fmla="*/ 100 h 338"/>
                <a:gd name="T80" fmla="*/ 19 w 31"/>
                <a:gd name="T81" fmla="*/ 89 h 338"/>
                <a:gd name="T82" fmla="*/ 23 w 31"/>
                <a:gd name="T83" fmla="*/ 87 h 338"/>
                <a:gd name="T84" fmla="*/ 19 w 31"/>
                <a:gd name="T85" fmla="*/ 81 h 338"/>
                <a:gd name="T86" fmla="*/ 24 w 31"/>
                <a:gd name="T87" fmla="*/ 78 h 338"/>
                <a:gd name="T88" fmla="*/ 21 w 31"/>
                <a:gd name="T89" fmla="*/ 69 h 338"/>
                <a:gd name="T90" fmla="*/ 24 w 31"/>
                <a:gd name="T91" fmla="*/ 68 h 338"/>
                <a:gd name="T92" fmla="*/ 24 w 31"/>
                <a:gd name="T93" fmla="*/ 68 h 338"/>
                <a:gd name="T94" fmla="*/ 21 w 31"/>
                <a:gd name="T95" fmla="*/ 63 h 338"/>
                <a:gd name="T96" fmla="*/ 24 w 31"/>
                <a:gd name="T97" fmla="*/ 66 h 338"/>
                <a:gd name="T98" fmla="*/ 19 w 31"/>
                <a:gd name="T99" fmla="*/ 62 h 338"/>
                <a:gd name="T100" fmla="*/ 23 w 31"/>
                <a:gd name="T101" fmla="*/ 55 h 338"/>
                <a:gd name="T102" fmla="*/ 22 w 31"/>
                <a:gd name="T103" fmla="*/ 48 h 338"/>
                <a:gd name="T104" fmla="*/ 22 w 31"/>
                <a:gd name="T105" fmla="*/ 46 h 338"/>
                <a:gd name="T106" fmla="*/ 19 w 31"/>
                <a:gd name="T107" fmla="*/ 36 h 338"/>
                <a:gd name="T108" fmla="*/ 19 w 31"/>
                <a:gd name="T109" fmla="*/ 24 h 338"/>
                <a:gd name="T110" fmla="*/ 21 w 31"/>
                <a:gd name="T111" fmla="*/ 30 h 338"/>
                <a:gd name="T112" fmla="*/ 18 w 31"/>
                <a:gd name="T113" fmla="*/ 23 h 338"/>
                <a:gd name="T114" fmla="*/ 21 w 31"/>
                <a:gd name="T115" fmla="*/ 21 h 338"/>
                <a:gd name="T116" fmla="*/ 20 w 31"/>
                <a:gd name="T117" fmla="*/ 14 h 338"/>
                <a:gd name="T118" fmla="*/ 14 w 31"/>
                <a:gd name="T119" fmla="*/ 1 h 338"/>
                <a:gd name="T120" fmla="*/ 16 w 31"/>
                <a:gd name="T121" fmla="*/ 4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" h="338">
                  <a:moveTo>
                    <a:pt x="7" y="324"/>
                  </a:moveTo>
                  <a:cubicBezTo>
                    <a:pt x="9" y="322"/>
                    <a:pt x="11" y="320"/>
                    <a:pt x="14" y="319"/>
                  </a:cubicBezTo>
                  <a:cubicBezTo>
                    <a:pt x="13" y="320"/>
                    <a:pt x="12" y="321"/>
                    <a:pt x="12" y="322"/>
                  </a:cubicBezTo>
                  <a:cubicBezTo>
                    <a:pt x="10" y="323"/>
                    <a:pt x="9" y="324"/>
                    <a:pt x="7" y="324"/>
                  </a:cubicBezTo>
                  <a:moveTo>
                    <a:pt x="27" y="292"/>
                  </a:moveTo>
                  <a:cubicBezTo>
                    <a:pt x="26" y="292"/>
                    <a:pt x="25" y="293"/>
                    <a:pt x="24" y="294"/>
                  </a:cubicBezTo>
                  <a:cubicBezTo>
                    <a:pt x="24" y="296"/>
                    <a:pt x="24" y="299"/>
                    <a:pt x="23" y="301"/>
                  </a:cubicBezTo>
                  <a:cubicBezTo>
                    <a:pt x="24" y="300"/>
                    <a:pt x="25" y="300"/>
                    <a:pt x="25" y="299"/>
                  </a:cubicBezTo>
                  <a:cubicBezTo>
                    <a:pt x="25" y="299"/>
                    <a:pt x="26" y="299"/>
                    <a:pt x="26" y="299"/>
                  </a:cubicBezTo>
                  <a:cubicBezTo>
                    <a:pt x="27" y="299"/>
                    <a:pt x="27" y="300"/>
                    <a:pt x="27" y="301"/>
                  </a:cubicBezTo>
                  <a:cubicBezTo>
                    <a:pt x="26" y="301"/>
                    <a:pt x="26" y="301"/>
                    <a:pt x="26" y="301"/>
                  </a:cubicBezTo>
                  <a:cubicBezTo>
                    <a:pt x="26" y="302"/>
                    <a:pt x="26" y="303"/>
                    <a:pt x="26" y="303"/>
                  </a:cubicBezTo>
                  <a:cubicBezTo>
                    <a:pt x="26" y="304"/>
                    <a:pt x="25" y="306"/>
                    <a:pt x="24" y="307"/>
                  </a:cubicBezTo>
                  <a:cubicBezTo>
                    <a:pt x="25" y="305"/>
                    <a:pt x="25" y="304"/>
                    <a:pt x="25" y="302"/>
                  </a:cubicBezTo>
                  <a:cubicBezTo>
                    <a:pt x="24" y="303"/>
                    <a:pt x="23" y="304"/>
                    <a:pt x="23" y="304"/>
                  </a:cubicBezTo>
                  <a:cubicBezTo>
                    <a:pt x="22" y="305"/>
                    <a:pt x="22" y="306"/>
                    <a:pt x="22" y="306"/>
                  </a:cubicBezTo>
                  <a:cubicBezTo>
                    <a:pt x="22" y="308"/>
                    <a:pt x="21" y="310"/>
                    <a:pt x="21" y="312"/>
                  </a:cubicBezTo>
                  <a:cubicBezTo>
                    <a:pt x="20" y="313"/>
                    <a:pt x="18" y="315"/>
                    <a:pt x="17" y="316"/>
                  </a:cubicBezTo>
                  <a:cubicBezTo>
                    <a:pt x="17" y="316"/>
                    <a:pt x="17" y="316"/>
                    <a:pt x="16" y="316"/>
                  </a:cubicBezTo>
                  <a:cubicBezTo>
                    <a:pt x="16" y="316"/>
                    <a:pt x="16" y="316"/>
                    <a:pt x="16" y="316"/>
                  </a:cubicBezTo>
                  <a:cubicBezTo>
                    <a:pt x="11" y="317"/>
                    <a:pt x="6" y="322"/>
                    <a:pt x="3" y="327"/>
                  </a:cubicBezTo>
                  <a:cubicBezTo>
                    <a:pt x="3" y="328"/>
                    <a:pt x="3" y="329"/>
                    <a:pt x="4" y="329"/>
                  </a:cubicBezTo>
                  <a:cubicBezTo>
                    <a:pt x="4" y="329"/>
                    <a:pt x="4" y="329"/>
                    <a:pt x="5" y="329"/>
                  </a:cubicBezTo>
                  <a:cubicBezTo>
                    <a:pt x="6" y="328"/>
                    <a:pt x="7" y="327"/>
                    <a:pt x="8" y="326"/>
                  </a:cubicBezTo>
                  <a:cubicBezTo>
                    <a:pt x="5" y="330"/>
                    <a:pt x="3" y="333"/>
                    <a:pt x="0" y="337"/>
                  </a:cubicBezTo>
                  <a:cubicBezTo>
                    <a:pt x="0" y="337"/>
                    <a:pt x="1" y="338"/>
                    <a:pt x="1" y="338"/>
                  </a:cubicBezTo>
                  <a:cubicBezTo>
                    <a:pt x="2" y="338"/>
                    <a:pt x="2" y="338"/>
                    <a:pt x="2" y="338"/>
                  </a:cubicBezTo>
                  <a:cubicBezTo>
                    <a:pt x="2" y="338"/>
                    <a:pt x="2" y="338"/>
                    <a:pt x="2" y="338"/>
                  </a:cubicBezTo>
                  <a:cubicBezTo>
                    <a:pt x="2" y="338"/>
                    <a:pt x="2" y="338"/>
                    <a:pt x="2" y="338"/>
                  </a:cubicBezTo>
                  <a:cubicBezTo>
                    <a:pt x="2" y="338"/>
                    <a:pt x="2" y="338"/>
                    <a:pt x="2" y="338"/>
                  </a:cubicBezTo>
                  <a:cubicBezTo>
                    <a:pt x="6" y="333"/>
                    <a:pt x="10" y="329"/>
                    <a:pt x="13" y="324"/>
                  </a:cubicBezTo>
                  <a:cubicBezTo>
                    <a:pt x="13" y="324"/>
                    <a:pt x="13" y="323"/>
                    <a:pt x="13" y="323"/>
                  </a:cubicBezTo>
                  <a:cubicBezTo>
                    <a:pt x="14" y="323"/>
                    <a:pt x="15" y="323"/>
                    <a:pt x="15" y="322"/>
                  </a:cubicBezTo>
                  <a:cubicBezTo>
                    <a:pt x="19" y="320"/>
                    <a:pt x="21" y="317"/>
                    <a:pt x="22" y="314"/>
                  </a:cubicBezTo>
                  <a:cubicBezTo>
                    <a:pt x="22" y="313"/>
                    <a:pt x="23" y="313"/>
                    <a:pt x="23" y="313"/>
                  </a:cubicBezTo>
                  <a:cubicBezTo>
                    <a:pt x="23" y="312"/>
                    <a:pt x="23" y="312"/>
                    <a:pt x="24" y="312"/>
                  </a:cubicBezTo>
                  <a:cubicBezTo>
                    <a:pt x="27" y="308"/>
                    <a:pt x="28" y="304"/>
                    <a:pt x="28" y="298"/>
                  </a:cubicBezTo>
                  <a:cubicBezTo>
                    <a:pt x="27" y="296"/>
                    <a:pt x="27" y="295"/>
                    <a:pt x="26" y="293"/>
                  </a:cubicBezTo>
                  <a:cubicBezTo>
                    <a:pt x="27" y="292"/>
                    <a:pt x="27" y="292"/>
                    <a:pt x="27" y="292"/>
                  </a:cubicBezTo>
                  <a:moveTo>
                    <a:pt x="28" y="282"/>
                  </a:moveTo>
                  <a:cubicBezTo>
                    <a:pt x="26" y="283"/>
                    <a:pt x="25" y="284"/>
                    <a:pt x="24" y="285"/>
                  </a:cubicBezTo>
                  <a:cubicBezTo>
                    <a:pt x="24" y="287"/>
                    <a:pt x="24" y="289"/>
                    <a:pt x="24" y="291"/>
                  </a:cubicBezTo>
                  <a:cubicBezTo>
                    <a:pt x="25" y="291"/>
                    <a:pt x="25" y="290"/>
                    <a:pt x="26" y="290"/>
                  </a:cubicBezTo>
                  <a:cubicBezTo>
                    <a:pt x="26" y="290"/>
                    <a:pt x="26" y="290"/>
                    <a:pt x="26" y="290"/>
                  </a:cubicBezTo>
                  <a:cubicBezTo>
                    <a:pt x="27" y="290"/>
                    <a:pt x="27" y="290"/>
                    <a:pt x="27" y="290"/>
                  </a:cubicBezTo>
                  <a:cubicBezTo>
                    <a:pt x="27" y="287"/>
                    <a:pt x="27" y="285"/>
                    <a:pt x="28" y="282"/>
                  </a:cubicBezTo>
                  <a:moveTo>
                    <a:pt x="29" y="261"/>
                  </a:moveTo>
                  <a:cubicBezTo>
                    <a:pt x="28" y="262"/>
                    <a:pt x="26" y="263"/>
                    <a:pt x="25" y="264"/>
                  </a:cubicBezTo>
                  <a:cubicBezTo>
                    <a:pt x="25" y="267"/>
                    <a:pt x="25" y="269"/>
                    <a:pt x="25" y="272"/>
                  </a:cubicBezTo>
                  <a:cubicBezTo>
                    <a:pt x="25" y="272"/>
                    <a:pt x="25" y="272"/>
                    <a:pt x="25" y="272"/>
                  </a:cubicBezTo>
                  <a:cubicBezTo>
                    <a:pt x="25" y="272"/>
                    <a:pt x="26" y="273"/>
                    <a:pt x="26" y="273"/>
                  </a:cubicBezTo>
                  <a:cubicBezTo>
                    <a:pt x="25" y="274"/>
                    <a:pt x="25" y="275"/>
                    <a:pt x="24" y="275"/>
                  </a:cubicBezTo>
                  <a:cubicBezTo>
                    <a:pt x="24" y="275"/>
                    <a:pt x="24" y="275"/>
                    <a:pt x="24" y="276"/>
                  </a:cubicBezTo>
                  <a:cubicBezTo>
                    <a:pt x="24" y="278"/>
                    <a:pt x="24" y="280"/>
                    <a:pt x="24" y="282"/>
                  </a:cubicBezTo>
                  <a:cubicBezTo>
                    <a:pt x="25" y="282"/>
                    <a:pt x="26" y="281"/>
                    <a:pt x="27" y="280"/>
                  </a:cubicBezTo>
                  <a:cubicBezTo>
                    <a:pt x="27" y="280"/>
                    <a:pt x="27" y="280"/>
                    <a:pt x="28" y="280"/>
                  </a:cubicBezTo>
                  <a:cubicBezTo>
                    <a:pt x="28" y="280"/>
                    <a:pt x="28" y="280"/>
                    <a:pt x="28" y="280"/>
                  </a:cubicBezTo>
                  <a:cubicBezTo>
                    <a:pt x="28" y="280"/>
                    <a:pt x="28" y="280"/>
                    <a:pt x="28" y="280"/>
                  </a:cubicBezTo>
                  <a:cubicBezTo>
                    <a:pt x="28" y="274"/>
                    <a:pt x="29" y="267"/>
                    <a:pt x="29" y="261"/>
                  </a:cubicBezTo>
                  <a:moveTo>
                    <a:pt x="29" y="254"/>
                  </a:moveTo>
                  <a:cubicBezTo>
                    <a:pt x="28" y="256"/>
                    <a:pt x="27" y="257"/>
                    <a:pt x="25" y="258"/>
                  </a:cubicBezTo>
                  <a:cubicBezTo>
                    <a:pt x="25" y="259"/>
                    <a:pt x="25" y="260"/>
                    <a:pt x="25" y="262"/>
                  </a:cubicBezTo>
                  <a:cubicBezTo>
                    <a:pt x="26" y="261"/>
                    <a:pt x="27" y="260"/>
                    <a:pt x="28" y="259"/>
                  </a:cubicBezTo>
                  <a:cubicBezTo>
                    <a:pt x="28" y="259"/>
                    <a:pt x="28" y="259"/>
                    <a:pt x="29" y="259"/>
                  </a:cubicBezTo>
                  <a:cubicBezTo>
                    <a:pt x="29" y="259"/>
                    <a:pt x="29" y="259"/>
                    <a:pt x="29" y="259"/>
                  </a:cubicBezTo>
                  <a:cubicBezTo>
                    <a:pt x="29" y="257"/>
                    <a:pt x="29" y="256"/>
                    <a:pt x="29" y="254"/>
                  </a:cubicBezTo>
                  <a:moveTo>
                    <a:pt x="30" y="237"/>
                  </a:moveTo>
                  <a:cubicBezTo>
                    <a:pt x="29" y="238"/>
                    <a:pt x="28" y="239"/>
                    <a:pt x="26" y="240"/>
                  </a:cubicBezTo>
                  <a:cubicBezTo>
                    <a:pt x="26" y="242"/>
                    <a:pt x="26" y="244"/>
                    <a:pt x="26" y="247"/>
                  </a:cubicBezTo>
                  <a:cubicBezTo>
                    <a:pt x="26" y="247"/>
                    <a:pt x="26" y="246"/>
                    <a:pt x="27" y="246"/>
                  </a:cubicBezTo>
                  <a:cubicBezTo>
                    <a:pt x="27" y="246"/>
                    <a:pt x="27" y="246"/>
                    <a:pt x="27" y="246"/>
                  </a:cubicBezTo>
                  <a:cubicBezTo>
                    <a:pt x="28" y="246"/>
                    <a:pt x="28" y="247"/>
                    <a:pt x="28" y="248"/>
                  </a:cubicBezTo>
                  <a:cubicBezTo>
                    <a:pt x="27" y="248"/>
                    <a:pt x="26" y="249"/>
                    <a:pt x="26" y="249"/>
                  </a:cubicBezTo>
                  <a:cubicBezTo>
                    <a:pt x="26" y="251"/>
                    <a:pt x="25" y="253"/>
                    <a:pt x="25" y="255"/>
                  </a:cubicBezTo>
                  <a:cubicBezTo>
                    <a:pt x="27" y="254"/>
                    <a:pt x="28" y="253"/>
                    <a:pt x="29" y="252"/>
                  </a:cubicBezTo>
                  <a:cubicBezTo>
                    <a:pt x="29" y="252"/>
                    <a:pt x="29" y="252"/>
                    <a:pt x="30" y="252"/>
                  </a:cubicBezTo>
                  <a:cubicBezTo>
                    <a:pt x="30" y="247"/>
                    <a:pt x="30" y="242"/>
                    <a:pt x="30" y="237"/>
                  </a:cubicBezTo>
                  <a:moveTo>
                    <a:pt x="31" y="217"/>
                  </a:moveTo>
                  <a:cubicBezTo>
                    <a:pt x="29" y="218"/>
                    <a:pt x="28" y="218"/>
                    <a:pt x="27" y="219"/>
                  </a:cubicBezTo>
                  <a:cubicBezTo>
                    <a:pt x="27" y="221"/>
                    <a:pt x="27" y="223"/>
                    <a:pt x="27" y="226"/>
                  </a:cubicBezTo>
                  <a:cubicBezTo>
                    <a:pt x="27" y="226"/>
                    <a:pt x="27" y="226"/>
                    <a:pt x="27" y="225"/>
                  </a:cubicBezTo>
                  <a:cubicBezTo>
                    <a:pt x="27" y="225"/>
                    <a:pt x="28" y="225"/>
                    <a:pt x="28" y="225"/>
                  </a:cubicBezTo>
                  <a:cubicBezTo>
                    <a:pt x="28" y="225"/>
                    <a:pt x="29" y="227"/>
                    <a:pt x="28" y="227"/>
                  </a:cubicBezTo>
                  <a:cubicBezTo>
                    <a:pt x="28" y="227"/>
                    <a:pt x="27" y="228"/>
                    <a:pt x="27" y="228"/>
                  </a:cubicBezTo>
                  <a:cubicBezTo>
                    <a:pt x="27" y="231"/>
                    <a:pt x="26" y="234"/>
                    <a:pt x="26" y="237"/>
                  </a:cubicBezTo>
                  <a:cubicBezTo>
                    <a:pt x="28" y="236"/>
                    <a:pt x="29" y="235"/>
                    <a:pt x="30" y="234"/>
                  </a:cubicBezTo>
                  <a:cubicBezTo>
                    <a:pt x="30" y="229"/>
                    <a:pt x="31" y="223"/>
                    <a:pt x="31" y="217"/>
                  </a:cubicBezTo>
                  <a:moveTo>
                    <a:pt x="26" y="174"/>
                  </a:moveTo>
                  <a:cubicBezTo>
                    <a:pt x="26" y="175"/>
                    <a:pt x="25" y="175"/>
                    <a:pt x="24" y="176"/>
                  </a:cubicBezTo>
                  <a:cubicBezTo>
                    <a:pt x="25" y="178"/>
                    <a:pt x="25" y="180"/>
                    <a:pt x="25" y="181"/>
                  </a:cubicBezTo>
                  <a:cubicBezTo>
                    <a:pt x="25" y="182"/>
                    <a:pt x="25" y="182"/>
                    <a:pt x="25" y="182"/>
                  </a:cubicBezTo>
                  <a:cubicBezTo>
                    <a:pt x="26" y="188"/>
                    <a:pt x="26" y="193"/>
                    <a:pt x="26" y="199"/>
                  </a:cubicBezTo>
                  <a:cubicBezTo>
                    <a:pt x="26" y="199"/>
                    <a:pt x="26" y="199"/>
                    <a:pt x="26" y="200"/>
                  </a:cubicBezTo>
                  <a:cubicBezTo>
                    <a:pt x="27" y="200"/>
                    <a:pt x="27" y="199"/>
                    <a:pt x="27" y="199"/>
                  </a:cubicBezTo>
                  <a:cubicBezTo>
                    <a:pt x="27" y="199"/>
                    <a:pt x="27" y="199"/>
                    <a:pt x="28" y="199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1"/>
                    <a:pt x="27" y="183"/>
                    <a:pt x="26" y="174"/>
                  </a:cubicBezTo>
                  <a:moveTo>
                    <a:pt x="25" y="164"/>
                  </a:moveTo>
                  <a:cubicBezTo>
                    <a:pt x="25" y="164"/>
                    <a:pt x="24" y="165"/>
                    <a:pt x="23" y="165"/>
                  </a:cubicBezTo>
                  <a:cubicBezTo>
                    <a:pt x="24" y="168"/>
                    <a:pt x="24" y="171"/>
                    <a:pt x="24" y="173"/>
                  </a:cubicBezTo>
                  <a:cubicBezTo>
                    <a:pt x="25" y="173"/>
                    <a:pt x="25" y="172"/>
                    <a:pt x="26" y="172"/>
                  </a:cubicBezTo>
                  <a:cubicBezTo>
                    <a:pt x="26" y="170"/>
                    <a:pt x="25" y="167"/>
                    <a:pt x="25" y="165"/>
                  </a:cubicBezTo>
                  <a:cubicBezTo>
                    <a:pt x="25" y="164"/>
                    <a:pt x="25" y="164"/>
                    <a:pt x="25" y="164"/>
                  </a:cubicBezTo>
                  <a:moveTo>
                    <a:pt x="25" y="157"/>
                  </a:moveTo>
                  <a:cubicBezTo>
                    <a:pt x="24" y="157"/>
                    <a:pt x="23" y="158"/>
                    <a:pt x="23" y="158"/>
                  </a:cubicBezTo>
                  <a:cubicBezTo>
                    <a:pt x="23" y="159"/>
                    <a:pt x="23" y="160"/>
                    <a:pt x="23" y="161"/>
                  </a:cubicBezTo>
                  <a:cubicBezTo>
                    <a:pt x="23" y="162"/>
                    <a:pt x="23" y="162"/>
                    <a:pt x="23" y="163"/>
                  </a:cubicBezTo>
                  <a:cubicBezTo>
                    <a:pt x="24" y="163"/>
                    <a:pt x="24" y="162"/>
                    <a:pt x="25" y="162"/>
                  </a:cubicBezTo>
                  <a:cubicBezTo>
                    <a:pt x="25" y="160"/>
                    <a:pt x="25" y="159"/>
                    <a:pt x="25" y="157"/>
                  </a:cubicBezTo>
                  <a:moveTo>
                    <a:pt x="28" y="155"/>
                  </a:moveTo>
                  <a:cubicBezTo>
                    <a:pt x="28" y="155"/>
                    <a:pt x="27" y="156"/>
                    <a:pt x="26" y="156"/>
                  </a:cubicBezTo>
                  <a:cubicBezTo>
                    <a:pt x="26" y="158"/>
                    <a:pt x="27" y="159"/>
                    <a:pt x="27" y="160"/>
                  </a:cubicBezTo>
                  <a:cubicBezTo>
                    <a:pt x="27" y="160"/>
                    <a:pt x="27" y="160"/>
                    <a:pt x="27" y="160"/>
                  </a:cubicBezTo>
                  <a:cubicBezTo>
                    <a:pt x="28" y="160"/>
                    <a:pt x="28" y="162"/>
                    <a:pt x="28" y="162"/>
                  </a:cubicBezTo>
                  <a:cubicBezTo>
                    <a:pt x="27" y="162"/>
                    <a:pt x="27" y="163"/>
                    <a:pt x="27" y="163"/>
                  </a:cubicBezTo>
                  <a:cubicBezTo>
                    <a:pt x="27" y="166"/>
                    <a:pt x="27" y="168"/>
                    <a:pt x="27" y="171"/>
                  </a:cubicBezTo>
                  <a:cubicBezTo>
                    <a:pt x="27" y="171"/>
                    <a:pt x="28" y="171"/>
                    <a:pt x="28" y="171"/>
                  </a:cubicBezTo>
                  <a:cubicBezTo>
                    <a:pt x="28" y="171"/>
                    <a:pt x="28" y="171"/>
                    <a:pt x="28" y="171"/>
                  </a:cubicBezTo>
                  <a:cubicBezTo>
                    <a:pt x="29" y="171"/>
                    <a:pt x="29" y="172"/>
                    <a:pt x="29" y="172"/>
                  </a:cubicBezTo>
                  <a:cubicBezTo>
                    <a:pt x="28" y="173"/>
                    <a:pt x="28" y="173"/>
                    <a:pt x="27" y="173"/>
                  </a:cubicBezTo>
                  <a:cubicBezTo>
                    <a:pt x="28" y="180"/>
                    <a:pt x="28" y="186"/>
                    <a:pt x="28" y="193"/>
                  </a:cubicBezTo>
                  <a:cubicBezTo>
                    <a:pt x="28" y="195"/>
                    <a:pt x="28" y="197"/>
                    <a:pt x="29" y="199"/>
                  </a:cubicBezTo>
                  <a:cubicBezTo>
                    <a:pt x="29" y="200"/>
                    <a:pt x="29" y="200"/>
                    <a:pt x="28" y="200"/>
                  </a:cubicBezTo>
                  <a:cubicBezTo>
                    <a:pt x="28" y="201"/>
                    <a:pt x="27" y="202"/>
                    <a:pt x="27" y="202"/>
                  </a:cubicBezTo>
                  <a:cubicBezTo>
                    <a:pt x="27" y="207"/>
                    <a:pt x="27" y="212"/>
                    <a:pt x="27" y="217"/>
                  </a:cubicBezTo>
                  <a:cubicBezTo>
                    <a:pt x="28" y="216"/>
                    <a:pt x="29" y="215"/>
                    <a:pt x="31" y="215"/>
                  </a:cubicBezTo>
                  <a:cubicBezTo>
                    <a:pt x="31" y="211"/>
                    <a:pt x="31" y="207"/>
                    <a:pt x="30" y="203"/>
                  </a:cubicBezTo>
                  <a:cubicBezTo>
                    <a:pt x="30" y="190"/>
                    <a:pt x="30" y="177"/>
                    <a:pt x="29" y="164"/>
                  </a:cubicBezTo>
                  <a:cubicBezTo>
                    <a:pt x="29" y="161"/>
                    <a:pt x="29" y="158"/>
                    <a:pt x="28" y="155"/>
                  </a:cubicBezTo>
                  <a:moveTo>
                    <a:pt x="24" y="150"/>
                  </a:moveTo>
                  <a:cubicBezTo>
                    <a:pt x="23" y="150"/>
                    <a:pt x="23" y="151"/>
                    <a:pt x="22" y="151"/>
                  </a:cubicBezTo>
                  <a:cubicBezTo>
                    <a:pt x="22" y="153"/>
                    <a:pt x="22" y="154"/>
                    <a:pt x="22" y="156"/>
                  </a:cubicBezTo>
                  <a:cubicBezTo>
                    <a:pt x="23" y="156"/>
                    <a:pt x="24" y="155"/>
                    <a:pt x="24" y="155"/>
                  </a:cubicBezTo>
                  <a:cubicBezTo>
                    <a:pt x="24" y="153"/>
                    <a:pt x="24" y="152"/>
                    <a:pt x="24" y="150"/>
                  </a:cubicBezTo>
                  <a:moveTo>
                    <a:pt x="28" y="148"/>
                  </a:moveTo>
                  <a:cubicBezTo>
                    <a:pt x="27" y="148"/>
                    <a:pt x="27" y="148"/>
                    <a:pt x="26" y="149"/>
                  </a:cubicBezTo>
                  <a:cubicBezTo>
                    <a:pt x="26" y="150"/>
                    <a:pt x="26" y="152"/>
                    <a:pt x="26" y="154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7" y="154"/>
                    <a:pt x="28" y="153"/>
                    <a:pt x="28" y="153"/>
                  </a:cubicBezTo>
                  <a:cubicBezTo>
                    <a:pt x="28" y="151"/>
                    <a:pt x="28" y="149"/>
                    <a:pt x="28" y="148"/>
                  </a:cubicBezTo>
                  <a:moveTo>
                    <a:pt x="23" y="140"/>
                  </a:moveTo>
                  <a:cubicBezTo>
                    <a:pt x="23" y="141"/>
                    <a:pt x="22" y="141"/>
                    <a:pt x="21" y="141"/>
                  </a:cubicBezTo>
                  <a:cubicBezTo>
                    <a:pt x="22" y="144"/>
                    <a:pt x="22" y="146"/>
                    <a:pt x="22" y="149"/>
                  </a:cubicBezTo>
                  <a:cubicBezTo>
                    <a:pt x="23" y="149"/>
                    <a:pt x="23" y="148"/>
                    <a:pt x="24" y="148"/>
                  </a:cubicBezTo>
                  <a:cubicBezTo>
                    <a:pt x="24" y="145"/>
                    <a:pt x="23" y="143"/>
                    <a:pt x="23" y="140"/>
                  </a:cubicBezTo>
                  <a:moveTo>
                    <a:pt x="27" y="137"/>
                  </a:moveTo>
                  <a:cubicBezTo>
                    <a:pt x="27" y="138"/>
                    <a:pt x="26" y="138"/>
                    <a:pt x="25" y="139"/>
                  </a:cubicBezTo>
                  <a:cubicBezTo>
                    <a:pt x="26" y="141"/>
                    <a:pt x="26" y="144"/>
                    <a:pt x="26" y="146"/>
                  </a:cubicBezTo>
                  <a:cubicBezTo>
                    <a:pt x="26" y="146"/>
                    <a:pt x="27" y="146"/>
                    <a:pt x="28" y="145"/>
                  </a:cubicBezTo>
                  <a:cubicBezTo>
                    <a:pt x="28" y="143"/>
                    <a:pt x="27" y="140"/>
                    <a:pt x="27" y="137"/>
                  </a:cubicBezTo>
                  <a:moveTo>
                    <a:pt x="23" y="132"/>
                  </a:moveTo>
                  <a:cubicBezTo>
                    <a:pt x="22" y="132"/>
                    <a:pt x="21" y="133"/>
                    <a:pt x="21" y="133"/>
                  </a:cubicBezTo>
                  <a:cubicBezTo>
                    <a:pt x="21" y="135"/>
                    <a:pt x="21" y="137"/>
                    <a:pt x="21" y="139"/>
                  </a:cubicBezTo>
                  <a:cubicBezTo>
                    <a:pt x="22" y="139"/>
                    <a:pt x="23" y="138"/>
                    <a:pt x="23" y="138"/>
                  </a:cubicBezTo>
                  <a:cubicBezTo>
                    <a:pt x="23" y="136"/>
                    <a:pt x="23" y="134"/>
                    <a:pt x="23" y="132"/>
                  </a:cubicBezTo>
                  <a:moveTo>
                    <a:pt x="22" y="123"/>
                  </a:moveTo>
                  <a:cubicBezTo>
                    <a:pt x="22" y="123"/>
                    <a:pt x="21" y="124"/>
                    <a:pt x="20" y="124"/>
                  </a:cubicBezTo>
                  <a:cubicBezTo>
                    <a:pt x="20" y="127"/>
                    <a:pt x="21" y="129"/>
                    <a:pt x="21" y="131"/>
                  </a:cubicBezTo>
                  <a:cubicBezTo>
                    <a:pt x="21" y="130"/>
                    <a:pt x="22" y="130"/>
                    <a:pt x="23" y="129"/>
                  </a:cubicBezTo>
                  <a:cubicBezTo>
                    <a:pt x="23" y="128"/>
                    <a:pt x="23" y="127"/>
                    <a:pt x="23" y="126"/>
                  </a:cubicBezTo>
                  <a:cubicBezTo>
                    <a:pt x="22" y="125"/>
                    <a:pt x="22" y="124"/>
                    <a:pt x="22" y="123"/>
                  </a:cubicBezTo>
                  <a:moveTo>
                    <a:pt x="26" y="119"/>
                  </a:moveTo>
                  <a:cubicBezTo>
                    <a:pt x="26" y="120"/>
                    <a:pt x="25" y="120"/>
                    <a:pt x="24" y="121"/>
                  </a:cubicBezTo>
                  <a:cubicBezTo>
                    <a:pt x="25" y="123"/>
                    <a:pt x="25" y="126"/>
                    <a:pt x="25" y="128"/>
                  </a:cubicBezTo>
                  <a:cubicBezTo>
                    <a:pt x="26" y="128"/>
                    <a:pt x="26" y="129"/>
                    <a:pt x="25" y="130"/>
                  </a:cubicBezTo>
                  <a:cubicBezTo>
                    <a:pt x="25" y="130"/>
                    <a:pt x="25" y="130"/>
                    <a:pt x="25" y="130"/>
                  </a:cubicBezTo>
                  <a:cubicBezTo>
                    <a:pt x="25" y="132"/>
                    <a:pt x="25" y="134"/>
                    <a:pt x="25" y="137"/>
                  </a:cubicBezTo>
                  <a:cubicBezTo>
                    <a:pt x="26" y="136"/>
                    <a:pt x="27" y="136"/>
                    <a:pt x="27" y="135"/>
                  </a:cubicBezTo>
                  <a:cubicBezTo>
                    <a:pt x="27" y="132"/>
                    <a:pt x="27" y="128"/>
                    <a:pt x="27" y="124"/>
                  </a:cubicBezTo>
                  <a:cubicBezTo>
                    <a:pt x="27" y="123"/>
                    <a:pt x="26" y="121"/>
                    <a:pt x="26" y="119"/>
                  </a:cubicBezTo>
                  <a:moveTo>
                    <a:pt x="22" y="115"/>
                  </a:moveTo>
                  <a:cubicBezTo>
                    <a:pt x="21" y="115"/>
                    <a:pt x="21" y="115"/>
                    <a:pt x="20" y="116"/>
                  </a:cubicBezTo>
                  <a:cubicBezTo>
                    <a:pt x="20" y="118"/>
                    <a:pt x="20" y="120"/>
                    <a:pt x="20" y="122"/>
                  </a:cubicBezTo>
                  <a:cubicBezTo>
                    <a:pt x="21" y="121"/>
                    <a:pt x="22" y="121"/>
                    <a:pt x="22" y="120"/>
                  </a:cubicBezTo>
                  <a:cubicBezTo>
                    <a:pt x="22" y="118"/>
                    <a:pt x="22" y="116"/>
                    <a:pt x="22" y="115"/>
                  </a:cubicBezTo>
                  <a:moveTo>
                    <a:pt x="26" y="112"/>
                  </a:moveTo>
                  <a:cubicBezTo>
                    <a:pt x="25" y="112"/>
                    <a:pt x="25" y="113"/>
                    <a:pt x="24" y="113"/>
                  </a:cubicBezTo>
                  <a:cubicBezTo>
                    <a:pt x="24" y="115"/>
                    <a:pt x="24" y="116"/>
                    <a:pt x="24" y="118"/>
                  </a:cubicBezTo>
                  <a:cubicBezTo>
                    <a:pt x="25" y="118"/>
                    <a:pt x="25" y="117"/>
                    <a:pt x="26" y="116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26" y="115"/>
                    <a:pt x="26" y="113"/>
                    <a:pt x="26" y="112"/>
                  </a:cubicBezTo>
                  <a:moveTo>
                    <a:pt x="22" y="105"/>
                  </a:moveTo>
                  <a:cubicBezTo>
                    <a:pt x="21" y="105"/>
                    <a:pt x="20" y="106"/>
                    <a:pt x="19" y="106"/>
                  </a:cubicBezTo>
                  <a:cubicBezTo>
                    <a:pt x="20" y="109"/>
                    <a:pt x="20" y="111"/>
                    <a:pt x="20" y="114"/>
                  </a:cubicBezTo>
                  <a:cubicBezTo>
                    <a:pt x="20" y="113"/>
                    <a:pt x="21" y="113"/>
                    <a:pt x="22" y="112"/>
                  </a:cubicBezTo>
                  <a:cubicBezTo>
                    <a:pt x="22" y="110"/>
                    <a:pt x="22" y="107"/>
                    <a:pt x="22" y="105"/>
                  </a:cubicBezTo>
                  <a:moveTo>
                    <a:pt x="25" y="102"/>
                  </a:moveTo>
                  <a:cubicBezTo>
                    <a:pt x="25" y="102"/>
                    <a:pt x="24" y="103"/>
                    <a:pt x="24" y="103"/>
                  </a:cubicBezTo>
                  <a:cubicBezTo>
                    <a:pt x="24" y="106"/>
                    <a:pt x="24" y="108"/>
                    <a:pt x="24" y="111"/>
                  </a:cubicBezTo>
                  <a:cubicBezTo>
                    <a:pt x="25" y="111"/>
                    <a:pt x="25" y="110"/>
                    <a:pt x="26" y="110"/>
                  </a:cubicBezTo>
                  <a:cubicBezTo>
                    <a:pt x="26" y="107"/>
                    <a:pt x="26" y="104"/>
                    <a:pt x="25" y="102"/>
                  </a:cubicBezTo>
                  <a:moveTo>
                    <a:pt x="21" y="96"/>
                  </a:moveTo>
                  <a:cubicBezTo>
                    <a:pt x="21" y="96"/>
                    <a:pt x="20" y="97"/>
                    <a:pt x="19" y="97"/>
                  </a:cubicBezTo>
                  <a:cubicBezTo>
                    <a:pt x="19" y="100"/>
                    <a:pt x="19" y="102"/>
                    <a:pt x="19" y="104"/>
                  </a:cubicBezTo>
                  <a:cubicBezTo>
                    <a:pt x="20" y="104"/>
                    <a:pt x="21" y="103"/>
                    <a:pt x="21" y="102"/>
                  </a:cubicBezTo>
                  <a:cubicBezTo>
                    <a:pt x="21" y="100"/>
                    <a:pt x="21" y="98"/>
                    <a:pt x="21" y="96"/>
                  </a:cubicBezTo>
                  <a:moveTo>
                    <a:pt x="25" y="94"/>
                  </a:moveTo>
                  <a:cubicBezTo>
                    <a:pt x="24" y="94"/>
                    <a:pt x="24" y="94"/>
                    <a:pt x="23" y="95"/>
                  </a:cubicBezTo>
                  <a:cubicBezTo>
                    <a:pt x="23" y="97"/>
                    <a:pt x="23" y="99"/>
                    <a:pt x="23" y="101"/>
                  </a:cubicBezTo>
                  <a:cubicBezTo>
                    <a:pt x="24" y="100"/>
                    <a:pt x="24" y="100"/>
                    <a:pt x="25" y="100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7"/>
                    <a:pt x="25" y="96"/>
                    <a:pt x="25" y="94"/>
                  </a:cubicBezTo>
                  <a:moveTo>
                    <a:pt x="21" y="88"/>
                  </a:moveTo>
                  <a:cubicBezTo>
                    <a:pt x="20" y="88"/>
                    <a:pt x="20" y="89"/>
                    <a:pt x="19" y="89"/>
                  </a:cubicBezTo>
                  <a:cubicBezTo>
                    <a:pt x="19" y="91"/>
                    <a:pt x="19" y="93"/>
                    <a:pt x="19" y="95"/>
                  </a:cubicBezTo>
                  <a:cubicBezTo>
                    <a:pt x="20" y="95"/>
                    <a:pt x="20" y="94"/>
                    <a:pt x="21" y="94"/>
                  </a:cubicBezTo>
                  <a:cubicBezTo>
                    <a:pt x="21" y="92"/>
                    <a:pt x="21" y="90"/>
                    <a:pt x="21" y="88"/>
                  </a:cubicBezTo>
                  <a:moveTo>
                    <a:pt x="25" y="86"/>
                  </a:moveTo>
                  <a:cubicBezTo>
                    <a:pt x="24" y="86"/>
                    <a:pt x="23" y="87"/>
                    <a:pt x="23" y="87"/>
                  </a:cubicBezTo>
                  <a:cubicBezTo>
                    <a:pt x="23" y="89"/>
                    <a:pt x="23" y="91"/>
                    <a:pt x="23" y="93"/>
                  </a:cubicBezTo>
                  <a:cubicBezTo>
                    <a:pt x="24" y="92"/>
                    <a:pt x="24" y="92"/>
                    <a:pt x="25" y="91"/>
                  </a:cubicBezTo>
                  <a:cubicBezTo>
                    <a:pt x="25" y="90"/>
                    <a:pt x="25" y="88"/>
                    <a:pt x="25" y="86"/>
                  </a:cubicBezTo>
                  <a:moveTo>
                    <a:pt x="21" y="80"/>
                  </a:moveTo>
                  <a:cubicBezTo>
                    <a:pt x="20" y="80"/>
                    <a:pt x="20" y="80"/>
                    <a:pt x="19" y="81"/>
                  </a:cubicBezTo>
                  <a:cubicBezTo>
                    <a:pt x="19" y="82"/>
                    <a:pt x="19" y="83"/>
                    <a:pt x="19" y="84"/>
                  </a:cubicBezTo>
                  <a:cubicBezTo>
                    <a:pt x="19" y="85"/>
                    <a:pt x="19" y="86"/>
                    <a:pt x="19" y="87"/>
                  </a:cubicBezTo>
                  <a:cubicBezTo>
                    <a:pt x="20" y="87"/>
                    <a:pt x="20" y="86"/>
                    <a:pt x="21" y="86"/>
                  </a:cubicBezTo>
                  <a:cubicBezTo>
                    <a:pt x="21" y="84"/>
                    <a:pt x="21" y="82"/>
                    <a:pt x="21" y="80"/>
                  </a:cubicBezTo>
                  <a:moveTo>
                    <a:pt x="24" y="78"/>
                  </a:moveTo>
                  <a:cubicBezTo>
                    <a:pt x="24" y="78"/>
                    <a:pt x="23" y="79"/>
                    <a:pt x="22" y="79"/>
                  </a:cubicBezTo>
                  <a:cubicBezTo>
                    <a:pt x="22" y="81"/>
                    <a:pt x="23" y="83"/>
                    <a:pt x="23" y="85"/>
                  </a:cubicBezTo>
                  <a:cubicBezTo>
                    <a:pt x="23" y="85"/>
                    <a:pt x="24" y="84"/>
                    <a:pt x="24" y="84"/>
                  </a:cubicBezTo>
                  <a:cubicBezTo>
                    <a:pt x="24" y="82"/>
                    <a:pt x="24" y="80"/>
                    <a:pt x="24" y="78"/>
                  </a:cubicBezTo>
                  <a:moveTo>
                    <a:pt x="21" y="69"/>
                  </a:moveTo>
                  <a:cubicBezTo>
                    <a:pt x="20" y="69"/>
                    <a:pt x="20" y="70"/>
                    <a:pt x="19" y="70"/>
                  </a:cubicBezTo>
                  <a:cubicBezTo>
                    <a:pt x="19" y="73"/>
                    <a:pt x="19" y="76"/>
                    <a:pt x="19" y="79"/>
                  </a:cubicBezTo>
                  <a:cubicBezTo>
                    <a:pt x="20" y="78"/>
                    <a:pt x="20" y="78"/>
                    <a:pt x="21" y="78"/>
                  </a:cubicBezTo>
                  <a:cubicBezTo>
                    <a:pt x="21" y="75"/>
                    <a:pt x="21" y="72"/>
                    <a:pt x="21" y="69"/>
                  </a:cubicBezTo>
                  <a:moveTo>
                    <a:pt x="24" y="68"/>
                  </a:moveTo>
                  <a:cubicBezTo>
                    <a:pt x="23" y="68"/>
                    <a:pt x="22" y="69"/>
                    <a:pt x="22" y="69"/>
                  </a:cubicBezTo>
                  <a:cubicBezTo>
                    <a:pt x="22" y="71"/>
                    <a:pt x="22" y="73"/>
                    <a:pt x="22" y="75"/>
                  </a:cubicBezTo>
                  <a:cubicBezTo>
                    <a:pt x="22" y="75"/>
                    <a:pt x="22" y="76"/>
                    <a:pt x="22" y="77"/>
                  </a:cubicBezTo>
                  <a:cubicBezTo>
                    <a:pt x="23" y="76"/>
                    <a:pt x="23" y="76"/>
                    <a:pt x="24" y="76"/>
                  </a:cubicBezTo>
                  <a:cubicBezTo>
                    <a:pt x="24" y="73"/>
                    <a:pt x="24" y="71"/>
                    <a:pt x="24" y="68"/>
                  </a:cubicBezTo>
                  <a:moveTo>
                    <a:pt x="21" y="63"/>
                  </a:moveTo>
                  <a:cubicBezTo>
                    <a:pt x="20" y="63"/>
                    <a:pt x="20" y="64"/>
                    <a:pt x="19" y="64"/>
                  </a:cubicBezTo>
                  <a:cubicBezTo>
                    <a:pt x="19" y="65"/>
                    <a:pt x="19" y="67"/>
                    <a:pt x="19" y="68"/>
                  </a:cubicBezTo>
                  <a:cubicBezTo>
                    <a:pt x="20" y="68"/>
                    <a:pt x="20" y="67"/>
                    <a:pt x="21" y="67"/>
                  </a:cubicBezTo>
                  <a:cubicBezTo>
                    <a:pt x="21" y="66"/>
                    <a:pt x="21" y="64"/>
                    <a:pt x="21" y="63"/>
                  </a:cubicBezTo>
                  <a:moveTo>
                    <a:pt x="23" y="62"/>
                  </a:moveTo>
                  <a:cubicBezTo>
                    <a:pt x="23" y="62"/>
                    <a:pt x="22" y="62"/>
                    <a:pt x="21" y="63"/>
                  </a:cubicBezTo>
                  <a:cubicBezTo>
                    <a:pt x="22" y="64"/>
                    <a:pt x="22" y="65"/>
                    <a:pt x="22" y="67"/>
                  </a:cubicBezTo>
                  <a:cubicBezTo>
                    <a:pt x="22" y="66"/>
                    <a:pt x="23" y="66"/>
                    <a:pt x="23" y="66"/>
                  </a:cubicBezTo>
                  <a:cubicBezTo>
                    <a:pt x="23" y="66"/>
                    <a:pt x="23" y="66"/>
                    <a:pt x="24" y="66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4" y="64"/>
                    <a:pt x="23" y="63"/>
                    <a:pt x="23" y="62"/>
                  </a:cubicBezTo>
                  <a:moveTo>
                    <a:pt x="23" y="55"/>
                  </a:moveTo>
                  <a:cubicBezTo>
                    <a:pt x="22" y="56"/>
                    <a:pt x="20" y="56"/>
                    <a:pt x="19" y="57"/>
                  </a:cubicBezTo>
                  <a:cubicBezTo>
                    <a:pt x="19" y="59"/>
                    <a:pt x="19" y="60"/>
                    <a:pt x="19" y="62"/>
                  </a:cubicBezTo>
                  <a:cubicBezTo>
                    <a:pt x="20" y="61"/>
                    <a:pt x="20" y="61"/>
                    <a:pt x="21" y="61"/>
                  </a:cubicBezTo>
                  <a:cubicBezTo>
                    <a:pt x="21" y="60"/>
                    <a:pt x="21" y="59"/>
                    <a:pt x="21" y="58"/>
                  </a:cubicBezTo>
                  <a:cubicBezTo>
                    <a:pt x="21" y="59"/>
                    <a:pt x="21" y="60"/>
                    <a:pt x="21" y="60"/>
                  </a:cubicBezTo>
                  <a:cubicBezTo>
                    <a:pt x="22" y="60"/>
                    <a:pt x="23" y="60"/>
                    <a:pt x="23" y="59"/>
                  </a:cubicBezTo>
                  <a:cubicBezTo>
                    <a:pt x="23" y="58"/>
                    <a:pt x="23" y="57"/>
                    <a:pt x="23" y="55"/>
                  </a:cubicBezTo>
                  <a:moveTo>
                    <a:pt x="22" y="48"/>
                  </a:moveTo>
                  <a:cubicBezTo>
                    <a:pt x="21" y="49"/>
                    <a:pt x="20" y="50"/>
                    <a:pt x="19" y="50"/>
                  </a:cubicBezTo>
                  <a:cubicBezTo>
                    <a:pt x="19" y="52"/>
                    <a:pt x="19" y="53"/>
                    <a:pt x="19" y="55"/>
                  </a:cubicBezTo>
                  <a:cubicBezTo>
                    <a:pt x="20" y="54"/>
                    <a:pt x="22" y="54"/>
                    <a:pt x="23" y="53"/>
                  </a:cubicBezTo>
                  <a:cubicBezTo>
                    <a:pt x="23" y="51"/>
                    <a:pt x="22" y="50"/>
                    <a:pt x="22" y="48"/>
                  </a:cubicBezTo>
                  <a:moveTo>
                    <a:pt x="21" y="40"/>
                  </a:moveTo>
                  <a:cubicBezTo>
                    <a:pt x="21" y="40"/>
                    <a:pt x="20" y="40"/>
                    <a:pt x="19" y="41"/>
                  </a:cubicBezTo>
                  <a:cubicBezTo>
                    <a:pt x="19" y="43"/>
                    <a:pt x="19" y="46"/>
                    <a:pt x="19" y="48"/>
                  </a:cubicBezTo>
                  <a:cubicBezTo>
                    <a:pt x="20" y="47"/>
                    <a:pt x="21" y="47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4"/>
                    <a:pt x="22" y="42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moveTo>
                    <a:pt x="21" y="32"/>
                  </a:moveTo>
                  <a:cubicBezTo>
                    <a:pt x="20" y="33"/>
                    <a:pt x="19" y="33"/>
                    <a:pt x="18" y="34"/>
                  </a:cubicBezTo>
                  <a:cubicBezTo>
                    <a:pt x="19" y="34"/>
                    <a:pt x="19" y="35"/>
                    <a:pt x="19" y="36"/>
                  </a:cubicBezTo>
                  <a:cubicBezTo>
                    <a:pt x="19" y="37"/>
                    <a:pt x="19" y="38"/>
                    <a:pt x="19" y="39"/>
                  </a:cubicBezTo>
                  <a:cubicBezTo>
                    <a:pt x="20" y="38"/>
                    <a:pt x="21" y="38"/>
                    <a:pt x="21" y="37"/>
                  </a:cubicBezTo>
                  <a:cubicBezTo>
                    <a:pt x="21" y="35"/>
                    <a:pt x="21" y="34"/>
                    <a:pt x="21" y="32"/>
                  </a:cubicBezTo>
                  <a:moveTo>
                    <a:pt x="21" y="23"/>
                  </a:moveTo>
                  <a:cubicBezTo>
                    <a:pt x="20" y="24"/>
                    <a:pt x="20" y="24"/>
                    <a:pt x="19" y="24"/>
                  </a:cubicBezTo>
                  <a:cubicBezTo>
                    <a:pt x="19" y="25"/>
                    <a:pt x="19" y="25"/>
                    <a:pt x="19" y="26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5"/>
                    <a:pt x="18" y="25"/>
                    <a:pt x="17" y="26"/>
                  </a:cubicBezTo>
                  <a:cubicBezTo>
                    <a:pt x="17" y="28"/>
                    <a:pt x="18" y="30"/>
                    <a:pt x="18" y="31"/>
                  </a:cubicBezTo>
                  <a:cubicBezTo>
                    <a:pt x="19" y="31"/>
                    <a:pt x="20" y="30"/>
                    <a:pt x="21" y="30"/>
                  </a:cubicBezTo>
                  <a:cubicBezTo>
                    <a:pt x="21" y="28"/>
                    <a:pt x="21" y="26"/>
                    <a:pt x="21" y="23"/>
                  </a:cubicBezTo>
                  <a:moveTo>
                    <a:pt x="17" y="18"/>
                  </a:moveTo>
                  <a:cubicBezTo>
                    <a:pt x="17" y="18"/>
                    <a:pt x="16" y="18"/>
                    <a:pt x="16" y="19"/>
                  </a:cubicBezTo>
                  <a:cubicBezTo>
                    <a:pt x="16" y="20"/>
                    <a:pt x="16" y="22"/>
                    <a:pt x="16" y="24"/>
                  </a:cubicBezTo>
                  <a:cubicBezTo>
                    <a:pt x="17" y="23"/>
                    <a:pt x="18" y="23"/>
                    <a:pt x="18" y="23"/>
                  </a:cubicBezTo>
                  <a:cubicBezTo>
                    <a:pt x="18" y="21"/>
                    <a:pt x="18" y="19"/>
                    <a:pt x="17" y="18"/>
                  </a:cubicBezTo>
                  <a:moveTo>
                    <a:pt x="21" y="16"/>
                  </a:moveTo>
                  <a:cubicBezTo>
                    <a:pt x="20" y="17"/>
                    <a:pt x="19" y="17"/>
                    <a:pt x="19" y="17"/>
                  </a:cubicBezTo>
                  <a:cubicBezTo>
                    <a:pt x="19" y="19"/>
                    <a:pt x="19" y="21"/>
                    <a:pt x="19" y="22"/>
                  </a:cubicBezTo>
                  <a:cubicBezTo>
                    <a:pt x="20" y="22"/>
                    <a:pt x="20" y="22"/>
                    <a:pt x="21" y="21"/>
                  </a:cubicBezTo>
                  <a:cubicBezTo>
                    <a:pt x="21" y="20"/>
                    <a:pt x="21" y="18"/>
                    <a:pt x="21" y="16"/>
                  </a:cubicBezTo>
                  <a:moveTo>
                    <a:pt x="18" y="4"/>
                  </a:moveTo>
                  <a:cubicBezTo>
                    <a:pt x="18" y="4"/>
                    <a:pt x="17" y="5"/>
                    <a:pt x="17" y="5"/>
                  </a:cubicBezTo>
                  <a:cubicBezTo>
                    <a:pt x="18" y="9"/>
                    <a:pt x="18" y="12"/>
                    <a:pt x="18" y="15"/>
                  </a:cubicBezTo>
                  <a:cubicBezTo>
                    <a:pt x="19" y="15"/>
                    <a:pt x="20" y="14"/>
                    <a:pt x="20" y="14"/>
                  </a:cubicBezTo>
                  <a:cubicBezTo>
                    <a:pt x="20" y="11"/>
                    <a:pt x="20" y="8"/>
                    <a:pt x="19" y="5"/>
                  </a:cubicBezTo>
                  <a:cubicBezTo>
                    <a:pt x="19" y="5"/>
                    <a:pt x="19" y="4"/>
                    <a:pt x="18" y="4"/>
                  </a:cubicBezTo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2"/>
                    <a:pt x="14" y="4"/>
                    <a:pt x="14" y="5"/>
                  </a:cubicBezTo>
                  <a:cubicBezTo>
                    <a:pt x="14" y="9"/>
                    <a:pt x="15" y="13"/>
                    <a:pt x="15" y="17"/>
                  </a:cubicBezTo>
                  <a:cubicBezTo>
                    <a:pt x="16" y="16"/>
                    <a:pt x="16" y="16"/>
                    <a:pt x="17" y="16"/>
                  </a:cubicBezTo>
                  <a:cubicBezTo>
                    <a:pt x="16" y="12"/>
                    <a:pt x="16" y="8"/>
                    <a:pt x="16" y="4"/>
                  </a:cubicBezTo>
                  <a:cubicBezTo>
                    <a:pt x="16" y="3"/>
                    <a:pt x="16" y="2"/>
                    <a:pt x="16" y="1"/>
                  </a:cubicBezTo>
                  <a:cubicBezTo>
                    <a:pt x="16" y="0"/>
                    <a:pt x="15" y="0"/>
                    <a:pt x="15" y="0"/>
                  </a:cubicBezTo>
                </a:path>
              </a:pathLst>
            </a:custGeom>
            <a:grpFill/>
            <a:ln w="3175"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16">
              <a:extLst>
                <a:ext uri="{FF2B5EF4-FFF2-40B4-BE49-F238E27FC236}">
                  <a16:creationId xmlns:a16="http://schemas.microsoft.com/office/drawing/2014/main" id="{3918D930-B475-403E-9EC6-4E68329F80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99461" y="3622675"/>
              <a:ext cx="157163" cy="47625"/>
            </a:xfrm>
            <a:custGeom>
              <a:avLst/>
              <a:gdLst>
                <a:gd name="T0" fmla="*/ 11 w 73"/>
                <a:gd name="T1" fmla="*/ 14 h 22"/>
                <a:gd name="T2" fmla="*/ 14 w 73"/>
                <a:gd name="T3" fmla="*/ 10 h 22"/>
                <a:gd name="T4" fmla="*/ 11 w 73"/>
                <a:gd name="T5" fmla="*/ 14 h 22"/>
                <a:gd name="T6" fmla="*/ 69 w 73"/>
                <a:gd name="T7" fmla="*/ 0 h 22"/>
                <a:gd name="T8" fmla="*/ 69 w 73"/>
                <a:gd name="T9" fmla="*/ 0 h 22"/>
                <a:gd name="T10" fmla="*/ 67 w 73"/>
                <a:gd name="T11" fmla="*/ 1 h 22"/>
                <a:gd name="T12" fmla="*/ 39 w 73"/>
                <a:gd name="T13" fmla="*/ 2 h 22"/>
                <a:gd name="T14" fmla="*/ 33 w 73"/>
                <a:gd name="T15" fmla="*/ 2 h 22"/>
                <a:gd name="T16" fmla="*/ 29 w 73"/>
                <a:gd name="T17" fmla="*/ 3 h 22"/>
                <a:gd name="T18" fmla="*/ 28 w 73"/>
                <a:gd name="T19" fmla="*/ 3 h 22"/>
                <a:gd name="T20" fmla="*/ 16 w 73"/>
                <a:gd name="T21" fmla="*/ 6 h 22"/>
                <a:gd name="T22" fmla="*/ 15 w 73"/>
                <a:gd name="T23" fmla="*/ 6 h 22"/>
                <a:gd name="T24" fmla="*/ 15 w 73"/>
                <a:gd name="T25" fmla="*/ 6 h 22"/>
                <a:gd name="T26" fmla="*/ 0 w 73"/>
                <a:gd name="T27" fmla="*/ 18 h 22"/>
                <a:gd name="T28" fmla="*/ 1 w 73"/>
                <a:gd name="T29" fmla="*/ 20 h 22"/>
                <a:gd name="T30" fmla="*/ 2 w 73"/>
                <a:gd name="T31" fmla="*/ 20 h 22"/>
                <a:gd name="T32" fmla="*/ 8 w 73"/>
                <a:gd name="T33" fmla="*/ 14 h 22"/>
                <a:gd name="T34" fmla="*/ 3 w 73"/>
                <a:gd name="T35" fmla="*/ 20 h 22"/>
                <a:gd name="T36" fmla="*/ 3 w 73"/>
                <a:gd name="T37" fmla="*/ 20 h 22"/>
                <a:gd name="T38" fmla="*/ 3 w 73"/>
                <a:gd name="T39" fmla="*/ 20 h 22"/>
                <a:gd name="T40" fmla="*/ 3 w 73"/>
                <a:gd name="T41" fmla="*/ 20 h 22"/>
                <a:gd name="T42" fmla="*/ 4 w 73"/>
                <a:gd name="T43" fmla="*/ 22 h 22"/>
                <a:gd name="T44" fmla="*/ 5 w 73"/>
                <a:gd name="T45" fmla="*/ 21 h 22"/>
                <a:gd name="T46" fmla="*/ 13 w 73"/>
                <a:gd name="T47" fmla="*/ 15 h 22"/>
                <a:gd name="T48" fmla="*/ 17 w 73"/>
                <a:gd name="T49" fmla="*/ 8 h 22"/>
                <a:gd name="T50" fmla="*/ 26 w 73"/>
                <a:gd name="T51" fmla="*/ 5 h 22"/>
                <a:gd name="T52" fmla="*/ 27 w 73"/>
                <a:gd name="T53" fmla="*/ 6 h 22"/>
                <a:gd name="T54" fmla="*/ 29 w 73"/>
                <a:gd name="T55" fmla="*/ 7 h 22"/>
                <a:gd name="T56" fmla="*/ 30 w 73"/>
                <a:gd name="T57" fmla="*/ 6 h 22"/>
                <a:gd name="T58" fmla="*/ 29 w 73"/>
                <a:gd name="T59" fmla="*/ 5 h 22"/>
                <a:gd name="T60" fmla="*/ 30 w 73"/>
                <a:gd name="T61" fmla="*/ 5 h 22"/>
                <a:gd name="T62" fmla="*/ 30 w 73"/>
                <a:gd name="T63" fmla="*/ 5 h 22"/>
                <a:gd name="T64" fmla="*/ 32 w 73"/>
                <a:gd name="T65" fmla="*/ 5 h 22"/>
                <a:gd name="T66" fmla="*/ 33 w 73"/>
                <a:gd name="T67" fmla="*/ 4 h 22"/>
                <a:gd name="T68" fmla="*/ 33 w 73"/>
                <a:gd name="T69" fmla="*/ 4 h 22"/>
                <a:gd name="T70" fmla="*/ 34 w 73"/>
                <a:gd name="T71" fmla="*/ 4 h 22"/>
                <a:gd name="T72" fmla="*/ 39 w 73"/>
                <a:gd name="T73" fmla="*/ 4 h 22"/>
                <a:gd name="T74" fmla="*/ 45 w 73"/>
                <a:gd name="T75" fmla="*/ 4 h 22"/>
                <a:gd name="T76" fmla="*/ 62 w 73"/>
                <a:gd name="T77" fmla="*/ 3 h 22"/>
                <a:gd name="T78" fmla="*/ 49 w 73"/>
                <a:gd name="T79" fmla="*/ 4 h 22"/>
                <a:gd name="T80" fmla="*/ 35 w 73"/>
                <a:gd name="T81" fmla="*/ 6 h 22"/>
                <a:gd name="T82" fmla="*/ 33 w 73"/>
                <a:gd name="T83" fmla="*/ 6 h 22"/>
                <a:gd name="T84" fmla="*/ 31 w 73"/>
                <a:gd name="T85" fmla="*/ 8 h 22"/>
                <a:gd name="T86" fmla="*/ 35 w 73"/>
                <a:gd name="T87" fmla="*/ 8 h 22"/>
                <a:gd name="T88" fmla="*/ 49 w 73"/>
                <a:gd name="T89" fmla="*/ 6 h 22"/>
                <a:gd name="T90" fmla="*/ 49 w 73"/>
                <a:gd name="T91" fmla="*/ 6 h 22"/>
                <a:gd name="T92" fmla="*/ 51 w 73"/>
                <a:gd name="T93" fmla="*/ 4 h 22"/>
                <a:gd name="T94" fmla="*/ 52 w 73"/>
                <a:gd name="T95" fmla="*/ 4 h 22"/>
                <a:gd name="T96" fmla="*/ 53 w 73"/>
                <a:gd name="T97" fmla="*/ 6 h 22"/>
                <a:gd name="T98" fmla="*/ 53 w 73"/>
                <a:gd name="T99" fmla="*/ 6 h 22"/>
                <a:gd name="T100" fmla="*/ 60 w 73"/>
                <a:gd name="T101" fmla="*/ 5 h 22"/>
                <a:gd name="T102" fmla="*/ 63 w 73"/>
                <a:gd name="T103" fmla="*/ 4 h 22"/>
                <a:gd name="T104" fmla="*/ 63 w 73"/>
                <a:gd name="T105" fmla="*/ 4 h 22"/>
                <a:gd name="T106" fmla="*/ 64 w 73"/>
                <a:gd name="T107" fmla="*/ 5 h 22"/>
                <a:gd name="T108" fmla="*/ 72 w 73"/>
                <a:gd name="T109" fmla="*/ 2 h 22"/>
                <a:gd name="T110" fmla="*/ 72 w 73"/>
                <a:gd name="T111" fmla="*/ 1 h 22"/>
                <a:gd name="T112" fmla="*/ 70 w 73"/>
                <a:gd name="T113" fmla="*/ 1 h 22"/>
                <a:gd name="T114" fmla="*/ 69 w 73"/>
                <a:gd name="T1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3" h="22">
                  <a:moveTo>
                    <a:pt x="11" y="14"/>
                  </a:moveTo>
                  <a:cubicBezTo>
                    <a:pt x="12" y="13"/>
                    <a:pt x="13" y="11"/>
                    <a:pt x="14" y="10"/>
                  </a:cubicBezTo>
                  <a:cubicBezTo>
                    <a:pt x="13" y="12"/>
                    <a:pt x="12" y="13"/>
                    <a:pt x="11" y="14"/>
                  </a:cubicBezTo>
                  <a:moveTo>
                    <a:pt x="69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8" y="0"/>
                    <a:pt x="68" y="0"/>
                    <a:pt x="67" y="1"/>
                  </a:cubicBezTo>
                  <a:cubicBezTo>
                    <a:pt x="58" y="1"/>
                    <a:pt x="49" y="1"/>
                    <a:pt x="39" y="2"/>
                  </a:cubicBezTo>
                  <a:cubicBezTo>
                    <a:pt x="38" y="2"/>
                    <a:pt x="35" y="2"/>
                    <a:pt x="33" y="2"/>
                  </a:cubicBezTo>
                  <a:cubicBezTo>
                    <a:pt x="32" y="2"/>
                    <a:pt x="31" y="2"/>
                    <a:pt x="29" y="3"/>
                  </a:cubicBezTo>
                  <a:cubicBezTo>
                    <a:pt x="29" y="3"/>
                    <a:pt x="29" y="3"/>
                    <a:pt x="28" y="3"/>
                  </a:cubicBezTo>
                  <a:cubicBezTo>
                    <a:pt x="24" y="4"/>
                    <a:pt x="20" y="4"/>
                    <a:pt x="16" y="6"/>
                  </a:cubicBezTo>
                  <a:cubicBezTo>
                    <a:pt x="16" y="6"/>
                    <a:pt x="16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0" y="10"/>
                    <a:pt x="5" y="14"/>
                    <a:pt x="0" y="18"/>
                  </a:cubicBezTo>
                  <a:cubicBezTo>
                    <a:pt x="0" y="19"/>
                    <a:pt x="0" y="20"/>
                    <a:pt x="1" y="20"/>
                  </a:cubicBezTo>
                  <a:cubicBezTo>
                    <a:pt x="1" y="20"/>
                    <a:pt x="1" y="20"/>
                    <a:pt x="2" y="20"/>
                  </a:cubicBezTo>
                  <a:cubicBezTo>
                    <a:pt x="4" y="18"/>
                    <a:pt x="6" y="16"/>
                    <a:pt x="8" y="14"/>
                  </a:cubicBezTo>
                  <a:cubicBezTo>
                    <a:pt x="7" y="16"/>
                    <a:pt x="5" y="18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2"/>
                    <a:pt x="4" y="22"/>
                  </a:cubicBezTo>
                  <a:cubicBezTo>
                    <a:pt x="4" y="22"/>
                    <a:pt x="4" y="22"/>
                    <a:pt x="5" y="21"/>
                  </a:cubicBezTo>
                  <a:cubicBezTo>
                    <a:pt x="8" y="19"/>
                    <a:pt x="10" y="17"/>
                    <a:pt x="13" y="15"/>
                  </a:cubicBezTo>
                  <a:cubicBezTo>
                    <a:pt x="15" y="13"/>
                    <a:pt x="16" y="11"/>
                    <a:pt x="17" y="8"/>
                  </a:cubicBezTo>
                  <a:cubicBezTo>
                    <a:pt x="19" y="6"/>
                    <a:pt x="23" y="6"/>
                    <a:pt x="26" y="5"/>
                  </a:cubicBezTo>
                  <a:cubicBezTo>
                    <a:pt x="26" y="6"/>
                    <a:pt x="26" y="6"/>
                    <a:pt x="27" y="6"/>
                  </a:cubicBezTo>
                  <a:cubicBezTo>
                    <a:pt x="27" y="7"/>
                    <a:pt x="28" y="7"/>
                    <a:pt x="29" y="7"/>
                  </a:cubicBezTo>
                  <a:cubicBezTo>
                    <a:pt x="29" y="7"/>
                    <a:pt x="30" y="6"/>
                    <a:pt x="30" y="6"/>
                  </a:cubicBezTo>
                  <a:cubicBezTo>
                    <a:pt x="30" y="5"/>
                    <a:pt x="29" y="5"/>
                    <a:pt x="29" y="5"/>
                  </a:cubicBezTo>
                  <a:cubicBezTo>
                    <a:pt x="29" y="5"/>
                    <a:pt x="29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1" y="5"/>
                    <a:pt x="32" y="5"/>
                  </a:cubicBezTo>
                  <a:cubicBezTo>
                    <a:pt x="32" y="4"/>
                    <a:pt x="32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4"/>
                    <a:pt x="37" y="4"/>
                    <a:pt x="39" y="4"/>
                  </a:cubicBezTo>
                  <a:cubicBezTo>
                    <a:pt x="41" y="4"/>
                    <a:pt x="43" y="4"/>
                    <a:pt x="45" y="4"/>
                  </a:cubicBezTo>
                  <a:cubicBezTo>
                    <a:pt x="51" y="3"/>
                    <a:pt x="56" y="4"/>
                    <a:pt x="62" y="3"/>
                  </a:cubicBezTo>
                  <a:cubicBezTo>
                    <a:pt x="58" y="4"/>
                    <a:pt x="53" y="4"/>
                    <a:pt x="49" y="4"/>
                  </a:cubicBezTo>
                  <a:cubicBezTo>
                    <a:pt x="45" y="5"/>
                    <a:pt x="40" y="6"/>
                    <a:pt x="35" y="6"/>
                  </a:cubicBezTo>
                  <a:cubicBezTo>
                    <a:pt x="34" y="6"/>
                    <a:pt x="34" y="6"/>
                    <a:pt x="33" y="6"/>
                  </a:cubicBezTo>
                  <a:cubicBezTo>
                    <a:pt x="33" y="6"/>
                    <a:pt x="32" y="7"/>
                    <a:pt x="31" y="8"/>
                  </a:cubicBezTo>
                  <a:cubicBezTo>
                    <a:pt x="33" y="8"/>
                    <a:pt x="34" y="8"/>
                    <a:pt x="35" y="8"/>
                  </a:cubicBezTo>
                  <a:cubicBezTo>
                    <a:pt x="40" y="8"/>
                    <a:pt x="45" y="7"/>
                    <a:pt x="49" y="6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50" y="6"/>
                    <a:pt x="51" y="5"/>
                    <a:pt x="51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3" y="4"/>
                    <a:pt x="54" y="5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5" y="6"/>
                    <a:pt x="58" y="6"/>
                    <a:pt x="60" y="5"/>
                  </a:cubicBezTo>
                  <a:cubicBezTo>
                    <a:pt x="61" y="5"/>
                    <a:pt x="62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4" y="4"/>
                    <a:pt x="64" y="4"/>
                    <a:pt x="64" y="5"/>
                  </a:cubicBezTo>
                  <a:cubicBezTo>
                    <a:pt x="67" y="4"/>
                    <a:pt x="70" y="4"/>
                    <a:pt x="72" y="2"/>
                  </a:cubicBezTo>
                  <a:cubicBezTo>
                    <a:pt x="73" y="2"/>
                    <a:pt x="73" y="1"/>
                    <a:pt x="72" y="1"/>
                  </a:cubicBezTo>
                  <a:cubicBezTo>
                    <a:pt x="71" y="1"/>
                    <a:pt x="71" y="1"/>
                    <a:pt x="70" y="1"/>
                  </a:cubicBezTo>
                  <a:cubicBezTo>
                    <a:pt x="70" y="0"/>
                    <a:pt x="70" y="0"/>
                    <a:pt x="69" y="0"/>
                  </a:cubicBezTo>
                </a:path>
              </a:pathLst>
            </a:custGeom>
            <a:grpFill/>
            <a:ln w="3175"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17">
              <a:extLst>
                <a:ext uri="{FF2B5EF4-FFF2-40B4-BE49-F238E27FC236}">
                  <a16:creationId xmlns:a16="http://schemas.microsoft.com/office/drawing/2014/main" id="{B2EC9AC2-0982-469C-B11E-17413537F4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15398" y="3598862"/>
              <a:ext cx="198438" cy="271463"/>
            </a:xfrm>
            <a:custGeom>
              <a:avLst/>
              <a:gdLst>
                <a:gd name="T0" fmla="*/ 90 w 92"/>
                <a:gd name="T1" fmla="*/ 99 h 126"/>
                <a:gd name="T2" fmla="*/ 84 w 92"/>
                <a:gd name="T3" fmla="*/ 104 h 126"/>
                <a:gd name="T4" fmla="*/ 79 w 92"/>
                <a:gd name="T5" fmla="*/ 109 h 126"/>
                <a:gd name="T6" fmla="*/ 68 w 92"/>
                <a:gd name="T7" fmla="*/ 124 h 126"/>
                <a:gd name="T8" fmla="*/ 87 w 92"/>
                <a:gd name="T9" fmla="*/ 108 h 126"/>
                <a:gd name="T10" fmla="*/ 90 w 92"/>
                <a:gd name="T11" fmla="*/ 99 h 126"/>
                <a:gd name="T12" fmla="*/ 86 w 92"/>
                <a:gd name="T13" fmla="*/ 100 h 126"/>
                <a:gd name="T14" fmla="*/ 85 w 92"/>
                <a:gd name="T15" fmla="*/ 86 h 126"/>
                <a:gd name="T16" fmla="*/ 87 w 92"/>
                <a:gd name="T17" fmla="*/ 86 h 126"/>
                <a:gd name="T18" fmla="*/ 85 w 92"/>
                <a:gd name="T19" fmla="*/ 83 h 126"/>
                <a:gd name="T20" fmla="*/ 85 w 92"/>
                <a:gd name="T21" fmla="*/ 70 h 126"/>
                <a:gd name="T22" fmla="*/ 85 w 92"/>
                <a:gd name="T23" fmla="*/ 68 h 126"/>
                <a:gd name="T24" fmla="*/ 86 w 92"/>
                <a:gd name="T25" fmla="*/ 67 h 126"/>
                <a:gd name="T26" fmla="*/ 82 w 92"/>
                <a:gd name="T27" fmla="*/ 58 h 126"/>
                <a:gd name="T28" fmla="*/ 82 w 92"/>
                <a:gd name="T29" fmla="*/ 58 h 126"/>
                <a:gd name="T30" fmla="*/ 87 w 92"/>
                <a:gd name="T31" fmla="*/ 59 h 126"/>
                <a:gd name="T32" fmla="*/ 88 w 92"/>
                <a:gd name="T33" fmla="*/ 58 h 126"/>
                <a:gd name="T34" fmla="*/ 79 w 92"/>
                <a:gd name="T35" fmla="*/ 52 h 126"/>
                <a:gd name="T36" fmla="*/ 81 w 92"/>
                <a:gd name="T37" fmla="*/ 50 h 126"/>
                <a:gd name="T38" fmla="*/ 74 w 92"/>
                <a:gd name="T39" fmla="*/ 17 h 126"/>
                <a:gd name="T40" fmla="*/ 57 w 92"/>
                <a:gd name="T41" fmla="*/ 5 h 126"/>
                <a:gd name="T42" fmla="*/ 65 w 92"/>
                <a:gd name="T43" fmla="*/ 5 h 126"/>
                <a:gd name="T44" fmla="*/ 78 w 92"/>
                <a:gd name="T45" fmla="*/ 11 h 126"/>
                <a:gd name="T46" fmla="*/ 58 w 92"/>
                <a:gd name="T47" fmla="*/ 31 h 126"/>
                <a:gd name="T48" fmla="*/ 61 w 92"/>
                <a:gd name="T49" fmla="*/ 31 h 126"/>
                <a:gd name="T50" fmla="*/ 72 w 92"/>
                <a:gd name="T51" fmla="*/ 24 h 126"/>
                <a:gd name="T52" fmla="*/ 80 w 92"/>
                <a:gd name="T53" fmla="*/ 19 h 126"/>
                <a:gd name="T54" fmla="*/ 81 w 92"/>
                <a:gd name="T55" fmla="*/ 26 h 126"/>
                <a:gd name="T56" fmla="*/ 83 w 92"/>
                <a:gd name="T57" fmla="*/ 36 h 126"/>
                <a:gd name="T58" fmla="*/ 82 w 92"/>
                <a:gd name="T59" fmla="*/ 38 h 126"/>
                <a:gd name="T60" fmla="*/ 84 w 92"/>
                <a:gd name="T61" fmla="*/ 47 h 126"/>
                <a:gd name="T62" fmla="*/ 87 w 92"/>
                <a:gd name="T63" fmla="*/ 50 h 126"/>
                <a:gd name="T64" fmla="*/ 89 w 92"/>
                <a:gd name="T65" fmla="*/ 50 h 126"/>
                <a:gd name="T66" fmla="*/ 89 w 92"/>
                <a:gd name="T67" fmla="*/ 60 h 126"/>
                <a:gd name="T68" fmla="*/ 88 w 92"/>
                <a:gd name="T69" fmla="*/ 65 h 126"/>
                <a:gd name="T70" fmla="*/ 89 w 92"/>
                <a:gd name="T71" fmla="*/ 67 h 126"/>
                <a:gd name="T72" fmla="*/ 86 w 92"/>
                <a:gd name="T73" fmla="*/ 69 h 126"/>
                <a:gd name="T74" fmla="*/ 88 w 92"/>
                <a:gd name="T75" fmla="*/ 88 h 126"/>
                <a:gd name="T76" fmla="*/ 90 w 92"/>
                <a:gd name="T77" fmla="*/ 82 h 126"/>
                <a:gd name="T78" fmla="*/ 91 w 92"/>
                <a:gd name="T79" fmla="*/ 68 h 126"/>
                <a:gd name="T80" fmla="*/ 86 w 92"/>
                <a:gd name="T81" fmla="*/ 47 h 126"/>
                <a:gd name="T82" fmla="*/ 80 w 92"/>
                <a:gd name="T83" fmla="*/ 15 h 126"/>
                <a:gd name="T84" fmla="*/ 80 w 92"/>
                <a:gd name="T85" fmla="*/ 14 h 126"/>
                <a:gd name="T86" fmla="*/ 50 w 92"/>
                <a:gd name="T87" fmla="*/ 0 h 126"/>
                <a:gd name="T88" fmla="*/ 2 w 92"/>
                <a:gd name="T89" fmla="*/ 3 h 126"/>
                <a:gd name="T90" fmla="*/ 33 w 92"/>
                <a:gd name="T91" fmla="*/ 2 h 126"/>
                <a:gd name="T92" fmla="*/ 2 w 92"/>
                <a:gd name="T93" fmla="*/ 6 h 126"/>
                <a:gd name="T94" fmla="*/ 9 w 92"/>
                <a:gd name="T95" fmla="*/ 5 h 126"/>
                <a:gd name="T96" fmla="*/ 9 w 92"/>
                <a:gd name="T97" fmla="*/ 5 h 126"/>
                <a:gd name="T98" fmla="*/ 18 w 92"/>
                <a:gd name="T99" fmla="*/ 6 h 126"/>
                <a:gd name="T100" fmla="*/ 23 w 92"/>
                <a:gd name="T101" fmla="*/ 5 h 126"/>
                <a:gd name="T102" fmla="*/ 32 w 92"/>
                <a:gd name="T103" fmla="*/ 5 h 126"/>
                <a:gd name="T104" fmla="*/ 40 w 92"/>
                <a:gd name="T105" fmla="*/ 5 h 126"/>
                <a:gd name="T106" fmla="*/ 50 w 92"/>
                <a:gd name="T107" fmla="*/ 2 h 126"/>
                <a:gd name="T108" fmla="*/ 56 w 92"/>
                <a:gd name="T10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2" h="126">
                  <a:moveTo>
                    <a:pt x="75" y="118"/>
                  </a:moveTo>
                  <a:cubicBezTo>
                    <a:pt x="77" y="116"/>
                    <a:pt x="79" y="114"/>
                    <a:pt x="81" y="112"/>
                  </a:cubicBezTo>
                  <a:cubicBezTo>
                    <a:pt x="79" y="114"/>
                    <a:pt x="77" y="116"/>
                    <a:pt x="75" y="118"/>
                  </a:cubicBezTo>
                  <a:moveTo>
                    <a:pt x="90" y="99"/>
                  </a:moveTo>
                  <a:cubicBezTo>
                    <a:pt x="89" y="100"/>
                    <a:pt x="88" y="101"/>
                    <a:pt x="87" y="101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86" y="103"/>
                    <a:pt x="85" y="103"/>
                    <a:pt x="84" y="104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83" y="105"/>
                    <a:pt x="82" y="106"/>
                    <a:pt x="81" y="107"/>
                  </a:cubicBezTo>
                  <a:cubicBezTo>
                    <a:pt x="80" y="108"/>
                    <a:pt x="80" y="108"/>
                    <a:pt x="79" y="109"/>
                  </a:cubicBezTo>
                  <a:cubicBezTo>
                    <a:pt x="79" y="109"/>
                    <a:pt x="79" y="109"/>
                    <a:pt x="79" y="109"/>
                  </a:cubicBezTo>
                  <a:cubicBezTo>
                    <a:pt x="79" y="109"/>
                    <a:pt x="79" y="109"/>
                    <a:pt x="79" y="109"/>
                  </a:cubicBezTo>
                  <a:cubicBezTo>
                    <a:pt x="79" y="109"/>
                    <a:pt x="79" y="109"/>
                    <a:pt x="79" y="109"/>
                  </a:cubicBezTo>
                  <a:cubicBezTo>
                    <a:pt x="78" y="110"/>
                    <a:pt x="79" y="111"/>
                    <a:pt x="79" y="111"/>
                  </a:cubicBezTo>
                  <a:cubicBezTo>
                    <a:pt x="76" y="114"/>
                    <a:pt x="73" y="117"/>
                    <a:pt x="71" y="120"/>
                  </a:cubicBezTo>
                  <a:cubicBezTo>
                    <a:pt x="70" y="121"/>
                    <a:pt x="69" y="123"/>
                    <a:pt x="68" y="124"/>
                  </a:cubicBezTo>
                  <a:cubicBezTo>
                    <a:pt x="68" y="125"/>
                    <a:pt x="68" y="125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6"/>
                    <a:pt x="69" y="125"/>
                    <a:pt x="70" y="125"/>
                  </a:cubicBezTo>
                  <a:cubicBezTo>
                    <a:pt x="76" y="120"/>
                    <a:pt x="82" y="115"/>
                    <a:pt x="87" y="108"/>
                  </a:cubicBezTo>
                  <a:cubicBezTo>
                    <a:pt x="87" y="107"/>
                    <a:pt x="88" y="105"/>
                    <a:pt x="88" y="104"/>
                  </a:cubicBezTo>
                  <a:cubicBezTo>
                    <a:pt x="88" y="104"/>
                    <a:pt x="89" y="104"/>
                    <a:pt x="89" y="103"/>
                  </a:cubicBezTo>
                  <a:cubicBezTo>
                    <a:pt x="89" y="103"/>
                    <a:pt x="89" y="103"/>
                    <a:pt x="89" y="102"/>
                  </a:cubicBezTo>
                  <a:cubicBezTo>
                    <a:pt x="89" y="101"/>
                    <a:pt x="89" y="100"/>
                    <a:pt x="90" y="99"/>
                  </a:cubicBezTo>
                  <a:moveTo>
                    <a:pt x="87" y="89"/>
                  </a:moveTo>
                  <a:cubicBezTo>
                    <a:pt x="86" y="90"/>
                    <a:pt x="86" y="90"/>
                    <a:pt x="85" y="91"/>
                  </a:cubicBezTo>
                  <a:cubicBezTo>
                    <a:pt x="85" y="95"/>
                    <a:pt x="84" y="99"/>
                    <a:pt x="83" y="103"/>
                  </a:cubicBezTo>
                  <a:cubicBezTo>
                    <a:pt x="84" y="102"/>
                    <a:pt x="85" y="101"/>
                    <a:pt x="86" y="100"/>
                  </a:cubicBezTo>
                  <a:cubicBezTo>
                    <a:pt x="86" y="97"/>
                    <a:pt x="87" y="94"/>
                    <a:pt x="87" y="91"/>
                  </a:cubicBezTo>
                  <a:cubicBezTo>
                    <a:pt x="87" y="90"/>
                    <a:pt x="87" y="90"/>
                    <a:pt x="87" y="89"/>
                  </a:cubicBezTo>
                  <a:moveTo>
                    <a:pt x="87" y="84"/>
                  </a:moveTo>
                  <a:cubicBezTo>
                    <a:pt x="86" y="84"/>
                    <a:pt x="86" y="85"/>
                    <a:pt x="85" y="86"/>
                  </a:cubicBezTo>
                  <a:cubicBezTo>
                    <a:pt x="85" y="86"/>
                    <a:pt x="85" y="87"/>
                    <a:pt x="85" y="88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6" y="87"/>
                    <a:pt x="86" y="87"/>
                    <a:pt x="87" y="86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7" y="85"/>
                    <a:pt x="87" y="85"/>
                    <a:pt x="87" y="84"/>
                  </a:cubicBezTo>
                  <a:moveTo>
                    <a:pt x="85" y="70"/>
                  </a:moveTo>
                  <a:cubicBezTo>
                    <a:pt x="84" y="70"/>
                    <a:pt x="84" y="71"/>
                    <a:pt x="83" y="71"/>
                  </a:cubicBezTo>
                  <a:cubicBezTo>
                    <a:pt x="84" y="75"/>
                    <a:pt x="85" y="79"/>
                    <a:pt x="85" y="83"/>
                  </a:cubicBezTo>
                  <a:cubicBezTo>
                    <a:pt x="85" y="83"/>
                    <a:pt x="86" y="82"/>
                    <a:pt x="86" y="82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78"/>
                    <a:pt x="86" y="75"/>
                    <a:pt x="86" y="72"/>
                  </a:cubicBezTo>
                  <a:cubicBezTo>
                    <a:pt x="85" y="71"/>
                    <a:pt x="85" y="70"/>
                    <a:pt x="85" y="70"/>
                  </a:cubicBezTo>
                  <a:moveTo>
                    <a:pt x="84" y="65"/>
                  </a:moveTo>
                  <a:cubicBezTo>
                    <a:pt x="83" y="65"/>
                    <a:pt x="83" y="65"/>
                    <a:pt x="82" y="66"/>
                  </a:cubicBezTo>
                  <a:cubicBezTo>
                    <a:pt x="82" y="67"/>
                    <a:pt x="83" y="68"/>
                    <a:pt x="83" y="69"/>
                  </a:cubicBezTo>
                  <a:cubicBezTo>
                    <a:pt x="83" y="68"/>
                    <a:pt x="84" y="68"/>
                    <a:pt x="85" y="68"/>
                  </a:cubicBezTo>
                  <a:cubicBezTo>
                    <a:pt x="84" y="67"/>
                    <a:pt x="84" y="66"/>
                    <a:pt x="84" y="65"/>
                  </a:cubicBezTo>
                  <a:moveTo>
                    <a:pt x="87" y="62"/>
                  </a:moveTo>
                  <a:cubicBezTo>
                    <a:pt x="86" y="62"/>
                    <a:pt x="86" y="63"/>
                    <a:pt x="85" y="63"/>
                  </a:cubicBezTo>
                  <a:cubicBezTo>
                    <a:pt x="85" y="64"/>
                    <a:pt x="86" y="66"/>
                    <a:pt x="86" y="67"/>
                  </a:cubicBezTo>
                  <a:cubicBezTo>
                    <a:pt x="86" y="66"/>
                    <a:pt x="87" y="66"/>
                    <a:pt x="88" y="66"/>
                  </a:cubicBezTo>
                  <a:cubicBezTo>
                    <a:pt x="87" y="65"/>
                    <a:pt x="87" y="63"/>
                    <a:pt x="87" y="62"/>
                  </a:cubicBezTo>
                  <a:cubicBezTo>
                    <a:pt x="87" y="62"/>
                    <a:pt x="87" y="62"/>
                    <a:pt x="87" y="62"/>
                  </a:cubicBezTo>
                  <a:moveTo>
                    <a:pt x="82" y="58"/>
                  </a:moveTo>
                  <a:cubicBezTo>
                    <a:pt x="82" y="59"/>
                    <a:pt x="81" y="59"/>
                    <a:pt x="80" y="59"/>
                  </a:cubicBezTo>
                  <a:cubicBezTo>
                    <a:pt x="81" y="61"/>
                    <a:pt x="81" y="62"/>
                    <a:pt x="81" y="64"/>
                  </a:cubicBezTo>
                  <a:cubicBezTo>
                    <a:pt x="82" y="63"/>
                    <a:pt x="83" y="63"/>
                    <a:pt x="83" y="62"/>
                  </a:cubicBezTo>
                  <a:cubicBezTo>
                    <a:pt x="83" y="61"/>
                    <a:pt x="82" y="60"/>
                    <a:pt x="82" y="58"/>
                  </a:cubicBezTo>
                  <a:moveTo>
                    <a:pt x="88" y="54"/>
                  </a:moveTo>
                  <a:cubicBezTo>
                    <a:pt x="87" y="55"/>
                    <a:pt x="86" y="56"/>
                    <a:pt x="85" y="56"/>
                  </a:cubicBezTo>
                  <a:cubicBezTo>
                    <a:pt x="85" y="58"/>
                    <a:pt x="85" y="60"/>
                    <a:pt x="85" y="61"/>
                  </a:cubicBezTo>
                  <a:cubicBezTo>
                    <a:pt x="85" y="61"/>
                    <a:pt x="86" y="60"/>
                    <a:pt x="87" y="59"/>
                  </a:cubicBezTo>
                  <a:cubicBezTo>
                    <a:pt x="87" y="59"/>
                    <a:pt x="87" y="58"/>
                    <a:pt x="87" y="57"/>
                  </a:cubicBezTo>
                  <a:cubicBezTo>
                    <a:pt x="87" y="58"/>
                    <a:pt x="87" y="58"/>
                    <a:pt x="87" y="59"/>
                  </a:cubicBezTo>
                  <a:cubicBezTo>
                    <a:pt x="87" y="59"/>
                    <a:pt x="87" y="59"/>
                    <a:pt x="88" y="59"/>
                  </a:cubicBezTo>
                  <a:cubicBezTo>
                    <a:pt x="88" y="58"/>
                    <a:pt x="88" y="58"/>
                    <a:pt x="88" y="58"/>
                  </a:cubicBezTo>
                  <a:cubicBezTo>
                    <a:pt x="88" y="58"/>
                    <a:pt x="89" y="58"/>
                    <a:pt x="89" y="59"/>
                  </a:cubicBezTo>
                  <a:cubicBezTo>
                    <a:pt x="89" y="57"/>
                    <a:pt x="88" y="55"/>
                    <a:pt x="88" y="54"/>
                  </a:cubicBezTo>
                  <a:moveTo>
                    <a:pt x="81" y="50"/>
                  </a:moveTo>
                  <a:cubicBezTo>
                    <a:pt x="80" y="51"/>
                    <a:pt x="80" y="51"/>
                    <a:pt x="79" y="52"/>
                  </a:cubicBezTo>
                  <a:cubicBezTo>
                    <a:pt x="79" y="54"/>
                    <a:pt x="80" y="55"/>
                    <a:pt x="80" y="57"/>
                  </a:cubicBezTo>
                  <a:cubicBezTo>
                    <a:pt x="81" y="57"/>
                    <a:pt x="81" y="56"/>
                    <a:pt x="82" y="56"/>
                  </a:cubicBezTo>
                  <a:cubicBezTo>
                    <a:pt x="82" y="55"/>
                    <a:pt x="82" y="55"/>
                    <a:pt x="81" y="54"/>
                  </a:cubicBezTo>
                  <a:cubicBezTo>
                    <a:pt x="81" y="53"/>
                    <a:pt x="81" y="52"/>
                    <a:pt x="81" y="50"/>
                  </a:cubicBezTo>
                  <a:moveTo>
                    <a:pt x="74" y="17"/>
                  </a:moveTo>
                  <a:cubicBezTo>
                    <a:pt x="75" y="16"/>
                    <a:pt x="76" y="14"/>
                    <a:pt x="77" y="13"/>
                  </a:cubicBezTo>
                  <a:cubicBezTo>
                    <a:pt x="77" y="13"/>
                    <a:pt x="77" y="14"/>
                    <a:pt x="77" y="14"/>
                  </a:cubicBezTo>
                  <a:cubicBezTo>
                    <a:pt x="76" y="15"/>
                    <a:pt x="75" y="16"/>
                    <a:pt x="74" y="17"/>
                  </a:cubicBezTo>
                  <a:moveTo>
                    <a:pt x="52" y="3"/>
                  </a:moveTo>
                  <a:cubicBezTo>
                    <a:pt x="52" y="3"/>
                    <a:pt x="52" y="3"/>
                    <a:pt x="51" y="4"/>
                  </a:cubicBezTo>
                  <a:cubicBezTo>
                    <a:pt x="51" y="4"/>
                    <a:pt x="51" y="4"/>
                    <a:pt x="50" y="5"/>
                  </a:cubicBezTo>
                  <a:cubicBezTo>
                    <a:pt x="52" y="5"/>
                    <a:pt x="55" y="5"/>
                    <a:pt x="57" y="5"/>
                  </a:cubicBezTo>
                  <a:cubicBezTo>
                    <a:pt x="57" y="4"/>
                    <a:pt x="58" y="4"/>
                    <a:pt x="58" y="3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4"/>
                    <a:pt x="60" y="5"/>
                  </a:cubicBezTo>
                  <a:cubicBezTo>
                    <a:pt x="61" y="5"/>
                    <a:pt x="63" y="5"/>
                    <a:pt x="65" y="5"/>
                  </a:cubicBezTo>
                  <a:cubicBezTo>
                    <a:pt x="69" y="5"/>
                    <a:pt x="73" y="5"/>
                    <a:pt x="77" y="6"/>
                  </a:cubicBezTo>
                  <a:cubicBezTo>
                    <a:pt x="78" y="6"/>
                    <a:pt x="80" y="6"/>
                    <a:pt x="80" y="8"/>
                  </a:cubicBezTo>
                  <a:cubicBezTo>
                    <a:pt x="80" y="9"/>
                    <a:pt x="79" y="11"/>
                    <a:pt x="79" y="13"/>
                  </a:cubicBezTo>
                  <a:cubicBezTo>
                    <a:pt x="78" y="12"/>
                    <a:pt x="78" y="11"/>
                    <a:pt x="78" y="11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3" y="15"/>
                    <a:pt x="70" y="19"/>
                    <a:pt x="66" y="22"/>
                  </a:cubicBezTo>
                  <a:cubicBezTo>
                    <a:pt x="62" y="25"/>
                    <a:pt x="59" y="27"/>
                    <a:pt x="58" y="31"/>
                  </a:cubicBezTo>
                  <a:cubicBezTo>
                    <a:pt x="58" y="31"/>
                    <a:pt x="58" y="32"/>
                    <a:pt x="59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0" y="32"/>
                    <a:pt x="60" y="31"/>
                    <a:pt x="60" y="31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1" y="31"/>
                    <a:pt x="61" y="31"/>
                    <a:pt x="62" y="31"/>
                  </a:cubicBezTo>
                  <a:cubicBezTo>
                    <a:pt x="62" y="31"/>
                    <a:pt x="63" y="31"/>
                    <a:pt x="63" y="30"/>
                  </a:cubicBezTo>
                  <a:cubicBezTo>
                    <a:pt x="66" y="28"/>
                    <a:pt x="69" y="26"/>
                    <a:pt x="72" y="24"/>
                  </a:cubicBezTo>
                  <a:cubicBezTo>
                    <a:pt x="74" y="22"/>
                    <a:pt x="76" y="19"/>
                    <a:pt x="78" y="17"/>
                  </a:cubicBezTo>
                  <a:cubicBezTo>
                    <a:pt x="79" y="18"/>
                    <a:pt x="79" y="18"/>
                    <a:pt x="79" y="19"/>
                  </a:cubicBezTo>
                  <a:cubicBezTo>
                    <a:pt x="79" y="19"/>
                    <a:pt x="79" y="19"/>
                    <a:pt x="79" y="19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1" y="19"/>
                    <a:pt x="82" y="20"/>
                    <a:pt x="81" y="20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0" y="23"/>
                    <a:pt x="80" y="25"/>
                    <a:pt x="81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2" y="26"/>
                    <a:pt x="83" y="27"/>
                    <a:pt x="82" y="28"/>
                  </a:cubicBezTo>
                  <a:cubicBezTo>
                    <a:pt x="82" y="28"/>
                    <a:pt x="82" y="29"/>
                    <a:pt x="81" y="29"/>
                  </a:cubicBezTo>
                  <a:cubicBezTo>
                    <a:pt x="81" y="31"/>
                    <a:pt x="82" y="33"/>
                    <a:pt x="82" y="34"/>
                  </a:cubicBezTo>
                  <a:cubicBezTo>
                    <a:pt x="83" y="34"/>
                    <a:pt x="83" y="35"/>
                    <a:pt x="83" y="36"/>
                  </a:cubicBezTo>
                  <a:cubicBezTo>
                    <a:pt x="82" y="37"/>
                    <a:pt x="81" y="38"/>
                    <a:pt x="80" y="39"/>
                  </a:cubicBezTo>
                  <a:cubicBezTo>
                    <a:pt x="78" y="42"/>
                    <a:pt x="78" y="46"/>
                    <a:pt x="79" y="49"/>
                  </a:cubicBezTo>
                  <a:cubicBezTo>
                    <a:pt x="79" y="49"/>
                    <a:pt x="80" y="48"/>
                    <a:pt x="80" y="48"/>
                  </a:cubicBezTo>
                  <a:cubicBezTo>
                    <a:pt x="80" y="44"/>
                    <a:pt x="81" y="41"/>
                    <a:pt x="82" y="38"/>
                  </a:cubicBezTo>
                  <a:cubicBezTo>
                    <a:pt x="82" y="38"/>
                    <a:pt x="82" y="39"/>
                    <a:pt x="83" y="39"/>
                  </a:cubicBezTo>
                  <a:cubicBezTo>
                    <a:pt x="83" y="41"/>
                    <a:pt x="83" y="43"/>
                    <a:pt x="84" y="45"/>
                  </a:cubicBezTo>
                  <a:cubicBezTo>
                    <a:pt x="84" y="45"/>
                    <a:pt x="85" y="45"/>
                    <a:pt x="84" y="46"/>
                  </a:cubicBezTo>
                  <a:cubicBezTo>
                    <a:pt x="84" y="46"/>
                    <a:pt x="84" y="46"/>
                    <a:pt x="84" y="47"/>
                  </a:cubicBezTo>
                  <a:cubicBezTo>
                    <a:pt x="84" y="48"/>
                    <a:pt x="85" y="49"/>
                    <a:pt x="85" y="50"/>
                  </a:cubicBezTo>
                  <a:cubicBezTo>
                    <a:pt x="85" y="52"/>
                    <a:pt x="85" y="53"/>
                    <a:pt x="85" y="54"/>
                  </a:cubicBezTo>
                  <a:cubicBezTo>
                    <a:pt x="85" y="53"/>
                    <a:pt x="86" y="52"/>
                    <a:pt x="87" y="51"/>
                  </a:cubicBezTo>
                  <a:cubicBezTo>
                    <a:pt x="87" y="51"/>
                    <a:pt x="87" y="51"/>
                    <a:pt x="87" y="50"/>
                  </a:cubicBezTo>
                  <a:cubicBezTo>
                    <a:pt x="87" y="50"/>
                    <a:pt x="87" y="50"/>
                    <a:pt x="87" y="50"/>
                  </a:cubicBezTo>
                  <a:cubicBezTo>
                    <a:pt x="87" y="50"/>
                    <a:pt x="87" y="51"/>
                    <a:pt x="88" y="51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88" y="50"/>
                    <a:pt x="89" y="50"/>
                    <a:pt x="89" y="50"/>
                  </a:cubicBezTo>
                  <a:cubicBezTo>
                    <a:pt x="90" y="50"/>
                    <a:pt x="90" y="51"/>
                    <a:pt x="90" y="52"/>
                  </a:cubicBezTo>
                  <a:cubicBezTo>
                    <a:pt x="89" y="52"/>
                    <a:pt x="89" y="53"/>
                    <a:pt x="88" y="53"/>
                  </a:cubicBezTo>
                  <a:cubicBezTo>
                    <a:pt x="89" y="54"/>
                    <a:pt x="89" y="54"/>
                    <a:pt x="89" y="55"/>
                  </a:cubicBezTo>
                  <a:cubicBezTo>
                    <a:pt x="89" y="57"/>
                    <a:pt x="89" y="58"/>
                    <a:pt x="89" y="60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88" y="60"/>
                    <a:pt x="88" y="61"/>
                    <a:pt x="88" y="61"/>
                  </a:cubicBezTo>
                  <a:cubicBezTo>
                    <a:pt x="88" y="63"/>
                    <a:pt x="88" y="64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90" y="65"/>
                    <a:pt x="91" y="66"/>
                    <a:pt x="90" y="66"/>
                  </a:cubicBezTo>
                  <a:cubicBezTo>
                    <a:pt x="90" y="67"/>
                    <a:pt x="89" y="67"/>
                    <a:pt x="89" y="67"/>
                  </a:cubicBezTo>
                  <a:cubicBezTo>
                    <a:pt x="89" y="68"/>
                    <a:pt x="89" y="68"/>
                    <a:pt x="89" y="68"/>
                  </a:cubicBezTo>
                  <a:cubicBezTo>
                    <a:pt x="89" y="69"/>
                    <a:pt x="89" y="70"/>
                    <a:pt x="89" y="70"/>
                  </a:cubicBezTo>
                  <a:cubicBezTo>
                    <a:pt x="89" y="69"/>
                    <a:pt x="88" y="69"/>
                    <a:pt x="88" y="68"/>
                  </a:cubicBezTo>
                  <a:cubicBezTo>
                    <a:pt x="87" y="68"/>
                    <a:pt x="87" y="68"/>
                    <a:pt x="86" y="69"/>
                  </a:cubicBezTo>
                  <a:cubicBezTo>
                    <a:pt x="87" y="71"/>
                    <a:pt x="88" y="73"/>
                    <a:pt x="89" y="74"/>
                  </a:cubicBezTo>
                  <a:cubicBezTo>
                    <a:pt x="88" y="77"/>
                    <a:pt x="88" y="80"/>
                    <a:pt x="88" y="83"/>
                  </a:cubicBezTo>
                  <a:cubicBezTo>
                    <a:pt x="88" y="84"/>
                    <a:pt x="88" y="85"/>
                    <a:pt x="88" y="86"/>
                  </a:cubicBezTo>
                  <a:cubicBezTo>
                    <a:pt x="89" y="86"/>
                    <a:pt x="89" y="87"/>
                    <a:pt x="88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91"/>
                    <a:pt x="88" y="95"/>
                    <a:pt x="88" y="98"/>
                  </a:cubicBezTo>
                  <a:cubicBezTo>
                    <a:pt x="88" y="98"/>
                    <a:pt x="89" y="97"/>
                    <a:pt x="90" y="96"/>
                  </a:cubicBezTo>
                  <a:cubicBezTo>
                    <a:pt x="90" y="91"/>
                    <a:pt x="90" y="87"/>
                    <a:pt x="90" y="82"/>
                  </a:cubicBezTo>
                  <a:cubicBezTo>
                    <a:pt x="90" y="80"/>
                    <a:pt x="90" y="78"/>
                    <a:pt x="90" y="77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1" y="77"/>
                    <a:pt x="92" y="76"/>
                    <a:pt x="92" y="76"/>
                  </a:cubicBezTo>
                  <a:cubicBezTo>
                    <a:pt x="92" y="73"/>
                    <a:pt x="91" y="71"/>
                    <a:pt x="91" y="68"/>
                  </a:cubicBezTo>
                  <a:cubicBezTo>
                    <a:pt x="91" y="66"/>
                    <a:pt x="91" y="64"/>
                    <a:pt x="91" y="62"/>
                  </a:cubicBezTo>
                  <a:cubicBezTo>
                    <a:pt x="91" y="58"/>
                    <a:pt x="91" y="50"/>
                    <a:pt x="87" y="47"/>
                  </a:cubicBezTo>
                  <a:cubicBezTo>
                    <a:pt x="87" y="47"/>
                    <a:pt x="87" y="47"/>
                    <a:pt x="86" y="47"/>
                  </a:cubicBezTo>
                  <a:cubicBezTo>
                    <a:pt x="86" y="47"/>
                    <a:pt x="86" y="47"/>
                    <a:pt x="86" y="47"/>
                  </a:cubicBezTo>
                  <a:cubicBezTo>
                    <a:pt x="86" y="44"/>
                    <a:pt x="85" y="42"/>
                    <a:pt x="84" y="39"/>
                  </a:cubicBezTo>
                  <a:cubicBezTo>
                    <a:pt x="83" y="31"/>
                    <a:pt x="83" y="22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2" y="11"/>
                    <a:pt x="83" y="8"/>
                    <a:pt x="81" y="5"/>
                  </a:cubicBezTo>
                  <a:cubicBezTo>
                    <a:pt x="79" y="3"/>
                    <a:pt x="74" y="3"/>
                    <a:pt x="71" y="3"/>
                  </a:cubicBezTo>
                  <a:cubicBezTo>
                    <a:pt x="65" y="3"/>
                    <a:pt x="58" y="3"/>
                    <a:pt x="52" y="3"/>
                  </a:cubicBezTo>
                  <a:moveTo>
                    <a:pt x="50" y="0"/>
                  </a:moveTo>
                  <a:cubicBezTo>
                    <a:pt x="43" y="0"/>
                    <a:pt x="35" y="0"/>
                    <a:pt x="28" y="0"/>
                  </a:cubicBezTo>
                  <a:cubicBezTo>
                    <a:pt x="25" y="0"/>
                    <a:pt x="22" y="0"/>
                    <a:pt x="18" y="0"/>
                  </a:cubicBezTo>
                  <a:cubicBezTo>
                    <a:pt x="13" y="0"/>
                    <a:pt x="7" y="0"/>
                    <a:pt x="2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7" y="2"/>
                    <a:pt x="13" y="2"/>
                    <a:pt x="18" y="2"/>
                  </a:cubicBezTo>
                  <a:cubicBezTo>
                    <a:pt x="22" y="2"/>
                    <a:pt x="26" y="2"/>
                    <a:pt x="29" y="2"/>
                  </a:cubicBezTo>
                  <a:cubicBezTo>
                    <a:pt x="30" y="2"/>
                    <a:pt x="32" y="2"/>
                    <a:pt x="33" y="2"/>
                  </a:cubicBezTo>
                  <a:cubicBezTo>
                    <a:pt x="32" y="2"/>
                    <a:pt x="31" y="2"/>
                    <a:pt x="30" y="2"/>
                  </a:cubicBezTo>
                  <a:cubicBezTo>
                    <a:pt x="26" y="2"/>
                    <a:pt x="21" y="2"/>
                    <a:pt x="17" y="2"/>
                  </a:cubicBezTo>
                  <a:cubicBezTo>
                    <a:pt x="12" y="2"/>
                    <a:pt x="7" y="3"/>
                    <a:pt x="2" y="4"/>
                  </a:cubicBezTo>
                  <a:cubicBezTo>
                    <a:pt x="1" y="4"/>
                    <a:pt x="1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5" y="6"/>
                    <a:pt x="6" y="5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4"/>
                    <a:pt x="9" y="4"/>
                    <a:pt x="9" y="5"/>
                  </a:cubicBezTo>
                  <a:cubicBezTo>
                    <a:pt x="12" y="4"/>
                    <a:pt x="14" y="4"/>
                    <a:pt x="17" y="4"/>
                  </a:cubicBezTo>
                  <a:cubicBezTo>
                    <a:pt x="17" y="4"/>
                    <a:pt x="18" y="4"/>
                    <a:pt x="18" y="4"/>
                  </a:cubicBezTo>
                  <a:cubicBezTo>
                    <a:pt x="15" y="5"/>
                    <a:pt x="12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6"/>
                    <a:pt x="7" y="6"/>
                    <a:pt x="6" y="7"/>
                  </a:cubicBezTo>
                  <a:cubicBezTo>
                    <a:pt x="7" y="7"/>
                    <a:pt x="8" y="7"/>
                    <a:pt x="9" y="7"/>
                  </a:cubicBezTo>
                  <a:cubicBezTo>
                    <a:pt x="12" y="7"/>
                    <a:pt x="15" y="7"/>
                    <a:pt x="18" y="6"/>
                  </a:cubicBezTo>
                  <a:cubicBezTo>
                    <a:pt x="20" y="5"/>
                    <a:pt x="22" y="4"/>
                    <a:pt x="23" y="3"/>
                  </a:cubicBezTo>
                  <a:cubicBezTo>
                    <a:pt x="23" y="3"/>
                    <a:pt x="24" y="2"/>
                    <a:pt x="24" y="2"/>
                  </a:cubicBezTo>
                  <a:cubicBezTo>
                    <a:pt x="25" y="2"/>
                    <a:pt x="25" y="4"/>
                    <a:pt x="24" y="4"/>
                  </a:cubicBezTo>
                  <a:cubicBezTo>
                    <a:pt x="24" y="5"/>
                    <a:pt x="23" y="5"/>
                    <a:pt x="23" y="5"/>
                  </a:cubicBezTo>
                  <a:cubicBezTo>
                    <a:pt x="24" y="5"/>
                    <a:pt x="25" y="5"/>
                    <a:pt x="26" y="5"/>
                  </a:cubicBezTo>
                  <a:cubicBezTo>
                    <a:pt x="27" y="5"/>
                    <a:pt x="28" y="5"/>
                    <a:pt x="29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5"/>
                    <a:pt x="32" y="5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4"/>
                    <a:pt x="33" y="4"/>
                    <a:pt x="33" y="4"/>
                  </a:cubicBezTo>
                  <a:cubicBezTo>
                    <a:pt x="33" y="4"/>
                    <a:pt x="33" y="4"/>
                    <a:pt x="34" y="5"/>
                  </a:cubicBezTo>
                  <a:cubicBezTo>
                    <a:pt x="36" y="5"/>
                    <a:pt x="38" y="5"/>
                    <a:pt x="40" y="5"/>
                  </a:cubicBezTo>
                  <a:cubicBezTo>
                    <a:pt x="40" y="5"/>
                    <a:pt x="41" y="5"/>
                    <a:pt x="41" y="5"/>
                  </a:cubicBezTo>
                  <a:cubicBezTo>
                    <a:pt x="41" y="5"/>
                    <a:pt x="42" y="5"/>
                    <a:pt x="42" y="5"/>
                  </a:cubicBezTo>
                  <a:cubicBezTo>
                    <a:pt x="44" y="5"/>
                    <a:pt x="45" y="5"/>
                    <a:pt x="47" y="5"/>
                  </a:cubicBezTo>
                  <a:cubicBezTo>
                    <a:pt x="48" y="4"/>
                    <a:pt x="49" y="3"/>
                    <a:pt x="50" y="2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51" y="2"/>
                    <a:pt x="52" y="2"/>
                    <a:pt x="52" y="2"/>
                  </a:cubicBezTo>
                  <a:cubicBezTo>
                    <a:pt x="53" y="2"/>
                    <a:pt x="55" y="2"/>
                    <a:pt x="56" y="2"/>
                  </a:cubicBezTo>
                  <a:cubicBezTo>
                    <a:pt x="57" y="1"/>
                    <a:pt x="57" y="0"/>
                    <a:pt x="56" y="0"/>
                  </a:cubicBezTo>
                  <a:cubicBezTo>
                    <a:pt x="54" y="0"/>
                    <a:pt x="52" y="0"/>
                    <a:pt x="50" y="0"/>
                  </a:cubicBezTo>
                </a:path>
              </a:pathLst>
            </a:custGeom>
            <a:grpFill/>
            <a:ln w="3175"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任意多边形 265">
              <a:extLst>
                <a:ext uri="{FF2B5EF4-FFF2-40B4-BE49-F238E27FC236}">
                  <a16:creationId xmlns:a16="http://schemas.microsoft.com/office/drawing/2014/main" id="{2AA67076-1228-4565-A9BE-91E3526877B4}"/>
                </a:ext>
              </a:extLst>
            </p:cNvPr>
            <p:cNvSpPr/>
            <p:nvPr/>
          </p:nvSpPr>
          <p:spPr bwMode="auto">
            <a:xfrm>
              <a:off x="3332798" y="3629025"/>
              <a:ext cx="136769" cy="47625"/>
            </a:xfrm>
            <a:custGeom>
              <a:avLst/>
              <a:gdLst>
                <a:gd name="connsiteX0" fmla="*/ 133527 w 136769"/>
                <a:gd name="connsiteY0" fmla="*/ 28575 h 47625"/>
                <a:gd name="connsiteX1" fmla="*/ 135820 w 136769"/>
                <a:gd name="connsiteY1" fmla="*/ 32808 h 47625"/>
                <a:gd name="connsiteX2" fmla="*/ 122061 w 136769"/>
                <a:gd name="connsiteY2" fmla="*/ 41275 h 47625"/>
                <a:gd name="connsiteX3" fmla="*/ 119768 w 136769"/>
                <a:gd name="connsiteY3" fmla="*/ 41275 h 47625"/>
                <a:gd name="connsiteX4" fmla="*/ 119768 w 136769"/>
                <a:gd name="connsiteY4" fmla="*/ 37042 h 47625"/>
                <a:gd name="connsiteX5" fmla="*/ 133527 w 136769"/>
                <a:gd name="connsiteY5" fmla="*/ 28575 h 47625"/>
                <a:gd name="connsiteX6" fmla="*/ 39071 w 136769"/>
                <a:gd name="connsiteY6" fmla="*/ 15875 h 47625"/>
                <a:gd name="connsiteX7" fmla="*/ 41276 w 136769"/>
                <a:gd name="connsiteY7" fmla="*/ 20108 h 47625"/>
                <a:gd name="connsiteX8" fmla="*/ 12612 w 136769"/>
                <a:gd name="connsiteY8" fmla="*/ 41275 h 47625"/>
                <a:gd name="connsiteX9" fmla="*/ 5998 w 136769"/>
                <a:gd name="connsiteY9" fmla="*/ 47625 h 47625"/>
                <a:gd name="connsiteX10" fmla="*/ 3793 w 136769"/>
                <a:gd name="connsiteY10" fmla="*/ 43392 h 47625"/>
                <a:gd name="connsiteX11" fmla="*/ 5998 w 136769"/>
                <a:gd name="connsiteY11" fmla="*/ 41275 h 47625"/>
                <a:gd name="connsiteX12" fmla="*/ 39071 w 136769"/>
                <a:gd name="connsiteY12" fmla="*/ 15875 h 47625"/>
                <a:gd name="connsiteX13" fmla="*/ 129117 w 136769"/>
                <a:gd name="connsiteY13" fmla="*/ 14287 h 47625"/>
                <a:gd name="connsiteX14" fmla="*/ 131233 w 136769"/>
                <a:gd name="connsiteY14" fmla="*/ 18328 h 47625"/>
                <a:gd name="connsiteX15" fmla="*/ 105833 w 136769"/>
                <a:gd name="connsiteY15" fmla="*/ 36512 h 47625"/>
                <a:gd name="connsiteX16" fmla="*/ 103717 w 136769"/>
                <a:gd name="connsiteY16" fmla="*/ 36512 h 47625"/>
                <a:gd name="connsiteX17" fmla="*/ 103717 w 136769"/>
                <a:gd name="connsiteY17" fmla="*/ 32471 h 47625"/>
                <a:gd name="connsiteX18" fmla="*/ 129117 w 136769"/>
                <a:gd name="connsiteY18" fmla="*/ 16307 h 47625"/>
                <a:gd name="connsiteX19" fmla="*/ 129117 w 136769"/>
                <a:gd name="connsiteY19" fmla="*/ 14287 h 47625"/>
                <a:gd name="connsiteX20" fmla="*/ 102636 w 136769"/>
                <a:gd name="connsiteY20" fmla="*/ 3175 h 47625"/>
                <a:gd name="connsiteX21" fmla="*/ 104776 w 136769"/>
                <a:gd name="connsiteY21" fmla="*/ 5323 h 47625"/>
                <a:gd name="connsiteX22" fmla="*/ 59842 w 136769"/>
                <a:gd name="connsiteY22" fmla="*/ 37540 h 47625"/>
                <a:gd name="connsiteX23" fmla="*/ 57703 w 136769"/>
                <a:gd name="connsiteY23" fmla="*/ 39688 h 47625"/>
                <a:gd name="connsiteX24" fmla="*/ 57703 w 136769"/>
                <a:gd name="connsiteY24" fmla="*/ 35392 h 47625"/>
                <a:gd name="connsiteX25" fmla="*/ 96217 w 136769"/>
                <a:gd name="connsiteY25" fmla="*/ 5323 h 47625"/>
                <a:gd name="connsiteX26" fmla="*/ 102636 w 136769"/>
                <a:gd name="connsiteY26" fmla="*/ 3175 h 47625"/>
                <a:gd name="connsiteX27" fmla="*/ 77512 w 136769"/>
                <a:gd name="connsiteY27" fmla="*/ 3175 h 47625"/>
                <a:gd name="connsiteX28" fmla="*/ 79720 w 136769"/>
                <a:gd name="connsiteY28" fmla="*/ 3175 h 47625"/>
                <a:gd name="connsiteX29" fmla="*/ 81929 w 136769"/>
                <a:gd name="connsiteY29" fmla="*/ 7520 h 47625"/>
                <a:gd name="connsiteX30" fmla="*/ 37755 w 136769"/>
                <a:gd name="connsiteY30" fmla="*/ 44450 h 47625"/>
                <a:gd name="connsiteX31" fmla="*/ 35547 w 136769"/>
                <a:gd name="connsiteY31" fmla="*/ 44450 h 47625"/>
                <a:gd name="connsiteX32" fmla="*/ 33338 w 136769"/>
                <a:gd name="connsiteY32" fmla="*/ 44450 h 47625"/>
                <a:gd name="connsiteX33" fmla="*/ 33338 w 136769"/>
                <a:gd name="connsiteY33" fmla="*/ 42278 h 47625"/>
                <a:gd name="connsiteX34" fmla="*/ 73094 w 136769"/>
                <a:gd name="connsiteY34" fmla="*/ 7520 h 47625"/>
                <a:gd name="connsiteX35" fmla="*/ 77512 w 136769"/>
                <a:gd name="connsiteY35" fmla="*/ 3175 h 47625"/>
                <a:gd name="connsiteX36" fmla="*/ 39103 w 136769"/>
                <a:gd name="connsiteY36" fmla="*/ 3175 h 47625"/>
                <a:gd name="connsiteX37" fmla="*/ 41275 w 136769"/>
                <a:gd name="connsiteY37" fmla="*/ 3175 h 47625"/>
                <a:gd name="connsiteX38" fmla="*/ 41275 w 136769"/>
                <a:gd name="connsiteY38" fmla="*/ 5292 h 47625"/>
                <a:gd name="connsiteX39" fmla="*/ 39103 w 136769"/>
                <a:gd name="connsiteY39" fmla="*/ 7408 h 47625"/>
                <a:gd name="connsiteX40" fmla="*/ 34758 w 136769"/>
                <a:gd name="connsiteY40" fmla="*/ 11642 h 47625"/>
                <a:gd name="connsiteX41" fmla="*/ 4345 w 136769"/>
                <a:gd name="connsiteY41" fmla="*/ 41275 h 47625"/>
                <a:gd name="connsiteX42" fmla="*/ 2172 w 136769"/>
                <a:gd name="connsiteY42" fmla="*/ 41275 h 47625"/>
                <a:gd name="connsiteX43" fmla="*/ 0 w 136769"/>
                <a:gd name="connsiteY43" fmla="*/ 41275 h 47625"/>
                <a:gd name="connsiteX44" fmla="*/ 0 w 136769"/>
                <a:gd name="connsiteY44" fmla="*/ 39158 h 47625"/>
                <a:gd name="connsiteX45" fmla="*/ 30413 w 136769"/>
                <a:gd name="connsiteY45" fmla="*/ 9525 h 47625"/>
                <a:gd name="connsiteX46" fmla="*/ 32585 w 136769"/>
                <a:gd name="connsiteY46" fmla="*/ 7408 h 47625"/>
                <a:gd name="connsiteX47" fmla="*/ 36930 w 136769"/>
                <a:gd name="connsiteY47" fmla="*/ 5292 h 47625"/>
                <a:gd name="connsiteX48" fmla="*/ 39103 w 136769"/>
                <a:gd name="connsiteY48" fmla="*/ 3175 h 47625"/>
                <a:gd name="connsiteX49" fmla="*/ 122715 w 136769"/>
                <a:gd name="connsiteY49" fmla="*/ 0 h 47625"/>
                <a:gd name="connsiteX50" fmla="*/ 124858 w 136769"/>
                <a:gd name="connsiteY50" fmla="*/ 4445 h 47625"/>
                <a:gd name="connsiteX51" fmla="*/ 88424 w 136769"/>
                <a:gd name="connsiteY51" fmla="*/ 33338 h 47625"/>
                <a:gd name="connsiteX52" fmla="*/ 86281 w 136769"/>
                <a:gd name="connsiteY52" fmla="*/ 28893 h 47625"/>
                <a:gd name="connsiteX53" fmla="*/ 122715 w 136769"/>
                <a:gd name="connsiteY53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36769" h="47625">
                  <a:moveTo>
                    <a:pt x="133527" y="28575"/>
                  </a:moveTo>
                  <a:cubicBezTo>
                    <a:pt x="135820" y="28575"/>
                    <a:pt x="138113" y="32808"/>
                    <a:pt x="135820" y="32808"/>
                  </a:cubicBezTo>
                  <a:cubicBezTo>
                    <a:pt x="131234" y="34925"/>
                    <a:pt x="126648" y="37042"/>
                    <a:pt x="122061" y="41275"/>
                  </a:cubicBezTo>
                  <a:cubicBezTo>
                    <a:pt x="122061" y="41275"/>
                    <a:pt x="119768" y="41275"/>
                    <a:pt x="119768" y="41275"/>
                  </a:cubicBezTo>
                  <a:cubicBezTo>
                    <a:pt x="117475" y="41275"/>
                    <a:pt x="117475" y="37042"/>
                    <a:pt x="119768" y="37042"/>
                  </a:cubicBezTo>
                  <a:cubicBezTo>
                    <a:pt x="124354" y="34925"/>
                    <a:pt x="128941" y="32808"/>
                    <a:pt x="133527" y="28575"/>
                  </a:cubicBezTo>
                  <a:close/>
                  <a:moveTo>
                    <a:pt x="39071" y="15875"/>
                  </a:moveTo>
                  <a:cubicBezTo>
                    <a:pt x="41276" y="15875"/>
                    <a:pt x="41276" y="17992"/>
                    <a:pt x="41276" y="20108"/>
                  </a:cubicBezTo>
                  <a:cubicBezTo>
                    <a:pt x="30251" y="26458"/>
                    <a:pt x="21432" y="34925"/>
                    <a:pt x="12612" y="41275"/>
                  </a:cubicBezTo>
                  <a:cubicBezTo>
                    <a:pt x="10407" y="43392"/>
                    <a:pt x="8203" y="45508"/>
                    <a:pt x="5998" y="47625"/>
                  </a:cubicBezTo>
                  <a:cubicBezTo>
                    <a:pt x="3793" y="47625"/>
                    <a:pt x="1588" y="45508"/>
                    <a:pt x="3793" y="43392"/>
                  </a:cubicBezTo>
                  <a:cubicBezTo>
                    <a:pt x="3793" y="43392"/>
                    <a:pt x="5998" y="41275"/>
                    <a:pt x="5998" y="41275"/>
                  </a:cubicBezTo>
                  <a:cubicBezTo>
                    <a:pt x="17022" y="32808"/>
                    <a:pt x="28047" y="24342"/>
                    <a:pt x="39071" y="15875"/>
                  </a:cubicBezTo>
                  <a:close/>
                  <a:moveTo>
                    <a:pt x="129117" y="14287"/>
                  </a:moveTo>
                  <a:cubicBezTo>
                    <a:pt x="131233" y="14287"/>
                    <a:pt x="133350" y="18328"/>
                    <a:pt x="131233" y="18328"/>
                  </a:cubicBezTo>
                  <a:cubicBezTo>
                    <a:pt x="122767" y="24389"/>
                    <a:pt x="114300" y="30451"/>
                    <a:pt x="105833" y="36512"/>
                  </a:cubicBezTo>
                  <a:cubicBezTo>
                    <a:pt x="103717" y="36512"/>
                    <a:pt x="103717" y="36512"/>
                    <a:pt x="103717" y="36512"/>
                  </a:cubicBezTo>
                  <a:cubicBezTo>
                    <a:pt x="101600" y="36512"/>
                    <a:pt x="101600" y="34492"/>
                    <a:pt x="103717" y="32471"/>
                  </a:cubicBezTo>
                  <a:cubicBezTo>
                    <a:pt x="112183" y="26410"/>
                    <a:pt x="120650" y="20348"/>
                    <a:pt x="129117" y="16307"/>
                  </a:cubicBezTo>
                  <a:cubicBezTo>
                    <a:pt x="129117" y="14287"/>
                    <a:pt x="129117" y="14287"/>
                    <a:pt x="129117" y="14287"/>
                  </a:cubicBezTo>
                  <a:close/>
                  <a:moveTo>
                    <a:pt x="102636" y="3175"/>
                  </a:moveTo>
                  <a:cubicBezTo>
                    <a:pt x="104776" y="3175"/>
                    <a:pt x="104776" y="3175"/>
                    <a:pt x="104776" y="5323"/>
                  </a:cubicBezTo>
                  <a:cubicBezTo>
                    <a:pt x="89798" y="16062"/>
                    <a:pt x="74820" y="26801"/>
                    <a:pt x="59842" y="37540"/>
                  </a:cubicBezTo>
                  <a:cubicBezTo>
                    <a:pt x="59842" y="39688"/>
                    <a:pt x="59842" y="39688"/>
                    <a:pt x="57703" y="39688"/>
                  </a:cubicBezTo>
                  <a:cubicBezTo>
                    <a:pt x="57703" y="39688"/>
                    <a:pt x="55563" y="35392"/>
                    <a:pt x="57703" y="35392"/>
                  </a:cubicBezTo>
                  <a:cubicBezTo>
                    <a:pt x="70541" y="24653"/>
                    <a:pt x="83379" y="16062"/>
                    <a:pt x="96217" y="5323"/>
                  </a:cubicBezTo>
                  <a:cubicBezTo>
                    <a:pt x="98357" y="5323"/>
                    <a:pt x="100496" y="3175"/>
                    <a:pt x="102636" y="3175"/>
                  </a:cubicBezTo>
                  <a:close/>
                  <a:moveTo>
                    <a:pt x="77512" y="3175"/>
                  </a:moveTo>
                  <a:cubicBezTo>
                    <a:pt x="79720" y="3175"/>
                    <a:pt x="79720" y="3175"/>
                    <a:pt x="79720" y="3175"/>
                  </a:cubicBezTo>
                  <a:cubicBezTo>
                    <a:pt x="81929" y="3175"/>
                    <a:pt x="84138" y="5347"/>
                    <a:pt x="81929" y="7520"/>
                  </a:cubicBezTo>
                  <a:cubicBezTo>
                    <a:pt x="66468" y="20554"/>
                    <a:pt x="51007" y="31416"/>
                    <a:pt x="37755" y="44450"/>
                  </a:cubicBezTo>
                  <a:cubicBezTo>
                    <a:pt x="35547" y="44450"/>
                    <a:pt x="35547" y="44450"/>
                    <a:pt x="35547" y="44450"/>
                  </a:cubicBezTo>
                  <a:cubicBezTo>
                    <a:pt x="35547" y="44450"/>
                    <a:pt x="35547" y="44450"/>
                    <a:pt x="33338" y="44450"/>
                  </a:cubicBezTo>
                  <a:cubicBezTo>
                    <a:pt x="33338" y="44450"/>
                    <a:pt x="33338" y="42278"/>
                    <a:pt x="33338" y="42278"/>
                  </a:cubicBezTo>
                  <a:cubicBezTo>
                    <a:pt x="46590" y="31416"/>
                    <a:pt x="62051" y="20554"/>
                    <a:pt x="73094" y="7520"/>
                  </a:cubicBezTo>
                  <a:cubicBezTo>
                    <a:pt x="75303" y="7520"/>
                    <a:pt x="77512" y="5347"/>
                    <a:pt x="77512" y="3175"/>
                  </a:cubicBezTo>
                  <a:close/>
                  <a:moveTo>
                    <a:pt x="39103" y="3175"/>
                  </a:moveTo>
                  <a:cubicBezTo>
                    <a:pt x="41275" y="3175"/>
                    <a:pt x="41275" y="3175"/>
                    <a:pt x="41275" y="3175"/>
                  </a:cubicBezTo>
                  <a:cubicBezTo>
                    <a:pt x="41275" y="5292"/>
                    <a:pt x="41275" y="5292"/>
                    <a:pt x="41275" y="5292"/>
                  </a:cubicBezTo>
                  <a:cubicBezTo>
                    <a:pt x="41275" y="7408"/>
                    <a:pt x="39103" y="7408"/>
                    <a:pt x="39103" y="7408"/>
                  </a:cubicBezTo>
                  <a:cubicBezTo>
                    <a:pt x="39103" y="7408"/>
                    <a:pt x="36930" y="9525"/>
                    <a:pt x="34758" y="11642"/>
                  </a:cubicBezTo>
                  <a:cubicBezTo>
                    <a:pt x="23896" y="20108"/>
                    <a:pt x="15206" y="30692"/>
                    <a:pt x="4345" y="41275"/>
                  </a:cubicBezTo>
                  <a:cubicBezTo>
                    <a:pt x="2172" y="41275"/>
                    <a:pt x="2172" y="41275"/>
                    <a:pt x="2172" y="41275"/>
                  </a:cubicBezTo>
                  <a:cubicBezTo>
                    <a:pt x="2172" y="41275"/>
                    <a:pt x="0" y="41275"/>
                    <a:pt x="0" y="41275"/>
                  </a:cubicBezTo>
                  <a:cubicBezTo>
                    <a:pt x="0" y="41275"/>
                    <a:pt x="0" y="39158"/>
                    <a:pt x="0" y="39158"/>
                  </a:cubicBezTo>
                  <a:cubicBezTo>
                    <a:pt x="10862" y="28575"/>
                    <a:pt x="19551" y="17992"/>
                    <a:pt x="30413" y="9525"/>
                  </a:cubicBezTo>
                  <a:cubicBezTo>
                    <a:pt x="30413" y="9525"/>
                    <a:pt x="32585" y="7408"/>
                    <a:pt x="32585" y="7408"/>
                  </a:cubicBezTo>
                  <a:cubicBezTo>
                    <a:pt x="34758" y="5292"/>
                    <a:pt x="34758" y="5292"/>
                    <a:pt x="36930" y="5292"/>
                  </a:cubicBezTo>
                  <a:cubicBezTo>
                    <a:pt x="36930" y="3175"/>
                    <a:pt x="36930" y="3175"/>
                    <a:pt x="39103" y="3175"/>
                  </a:cubicBezTo>
                  <a:close/>
                  <a:moveTo>
                    <a:pt x="122715" y="0"/>
                  </a:moveTo>
                  <a:cubicBezTo>
                    <a:pt x="124858" y="0"/>
                    <a:pt x="127001" y="2222"/>
                    <a:pt x="124858" y="4445"/>
                  </a:cubicBezTo>
                  <a:cubicBezTo>
                    <a:pt x="111999" y="13335"/>
                    <a:pt x="101283" y="22225"/>
                    <a:pt x="88424" y="33338"/>
                  </a:cubicBezTo>
                  <a:cubicBezTo>
                    <a:pt x="86281" y="33338"/>
                    <a:pt x="84138" y="28893"/>
                    <a:pt x="86281" y="28893"/>
                  </a:cubicBezTo>
                  <a:cubicBezTo>
                    <a:pt x="99140" y="20003"/>
                    <a:pt x="109856" y="11113"/>
                    <a:pt x="122715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任意多边形 267">
              <a:extLst>
                <a:ext uri="{FF2B5EF4-FFF2-40B4-BE49-F238E27FC236}">
                  <a16:creationId xmlns:a16="http://schemas.microsoft.com/office/drawing/2014/main" id="{D6C2D766-4CF3-4EEF-A380-DA6366F1F6C3}"/>
                </a:ext>
              </a:extLst>
            </p:cNvPr>
            <p:cNvSpPr/>
            <p:nvPr/>
          </p:nvSpPr>
          <p:spPr bwMode="auto">
            <a:xfrm>
              <a:off x="3465720" y="2908299"/>
              <a:ext cx="548498" cy="952500"/>
            </a:xfrm>
            <a:custGeom>
              <a:avLst/>
              <a:gdLst>
                <a:gd name="connsiteX0" fmla="*/ 545364 w 548498"/>
                <a:gd name="connsiteY0" fmla="*/ 895350 h 952500"/>
                <a:gd name="connsiteX1" fmla="*/ 547534 w 548498"/>
                <a:gd name="connsiteY1" fmla="*/ 895350 h 952500"/>
                <a:gd name="connsiteX2" fmla="*/ 547534 w 548498"/>
                <a:gd name="connsiteY2" fmla="*/ 899746 h 952500"/>
                <a:gd name="connsiteX3" fmla="*/ 543194 w 548498"/>
                <a:gd name="connsiteY3" fmla="*/ 904142 h 952500"/>
                <a:gd name="connsiteX4" fmla="*/ 536686 w 548498"/>
                <a:gd name="connsiteY4" fmla="*/ 908539 h 952500"/>
                <a:gd name="connsiteX5" fmla="*/ 530177 w 548498"/>
                <a:gd name="connsiteY5" fmla="*/ 915133 h 952500"/>
                <a:gd name="connsiteX6" fmla="*/ 523668 w 548498"/>
                <a:gd name="connsiteY6" fmla="*/ 921727 h 952500"/>
                <a:gd name="connsiteX7" fmla="*/ 501972 w 548498"/>
                <a:gd name="connsiteY7" fmla="*/ 941510 h 952500"/>
                <a:gd name="connsiteX8" fmla="*/ 497633 w 548498"/>
                <a:gd name="connsiteY8" fmla="*/ 945906 h 952500"/>
                <a:gd name="connsiteX9" fmla="*/ 488954 w 548498"/>
                <a:gd name="connsiteY9" fmla="*/ 952500 h 952500"/>
                <a:gd name="connsiteX10" fmla="*/ 486785 w 548498"/>
                <a:gd name="connsiteY10" fmla="*/ 952500 h 952500"/>
                <a:gd name="connsiteX11" fmla="*/ 486785 w 548498"/>
                <a:gd name="connsiteY11" fmla="*/ 950302 h 952500"/>
                <a:gd name="connsiteX12" fmla="*/ 488954 w 548498"/>
                <a:gd name="connsiteY12" fmla="*/ 948104 h 952500"/>
                <a:gd name="connsiteX13" fmla="*/ 497633 w 548498"/>
                <a:gd name="connsiteY13" fmla="*/ 939312 h 952500"/>
                <a:gd name="connsiteX14" fmla="*/ 501972 w 548498"/>
                <a:gd name="connsiteY14" fmla="*/ 934916 h 952500"/>
                <a:gd name="connsiteX15" fmla="*/ 528007 w 548498"/>
                <a:gd name="connsiteY15" fmla="*/ 912935 h 952500"/>
                <a:gd name="connsiteX16" fmla="*/ 534516 w 548498"/>
                <a:gd name="connsiteY16" fmla="*/ 906341 h 952500"/>
                <a:gd name="connsiteX17" fmla="*/ 538855 w 548498"/>
                <a:gd name="connsiteY17" fmla="*/ 901944 h 952500"/>
                <a:gd name="connsiteX18" fmla="*/ 543194 w 548498"/>
                <a:gd name="connsiteY18" fmla="*/ 897548 h 952500"/>
                <a:gd name="connsiteX19" fmla="*/ 545364 w 548498"/>
                <a:gd name="connsiteY19" fmla="*/ 895350 h 952500"/>
                <a:gd name="connsiteX20" fmla="*/ 537348 w 548498"/>
                <a:gd name="connsiteY20" fmla="*/ 876300 h 952500"/>
                <a:gd name="connsiteX21" fmla="*/ 539556 w 548498"/>
                <a:gd name="connsiteY21" fmla="*/ 876300 h 952500"/>
                <a:gd name="connsiteX22" fmla="*/ 539556 w 548498"/>
                <a:gd name="connsiteY22" fmla="*/ 880685 h 952500"/>
                <a:gd name="connsiteX23" fmla="*/ 537348 w 548498"/>
                <a:gd name="connsiteY23" fmla="*/ 882877 h 952500"/>
                <a:gd name="connsiteX24" fmla="*/ 532930 w 548498"/>
                <a:gd name="connsiteY24" fmla="*/ 887262 h 952500"/>
                <a:gd name="connsiteX25" fmla="*/ 497591 w 548498"/>
                <a:gd name="connsiteY25" fmla="*/ 920146 h 952500"/>
                <a:gd name="connsiteX26" fmla="*/ 495383 w 548498"/>
                <a:gd name="connsiteY26" fmla="*/ 922338 h 952500"/>
                <a:gd name="connsiteX27" fmla="*/ 493174 w 548498"/>
                <a:gd name="connsiteY27" fmla="*/ 922338 h 952500"/>
                <a:gd name="connsiteX28" fmla="*/ 493174 w 548498"/>
                <a:gd name="connsiteY28" fmla="*/ 917954 h 952500"/>
                <a:gd name="connsiteX29" fmla="*/ 497591 w 548498"/>
                <a:gd name="connsiteY29" fmla="*/ 913569 h 952500"/>
                <a:gd name="connsiteX30" fmla="*/ 532930 w 548498"/>
                <a:gd name="connsiteY30" fmla="*/ 880685 h 952500"/>
                <a:gd name="connsiteX31" fmla="*/ 537348 w 548498"/>
                <a:gd name="connsiteY31" fmla="*/ 876300 h 952500"/>
                <a:gd name="connsiteX32" fmla="*/ 536473 w 548498"/>
                <a:gd name="connsiteY32" fmla="*/ 865187 h 952500"/>
                <a:gd name="connsiteX33" fmla="*/ 538590 w 548498"/>
                <a:gd name="connsiteY33" fmla="*/ 869572 h 952500"/>
                <a:gd name="connsiteX34" fmla="*/ 536473 w 548498"/>
                <a:gd name="connsiteY34" fmla="*/ 871764 h 952500"/>
                <a:gd name="connsiteX35" fmla="*/ 532240 w 548498"/>
                <a:gd name="connsiteY35" fmla="*/ 876149 h 952500"/>
                <a:gd name="connsiteX36" fmla="*/ 496257 w 548498"/>
                <a:gd name="connsiteY36" fmla="*/ 906841 h 952500"/>
                <a:gd name="connsiteX37" fmla="*/ 492023 w 548498"/>
                <a:gd name="connsiteY37" fmla="*/ 909033 h 952500"/>
                <a:gd name="connsiteX38" fmla="*/ 492023 w 548498"/>
                <a:gd name="connsiteY38" fmla="*/ 911225 h 952500"/>
                <a:gd name="connsiteX39" fmla="*/ 489907 w 548498"/>
                <a:gd name="connsiteY39" fmla="*/ 911225 h 952500"/>
                <a:gd name="connsiteX40" fmla="*/ 489907 w 548498"/>
                <a:gd name="connsiteY40" fmla="*/ 906841 h 952500"/>
                <a:gd name="connsiteX41" fmla="*/ 494140 w 548498"/>
                <a:gd name="connsiteY41" fmla="*/ 902456 h 952500"/>
                <a:gd name="connsiteX42" fmla="*/ 532240 w 548498"/>
                <a:gd name="connsiteY42" fmla="*/ 869572 h 952500"/>
                <a:gd name="connsiteX43" fmla="*/ 534357 w 548498"/>
                <a:gd name="connsiteY43" fmla="*/ 867379 h 952500"/>
                <a:gd name="connsiteX44" fmla="*/ 536473 w 548498"/>
                <a:gd name="connsiteY44" fmla="*/ 865187 h 952500"/>
                <a:gd name="connsiteX45" fmla="*/ 523182 w 548498"/>
                <a:gd name="connsiteY45" fmla="*/ 855662 h 952500"/>
                <a:gd name="connsiteX46" fmla="*/ 525330 w 548498"/>
                <a:gd name="connsiteY46" fmla="*/ 857817 h 952500"/>
                <a:gd name="connsiteX47" fmla="*/ 495261 w 548498"/>
                <a:gd name="connsiteY47" fmla="*/ 883671 h 952500"/>
                <a:gd name="connsiteX48" fmla="*/ 493113 w 548498"/>
                <a:gd name="connsiteY48" fmla="*/ 885825 h 952500"/>
                <a:gd name="connsiteX49" fmla="*/ 493113 w 548498"/>
                <a:gd name="connsiteY49" fmla="*/ 881516 h 952500"/>
                <a:gd name="connsiteX50" fmla="*/ 523182 w 548498"/>
                <a:gd name="connsiteY50" fmla="*/ 855662 h 952500"/>
                <a:gd name="connsiteX51" fmla="*/ 538529 w 548498"/>
                <a:gd name="connsiteY51" fmla="*/ 831850 h 952500"/>
                <a:gd name="connsiteX52" fmla="*/ 540666 w 548498"/>
                <a:gd name="connsiteY52" fmla="*/ 831850 h 952500"/>
                <a:gd name="connsiteX53" fmla="*/ 542803 w 548498"/>
                <a:gd name="connsiteY53" fmla="*/ 833939 h 952500"/>
                <a:gd name="connsiteX54" fmla="*/ 540666 w 548498"/>
                <a:gd name="connsiteY54" fmla="*/ 836028 h 952500"/>
                <a:gd name="connsiteX55" fmla="*/ 538529 w 548498"/>
                <a:gd name="connsiteY55" fmla="*/ 838117 h 952500"/>
                <a:gd name="connsiteX56" fmla="*/ 534255 w 548498"/>
                <a:gd name="connsiteY56" fmla="*/ 840205 h 952500"/>
                <a:gd name="connsiteX57" fmla="*/ 532118 w 548498"/>
                <a:gd name="connsiteY57" fmla="*/ 842294 h 952500"/>
                <a:gd name="connsiteX58" fmla="*/ 527844 w 548498"/>
                <a:gd name="connsiteY58" fmla="*/ 844383 h 952500"/>
                <a:gd name="connsiteX59" fmla="*/ 493651 w 548498"/>
                <a:gd name="connsiteY59" fmla="*/ 871538 h 952500"/>
                <a:gd name="connsiteX60" fmla="*/ 491514 w 548498"/>
                <a:gd name="connsiteY60" fmla="*/ 871538 h 952500"/>
                <a:gd name="connsiteX61" fmla="*/ 491514 w 548498"/>
                <a:gd name="connsiteY61" fmla="*/ 867360 h 952500"/>
                <a:gd name="connsiteX62" fmla="*/ 527844 w 548498"/>
                <a:gd name="connsiteY62" fmla="*/ 840205 h 952500"/>
                <a:gd name="connsiteX63" fmla="*/ 532118 w 548498"/>
                <a:gd name="connsiteY63" fmla="*/ 838117 h 952500"/>
                <a:gd name="connsiteX64" fmla="*/ 534255 w 548498"/>
                <a:gd name="connsiteY64" fmla="*/ 836028 h 952500"/>
                <a:gd name="connsiteX65" fmla="*/ 538529 w 548498"/>
                <a:gd name="connsiteY65" fmla="*/ 833939 h 952500"/>
                <a:gd name="connsiteX66" fmla="*/ 538529 w 548498"/>
                <a:gd name="connsiteY66" fmla="*/ 831850 h 952500"/>
                <a:gd name="connsiteX67" fmla="*/ 539567 w 548498"/>
                <a:gd name="connsiteY67" fmla="*/ 815975 h 952500"/>
                <a:gd name="connsiteX68" fmla="*/ 541765 w 548498"/>
                <a:gd name="connsiteY68" fmla="*/ 818118 h 952500"/>
                <a:gd name="connsiteX69" fmla="*/ 541765 w 548498"/>
                <a:gd name="connsiteY69" fmla="*/ 820261 h 952500"/>
                <a:gd name="connsiteX70" fmla="*/ 539567 w 548498"/>
                <a:gd name="connsiteY70" fmla="*/ 822405 h 952500"/>
                <a:gd name="connsiteX71" fmla="*/ 537369 w 548498"/>
                <a:gd name="connsiteY71" fmla="*/ 824548 h 952500"/>
                <a:gd name="connsiteX72" fmla="*/ 532973 w 548498"/>
                <a:gd name="connsiteY72" fmla="*/ 826691 h 952500"/>
                <a:gd name="connsiteX73" fmla="*/ 530775 w 548498"/>
                <a:gd name="connsiteY73" fmla="*/ 830977 h 952500"/>
                <a:gd name="connsiteX74" fmla="*/ 526379 w 548498"/>
                <a:gd name="connsiteY74" fmla="*/ 833120 h 952500"/>
                <a:gd name="connsiteX75" fmla="*/ 489011 w 548498"/>
                <a:gd name="connsiteY75" fmla="*/ 858838 h 952500"/>
                <a:gd name="connsiteX76" fmla="*/ 486813 w 548498"/>
                <a:gd name="connsiteY76" fmla="*/ 854552 h 952500"/>
                <a:gd name="connsiteX77" fmla="*/ 489011 w 548498"/>
                <a:gd name="connsiteY77" fmla="*/ 854552 h 952500"/>
                <a:gd name="connsiteX78" fmla="*/ 524181 w 548498"/>
                <a:gd name="connsiteY78" fmla="*/ 828834 h 952500"/>
                <a:gd name="connsiteX79" fmla="*/ 528577 w 548498"/>
                <a:gd name="connsiteY79" fmla="*/ 824548 h 952500"/>
                <a:gd name="connsiteX80" fmla="*/ 532973 w 548498"/>
                <a:gd name="connsiteY80" fmla="*/ 822405 h 952500"/>
                <a:gd name="connsiteX81" fmla="*/ 537369 w 548498"/>
                <a:gd name="connsiteY81" fmla="*/ 818118 h 952500"/>
                <a:gd name="connsiteX82" fmla="*/ 539567 w 548498"/>
                <a:gd name="connsiteY82" fmla="*/ 818118 h 952500"/>
                <a:gd name="connsiteX83" fmla="*/ 539567 w 548498"/>
                <a:gd name="connsiteY83" fmla="*/ 815975 h 952500"/>
                <a:gd name="connsiteX84" fmla="*/ 541213 w 548498"/>
                <a:gd name="connsiteY84" fmla="*/ 798512 h 952500"/>
                <a:gd name="connsiteX85" fmla="*/ 543353 w 548498"/>
                <a:gd name="connsiteY85" fmla="*/ 802808 h 952500"/>
                <a:gd name="connsiteX86" fmla="*/ 539074 w 548498"/>
                <a:gd name="connsiteY86" fmla="*/ 804956 h 952500"/>
                <a:gd name="connsiteX87" fmla="*/ 539074 w 548498"/>
                <a:gd name="connsiteY87" fmla="*/ 807103 h 952500"/>
                <a:gd name="connsiteX88" fmla="*/ 532655 w 548498"/>
                <a:gd name="connsiteY88" fmla="*/ 811399 h 952500"/>
                <a:gd name="connsiteX89" fmla="*/ 526236 w 548498"/>
                <a:gd name="connsiteY89" fmla="*/ 815695 h 952500"/>
                <a:gd name="connsiteX90" fmla="*/ 521956 w 548498"/>
                <a:gd name="connsiteY90" fmla="*/ 817843 h 952500"/>
                <a:gd name="connsiteX91" fmla="*/ 498420 w 548498"/>
                <a:gd name="connsiteY91" fmla="*/ 835025 h 952500"/>
                <a:gd name="connsiteX92" fmla="*/ 496280 w 548498"/>
                <a:gd name="connsiteY92" fmla="*/ 830729 h 952500"/>
                <a:gd name="connsiteX93" fmla="*/ 521956 w 548498"/>
                <a:gd name="connsiteY93" fmla="*/ 813547 h 952500"/>
                <a:gd name="connsiteX94" fmla="*/ 526236 w 548498"/>
                <a:gd name="connsiteY94" fmla="*/ 811399 h 952500"/>
                <a:gd name="connsiteX95" fmla="*/ 532655 w 548498"/>
                <a:gd name="connsiteY95" fmla="*/ 807103 h 952500"/>
                <a:gd name="connsiteX96" fmla="*/ 536934 w 548498"/>
                <a:gd name="connsiteY96" fmla="*/ 800660 h 952500"/>
                <a:gd name="connsiteX97" fmla="*/ 539074 w 548498"/>
                <a:gd name="connsiteY97" fmla="*/ 800660 h 952500"/>
                <a:gd name="connsiteX98" fmla="*/ 541213 w 548498"/>
                <a:gd name="connsiteY98" fmla="*/ 798512 h 952500"/>
                <a:gd name="connsiteX99" fmla="*/ 528007 w 548498"/>
                <a:gd name="connsiteY99" fmla="*/ 787400 h 952500"/>
                <a:gd name="connsiteX100" fmla="*/ 530123 w 548498"/>
                <a:gd name="connsiteY100" fmla="*/ 787400 h 952500"/>
                <a:gd name="connsiteX101" fmla="*/ 530123 w 548498"/>
                <a:gd name="connsiteY101" fmla="*/ 789555 h 952500"/>
                <a:gd name="connsiteX102" fmla="*/ 530123 w 548498"/>
                <a:gd name="connsiteY102" fmla="*/ 791709 h 952500"/>
                <a:gd name="connsiteX103" fmla="*/ 523773 w 548498"/>
                <a:gd name="connsiteY103" fmla="*/ 798173 h 952500"/>
                <a:gd name="connsiteX104" fmla="*/ 519540 w 548498"/>
                <a:gd name="connsiteY104" fmla="*/ 802482 h 952500"/>
                <a:gd name="connsiteX105" fmla="*/ 498373 w 548498"/>
                <a:gd name="connsiteY105" fmla="*/ 817563 h 952500"/>
                <a:gd name="connsiteX106" fmla="*/ 496257 w 548498"/>
                <a:gd name="connsiteY106" fmla="*/ 813254 h 952500"/>
                <a:gd name="connsiteX107" fmla="*/ 519540 w 548498"/>
                <a:gd name="connsiteY107" fmla="*/ 796018 h 952500"/>
                <a:gd name="connsiteX108" fmla="*/ 521657 w 548498"/>
                <a:gd name="connsiteY108" fmla="*/ 793864 h 952500"/>
                <a:gd name="connsiteX109" fmla="*/ 528007 w 548498"/>
                <a:gd name="connsiteY109" fmla="*/ 787400 h 952500"/>
                <a:gd name="connsiteX110" fmla="*/ 525335 w 548498"/>
                <a:gd name="connsiteY110" fmla="*/ 765175 h 952500"/>
                <a:gd name="connsiteX111" fmla="*/ 527478 w 548498"/>
                <a:gd name="connsiteY111" fmla="*/ 769408 h 952500"/>
                <a:gd name="connsiteX112" fmla="*/ 521049 w 548498"/>
                <a:gd name="connsiteY112" fmla="*/ 775758 h 952500"/>
                <a:gd name="connsiteX113" fmla="*/ 491045 w 548498"/>
                <a:gd name="connsiteY113" fmla="*/ 801158 h 952500"/>
                <a:gd name="connsiteX114" fmla="*/ 488901 w 548498"/>
                <a:gd name="connsiteY114" fmla="*/ 803275 h 952500"/>
                <a:gd name="connsiteX115" fmla="*/ 486758 w 548498"/>
                <a:gd name="connsiteY115" fmla="*/ 803275 h 952500"/>
                <a:gd name="connsiteX116" fmla="*/ 484615 w 548498"/>
                <a:gd name="connsiteY116" fmla="*/ 801158 h 952500"/>
                <a:gd name="connsiteX117" fmla="*/ 491045 w 548498"/>
                <a:gd name="connsiteY117" fmla="*/ 796925 h 952500"/>
                <a:gd name="connsiteX118" fmla="*/ 523192 w 548498"/>
                <a:gd name="connsiteY118" fmla="*/ 767292 h 952500"/>
                <a:gd name="connsiteX119" fmla="*/ 525335 w 548498"/>
                <a:gd name="connsiteY119" fmla="*/ 765175 h 952500"/>
                <a:gd name="connsiteX120" fmla="*/ 523244 w 548498"/>
                <a:gd name="connsiteY120" fmla="*/ 747712 h 952500"/>
                <a:gd name="connsiteX121" fmla="*/ 525360 w 548498"/>
                <a:gd name="connsiteY121" fmla="*/ 751945 h 952500"/>
                <a:gd name="connsiteX122" fmla="*/ 523244 w 548498"/>
                <a:gd name="connsiteY122" fmla="*/ 754062 h 952500"/>
                <a:gd name="connsiteX123" fmla="*/ 489377 w 548498"/>
                <a:gd name="connsiteY123" fmla="*/ 781579 h 952500"/>
                <a:gd name="connsiteX124" fmla="*/ 487260 w 548498"/>
                <a:gd name="connsiteY124" fmla="*/ 783695 h 952500"/>
                <a:gd name="connsiteX125" fmla="*/ 485144 w 548498"/>
                <a:gd name="connsiteY125" fmla="*/ 785812 h 952500"/>
                <a:gd name="connsiteX126" fmla="*/ 483027 w 548498"/>
                <a:gd name="connsiteY126" fmla="*/ 781579 h 952500"/>
                <a:gd name="connsiteX127" fmla="*/ 489377 w 548498"/>
                <a:gd name="connsiteY127" fmla="*/ 777345 h 952500"/>
                <a:gd name="connsiteX128" fmla="*/ 521127 w 548498"/>
                <a:gd name="connsiteY128" fmla="*/ 749829 h 952500"/>
                <a:gd name="connsiteX129" fmla="*/ 523244 w 548498"/>
                <a:gd name="connsiteY129" fmla="*/ 747712 h 952500"/>
                <a:gd name="connsiteX130" fmla="*/ 519396 w 548498"/>
                <a:gd name="connsiteY130" fmla="*/ 731837 h 952500"/>
                <a:gd name="connsiteX131" fmla="*/ 521561 w 548498"/>
                <a:gd name="connsiteY131" fmla="*/ 731837 h 952500"/>
                <a:gd name="connsiteX132" fmla="*/ 523725 w 548498"/>
                <a:gd name="connsiteY132" fmla="*/ 734020 h 952500"/>
                <a:gd name="connsiteX133" fmla="*/ 521561 w 548498"/>
                <a:gd name="connsiteY133" fmla="*/ 736203 h 952500"/>
                <a:gd name="connsiteX134" fmla="*/ 486924 w 548498"/>
                <a:gd name="connsiteY134" fmla="*/ 764579 h 952500"/>
                <a:gd name="connsiteX135" fmla="*/ 482595 w 548498"/>
                <a:gd name="connsiteY135" fmla="*/ 766762 h 952500"/>
                <a:gd name="connsiteX136" fmla="*/ 480430 w 548498"/>
                <a:gd name="connsiteY136" fmla="*/ 766762 h 952500"/>
                <a:gd name="connsiteX137" fmla="*/ 480430 w 548498"/>
                <a:gd name="connsiteY137" fmla="*/ 762397 h 952500"/>
                <a:gd name="connsiteX138" fmla="*/ 484759 w 548498"/>
                <a:gd name="connsiteY138" fmla="*/ 758031 h 952500"/>
                <a:gd name="connsiteX139" fmla="*/ 519396 w 548498"/>
                <a:gd name="connsiteY139" fmla="*/ 731837 h 952500"/>
                <a:gd name="connsiteX140" fmla="*/ 498325 w 548498"/>
                <a:gd name="connsiteY140" fmla="*/ 701675 h 952500"/>
                <a:gd name="connsiteX141" fmla="*/ 500490 w 548498"/>
                <a:gd name="connsiteY141" fmla="*/ 706020 h 952500"/>
                <a:gd name="connsiteX142" fmla="*/ 481007 w 548498"/>
                <a:gd name="connsiteY142" fmla="*/ 725571 h 952500"/>
                <a:gd name="connsiteX143" fmla="*/ 457195 w 548498"/>
                <a:gd name="connsiteY143" fmla="*/ 742950 h 952500"/>
                <a:gd name="connsiteX144" fmla="*/ 455030 w 548498"/>
                <a:gd name="connsiteY144" fmla="*/ 742950 h 952500"/>
                <a:gd name="connsiteX145" fmla="*/ 455030 w 548498"/>
                <a:gd name="connsiteY145" fmla="*/ 738605 h 952500"/>
                <a:gd name="connsiteX146" fmla="*/ 476678 w 548498"/>
                <a:gd name="connsiteY146" fmla="*/ 723399 h 952500"/>
                <a:gd name="connsiteX147" fmla="*/ 496161 w 548498"/>
                <a:gd name="connsiteY147" fmla="*/ 703847 h 952500"/>
                <a:gd name="connsiteX148" fmla="*/ 498325 w 548498"/>
                <a:gd name="connsiteY148" fmla="*/ 701675 h 952500"/>
                <a:gd name="connsiteX149" fmla="*/ 420548 w 548498"/>
                <a:gd name="connsiteY149" fmla="*/ 700087 h 952500"/>
                <a:gd name="connsiteX150" fmla="*/ 422702 w 548498"/>
                <a:gd name="connsiteY150" fmla="*/ 702204 h 952500"/>
                <a:gd name="connsiteX151" fmla="*/ 422702 w 548498"/>
                <a:gd name="connsiteY151" fmla="*/ 704320 h 952500"/>
                <a:gd name="connsiteX152" fmla="*/ 366686 w 548498"/>
                <a:gd name="connsiteY152" fmla="*/ 744537 h 952500"/>
                <a:gd name="connsiteX153" fmla="*/ 364532 w 548498"/>
                <a:gd name="connsiteY153" fmla="*/ 740304 h 952500"/>
                <a:gd name="connsiteX154" fmla="*/ 418393 w 548498"/>
                <a:gd name="connsiteY154" fmla="*/ 702204 h 952500"/>
                <a:gd name="connsiteX155" fmla="*/ 420548 w 548498"/>
                <a:gd name="connsiteY155" fmla="*/ 700087 h 952500"/>
                <a:gd name="connsiteX156" fmla="*/ 366579 w 548498"/>
                <a:gd name="connsiteY156" fmla="*/ 700087 h 952500"/>
                <a:gd name="connsiteX157" fmla="*/ 368727 w 548498"/>
                <a:gd name="connsiteY157" fmla="*/ 702204 h 952500"/>
                <a:gd name="connsiteX158" fmla="*/ 362284 w 548498"/>
                <a:gd name="connsiteY158" fmla="*/ 706437 h 952500"/>
                <a:gd name="connsiteX159" fmla="*/ 299998 w 548498"/>
                <a:gd name="connsiteY159" fmla="*/ 750887 h 952500"/>
                <a:gd name="connsiteX160" fmla="*/ 297850 w 548498"/>
                <a:gd name="connsiteY160" fmla="*/ 746654 h 952500"/>
                <a:gd name="connsiteX161" fmla="*/ 355840 w 548498"/>
                <a:gd name="connsiteY161" fmla="*/ 704320 h 952500"/>
                <a:gd name="connsiteX162" fmla="*/ 366579 w 548498"/>
                <a:gd name="connsiteY162" fmla="*/ 700087 h 952500"/>
                <a:gd name="connsiteX163" fmla="*/ 473970 w 548498"/>
                <a:gd name="connsiteY163" fmla="*/ 696912 h 952500"/>
                <a:gd name="connsiteX164" fmla="*/ 476117 w 548498"/>
                <a:gd name="connsiteY164" fmla="*/ 696912 h 952500"/>
                <a:gd name="connsiteX165" fmla="*/ 478265 w 548498"/>
                <a:gd name="connsiteY165" fmla="*/ 701330 h 952500"/>
                <a:gd name="connsiteX166" fmla="*/ 476117 w 548498"/>
                <a:gd name="connsiteY166" fmla="*/ 701330 h 952500"/>
                <a:gd name="connsiteX167" fmla="*/ 409536 w 548498"/>
                <a:gd name="connsiteY167" fmla="*/ 747712 h 952500"/>
                <a:gd name="connsiteX168" fmla="*/ 407388 w 548498"/>
                <a:gd name="connsiteY168" fmla="*/ 745503 h 952500"/>
                <a:gd name="connsiteX169" fmla="*/ 471822 w 548498"/>
                <a:gd name="connsiteY169" fmla="*/ 701330 h 952500"/>
                <a:gd name="connsiteX170" fmla="*/ 473970 w 548498"/>
                <a:gd name="connsiteY170" fmla="*/ 696912 h 952500"/>
                <a:gd name="connsiteX171" fmla="*/ 456537 w 548498"/>
                <a:gd name="connsiteY171" fmla="*/ 695325 h 952500"/>
                <a:gd name="connsiteX172" fmla="*/ 458670 w 548498"/>
                <a:gd name="connsiteY172" fmla="*/ 695325 h 952500"/>
                <a:gd name="connsiteX173" fmla="*/ 460803 w 548498"/>
                <a:gd name="connsiteY173" fmla="*/ 695325 h 952500"/>
                <a:gd name="connsiteX174" fmla="*/ 460803 w 548498"/>
                <a:gd name="connsiteY174" fmla="*/ 697490 h 952500"/>
                <a:gd name="connsiteX175" fmla="*/ 458670 w 548498"/>
                <a:gd name="connsiteY175" fmla="*/ 699654 h 952500"/>
                <a:gd name="connsiteX176" fmla="*/ 456537 w 548498"/>
                <a:gd name="connsiteY176" fmla="*/ 701819 h 952500"/>
                <a:gd name="connsiteX177" fmla="*/ 398940 w 548498"/>
                <a:gd name="connsiteY177" fmla="*/ 742950 h 952500"/>
                <a:gd name="connsiteX178" fmla="*/ 396807 w 548498"/>
                <a:gd name="connsiteY178" fmla="*/ 742950 h 952500"/>
                <a:gd name="connsiteX179" fmla="*/ 394673 w 548498"/>
                <a:gd name="connsiteY179" fmla="*/ 738621 h 952500"/>
                <a:gd name="connsiteX180" fmla="*/ 450137 w 548498"/>
                <a:gd name="connsiteY180" fmla="*/ 701819 h 952500"/>
                <a:gd name="connsiteX181" fmla="*/ 456537 w 548498"/>
                <a:gd name="connsiteY181" fmla="*/ 695325 h 952500"/>
                <a:gd name="connsiteX182" fmla="*/ 401470 w 548498"/>
                <a:gd name="connsiteY182" fmla="*/ 695325 h 952500"/>
                <a:gd name="connsiteX183" fmla="*/ 401470 w 548498"/>
                <a:gd name="connsiteY183" fmla="*/ 699676 h 952500"/>
                <a:gd name="connsiteX184" fmla="*/ 399287 w 548498"/>
                <a:gd name="connsiteY184" fmla="*/ 701852 h 952500"/>
                <a:gd name="connsiteX185" fmla="*/ 322210 w 548498"/>
                <a:gd name="connsiteY185" fmla="*/ 753063 h 952500"/>
                <a:gd name="connsiteX186" fmla="*/ 377509 w 548498"/>
                <a:gd name="connsiteY186" fmla="*/ 751568 h 952500"/>
                <a:gd name="connsiteX187" fmla="*/ 379659 w 548498"/>
                <a:gd name="connsiteY187" fmla="*/ 751568 h 952500"/>
                <a:gd name="connsiteX188" fmla="*/ 450614 w 548498"/>
                <a:gd name="connsiteY188" fmla="*/ 749300 h 952500"/>
                <a:gd name="connsiteX189" fmla="*/ 457065 w 548498"/>
                <a:gd name="connsiteY189" fmla="*/ 749300 h 952500"/>
                <a:gd name="connsiteX190" fmla="*/ 459215 w 548498"/>
                <a:gd name="connsiteY190" fmla="*/ 751568 h 952500"/>
                <a:gd name="connsiteX191" fmla="*/ 457065 w 548498"/>
                <a:gd name="connsiteY191" fmla="*/ 753836 h 952500"/>
                <a:gd name="connsiteX192" fmla="*/ 429113 w 548498"/>
                <a:gd name="connsiteY192" fmla="*/ 756104 h 952500"/>
                <a:gd name="connsiteX193" fmla="*/ 426963 w 548498"/>
                <a:gd name="connsiteY193" fmla="*/ 758372 h 952500"/>
                <a:gd name="connsiteX194" fmla="*/ 364608 w 548498"/>
                <a:gd name="connsiteY194" fmla="*/ 758372 h 952500"/>
                <a:gd name="connsiteX195" fmla="*/ 347407 w 548498"/>
                <a:gd name="connsiteY195" fmla="*/ 760639 h 952500"/>
                <a:gd name="connsiteX196" fmla="*/ 345256 w 548498"/>
                <a:gd name="connsiteY196" fmla="*/ 762907 h 952500"/>
                <a:gd name="connsiteX197" fmla="*/ 336656 w 548498"/>
                <a:gd name="connsiteY197" fmla="*/ 762907 h 952500"/>
                <a:gd name="connsiteX198" fmla="*/ 319454 w 548498"/>
                <a:gd name="connsiteY198" fmla="*/ 765175 h 952500"/>
                <a:gd name="connsiteX199" fmla="*/ 317304 w 548498"/>
                <a:gd name="connsiteY199" fmla="*/ 765175 h 952500"/>
                <a:gd name="connsiteX200" fmla="*/ 317304 w 548498"/>
                <a:gd name="connsiteY200" fmla="*/ 760639 h 952500"/>
                <a:gd name="connsiteX201" fmla="*/ 328055 w 548498"/>
                <a:gd name="connsiteY201" fmla="*/ 758372 h 952500"/>
                <a:gd name="connsiteX202" fmla="*/ 300103 w 548498"/>
                <a:gd name="connsiteY202" fmla="*/ 760639 h 952500"/>
                <a:gd name="connsiteX203" fmla="*/ 297953 w 548498"/>
                <a:gd name="connsiteY203" fmla="*/ 758372 h 952500"/>
                <a:gd name="connsiteX204" fmla="*/ 293652 w 548498"/>
                <a:gd name="connsiteY204" fmla="*/ 758372 h 952500"/>
                <a:gd name="connsiteX205" fmla="*/ 293652 w 548498"/>
                <a:gd name="connsiteY205" fmla="*/ 753836 h 952500"/>
                <a:gd name="connsiteX206" fmla="*/ 320231 w 548498"/>
                <a:gd name="connsiteY206" fmla="*/ 753117 h 952500"/>
                <a:gd name="connsiteX207" fmla="*/ 318523 w 548498"/>
                <a:gd name="connsiteY207" fmla="*/ 749712 h 952500"/>
                <a:gd name="connsiteX208" fmla="*/ 388373 w 548498"/>
                <a:gd name="connsiteY208" fmla="*/ 704027 h 952500"/>
                <a:gd name="connsiteX209" fmla="*/ 399287 w 548498"/>
                <a:gd name="connsiteY209" fmla="*/ 697500 h 952500"/>
                <a:gd name="connsiteX210" fmla="*/ 401470 w 548498"/>
                <a:gd name="connsiteY210" fmla="*/ 695325 h 952500"/>
                <a:gd name="connsiteX211" fmla="*/ 342201 w 548498"/>
                <a:gd name="connsiteY211" fmla="*/ 663576 h 952500"/>
                <a:gd name="connsiteX212" fmla="*/ 344351 w 548498"/>
                <a:gd name="connsiteY212" fmla="*/ 663576 h 952500"/>
                <a:gd name="connsiteX213" fmla="*/ 346502 w 548498"/>
                <a:gd name="connsiteY213" fmla="*/ 667809 h 952500"/>
                <a:gd name="connsiteX214" fmla="*/ 344351 w 548498"/>
                <a:gd name="connsiteY214" fmla="*/ 667809 h 952500"/>
                <a:gd name="connsiteX215" fmla="*/ 342201 w 548498"/>
                <a:gd name="connsiteY215" fmla="*/ 669926 h 952500"/>
                <a:gd name="connsiteX216" fmla="*/ 337899 w 548498"/>
                <a:gd name="connsiteY216" fmla="*/ 674159 h 952500"/>
                <a:gd name="connsiteX217" fmla="*/ 284129 w 548498"/>
                <a:gd name="connsiteY217" fmla="*/ 727076 h 952500"/>
                <a:gd name="connsiteX218" fmla="*/ 281978 w 548498"/>
                <a:gd name="connsiteY218" fmla="*/ 727076 h 952500"/>
                <a:gd name="connsiteX219" fmla="*/ 279827 w 548498"/>
                <a:gd name="connsiteY219" fmla="*/ 722843 h 952500"/>
                <a:gd name="connsiteX220" fmla="*/ 337899 w 548498"/>
                <a:gd name="connsiteY220" fmla="*/ 667809 h 952500"/>
                <a:gd name="connsiteX221" fmla="*/ 342201 w 548498"/>
                <a:gd name="connsiteY221" fmla="*/ 663576 h 952500"/>
                <a:gd name="connsiteX222" fmla="*/ 345387 w 548498"/>
                <a:gd name="connsiteY222" fmla="*/ 644526 h 952500"/>
                <a:gd name="connsiteX223" fmla="*/ 347532 w 548498"/>
                <a:gd name="connsiteY223" fmla="*/ 644526 h 952500"/>
                <a:gd name="connsiteX224" fmla="*/ 347532 w 548498"/>
                <a:gd name="connsiteY224" fmla="*/ 646661 h 952500"/>
                <a:gd name="connsiteX225" fmla="*/ 347532 w 548498"/>
                <a:gd name="connsiteY225" fmla="*/ 648796 h 952500"/>
                <a:gd name="connsiteX226" fmla="*/ 341096 w 548498"/>
                <a:gd name="connsiteY226" fmla="*/ 653066 h 952500"/>
                <a:gd name="connsiteX227" fmla="*/ 281028 w 548498"/>
                <a:gd name="connsiteY227" fmla="*/ 700034 h 952500"/>
                <a:gd name="connsiteX228" fmla="*/ 276738 w 548498"/>
                <a:gd name="connsiteY228" fmla="*/ 704304 h 952500"/>
                <a:gd name="connsiteX229" fmla="*/ 274593 w 548498"/>
                <a:gd name="connsiteY229" fmla="*/ 704304 h 952500"/>
                <a:gd name="connsiteX230" fmla="*/ 272447 w 548498"/>
                <a:gd name="connsiteY230" fmla="*/ 706439 h 952500"/>
                <a:gd name="connsiteX231" fmla="*/ 270302 w 548498"/>
                <a:gd name="connsiteY231" fmla="*/ 702169 h 952500"/>
                <a:gd name="connsiteX232" fmla="*/ 274593 w 548498"/>
                <a:gd name="connsiteY232" fmla="*/ 700034 h 952500"/>
                <a:gd name="connsiteX233" fmla="*/ 276738 w 548498"/>
                <a:gd name="connsiteY233" fmla="*/ 697899 h 952500"/>
                <a:gd name="connsiteX234" fmla="*/ 281028 w 548498"/>
                <a:gd name="connsiteY234" fmla="*/ 695764 h 952500"/>
                <a:gd name="connsiteX235" fmla="*/ 341096 w 548498"/>
                <a:gd name="connsiteY235" fmla="*/ 646661 h 952500"/>
                <a:gd name="connsiteX236" fmla="*/ 345387 w 548498"/>
                <a:gd name="connsiteY236" fmla="*/ 644526 h 952500"/>
                <a:gd name="connsiteX237" fmla="*/ 347004 w 548498"/>
                <a:gd name="connsiteY237" fmla="*/ 622301 h 952500"/>
                <a:gd name="connsiteX238" fmla="*/ 349135 w 548498"/>
                <a:gd name="connsiteY238" fmla="*/ 622301 h 952500"/>
                <a:gd name="connsiteX239" fmla="*/ 349135 w 548498"/>
                <a:gd name="connsiteY239" fmla="*/ 626571 h 952500"/>
                <a:gd name="connsiteX240" fmla="*/ 340612 w 548498"/>
                <a:gd name="connsiteY240" fmla="*/ 632976 h 952500"/>
                <a:gd name="connsiteX241" fmla="*/ 280955 w 548498"/>
                <a:gd name="connsiteY241" fmla="*/ 677809 h 952500"/>
                <a:gd name="connsiteX242" fmla="*/ 276694 w 548498"/>
                <a:gd name="connsiteY242" fmla="*/ 682079 h 952500"/>
                <a:gd name="connsiteX243" fmla="*/ 274563 w 548498"/>
                <a:gd name="connsiteY243" fmla="*/ 684214 h 952500"/>
                <a:gd name="connsiteX244" fmla="*/ 272433 w 548498"/>
                <a:gd name="connsiteY244" fmla="*/ 679944 h 952500"/>
                <a:gd name="connsiteX245" fmla="*/ 274563 w 548498"/>
                <a:gd name="connsiteY245" fmla="*/ 677809 h 952500"/>
                <a:gd name="connsiteX246" fmla="*/ 276694 w 548498"/>
                <a:gd name="connsiteY246" fmla="*/ 677809 h 952500"/>
                <a:gd name="connsiteX247" fmla="*/ 280955 w 548498"/>
                <a:gd name="connsiteY247" fmla="*/ 673539 h 952500"/>
                <a:gd name="connsiteX248" fmla="*/ 340612 w 548498"/>
                <a:gd name="connsiteY248" fmla="*/ 626571 h 952500"/>
                <a:gd name="connsiteX249" fmla="*/ 347004 w 548498"/>
                <a:gd name="connsiteY249" fmla="*/ 622301 h 952500"/>
                <a:gd name="connsiteX250" fmla="*/ 340652 w 548498"/>
                <a:gd name="connsiteY250" fmla="*/ 604837 h 952500"/>
                <a:gd name="connsiteX251" fmla="*/ 342783 w 548498"/>
                <a:gd name="connsiteY251" fmla="*/ 604837 h 952500"/>
                <a:gd name="connsiteX252" fmla="*/ 344915 w 548498"/>
                <a:gd name="connsiteY252" fmla="*/ 607013 h 952500"/>
                <a:gd name="connsiteX253" fmla="*/ 340652 w 548498"/>
                <a:gd name="connsiteY253" fmla="*/ 611364 h 952500"/>
                <a:gd name="connsiteX254" fmla="*/ 315070 w 548498"/>
                <a:gd name="connsiteY254" fmla="*/ 633118 h 952500"/>
                <a:gd name="connsiteX255" fmla="*/ 280961 w 548498"/>
                <a:gd name="connsiteY255" fmla="*/ 657049 h 952500"/>
                <a:gd name="connsiteX256" fmla="*/ 276698 w 548498"/>
                <a:gd name="connsiteY256" fmla="*/ 661400 h 952500"/>
                <a:gd name="connsiteX257" fmla="*/ 274566 w 548498"/>
                <a:gd name="connsiteY257" fmla="*/ 661400 h 952500"/>
                <a:gd name="connsiteX258" fmla="*/ 274566 w 548498"/>
                <a:gd name="connsiteY258" fmla="*/ 663575 h 952500"/>
                <a:gd name="connsiteX259" fmla="*/ 272434 w 548498"/>
                <a:gd name="connsiteY259" fmla="*/ 659224 h 952500"/>
                <a:gd name="connsiteX260" fmla="*/ 274566 w 548498"/>
                <a:gd name="connsiteY260" fmla="*/ 657049 h 952500"/>
                <a:gd name="connsiteX261" fmla="*/ 276698 w 548498"/>
                <a:gd name="connsiteY261" fmla="*/ 654873 h 952500"/>
                <a:gd name="connsiteX262" fmla="*/ 283093 w 548498"/>
                <a:gd name="connsiteY262" fmla="*/ 652698 h 952500"/>
                <a:gd name="connsiteX263" fmla="*/ 310806 w 548498"/>
                <a:gd name="connsiteY263" fmla="*/ 630943 h 952500"/>
                <a:gd name="connsiteX264" fmla="*/ 325729 w 548498"/>
                <a:gd name="connsiteY264" fmla="*/ 617890 h 952500"/>
                <a:gd name="connsiteX265" fmla="*/ 340652 w 548498"/>
                <a:gd name="connsiteY265" fmla="*/ 604837 h 952500"/>
                <a:gd name="connsiteX266" fmla="*/ 348592 w 548498"/>
                <a:gd name="connsiteY266" fmla="*/ 577850 h 952500"/>
                <a:gd name="connsiteX267" fmla="*/ 350723 w 548498"/>
                <a:gd name="connsiteY267" fmla="*/ 577850 h 952500"/>
                <a:gd name="connsiteX268" fmla="*/ 350723 w 548498"/>
                <a:gd name="connsiteY268" fmla="*/ 579967 h 952500"/>
                <a:gd name="connsiteX269" fmla="*/ 350723 w 548498"/>
                <a:gd name="connsiteY269" fmla="*/ 582083 h 952500"/>
                <a:gd name="connsiteX270" fmla="*/ 342200 w 548498"/>
                <a:gd name="connsiteY270" fmla="*/ 588433 h 952500"/>
                <a:gd name="connsiteX271" fmla="*/ 282543 w 548498"/>
                <a:gd name="connsiteY271" fmla="*/ 630767 h 952500"/>
                <a:gd name="connsiteX272" fmla="*/ 276151 w 548498"/>
                <a:gd name="connsiteY272" fmla="*/ 635000 h 952500"/>
                <a:gd name="connsiteX273" fmla="*/ 274021 w 548498"/>
                <a:gd name="connsiteY273" fmla="*/ 635000 h 952500"/>
                <a:gd name="connsiteX274" fmla="*/ 274021 w 548498"/>
                <a:gd name="connsiteY274" fmla="*/ 630767 h 952500"/>
                <a:gd name="connsiteX275" fmla="*/ 276151 w 548498"/>
                <a:gd name="connsiteY275" fmla="*/ 630767 h 952500"/>
                <a:gd name="connsiteX276" fmla="*/ 282543 w 548498"/>
                <a:gd name="connsiteY276" fmla="*/ 624417 h 952500"/>
                <a:gd name="connsiteX277" fmla="*/ 342200 w 548498"/>
                <a:gd name="connsiteY277" fmla="*/ 584200 h 952500"/>
                <a:gd name="connsiteX278" fmla="*/ 348592 w 548498"/>
                <a:gd name="connsiteY278" fmla="*/ 577850 h 952500"/>
                <a:gd name="connsiteX279" fmla="*/ 351682 w 548498"/>
                <a:gd name="connsiteY279" fmla="*/ 561975 h 952500"/>
                <a:gd name="connsiteX280" fmla="*/ 353855 w 548498"/>
                <a:gd name="connsiteY280" fmla="*/ 561975 h 952500"/>
                <a:gd name="connsiteX281" fmla="*/ 356027 w 548498"/>
                <a:gd name="connsiteY281" fmla="*/ 564134 h 952500"/>
                <a:gd name="connsiteX282" fmla="*/ 351682 w 548498"/>
                <a:gd name="connsiteY282" fmla="*/ 566293 h 952500"/>
                <a:gd name="connsiteX283" fmla="*/ 342993 w 548498"/>
                <a:gd name="connsiteY283" fmla="*/ 574929 h 952500"/>
                <a:gd name="connsiteX284" fmla="*/ 284339 w 548498"/>
                <a:gd name="connsiteY284" fmla="*/ 611632 h 952500"/>
                <a:gd name="connsiteX285" fmla="*/ 279994 w 548498"/>
                <a:gd name="connsiteY285" fmla="*/ 613791 h 952500"/>
                <a:gd name="connsiteX286" fmla="*/ 277822 w 548498"/>
                <a:gd name="connsiteY286" fmla="*/ 615950 h 952500"/>
                <a:gd name="connsiteX287" fmla="*/ 275649 w 548498"/>
                <a:gd name="connsiteY287" fmla="*/ 615950 h 952500"/>
                <a:gd name="connsiteX288" fmla="*/ 273477 w 548498"/>
                <a:gd name="connsiteY288" fmla="*/ 615950 h 952500"/>
                <a:gd name="connsiteX289" fmla="*/ 273477 w 548498"/>
                <a:gd name="connsiteY289" fmla="*/ 613791 h 952500"/>
                <a:gd name="connsiteX290" fmla="*/ 275649 w 548498"/>
                <a:gd name="connsiteY290" fmla="*/ 611632 h 952500"/>
                <a:gd name="connsiteX291" fmla="*/ 279994 w 548498"/>
                <a:gd name="connsiteY291" fmla="*/ 609473 h 952500"/>
                <a:gd name="connsiteX292" fmla="*/ 284339 w 548498"/>
                <a:gd name="connsiteY292" fmla="*/ 605155 h 952500"/>
                <a:gd name="connsiteX293" fmla="*/ 342993 w 548498"/>
                <a:gd name="connsiteY293" fmla="*/ 568452 h 952500"/>
                <a:gd name="connsiteX294" fmla="*/ 351682 w 548498"/>
                <a:gd name="connsiteY294" fmla="*/ 561975 h 952500"/>
                <a:gd name="connsiteX295" fmla="*/ 347509 w 548498"/>
                <a:gd name="connsiteY295" fmla="*/ 549275 h 952500"/>
                <a:gd name="connsiteX296" fmla="*/ 349678 w 548498"/>
                <a:gd name="connsiteY296" fmla="*/ 553561 h 952500"/>
                <a:gd name="connsiteX297" fmla="*/ 345339 w 548498"/>
                <a:gd name="connsiteY297" fmla="*/ 555705 h 952500"/>
                <a:gd name="connsiteX298" fmla="*/ 288929 w 548498"/>
                <a:gd name="connsiteY298" fmla="*/ 592138 h 952500"/>
                <a:gd name="connsiteX299" fmla="*/ 286760 w 548498"/>
                <a:gd name="connsiteY299" fmla="*/ 592138 h 952500"/>
                <a:gd name="connsiteX300" fmla="*/ 284590 w 548498"/>
                <a:gd name="connsiteY300" fmla="*/ 589995 h 952500"/>
                <a:gd name="connsiteX301" fmla="*/ 286760 w 548498"/>
                <a:gd name="connsiteY301" fmla="*/ 589995 h 952500"/>
                <a:gd name="connsiteX302" fmla="*/ 345339 w 548498"/>
                <a:gd name="connsiteY302" fmla="*/ 551418 h 952500"/>
                <a:gd name="connsiteX303" fmla="*/ 347509 w 548498"/>
                <a:gd name="connsiteY303" fmla="*/ 549275 h 952500"/>
                <a:gd name="connsiteX304" fmla="*/ 358063 w 548498"/>
                <a:gd name="connsiteY304" fmla="*/ 520700 h 952500"/>
                <a:gd name="connsiteX305" fmla="*/ 360221 w 548498"/>
                <a:gd name="connsiteY305" fmla="*/ 520700 h 952500"/>
                <a:gd name="connsiteX306" fmla="*/ 360221 w 548498"/>
                <a:gd name="connsiteY306" fmla="*/ 525018 h 952500"/>
                <a:gd name="connsiteX307" fmla="*/ 353749 w 548498"/>
                <a:gd name="connsiteY307" fmla="*/ 529336 h 952500"/>
                <a:gd name="connsiteX308" fmla="*/ 345119 w 548498"/>
                <a:gd name="connsiteY308" fmla="*/ 535813 h 952500"/>
                <a:gd name="connsiteX309" fmla="*/ 286870 w 548498"/>
                <a:gd name="connsiteY309" fmla="*/ 572516 h 952500"/>
                <a:gd name="connsiteX310" fmla="*/ 282555 w 548498"/>
                <a:gd name="connsiteY310" fmla="*/ 574675 h 952500"/>
                <a:gd name="connsiteX311" fmla="*/ 280398 w 548498"/>
                <a:gd name="connsiteY311" fmla="*/ 570357 h 952500"/>
                <a:gd name="connsiteX312" fmla="*/ 282555 w 548498"/>
                <a:gd name="connsiteY312" fmla="*/ 570357 h 952500"/>
                <a:gd name="connsiteX313" fmla="*/ 286870 w 548498"/>
                <a:gd name="connsiteY313" fmla="*/ 568198 h 952500"/>
                <a:gd name="connsiteX314" fmla="*/ 345119 w 548498"/>
                <a:gd name="connsiteY314" fmla="*/ 529336 h 952500"/>
                <a:gd name="connsiteX315" fmla="*/ 353749 w 548498"/>
                <a:gd name="connsiteY315" fmla="*/ 522859 h 952500"/>
                <a:gd name="connsiteX316" fmla="*/ 358063 w 548498"/>
                <a:gd name="connsiteY316" fmla="*/ 520700 h 952500"/>
                <a:gd name="connsiteX317" fmla="*/ 346970 w 548498"/>
                <a:gd name="connsiteY317" fmla="*/ 503237 h 952500"/>
                <a:gd name="connsiteX318" fmla="*/ 349117 w 548498"/>
                <a:gd name="connsiteY318" fmla="*/ 503237 h 952500"/>
                <a:gd name="connsiteX319" fmla="*/ 349117 w 548498"/>
                <a:gd name="connsiteY319" fmla="*/ 507655 h 952500"/>
                <a:gd name="connsiteX320" fmla="*/ 346970 w 548498"/>
                <a:gd name="connsiteY320" fmla="*/ 509863 h 952500"/>
                <a:gd name="connsiteX321" fmla="*/ 286831 w 548498"/>
                <a:gd name="connsiteY321" fmla="*/ 551828 h 952500"/>
                <a:gd name="connsiteX322" fmla="*/ 282536 w 548498"/>
                <a:gd name="connsiteY322" fmla="*/ 554037 h 952500"/>
                <a:gd name="connsiteX323" fmla="*/ 280388 w 548498"/>
                <a:gd name="connsiteY323" fmla="*/ 554037 h 952500"/>
                <a:gd name="connsiteX324" fmla="*/ 280388 w 548498"/>
                <a:gd name="connsiteY324" fmla="*/ 549620 h 952500"/>
                <a:gd name="connsiteX325" fmla="*/ 282536 w 548498"/>
                <a:gd name="connsiteY325" fmla="*/ 549620 h 952500"/>
                <a:gd name="connsiteX326" fmla="*/ 286831 w 548498"/>
                <a:gd name="connsiteY326" fmla="*/ 545202 h 952500"/>
                <a:gd name="connsiteX327" fmla="*/ 346970 w 548498"/>
                <a:gd name="connsiteY327" fmla="*/ 505446 h 952500"/>
                <a:gd name="connsiteX328" fmla="*/ 346970 w 548498"/>
                <a:gd name="connsiteY328" fmla="*/ 503237 h 952500"/>
                <a:gd name="connsiteX329" fmla="*/ 359708 w 548498"/>
                <a:gd name="connsiteY329" fmla="*/ 477837 h 952500"/>
                <a:gd name="connsiteX330" fmla="*/ 361836 w 548498"/>
                <a:gd name="connsiteY330" fmla="*/ 477837 h 952500"/>
                <a:gd name="connsiteX331" fmla="*/ 361836 w 548498"/>
                <a:gd name="connsiteY331" fmla="*/ 482188 h 952500"/>
                <a:gd name="connsiteX332" fmla="*/ 355450 w 548498"/>
                <a:gd name="connsiteY332" fmla="*/ 486539 h 952500"/>
                <a:gd name="connsiteX333" fmla="*/ 346935 w 548498"/>
                <a:gd name="connsiteY333" fmla="*/ 490890 h 952500"/>
                <a:gd name="connsiteX334" fmla="*/ 287332 w 548498"/>
                <a:gd name="connsiteY334" fmla="*/ 527873 h 952500"/>
                <a:gd name="connsiteX335" fmla="*/ 283074 w 548498"/>
                <a:gd name="connsiteY335" fmla="*/ 530049 h 952500"/>
                <a:gd name="connsiteX336" fmla="*/ 278817 w 548498"/>
                <a:gd name="connsiteY336" fmla="*/ 532224 h 952500"/>
                <a:gd name="connsiteX337" fmla="*/ 274560 w 548498"/>
                <a:gd name="connsiteY337" fmla="*/ 536575 h 952500"/>
                <a:gd name="connsiteX338" fmla="*/ 272431 w 548498"/>
                <a:gd name="connsiteY338" fmla="*/ 536575 h 952500"/>
                <a:gd name="connsiteX339" fmla="*/ 272431 w 548498"/>
                <a:gd name="connsiteY339" fmla="*/ 532224 h 952500"/>
                <a:gd name="connsiteX340" fmla="*/ 278817 w 548498"/>
                <a:gd name="connsiteY340" fmla="*/ 527873 h 952500"/>
                <a:gd name="connsiteX341" fmla="*/ 283074 w 548498"/>
                <a:gd name="connsiteY341" fmla="*/ 525698 h 952500"/>
                <a:gd name="connsiteX342" fmla="*/ 287332 w 548498"/>
                <a:gd name="connsiteY342" fmla="*/ 523522 h 952500"/>
                <a:gd name="connsiteX343" fmla="*/ 346935 w 548498"/>
                <a:gd name="connsiteY343" fmla="*/ 486539 h 952500"/>
                <a:gd name="connsiteX344" fmla="*/ 355450 w 548498"/>
                <a:gd name="connsiteY344" fmla="*/ 482188 h 952500"/>
                <a:gd name="connsiteX345" fmla="*/ 359708 w 548498"/>
                <a:gd name="connsiteY345" fmla="*/ 477837 h 952500"/>
                <a:gd name="connsiteX346" fmla="*/ 346929 w 548498"/>
                <a:gd name="connsiteY346" fmla="*/ 447675 h 952500"/>
                <a:gd name="connsiteX347" fmla="*/ 349097 w 548498"/>
                <a:gd name="connsiteY347" fmla="*/ 447675 h 952500"/>
                <a:gd name="connsiteX348" fmla="*/ 351265 w 548498"/>
                <a:gd name="connsiteY348" fmla="*/ 447675 h 952500"/>
                <a:gd name="connsiteX349" fmla="*/ 349097 w 548498"/>
                <a:gd name="connsiteY349" fmla="*/ 449810 h 952500"/>
                <a:gd name="connsiteX350" fmla="*/ 346929 w 548498"/>
                <a:gd name="connsiteY350" fmla="*/ 454080 h 952500"/>
                <a:gd name="connsiteX351" fmla="*/ 333919 w 548498"/>
                <a:gd name="connsiteY351" fmla="*/ 464755 h 952500"/>
                <a:gd name="connsiteX352" fmla="*/ 312236 w 548498"/>
                <a:gd name="connsiteY352" fmla="*/ 477564 h 952500"/>
                <a:gd name="connsiteX353" fmla="*/ 284048 w 548498"/>
                <a:gd name="connsiteY353" fmla="*/ 496779 h 952500"/>
                <a:gd name="connsiteX354" fmla="*/ 279711 w 548498"/>
                <a:gd name="connsiteY354" fmla="*/ 501048 h 952500"/>
                <a:gd name="connsiteX355" fmla="*/ 277543 w 548498"/>
                <a:gd name="connsiteY355" fmla="*/ 501048 h 952500"/>
                <a:gd name="connsiteX356" fmla="*/ 268870 w 548498"/>
                <a:gd name="connsiteY356" fmla="*/ 507453 h 952500"/>
                <a:gd name="connsiteX357" fmla="*/ 266702 w 548498"/>
                <a:gd name="connsiteY357" fmla="*/ 509588 h 952500"/>
                <a:gd name="connsiteX358" fmla="*/ 264533 w 548498"/>
                <a:gd name="connsiteY358" fmla="*/ 505318 h 952500"/>
                <a:gd name="connsiteX359" fmla="*/ 268870 w 548498"/>
                <a:gd name="connsiteY359" fmla="*/ 503183 h 952500"/>
                <a:gd name="connsiteX360" fmla="*/ 277543 w 548498"/>
                <a:gd name="connsiteY360" fmla="*/ 496779 h 952500"/>
                <a:gd name="connsiteX361" fmla="*/ 279711 w 548498"/>
                <a:gd name="connsiteY361" fmla="*/ 494644 h 952500"/>
                <a:gd name="connsiteX362" fmla="*/ 284048 w 548498"/>
                <a:gd name="connsiteY362" fmla="*/ 492509 h 952500"/>
                <a:gd name="connsiteX363" fmla="*/ 307899 w 548498"/>
                <a:gd name="connsiteY363" fmla="*/ 475429 h 952500"/>
                <a:gd name="connsiteX364" fmla="*/ 329582 w 548498"/>
                <a:gd name="connsiteY364" fmla="*/ 462620 h 952500"/>
                <a:gd name="connsiteX365" fmla="*/ 344760 w 548498"/>
                <a:gd name="connsiteY365" fmla="*/ 449810 h 952500"/>
                <a:gd name="connsiteX366" fmla="*/ 346929 w 548498"/>
                <a:gd name="connsiteY366" fmla="*/ 447675 h 952500"/>
                <a:gd name="connsiteX367" fmla="*/ 334226 w 548498"/>
                <a:gd name="connsiteY367" fmla="*/ 433387 h 952500"/>
                <a:gd name="connsiteX368" fmla="*/ 336396 w 548498"/>
                <a:gd name="connsiteY368" fmla="*/ 433387 h 952500"/>
                <a:gd name="connsiteX369" fmla="*/ 338565 w 548498"/>
                <a:gd name="connsiteY369" fmla="*/ 437673 h 952500"/>
                <a:gd name="connsiteX370" fmla="*/ 284325 w 548498"/>
                <a:gd name="connsiteY370" fmla="*/ 471964 h 952500"/>
                <a:gd name="connsiteX371" fmla="*/ 277816 w 548498"/>
                <a:gd name="connsiteY371" fmla="*/ 476250 h 952500"/>
                <a:gd name="connsiteX372" fmla="*/ 275647 w 548498"/>
                <a:gd name="connsiteY372" fmla="*/ 476250 h 952500"/>
                <a:gd name="connsiteX373" fmla="*/ 275647 w 548498"/>
                <a:gd name="connsiteY373" fmla="*/ 474107 h 952500"/>
                <a:gd name="connsiteX374" fmla="*/ 273477 w 548498"/>
                <a:gd name="connsiteY374" fmla="*/ 474107 h 952500"/>
                <a:gd name="connsiteX375" fmla="*/ 273477 w 548498"/>
                <a:gd name="connsiteY375" fmla="*/ 471964 h 952500"/>
                <a:gd name="connsiteX376" fmla="*/ 275647 w 548498"/>
                <a:gd name="connsiteY376" fmla="*/ 471964 h 952500"/>
                <a:gd name="connsiteX377" fmla="*/ 284325 w 548498"/>
                <a:gd name="connsiteY377" fmla="*/ 467678 h 952500"/>
                <a:gd name="connsiteX378" fmla="*/ 334226 w 548498"/>
                <a:gd name="connsiteY378" fmla="*/ 433387 h 952500"/>
                <a:gd name="connsiteX379" fmla="*/ 341167 w 548498"/>
                <a:gd name="connsiteY379" fmla="*/ 409575 h 952500"/>
                <a:gd name="connsiteX380" fmla="*/ 343328 w 548498"/>
                <a:gd name="connsiteY380" fmla="*/ 409575 h 952500"/>
                <a:gd name="connsiteX381" fmla="*/ 343328 w 548498"/>
                <a:gd name="connsiteY381" fmla="*/ 411715 h 952500"/>
                <a:gd name="connsiteX382" fmla="*/ 343328 w 548498"/>
                <a:gd name="connsiteY382" fmla="*/ 413855 h 952500"/>
                <a:gd name="connsiteX383" fmla="*/ 284987 w 548498"/>
                <a:gd name="connsiteY383" fmla="*/ 448090 h 952500"/>
                <a:gd name="connsiteX384" fmla="*/ 276344 w 548498"/>
                <a:gd name="connsiteY384" fmla="*/ 454509 h 952500"/>
                <a:gd name="connsiteX385" fmla="*/ 274183 w 548498"/>
                <a:gd name="connsiteY385" fmla="*/ 454509 h 952500"/>
                <a:gd name="connsiteX386" fmla="*/ 269862 w 548498"/>
                <a:gd name="connsiteY386" fmla="*/ 456648 h 952500"/>
                <a:gd name="connsiteX387" fmla="*/ 269862 w 548498"/>
                <a:gd name="connsiteY387" fmla="*/ 458788 h 952500"/>
                <a:gd name="connsiteX388" fmla="*/ 267701 w 548498"/>
                <a:gd name="connsiteY388" fmla="*/ 454509 h 952500"/>
                <a:gd name="connsiteX389" fmla="*/ 269862 w 548498"/>
                <a:gd name="connsiteY389" fmla="*/ 452369 h 952500"/>
                <a:gd name="connsiteX390" fmla="*/ 274183 w 548498"/>
                <a:gd name="connsiteY390" fmla="*/ 450229 h 952500"/>
                <a:gd name="connsiteX391" fmla="*/ 276344 w 548498"/>
                <a:gd name="connsiteY391" fmla="*/ 448090 h 952500"/>
                <a:gd name="connsiteX392" fmla="*/ 284987 w 548498"/>
                <a:gd name="connsiteY392" fmla="*/ 443810 h 952500"/>
                <a:gd name="connsiteX393" fmla="*/ 341167 w 548498"/>
                <a:gd name="connsiteY393" fmla="*/ 409575 h 952500"/>
                <a:gd name="connsiteX394" fmla="*/ 346979 w 548498"/>
                <a:gd name="connsiteY394" fmla="*/ 387350 h 952500"/>
                <a:gd name="connsiteX395" fmla="*/ 349122 w 548498"/>
                <a:gd name="connsiteY395" fmla="*/ 387350 h 952500"/>
                <a:gd name="connsiteX396" fmla="*/ 351265 w 548498"/>
                <a:gd name="connsiteY396" fmla="*/ 389490 h 952500"/>
                <a:gd name="connsiteX397" fmla="*/ 346979 w 548498"/>
                <a:gd name="connsiteY397" fmla="*/ 391630 h 952500"/>
                <a:gd name="connsiteX398" fmla="*/ 344836 w 548498"/>
                <a:gd name="connsiteY398" fmla="*/ 393769 h 952500"/>
                <a:gd name="connsiteX399" fmla="*/ 340550 w 548498"/>
                <a:gd name="connsiteY399" fmla="*/ 398049 h 952500"/>
                <a:gd name="connsiteX400" fmla="*/ 284828 w 548498"/>
                <a:gd name="connsiteY400" fmla="*/ 428004 h 952500"/>
                <a:gd name="connsiteX401" fmla="*/ 276256 w 548498"/>
                <a:gd name="connsiteY401" fmla="*/ 432284 h 952500"/>
                <a:gd name="connsiteX402" fmla="*/ 271970 w 548498"/>
                <a:gd name="connsiteY402" fmla="*/ 434423 h 952500"/>
                <a:gd name="connsiteX403" fmla="*/ 269826 w 548498"/>
                <a:gd name="connsiteY403" fmla="*/ 436563 h 952500"/>
                <a:gd name="connsiteX404" fmla="*/ 267683 w 548498"/>
                <a:gd name="connsiteY404" fmla="*/ 436563 h 952500"/>
                <a:gd name="connsiteX405" fmla="*/ 267683 w 548498"/>
                <a:gd name="connsiteY405" fmla="*/ 432284 h 952500"/>
                <a:gd name="connsiteX406" fmla="*/ 271970 w 548498"/>
                <a:gd name="connsiteY406" fmla="*/ 430144 h 952500"/>
                <a:gd name="connsiteX407" fmla="*/ 276256 w 548498"/>
                <a:gd name="connsiteY407" fmla="*/ 428004 h 952500"/>
                <a:gd name="connsiteX408" fmla="*/ 278399 w 548498"/>
                <a:gd name="connsiteY408" fmla="*/ 428004 h 952500"/>
                <a:gd name="connsiteX409" fmla="*/ 284828 w 548498"/>
                <a:gd name="connsiteY409" fmla="*/ 423725 h 952500"/>
                <a:gd name="connsiteX410" fmla="*/ 340550 w 548498"/>
                <a:gd name="connsiteY410" fmla="*/ 391630 h 952500"/>
                <a:gd name="connsiteX411" fmla="*/ 344836 w 548498"/>
                <a:gd name="connsiteY411" fmla="*/ 389490 h 952500"/>
                <a:gd name="connsiteX412" fmla="*/ 346979 w 548498"/>
                <a:gd name="connsiteY412" fmla="*/ 387350 h 952500"/>
                <a:gd name="connsiteX413" fmla="*/ 347494 w 548498"/>
                <a:gd name="connsiteY413" fmla="*/ 363537 h 952500"/>
                <a:gd name="connsiteX414" fmla="*/ 349677 w 548498"/>
                <a:gd name="connsiteY414" fmla="*/ 367922 h 952500"/>
                <a:gd name="connsiteX415" fmla="*/ 347494 w 548498"/>
                <a:gd name="connsiteY415" fmla="*/ 370114 h 952500"/>
                <a:gd name="connsiteX416" fmla="*/ 343129 w 548498"/>
                <a:gd name="connsiteY416" fmla="*/ 372306 h 952500"/>
                <a:gd name="connsiteX417" fmla="*/ 338763 w 548498"/>
                <a:gd name="connsiteY417" fmla="*/ 374499 h 952500"/>
                <a:gd name="connsiteX418" fmla="*/ 284193 w 548498"/>
                <a:gd name="connsiteY418" fmla="*/ 409575 h 952500"/>
                <a:gd name="connsiteX419" fmla="*/ 282010 w 548498"/>
                <a:gd name="connsiteY419" fmla="*/ 409575 h 952500"/>
                <a:gd name="connsiteX420" fmla="*/ 282010 w 548498"/>
                <a:gd name="connsiteY420" fmla="*/ 405191 h 952500"/>
                <a:gd name="connsiteX421" fmla="*/ 284193 w 548498"/>
                <a:gd name="connsiteY421" fmla="*/ 402998 h 952500"/>
                <a:gd name="connsiteX422" fmla="*/ 338763 w 548498"/>
                <a:gd name="connsiteY422" fmla="*/ 370114 h 952500"/>
                <a:gd name="connsiteX423" fmla="*/ 343129 w 548498"/>
                <a:gd name="connsiteY423" fmla="*/ 367922 h 952500"/>
                <a:gd name="connsiteX424" fmla="*/ 347494 w 548498"/>
                <a:gd name="connsiteY424" fmla="*/ 363537 h 952500"/>
                <a:gd name="connsiteX425" fmla="*/ 353325 w 548498"/>
                <a:gd name="connsiteY425" fmla="*/ 346075 h 952500"/>
                <a:gd name="connsiteX426" fmla="*/ 355470 w 548498"/>
                <a:gd name="connsiteY426" fmla="*/ 346075 h 952500"/>
                <a:gd name="connsiteX427" fmla="*/ 357615 w 548498"/>
                <a:gd name="connsiteY427" fmla="*/ 350361 h 952500"/>
                <a:gd name="connsiteX428" fmla="*/ 349034 w 548498"/>
                <a:gd name="connsiteY428" fmla="*/ 352505 h 952500"/>
                <a:gd name="connsiteX429" fmla="*/ 344744 w 548498"/>
                <a:gd name="connsiteY429" fmla="*/ 354648 h 952500"/>
                <a:gd name="connsiteX430" fmla="*/ 342598 w 548498"/>
                <a:gd name="connsiteY430" fmla="*/ 356791 h 952500"/>
                <a:gd name="connsiteX431" fmla="*/ 338308 w 548498"/>
                <a:gd name="connsiteY431" fmla="*/ 358934 h 952500"/>
                <a:gd name="connsiteX432" fmla="*/ 286821 w 548498"/>
                <a:gd name="connsiteY432" fmla="*/ 386795 h 952500"/>
                <a:gd name="connsiteX433" fmla="*/ 282531 w 548498"/>
                <a:gd name="connsiteY433" fmla="*/ 388938 h 952500"/>
                <a:gd name="connsiteX434" fmla="*/ 280385 w 548498"/>
                <a:gd name="connsiteY434" fmla="*/ 386795 h 952500"/>
                <a:gd name="connsiteX435" fmla="*/ 280385 w 548498"/>
                <a:gd name="connsiteY435" fmla="*/ 384652 h 952500"/>
                <a:gd name="connsiteX436" fmla="*/ 286821 w 548498"/>
                <a:gd name="connsiteY436" fmla="*/ 382509 h 952500"/>
                <a:gd name="connsiteX437" fmla="*/ 336162 w 548498"/>
                <a:gd name="connsiteY437" fmla="*/ 354648 h 952500"/>
                <a:gd name="connsiteX438" fmla="*/ 340453 w 548498"/>
                <a:gd name="connsiteY438" fmla="*/ 352505 h 952500"/>
                <a:gd name="connsiteX439" fmla="*/ 344744 w 548498"/>
                <a:gd name="connsiteY439" fmla="*/ 350361 h 952500"/>
                <a:gd name="connsiteX440" fmla="*/ 349034 w 548498"/>
                <a:gd name="connsiteY440" fmla="*/ 348218 h 952500"/>
                <a:gd name="connsiteX441" fmla="*/ 353325 w 548498"/>
                <a:gd name="connsiteY441" fmla="*/ 346075 h 952500"/>
                <a:gd name="connsiteX442" fmla="*/ 353352 w 548498"/>
                <a:gd name="connsiteY442" fmla="*/ 328612 h 952500"/>
                <a:gd name="connsiteX443" fmla="*/ 355483 w 548498"/>
                <a:gd name="connsiteY443" fmla="*/ 328612 h 952500"/>
                <a:gd name="connsiteX444" fmla="*/ 355483 w 548498"/>
                <a:gd name="connsiteY444" fmla="*/ 330784 h 952500"/>
                <a:gd name="connsiteX445" fmla="*/ 349088 w 548498"/>
                <a:gd name="connsiteY445" fmla="*/ 337302 h 952500"/>
                <a:gd name="connsiteX446" fmla="*/ 344824 w 548498"/>
                <a:gd name="connsiteY446" fmla="*/ 339474 h 952500"/>
                <a:gd name="connsiteX447" fmla="*/ 340561 w 548498"/>
                <a:gd name="connsiteY447" fmla="*/ 341646 h 952500"/>
                <a:gd name="connsiteX448" fmla="*/ 336297 w 548498"/>
                <a:gd name="connsiteY448" fmla="*/ 343819 h 952500"/>
                <a:gd name="connsiteX449" fmla="*/ 287266 w 548498"/>
                <a:gd name="connsiteY449" fmla="*/ 369887 h 952500"/>
                <a:gd name="connsiteX450" fmla="*/ 285134 w 548498"/>
                <a:gd name="connsiteY450" fmla="*/ 367715 h 952500"/>
                <a:gd name="connsiteX451" fmla="*/ 287266 w 548498"/>
                <a:gd name="connsiteY451" fmla="*/ 365542 h 952500"/>
                <a:gd name="connsiteX452" fmla="*/ 336297 w 548498"/>
                <a:gd name="connsiteY452" fmla="*/ 339474 h 952500"/>
                <a:gd name="connsiteX453" fmla="*/ 340561 w 548498"/>
                <a:gd name="connsiteY453" fmla="*/ 337302 h 952500"/>
                <a:gd name="connsiteX454" fmla="*/ 344824 w 548498"/>
                <a:gd name="connsiteY454" fmla="*/ 332957 h 952500"/>
                <a:gd name="connsiteX455" fmla="*/ 349088 w 548498"/>
                <a:gd name="connsiteY455" fmla="*/ 330784 h 952500"/>
                <a:gd name="connsiteX456" fmla="*/ 353352 w 548498"/>
                <a:gd name="connsiteY456" fmla="*/ 328612 h 952500"/>
                <a:gd name="connsiteX457" fmla="*/ 351689 w 548498"/>
                <a:gd name="connsiteY457" fmla="*/ 307975 h 952500"/>
                <a:gd name="connsiteX458" fmla="*/ 353859 w 548498"/>
                <a:gd name="connsiteY458" fmla="*/ 312208 h 952500"/>
                <a:gd name="connsiteX459" fmla="*/ 347350 w 548498"/>
                <a:gd name="connsiteY459" fmla="*/ 314325 h 952500"/>
                <a:gd name="connsiteX460" fmla="*/ 343011 w 548498"/>
                <a:gd name="connsiteY460" fmla="*/ 318558 h 952500"/>
                <a:gd name="connsiteX461" fmla="*/ 338671 w 548498"/>
                <a:gd name="connsiteY461" fmla="*/ 320675 h 952500"/>
                <a:gd name="connsiteX462" fmla="*/ 334332 w 548498"/>
                <a:gd name="connsiteY462" fmla="*/ 322792 h 952500"/>
                <a:gd name="connsiteX463" fmla="*/ 295279 w 548498"/>
                <a:gd name="connsiteY463" fmla="*/ 346075 h 952500"/>
                <a:gd name="connsiteX464" fmla="*/ 293110 w 548498"/>
                <a:gd name="connsiteY464" fmla="*/ 346075 h 952500"/>
                <a:gd name="connsiteX465" fmla="*/ 293110 w 548498"/>
                <a:gd name="connsiteY465" fmla="*/ 343958 h 952500"/>
                <a:gd name="connsiteX466" fmla="*/ 334332 w 548498"/>
                <a:gd name="connsiteY466" fmla="*/ 318558 h 952500"/>
                <a:gd name="connsiteX467" fmla="*/ 338671 w 548498"/>
                <a:gd name="connsiteY467" fmla="*/ 316442 h 952500"/>
                <a:gd name="connsiteX468" fmla="*/ 343011 w 548498"/>
                <a:gd name="connsiteY468" fmla="*/ 314325 h 952500"/>
                <a:gd name="connsiteX469" fmla="*/ 347350 w 548498"/>
                <a:gd name="connsiteY469" fmla="*/ 310092 h 952500"/>
                <a:gd name="connsiteX470" fmla="*/ 351689 w 548498"/>
                <a:gd name="connsiteY470" fmla="*/ 307975 h 952500"/>
                <a:gd name="connsiteX471" fmla="*/ 340614 w 548498"/>
                <a:gd name="connsiteY471" fmla="*/ 295275 h 952500"/>
                <a:gd name="connsiteX472" fmla="*/ 342764 w 548498"/>
                <a:gd name="connsiteY472" fmla="*/ 295275 h 952500"/>
                <a:gd name="connsiteX473" fmla="*/ 342764 w 548498"/>
                <a:gd name="connsiteY473" fmla="*/ 299620 h 952500"/>
                <a:gd name="connsiteX474" fmla="*/ 338463 w 548498"/>
                <a:gd name="connsiteY474" fmla="*/ 303965 h 952500"/>
                <a:gd name="connsiteX475" fmla="*/ 334161 w 548498"/>
                <a:gd name="connsiteY475" fmla="*/ 306137 h 952500"/>
                <a:gd name="connsiteX476" fmla="*/ 286843 w 548498"/>
                <a:gd name="connsiteY476" fmla="*/ 334378 h 952500"/>
                <a:gd name="connsiteX477" fmla="*/ 282542 w 548498"/>
                <a:gd name="connsiteY477" fmla="*/ 336550 h 952500"/>
                <a:gd name="connsiteX478" fmla="*/ 280391 w 548498"/>
                <a:gd name="connsiteY478" fmla="*/ 334378 h 952500"/>
                <a:gd name="connsiteX479" fmla="*/ 282542 w 548498"/>
                <a:gd name="connsiteY479" fmla="*/ 332205 h 952500"/>
                <a:gd name="connsiteX480" fmla="*/ 286843 w 548498"/>
                <a:gd name="connsiteY480" fmla="*/ 330033 h 952500"/>
                <a:gd name="connsiteX481" fmla="*/ 334161 w 548498"/>
                <a:gd name="connsiteY481" fmla="*/ 301792 h 952500"/>
                <a:gd name="connsiteX482" fmla="*/ 338463 w 548498"/>
                <a:gd name="connsiteY482" fmla="*/ 297447 h 952500"/>
                <a:gd name="connsiteX483" fmla="*/ 340614 w 548498"/>
                <a:gd name="connsiteY483" fmla="*/ 295275 h 952500"/>
                <a:gd name="connsiteX484" fmla="*/ 345376 w 548498"/>
                <a:gd name="connsiteY484" fmla="*/ 268287 h 952500"/>
                <a:gd name="connsiteX485" fmla="*/ 347526 w 548498"/>
                <a:gd name="connsiteY485" fmla="*/ 272732 h 952500"/>
                <a:gd name="connsiteX486" fmla="*/ 345376 w 548498"/>
                <a:gd name="connsiteY486" fmla="*/ 274955 h 952500"/>
                <a:gd name="connsiteX487" fmla="*/ 341074 w 548498"/>
                <a:gd name="connsiteY487" fmla="*/ 279400 h 952500"/>
                <a:gd name="connsiteX488" fmla="*/ 336772 w 548498"/>
                <a:gd name="connsiteY488" fmla="*/ 283845 h 952500"/>
                <a:gd name="connsiteX489" fmla="*/ 332471 w 548498"/>
                <a:gd name="connsiteY489" fmla="*/ 286067 h 952500"/>
                <a:gd name="connsiteX490" fmla="*/ 289455 w 548498"/>
                <a:gd name="connsiteY490" fmla="*/ 310515 h 952500"/>
                <a:gd name="connsiteX491" fmla="*/ 287304 w 548498"/>
                <a:gd name="connsiteY491" fmla="*/ 312737 h 952500"/>
                <a:gd name="connsiteX492" fmla="*/ 285153 w 548498"/>
                <a:gd name="connsiteY492" fmla="*/ 308292 h 952500"/>
                <a:gd name="connsiteX493" fmla="*/ 289455 w 548498"/>
                <a:gd name="connsiteY493" fmla="*/ 306070 h 952500"/>
                <a:gd name="connsiteX494" fmla="*/ 317415 w 548498"/>
                <a:gd name="connsiteY494" fmla="*/ 292735 h 952500"/>
                <a:gd name="connsiteX495" fmla="*/ 332471 w 548498"/>
                <a:gd name="connsiteY495" fmla="*/ 281622 h 952500"/>
                <a:gd name="connsiteX496" fmla="*/ 336772 w 548498"/>
                <a:gd name="connsiteY496" fmla="*/ 277177 h 952500"/>
                <a:gd name="connsiteX497" fmla="*/ 341074 w 548498"/>
                <a:gd name="connsiteY497" fmla="*/ 272732 h 952500"/>
                <a:gd name="connsiteX498" fmla="*/ 345376 w 548498"/>
                <a:gd name="connsiteY498" fmla="*/ 268287 h 952500"/>
                <a:gd name="connsiteX499" fmla="*/ 347526 w 548498"/>
                <a:gd name="connsiteY499" fmla="*/ 254000 h 952500"/>
                <a:gd name="connsiteX500" fmla="*/ 349677 w 548498"/>
                <a:gd name="connsiteY500" fmla="*/ 258233 h 952500"/>
                <a:gd name="connsiteX501" fmla="*/ 345376 w 548498"/>
                <a:gd name="connsiteY501" fmla="*/ 260350 h 952500"/>
                <a:gd name="connsiteX502" fmla="*/ 341074 w 548498"/>
                <a:gd name="connsiteY502" fmla="*/ 262467 h 952500"/>
                <a:gd name="connsiteX503" fmla="*/ 336772 w 548498"/>
                <a:gd name="connsiteY503" fmla="*/ 266700 h 952500"/>
                <a:gd name="connsiteX504" fmla="*/ 332471 w 548498"/>
                <a:gd name="connsiteY504" fmla="*/ 268817 h 952500"/>
                <a:gd name="connsiteX505" fmla="*/ 289455 w 548498"/>
                <a:gd name="connsiteY505" fmla="*/ 292100 h 952500"/>
                <a:gd name="connsiteX506" fmla="*/ 287304 w 548498"/>
                <a:gd name="connsiteY506" fmla="*/ 292100 h 952500"/>
                <a:gd name="connsiteX507" fmla="*/ 285153 w 548498"/>
                <a:gd name="connsiteY507" fmla="*/ 287867 h 952500"/>
                <a:gd name="connsiteX508" fmla="*/ 289455 w 548498"/>
                <a:gd name="connsiteY508" fmla="*/ 285750 h 952500"/>
                <a:gd name="connsiteX509" fmla="*/ 332471 w 548498"/>
                <a:gd name="connsiteY509" fmla="*/ 264583 h 952500"/>
                <a:gd name="connsiteX510" fmla="*/ 336772 w 548498"/>
                <a:gd name="connsiteY510" fmla="*/ 260350 h 952500"/>
                <a:gd name="connsiteX511" fmla="*/ 341074 w 548498"/>
                <a:gd name="connsiteY511" fmla="*/ 258233 h 952500"/>
                <a:gd name="connsiteX512" fmla="*/ 345376 w 548498"/>
                <a:gd name="connsiteY512" fmla="*/ 256117 h 952500"/>
                <a:gd name="connsiteX513" fmla="*/ 347526 w 548498"/>
                <a:gd name="connsiteY513" fmla="*/ 254000 h 952500"/>
                <a:gd name="connsiteX514" fmla="*/ 342269 w 548498"/>
                <a:gd name="connsiteY514" fmla="*/ 231775 h 952500"/>
                <a:gd name="connsiteX515" fmla="*/ 344385 w 548498"/>
                <a:gd name="connsiteY515" fmla="*/ 236160 h 952500"/>
                <a:gd name="connsiteX516" fmla="*/ 342269 w 548498"/>
                <a:gd name="connsiteY516" fmla="*/ 238352 h 952500"/>
                <a:gd name="connsiteX517" fmla="*/ 340152 w 548498"/>
                <a:gd name="connsiteY517" fmla="*/ 240544 h 952500"/>
                <a:gd name="connsiteX518" fmla="*/ 335919 w 548498"/>
                <a:gd name="connsiteY518" fmla="*/ 244929 h 952500"/>
                <a:gd name="connsiteX519" fmla="*/ 329569 w 548498"/>
                <a:gd name="connsiteY519" fmla="*/ 247121 h 952500"/>
                <a:gd name="connsiteX520" fmla="*/ 291469 w 548498"/>
                <a:gd name="connsiteY520" fmla="*/ 271236 h 952500"/>
                <a:gd name="connsiteX521" fmla="*/ 283002 w 548498"/>
                <a:gd name="connsiteY521" fmla="*/ 275621 h 952500"/>
                <a:gd name="connsiteX522" fmla="*/ 280885 w 548498"/>
                <a:gd name="connsiteY522" fmla="*/ 277813 h 952500"/>
                <a:gd name="connsiteX523" fmla="*/ 278769 w 548498"/>
                <a:gd name="connsiteY523" fmla="*/ 277813 h 952500"/>
                <a:gd name="connsiteX524" fmla="*/ 278769 w 548498"/>
                <a:gd name="connsiteY524" fmla="*/ 273429 h 952500"/>
                <a:gd name="connsiteX525" fmla="*/ 280885 w 548498"/>
                <a:gd name="connsiteY525" fmla="*/ 271236 h 952500"/>
                <a:gd name="connsiteX526" fmla="*/ 283002 w 548498"/>
                <a:gd name="connsiteY526" fmla="*/ 271236 h 952500"/>
                <a:gd name="connsiteX527" fmla="*/ 291469 w 548498"/>
                <a:gd name="connsiteY527" fmla="*/ 266852 h 952500"/>
                <a:gd name="connsiteX528" fmla="*/ 329569 w 548498"/>
                <a:gd name="connsiteY528" fmla="*/ 242737 h 952500"/>
                <a:gd name="connsiteX529" fmla="*/ 333802 w 548498"/>
                <a:gd name="connsiteY529" fmla="*/ 238352 h 952500"/>
                <a:gd name="connsiteX530" fmla="*/ 338035 w 548498"/>
                <a:gd name="connsiteY530" fmla="*/ 236160 h 952500"/>
                <a:gd name="connsiteX531" fmla="*/ 342269 w 548498"/>
                <a:gd name="connsiteY531" fmla="*/ 233967 h 952500"/>
                <a:gd name="connsiteX532" fmla="*/ 342269 w 548498"/>
                <a:gd name="connsiteY532" fmla="*/ 231775 h 952500"/>
                <a:gd name="connsiteX533" fmla="*/ 349100 w 548498"/>
                <a:gd name="connsiteY533" fmla="*/ 211137 h 952500"/>
                <a:gd name="connsiteX534" fmla="*/ 349100 w 548498"/>
                <a:gd name="connsiteY534" fmla="*/ 215482 h 952500"/>
                <a:gd name="connsiteX535" fmla="*/ 342606 w 548498"/>
                <a:gd name="connsiteY535" fmla="*/ 221999 h 952500"/>
                <a:gd name="connsiteX536" fmla="*/ 338276 w 548498"/>
                <a:gd name="connsiteY536" fmla="*/ 224171 h 952500"/>
                <a:gd name="connsiteX537" fmla="*/ 333947 w 548498"/>
                <a:gd name="connsiteY537" fmla="*/ 226344 h 952500"/>
                <a:gd name="connsiteX538" fmla="*/ 329617 w 548498"/>
                <a:gd name="connsiteY538" fmla="*/ 228516 h 952500"/>
                <a:gd name="connsiteX539" fmla="*/ 290651 w 548498"/>
                <a:gd name="connsiteY539" fmla="*/ 248067 h 952500"/>
                <a:gd name="connsiteX540" fmla="*/ 286321 w 548498"/>
                <a:gd name="connsiteY540" fmla="*/ 250240 h 952500"/>
                <a:gd name="connsiteX541" fmla="*/ 284157 w 548498"/>
                <a:gd name="connsiteY541" fmla="*/ 252412 h 952500"/>
                <a:gd name="connsiteX542" fmla="*/ 281992 w 548498"/>
                <a:gd name="connsiteY542" fmla="*/ 252412 h 952500"/>
                <a:gd name="connsiteX543" fmla="*/ 281992 w 548498"/>
                <a:gd name="connsiteY543" fmla="*/ 248067 h 952500"/>
                <a:gd name="connsiteX544" fmla="*/ 286321 w 548498"/>
                <a:gd name="connsiteY544" fmla="*/ 245895 h 952500"/>
                <a:gd name="connsiteX545" fmla="*/ 290651 w 548498"/>
                <a:gd name="connsiteY545" fmla="*/ 243723 h 952500"/>
                <a:gd name="connsiteX546" fmla="*/ 329617 w 548498"/>
                <a:gd name="connsiteY546" fmla="*/ 224171 h 952500"/>
                <a:gd name="connsiteX547" fmla="*/ 333947 w 548498"/>
                <a:gd name="connsiteY547" fmla="*/ 221999 h 952500"/>
                <a:gd name="connsiteX548" fmla="*/ 338276 w 548498"/>
                <a:gd name="connsiteY548" fmla="*/ 219827 h 952500"/>
                <a:gd name="connsiteX549" fmla="*/ 342606 w 548498"/>
                <a:gd name="connsiteY549" fmla="*/ 215482 h 952500"/>
                <a:gd name="connsiteX550" fmla="*/ 346936 w 548498"/>
                <a:gd name="connsiteY550" fmla="*/ 213309 h 952500"/>
                <a:gd name="connsiteX551" fmla="*/ 349100 w 548498"/>
                <a:gd name="connsiteY551" fmla="*/ 211137 h 952500"/>
                <a:gd name="connsiteX552" fmla="*/ 347487 w 548498"/>
                <a:gd name="connsiteY552" fmla="*/ 195262 h 952500"/>
                <a:gd name="connsiteX553" fmla="*/ 349677 w 548498"/>
                <a:gd name="connsiteY553" fmla="*/ 199628 h 952500"/>
                <a:gd name="connsiteX554" fmla="*/ 343108 w 548498"/>
                <a:gd name="connsiteY554" fmla="*/ 203993 h 952500"/>
                <a:gd name="connsiteX555" fmla="*/ 338729 w 548498"/>
                <a:gd name="connsiteY555" fmla="*/ 206176 h 952500"/>
                <a:gd name="connsiteX556" fmla="*/ 334350 w 548498"/>
                <a:gd name="connsiteY556" fmla="*/ 208359 h 952500"/>
                <a:gd name="connsiteX557" fmla="*/ 329970 w 548498"/>
                <a:gd name="connsiteY557" fmla="*/ 210542 h 952500"/>
                <a:gd name="connsiteX558" fmla="*/ 290556 w 548498"/>
                <a:gd name="connsiteY558" fmla="*/ 230187 h 952500"/>
                <a:gd name="connsiteX559" fmla="*/ 288367 w 548498"/>
                <a:gd name="connsiteY559" fmla="*/ 225822 h 952500"/>
                <a:gd name="connsiteX560" fmla="*/ 290556 w 548498"/>
                <a:gd name="connsiteY560" fmla="*/ 225822 h 952500"/>
                <a:gd name="connsiteX561" fmla="*/ 329970 w 548498"/>
                <a:gd name="connsiteY561" fmla="*/ 206176 h 952500"/>
                <a:gd name="connsiteX562" fmla="*/ 334350 w 548498"/>
                <a:gd name="connsiteY562" fmla="*/ 203993 h 952500"/>
                <a:gd name="connsiteX563" fmla="*/ 338729 w 548498"/>
                <a:gd name="connsiteY563" fmla="*/ 201811 h 952500"/>
                <a:gd name="connsiteX564" fmla="*/ 340919 w 548498"/>
                <a:gd name="connsiteY564" fmla="*/ 199628 h 952500"/>
                <a:gd name="connsiteX565" fmla="*/ 347487 w 548498"/>
                <a:gd name="connsiteY565" fmla="*/ 195262 h 952500"/>
                <a:gd name="connsiteX566" fmla="*/ 346936 w 548498"/>
                <a:gd name="connsiteY566" fmla="*/ 177800 h 952500"/>
                <a:gd name="connsiteX567" fmla="*/ 349100 w 548498"/>
                <a:gd name="connsiteY567" fmla="*/ 177800 h 952500"/>
                <a:gd name="connsiteX568" fmla="*/ 349100 w 548498"/>
                <a:gd name="connsiteY568" fmla="*/ 182210 h 952500"/>
                <a:gd name="connsiteX569" fmla="*/ 340441 w 548498"/>
                <a:gd name="connsiteY569" fmla="*/ 186620 h 952500"/>
                <a:gd name="connsiteX570" fmla="*/ 336112 w 548498"/>
                <a:gd name="connsiteY570" fmla="*/ 188825 h 952500"/>
                <a:gd name="connsiteX571" fmla="*/ 333947 w 548498"/>
                <a:gd name="connsiteY571" fmla="*/ 191029 h 952500"/>
                <a:gd name="connsiteX572" fmla="*/ 329617 w 548498"/>
                <a:gd name="connsiteY572" fmla="*/ 193234 h 952500"/>
                <a:gd name="connsiteX573" fmla="*/ 290651 w 548498"/>
                <a:gd name="connsiteY573" fmla="*/ 213078 h 952500"/>
                <a:gd name="connsiteX574" fmla="*/ 286321 w 548498"/>
                <a:gd name="connsiteY574" fmla="*/ 215283 h 952500"/>
                <a:gd name="connsiteX575" fmla="*/ 284157 w 548498"/>
                <a:gd name="connsiteY575" fmla="*/ 217488 h 952500"/>
                <a:gd name="connsiteX576" fmla="*/ 281992 w 548498"/>
                <a:gd name="connsiteY576" fmla="*/ 217488 h 952500"/>
                <a:gd name="connsiteX577" fmla="*/ 281992 w 548498"/>
                <a:gd name="connsiteY577" fmla="*/ 213078 h 952500"/>
                <a:gd name="connsiteX578" fmla="*/ 284157 w 548498"/>
                <a:gd name="connsiteY578" fmla="*/ 210873 h 952500"/>
                <a:gd name="connsiteX579" fmla="*/ 286321 w 548498"/>
                <a:gd name="connsiteY579" fmla="*/ 210873 h 952500"/>
                <a:gd name="connsiteX580" fmla="*/ 290651 w 548498"/>
                <a:gd name="connsiteY580" fmla="*/ 208669 h 952500"/>
                <a:gd name="connsiteX581" fmla="*/ 329617 w 548498"/>
                <a:gd name="connsiteY581" fmla="*/ 188825 h 952500"/>
                <a:gd name="connsiteX582" fmla="*/ 333947 w 548498"/>
                <a:gd name="connsiteY582" fmla="*/ 186620 h 952500"/>
                <a:gd name="connsiteX583" fmla="*/ 336112 w 548498"/>
                <a:gd name="connsiteY583" fmla="*/ 184415 h 952500"/>
                <a:gd name="connsiteX584" fmla="*/ 340441 w 548498"/>
                <a:gd name="connsiteY584" fmla="*/ 182210 h 952500"/>
                <a:gd name="connsiteX585" fmla="*/ 346936 w 548498"/>
                <a:gd name="connsiteY585" fmla="*/ 177800 h 952500"/>
                <a:gd name="connsiteX586" fmla="*/ 338989 w 548498"/>
                <a:gd name="connsiteY586" fmla="*/ 161925 h 952500"/>
                <a:gd name="connsiteX587" fmla="*/ 341159 w 548498"/>
                <a:gd name="connsiteY587" fmla="*/ 161925 h 952500"/>
                <a:gd name="connsiteX588" fmla="*/ 341159 w 548498"/>
                <a:gd name="connsiteY588" fmla="*/ 166221 h 952500"/>
                <a:gd name="connsiteX589" fmla="*/ 336819 w 548498"/>
                <a:gd name="connsiteY589" fmla="*/ 168369 h 952500"/>
                <a:gd name="connsiteX590" fmla="*/ 334650 w 548498"/>
                <a:gd name="connsiteY590" fmla="*/ 168369 h 952500"/>
                <a:gd name="connsiteX591" fmla="*/ 330311 w 548498"/>
                <a:gd name="connsiteY591" fmla="*/ 170516 h 952500"/>
                <a:gd name="connsiteX592" fmla="*/ 289088 w 548498"/>
                <a:gd name="connsiteY592" fmla="*/ 194142 h 952500"/>
                <a:gd name="connsiteX593" fmla="*/ 280410 w 548498"/>
                <a:gd name="connsiteY593" fmla="*/ 198438 h 952500"/>
                <a:gd name="connsiteX594" fmla="*/ 278240 w 548498"/>
                <a:gd name="connsiteY594" fmla="*/ 198438 h 952500"/>
                <a:gd name="connsiteX595" fmla="*/ 278240 w 548498"/>
                <a:gd name="connsiteY595" fmla="*/ 196290 h 952500"/>
                <a:gd name="connsiteX596" fmla="*/ 289088 w 548498"/>
                <a:gd name="connsiteY596" fmla="*/ 189847 h 952500"/>
                <a:gd name="connsiteX597" fmla="*/ 330311 w 548498"/>
                <a:gd name="connsiteY597" fmla="*/ 166221 h 952500"/>
                <a:gd name="connsiteX598" fmla="*/ 334650 w 548498"/>
                <a:gd name="connsiteY598" fmla="*/ 164073 h 952500"/>
                <a:gd name="connsiteX599" fmla="*/ 336819 w 548498"/>
                <a:gd name="connsiteY599" fmla="*/ 164073 h 952500"/>
                <a:gd name="connsiteX600" fmla="*/ 338989 w 548498"/>
                <a:gd name="connsiteY600" fmla="*/ 161925 h 952500"/>
                <a:gd name="connsiteX601" fmla="*/ 351673 w 548498"/>
                <a:gd name="connsiteY601" fmla="*/ 139700 h 952500"/>
                <a:gd name="connsiteX602" fmla="*/ 353850 w 548498"/>
                <a:gd name="connsiteY602" fmla="*/ 139700 h 952500"/>
                <a:gd name="connsiteX603" fmla="*/ 353850 w 548498"/>
                <a:gd name="connsiteY603" fmla="*/ 141872 h 952500"/>
                <a:gd name="connsiteX604" fmla="*/ 338610 w 548498"/>
                <a:gd name="connsiteY604" fmla="*/ 152734 h 952500"/>
                <a:gd name="connsiteX605" fmla="*/ 334256 w 548498"/>
                <a:gd name="connsiteY605" fmla="*/ 154907 h 952500"/>
                <a:gd name="connsiteX606" fmla="*/ 329901 w 548498"/>
                <a:gd name="connsiteY606" fmla="*/ 157079 h 952500"/>
                <a:gd name="connsiteX607" fmla="*/ 288536 w 548498"/>
                <a:gd name="connsiteY607" fmla="*/ 178803 h 952500"/>
                <a:gd name="connsiteX608" fmla="*/ 284181 w 548498"/>
                <a:gd name="connsiteY608" fmla="*/ 180975 h 952500"/>
                <a:gd name="connsiteX609" fmla="*/ 282004 w 548498"/>
                <a:gd name="connsiteY609" fmla="*/ 180975 h 952500"/>
                <a:gd name="connsiteX610" fmla="*/ 282004 w 548498"/>
                <a:gd name="connsiteY610" fmla="*/ 178803 h 952500"/>
                <a:gd name="connsiteX611" fmla="*/ 282004 w 548498"/>
                <a:gd name="connsiteY611" fmla="*/ 176630 h 952500"/>
                <a:gd name="connsiteX612" fmla="*/ 288536 w 548498"/>
                <a:gd name="connsiteY612" fmla="*/ 174458 h 952500"/>
                <a:gd name="connsiteX613" fmla="*/ 329901 w 548498"/>
                <a:gd name="connsiteY613" fmla="*/ 152734 h 952500"/>
                <a:gd name="connsiteX614" fmla="*/ 334256 w 548498"/>
                <a:gd name="connsiteY614" fmla="*/ 150562 h 952500"/>
                <a:gd name="connsiteX615" fmla="*/ 334256 w 548498"/>
                <a:gd name="connsiteY615" fmla="*/ 148390 h 952500"/>
                <a:gd name="connsiteX616" fmla="*/ 338610 w 548498"/>
                <a:gd name="connsiteY616" fmla="*/ 146217 h 952500"/>
                <a:gd name="connsiteX617" fmla="*/ 351673 w 548498"/>
                <a:gd name="connsiteY617" fmla="*/ 139700 h 952500"/>
                <a:gd name="connsiteX618" fmla="*/ 354296 w 548498"/>
                <a:gd name="connsiteY618" fmla="*/ 125412 h 952500"/>
                <a:gd name="connsiteX619" fmla="*/ 356461 w 548498"/>
                <a:gd name="connsiteY619" fmla="*/ 125412 h 952500"/>
                <a:gd name="connsiteX620" fmla="*/ 358625 w 548498"/>
                <a:gd name="connsiteY620" fmla="*/ 129708 h 952500"/>
                <a:gd name="connsiteX621" fmla="*/ 339142 w 548498"/>
                <a:gd name="connsiteY621" fmla="*/ 138299 h 952500"/>
                <a:gd name="connsiteX622" fmla="*/ 330483 w 548498"/>
                <a:gd name="connsiteY622" fmla="*/ 142595 h 952500"/>
                <a:gd name="connsiteX623" fmla="*/ 291517 w 548498"/>
                <a:gd name="connsiteY623" fmla="*/ 161925 h 952500"/>
                <a:gd name="connsiteX624" fmla="*/ 289352 w 548498"/>
                <a:gd name="connsiteY624" fmla="*/ 161925 h 952500"/>
                <a:gd name="connsiteX625" fmla="*/ 289352 w 548498"/>
                <a:gd name="connsiteY625" fmla="*/ 159777 h 952500"/>
                <a:gd name="connsiteX626" fmla="*/ 289352 w 548498"/>
                <a:gd name="connsiteY626" fmla="*/ 157629 h 952500"/>
                <a:gd name="connsiteX627" fmla="*/ 330483 w 548498"/>
                <a:gd name="connsiteY627" fmla="*/ 138299 h 952500"/>
                <a:gd name="connsiteX628" fmla="*/ 339142 w 548498"/>
                <a:gd name="connsiteY628" fmla="*/ 134003 h 952500"/>
                <a:gd name="connsiteX629" fmla="*/ 354296 w 548498"/>
                <a:gd name="connsiteY629" fmla="*/ 125412 h 952500"/>
                <a:gd name="connsiteX630" fmla="*/ 349114 w 548498"/>
                <a:gd name="connsiteY630" fmla="*/ 109537 h 952500"/>
                <a:gd name="connsiteX631" fmla="*/ 351265 w 548498"/>
                <a:gd name="connsiteY631" fmla="*/ 113770 h 952500"/>
                <a:gd name="connsiteX632" fmla="*/ 336209 w 548498"/>
                <a:gd name="connsiteY632" fmla="*/ 122237 h 952500"/>
                <a:gd name="connsiteX633" fmla="*/ 329757 w 548498"/>
                <a:gd name="connsiteY633" fmla="*/ 126470 h 952500"/>
                <a:gd name="connsiteX634" fmla="*/ 288892 w 548498"/>
                <a:gd name="connsiteY634" fmla="*/ 147637 h 952500"/>
                <a:gd name="connsiteX635" fmla="*/ 286741 w 548498"/>
                <a:gd name="connsiteY635" fmla="*/ 147637 h 952500"/>
                <a:gd name="connsiteX636" fmla="*/ 286741 w 548498"/>
                <a:gd name="connsiteY636" fmla="*/ 145520 h 952500"/>
                <a:gd name="connsiteX637" fmla="*/ 288892 w 548498"/>
                <a:gd name="connsiteY637" fmla="*/ 143404 h 952500"/>
                <a:gd name="connsiteX638" fmla="*/ 329757 w 548498"/>
                <a:gd name="connsiteY638" fmla="*/ 122237 h 952500"/>
                <a:gd name="connsiteX639" fmla="*/ 336209 w 548498"/>
                <a:gd name="connsiteY639" fmla="*/ 118004 h 952500"/>
                <a:gd name="connsiteX640" fmla="*/ 349114 w 548498"/>
                <a:gd name="connsiteY640" fmla="*/ 111654 h 952500"/>
                <a:gd name="connsiteX641" fmla="*/ 349114 w 548498"/>
                <a:gd name="connsiteY641" fmla="*/ 109537 h 952500"/>
                <a:gd name="connsiteX642" fmla="*/ 342269 w 548498"/>
                <a:gd name="connsiteY642" fmla="*/ 92075 h 952500"/>
                <a:gd name="connsiteX643" fmla="*/ 344385 w 548498"/>
                <a:gd name="connsiteY643" fmla="*/ 92075 h 952500"/>
                <a:gd name="connsiteX644" fmla="*/ 344385 w 548498"/>
                <a:gd name="connsiteY644" fmla="*/ 96485 h 952500"/>
                <a:gd name="connsiteX645" fmla="*/ 333802 w 548498"/>
                <a:gd name="connsiteY645" fmla="*/ 105304 h 952500"/>
                <a:gd name="connsiteX646" fmla="*/ 329569 w 548498"/>
                <a:gd name="connsiteY646" fmla="*/ 107509 h 952500"/>
                <a:gd name="connsiteX647" fmla="*/ 287235 w 548498"/>
                <a:gd name="connsiteY647" fmla="*/ 131763 h 952500"/>
                <a:gd name="connsiteX648" fmla="*/ 285119 w 548498"/>
                <a:gd name="connsiteY648" fmla="*/ 127353 h 952500"/>
                <a:gd name="connsiteX649" fmla="*/ 287235 w 548498"/>
                <a:gd name="connsiteY649" fmla="*/ 125148 h 952500"/>
                <a:gd name="connsiteX650" fmla="*/ 329569 w 548498"/>
                <a:gd name="connsiteY650" fmla="*/ 103100 h 952500"/>
                <a:gd name="connsiteX651" fmla="*/ 333802 w 548498"/>
                <a:gd name="connsiteY651" fmla="*/ 98690 h 952500"/>
                <a:gd name="connsiteX652" fmla="*/ 342269 w 548498"/>
                <a:gd name="connsiteY652" fmla="*/ 92075 h 952500"/>
                <a:gd name="connsiteX653" fmla="*/ 351707 w 548498"/>
                <a:gd name="connsiteY653" fmla="*/ 73025 h 952500"/>
                <a:gd name="connsiteX654" fmla="*/ 353867 w 548498"/>
                <a:gd name="connsiteY654" fmla="*/ 77311 h 952500"/>
                <a:gd name="connsiteX655" fmla="*/ 334420 w 548498"/>
                <a:gd name="connsiteY655" fmla="*/ 88027 h 952500"/>
                <a:gd name="connsiteX656" fmla="*/ 327938 w 548498"/>
                <a:gd name="connsiteY656" fmla="*/ 92313 h 952500"/>
                <a:gd name="connsiteX657" fmla="*/ 286883 w 548498"/>
                <a:gd name="connsiteY657" fmla="*/ 113745 h 952500"/>
                <a:gd name="connsiteX658" fmla="*/ 282562 w 548498"/>
                <a:gd name="connsiteY658" fmla="*/ 115888 h 952500"/>
                <a:gd name="connsiteX659" fmla="*/ 280401 w 548498"/>
                <a:gd name="connsiteY659" fmla="*/ 115888 h 952500"/>
                <a:gd name="connsiteX660" fmla="*/ 280401 w 548498"/>
                <a:gd name="connsiteY660" fmla="*/ 111602 h 952500"/>
                <a:gd name="connsiteX661" fmla="*/ 286883 w 548498"/>
                <a:gd name="connsiteY661" fmla="*/ 109459 h 952500"/>
                <a:gd name="connsiteX662" fmla="*/ 327938 w 548498"/>
                <a:gd name="connsiteY662" fmla="*/ 85884 h 952500"/>
                <a:gd name="connsiteX663" fmla="*/ 334420 w 548498"/>
                <a:gd name="connsiteY663" fmla="*/ 83741 h 952500"/>
                <a:gd name="connsiteX664" fmla="*/ 351707 w 548498"/>
                <a:gd name="connsiteY664" fmla="*/ 73025 h 952500"/>
                <a:gd name="connsiteX665" fmla="*/ 333748 w 548498"/>
                <a:gd name="connsiteY665" fmla="*/ 65087 h 952500"/>
                <a:gd name="connsiteX666" fmla="*/ 335883 w 548498"/>
                <a:gd name="connsiteY666" fmla="*/ 65087 h 952500"/>
                <a:gd name="connsiteX667" fmla="*/ 338018 w 548498"/>
                <a:gd name="connsiteY667" fmla="*/ 67204 h 952500"/>
                <a:gd name="connsiteX668" fmla="*/ 333748 w 548498"/>
                <a:gd name="connsiteY668" fmla="*/ 69320 h 952500"/>
                <a:gd name="connsiteX669" fmla="*/ 329478 w 548498"/>
                <a:gd name="connsiteY669" fmla="*/ 71437 h 952500"/>
                <a:gd name="connsiteX670" fmla="*/ 329478 w 548498"/>
                <a:gd name="connsiteY670" fmla="*/ 73554 h 952500"/>
                <a:gd name="connsiteX671" fmla="*/ 325209 w 548498"/>
                <a:gd name="connsiteY671" fmla="*/ 75670 h 952500"/>
                <a:gd name="connsiteX672" fmla="*/ 284645 w 548498"/>
                <a:gd name="connsiteY672" fmla="*/ 96837 h 952500"/>
                <a:gd name="connsiteX673" fmla="*/ 282510 w 548498"/>
                <a:gd name="connsiteY673" fmla="*/ 96837 h 952500"/>
                <a:gd name="connsiteX674" fmla="*/ 280375 w 548498"/>
                <a:gd name="connsiteY674" fmla="*/ 92604 h 952500"/>
                <a:gd name="connsiteX675" fmla="*/ 282510 w 548498"/>
                <a:gd name="connsiteY675" fmla="*/ 92604 h 952500"/>
                <a:gd name="connsiteX676" fmla="*/ 323074 w 548498"/>
                <a:gd name="connsiteY676" fmla="*/ 71437 h 952500"/>
                <a:gd name="connsiteX677" fmla="*/ 327344 w 548498"/>
                <a:gd name="connsiteY677" fmla="*/ 69320 h 952500"/>
                <a:gd name="connsiteX678" fmla="*/ 329478 w 548498"/>
                <a:gd name="connsiteY678" fmla="*/ 67204 h 952500"/>
                <a:gd name="connsiteX679" fmla="*/ 333748 w 548498"/>
                <a:gd name="connsiteY679" fmla="*/ 65087 h 952500"/>
                <a:gd name="connsiteX680" fmla="*/ 342240 w 548498"/>
                <a:gd name="connsiteY680" fmla="*/ 44450 h 952500"/>
                <a:gd name="connsiteX681" fmla="*/ 344371 w 548498"/>
                <a:gd name="connsiteY681" fmla="*/ 48746 h 952500"/>
                <a:gd name="connsiteX682" fmla="*/ 333712 w 548498"/>
                <a:gd name="connsiteY682" fmla="*/ 53041 h 952500"/>
                <a:gd name="connsiteX683" fmla="*/ 329449 w 548498"/>
                <a:gd name="connsiteY683" fmla="*/ 55189 h 952500"/>
                <a:gd name="connsiteX684" fmla="*/ 325185 w 548498"/>
                <a:gd name="connsiteY684" fmla="*/ 57337 h 952500"/>
                <a:gd name="connsiteX685" fmla="*/ 323053 w 548498"/>
                <a:gd name="connsiteY685" fmla="*/ 59485 h 952500"/>
                <a:gd name="connsiteX686" fmla="*/ 280417 w 548498"/>
                <a:gd name="connsiteY686" fmla="*/ 78815 h 952500"/>
                <a:gd name="connsiteX687" fmla="*/ 276154 w 548498"/>
                <a:gd name="connsiteY687" fmla="*/ 80963 h 952500"/>
                <a:gd name="connsiteX688" fmla="*/ 274022 w 548498"/>
                <a:gd name="connsiteY688" fmla="*/ 76667 h 952500"/>
                <a:gd name="connsiteX689" fmla="*/ 280417 w 548498"/>
                <a:gd name="connsiteY689" fmla="*/ 74520 h 952500"/>
                <a:gd name="connsiteX690" fmla="*/ 320922 w 548498"/>
                <a:gd name="connsiteY690" fmla="*/ 55189 h 952500"/>
                <a:gd name="connsiteX691" fmla="*/ 325185 w 548498"/>
                <a:gd name="connsiteY691" fmla="*/ 53041 h 952500"/>
                <a:gd name="connsiteX692" fmla="*/ 327317 w 548498"/>
                <a:gd name="connsiteY692" fmla="*/ 50894 h 952500"/>
                <a:gd name="connsiteX693" fmla="*/ 331581 w 548498"/>
                <a:gd name="connsiteY693" fmla="*/ 48746 h 952500"/>
                <a:gd name="connsiteX694" fmla="*/ 342240 w 548498"/>
                <a:gd name="connsiteY694" fmla="*/ 44450 h 952500"/>
                <a:gd name="connsiteX695" fmla="*/ 314181 w 548498"/>
                <a:gd name="connsiteY695" fmla="*/ 38100 h 952500"/>
                <a:gd name="connsiteX696" fmla="*/ 316340 w 548498"/>
                <a:gd name="connsiteY696" fmla="*/ 42545 h 952500"/>
                <a:gd name="connsiteX697" fmla="*/ 275319 w 548498"/>
                <a:gd name="connsiteY697" fmla="*/ 66993 h 952500"/>
                <a:gd name="connsiteX698" fmla="*/ 268842 w 548498"/>
                <a:gd name="connsiteY698" fmla="*/ 69216 h 952500"/>
                <a:gd name="connsiteX699" fmla="*/ 266683 w 548498"/>
                <a:gd name="connsiteY699" fmla="*/ 71438 h 952500"/>
                <a:gd name="connsiteX700" fmla="*/ 264524 w 548498"/>
                <a:gd name="connsiteY700" fmla="*/ 71438 h 952500"/>
                <a:gd name="connsiteX701" fmla="*/ 264524 w 548498"/>
                <a:gd name="connsiteY701" fmla="*/ 66993 h 952500"/>
                <a:gd name="connsiteX702" fmla="*/ 271001 w 548498"/>
                <a:gd name="connsiteY702" fmla="*/ 64771 h 952500"/>
                <a:gd name="connsiteX703" fmla="*/ 273160 w 548498"/>
                <a:gd name="connsiteY703" fmla="*/ 62548 h 952500"/>
                <a:gd name="connsiteX704" fmla="*/ 314181 w 548498"/>
                <a:gd name="connsiteY704" fmla="*/ 38100 h 952500"/>
                <a:gd name="connsiteX705" fmla="*/ 34350 w 548498"/>
                <a:gd name="connsiteY705" fmla="*/ 31750 h 952500"/>
                <a:gd name="connsiteX706" fmla="*/ 36439 w 548498"/>
                <a:gd name="connsiteY706" fmla="*/ 33973 h 952500"/>
                <a:gd name="connsiteX707" fmla="*/ 9284 w 548498"/>
                <a:gd name="connsiteY707" fmla="*/ 49530 h 952500"/>
                <a:gd name="connsiteX708" fmla="*/ 3018 w 548498"/>
                <a:gd name="connsiteY708" fmla="*/ 53975 h 952500"/>
                <a:gd name="connsiteX709" fmla="*/ 929 w 548498"/>
                <a:gd name="connsiteY709" fmla="*/ 53975 h 952500"/>
                <a:gd name="connsiteX710" fmla="*/ 929 w 548498"/>
                <a:gd name="connsiteY710" fmla="*/ 49530 h 952500"/>
                <a:gd name="connsiteX711" fmla="*/ 34350 w 548498"/>
                <a:gd name="connsiteY711" fmla="*/ 31750 h 952500"/>
                <a:gd name="connsiteX712" fmla="*/ 64928 w 548498"/>
                <a:gd name="connsiteY712" fmla="*/ 20637 h 952500"/>
                <a:gd name="connsiteX713" fmla="*/ 64928 w 548498"/>
                <a:gd name="connsiteY713" fmla="*/ 25047 h 952500"/>
                <a:gd name="connsiteX714" fmla="*/ 30120 w 548498"/>
                <a:gd name="connsiteY714" fmla="*/ 49301 h 952500"/>
                <a:gd name="connsiteX715" fmla="*/ 19243 w 548498"/>
                <a:gd name="connsiteY715" fmla="*/ 55915 h 952500"/>
                <a:gd name="connsiteX716" fmla="*/ 12716 w 548498"/>
                <a:gd name="connsiteY716" fmla="*/ 60325 h 952500"/>
                <a:gd name="connsiteX717" fmla="*/ 10541 w 548498"/>
                <a:gd name="connsiteY717" fmla="*/ 55915 h 952500"/>
                <a:gd name="connsiteX718" fmla="*/ 21418 w 548498"/>
                <a:gd name="connsiteY718" fmla="*/ 49301 h 952500"/>
                <a:gd name="connsiteX719" fmla="*/ 62752 w 548498"/>
                <a:gd name="connsiteY719" fmla="*/ 22842 h 952500"/>
                <a:gd name="connsiteX720" fmla="*/ 64928 w 548498"/>
                <a:gd name="connsiteY720" fmla="*/ 20637 h 952500"/>
                <a:gd name="connsiteX721" fmla="*/ 299339 w 548498"/>
                <a:gd name="connsiteY721" fmla="*/ 17462 h 952500"/>
                <a:gd name="connsiteX722" fmla="*/ 301489 w 548498"/>
                <a:gd name="connsiteY722" fmla="*/ 17462 h 952500"/>
                <a:gd name="connsiteX723" fmla="*/ 301489 w 548498"/>
                <a:gd name="connsiteY723" fmla="*/ 21695 h 952500"/>
                <a:gd name="connsiteX724" fmla="*/ 249870 w 548498"/>
                <a:gd name="connsiteY724" fmla="*/ 55562 h 952500"/>
                <a:gd name="connsiteX725" fmla="*/ 241267 w 548498"/>
                <a:gd name="connsiteY725" fmla="*/ 61912 h 952500"/>
                <a:gd name="connsiteX726" fmla="*/ 239116 w 548498"/>
                <a:gd name="connsiteY726" fmla="*/ 57679 h 952500"/>
                <a:gd name="connsiteX727" fmla="*/ 243418 w 548498"/>
                <a:gd name="connsiteY727" fmla="*/ 55562 h 952500"/>
                <a:gd name="connsiteX728" fmla="*/ 299339 w 548498"/>
                <a:gd name="connsiteY728" fmla="*/ 17462 h 952500"/>
                <a:gd name="connsiteX729" fmla="*/ 191389 w 548498"/>
                <a:gd name="connsiteY729" fmla="*/ 11112 h 952500"/>
                <a:gd name="connsiteX730" fmla="*/ 193539 w 548498"/>
                <a:gd name="connsiteY730" fmla="*/ 11112 h 952500"/>
                <a:gd name="connsiteX731" fmla="*/ 193539 w 548498"/>
                <a:gd name="connsiteY731" fmla="*/ 15398 h 952500"/>
                <a:gd name="connsiteX732" fmla="*/ 189238 w 548498"/>
                <a:gd name="connsiteY732" fmla="*/ 17542 h 952500"/>
                <a:gd name="connsiteX733" fmla="*/ 139769 w 548498"/>
                <a:gd name="connsiteY733" fmla="*/ 49689 h 952500"/>
                <a:gd name="connsiteX734" fmla="*/ 133317 w 548498"/>
                <a:gd name="connsiteY734" fmla="*/ 53975 h 952500"/>
                <a:gd name="connsiteX735" fmla="*/ 131166 w 548498"/>
                <a:gd name="connsiteY735" fmla="*/ 53975 h 952500"/>
                <a:gd name="connsiteX736" fmla="*/ 131166 w 548498"/>
                <a:gd name="connsiteY736" fmla="*/ 49689 h 952500"/>
                <a:gd name="connsiteX737" fmla="*/ 133317 w 548498"/>
                <a:gd name="connsiteY737" fmla="*/ 49689 h 952500"/>
                <a:gd name="connsiteX738" fmla="*/ 180634 w 548498"/>
                <a:gd name="connsiteY738" fmla="*/ 17542 h 952500"/>
                <a:gd name="connsiteX739" fmla="*/ 187087 w 548498"/>
                <a:gd name="connsiteY739" fmla="*/ 13255 h 952500"/>
                <a:gd name="connsiteX740" fmla="*/ 191389 w 548498"/>
                <a:gd name="connsiteY740" fmla="*/ 11112 h 952500"/>
                <a:gd name="connsiteX741" fmla="*/ 287178 w 548498"/>
                <a:gd name="connsiteY741" fmla="*/ 7937 h 952500"/>
                <a:gd name="connsiteX742" fmla="*/ 289353 w 548498"/>
                <a:gd name="connsiteY742" fmla="*/ 10142 h 952500"/>
                <a:gd name="connsiteX743" fmla="*/ 289353 w 548498"/>
                <a:gd name="connsiteY743" fmla="*/ 12347 h 952500"/>
                <a:gd name="connsiteX744" fmla="*/ 234966 w 548498"/>
                <a:gd name="connsiteY744" fmla="*/ 47625 h 952500"/>
                <a:gd name="connsiteX745" fmla="*/ 232791 w 548498"/>
                <a:gd name="connsiteY745" fmla="*/ 47625 h 952500"/>
                <a:gd name="connsiteX746" fmla="*/ 232791 w 548498"/>
                <a:gd name="connsiteY746" fmla="*/ 43215 h 952500"/>
                <a:gd name="connsiteX747" fmla="*/ 282827 w 548498"/>
                <a:gd name="connsiteY747" fmla="*/ 10142 h 952500"/>
                <a:gd name="connsiteX748" fmla="*/ 287178 w 548498"/>
                <a:gd name="connsiteY748" fmla="*/ 7937 h 952500"/>
                <a:gd name="connsiteX749" fmla="*/ 124694 w 548498"/>
                <a:gd name="connsiteY749" fmla="*/ 7937 h 952500"/>
                <a:gd name="connsiteX750" fmla="*/ 126854 w 548498"/>
                <a:gd name="connsiteY750" fmla="*/ 7937 h 952500"/>
                <a:gd name="connsiteX751" fmla="*/ 126854 w 548498"/>
                <a:gd name="connsiteY751" fmla="*/ 10096 h 952500"/>
                <a:gd name="connsiteX752" fmla="*/ 126854 w 548498"/>
                <a:gd name="connsiteY752" fmla="*/ 12255 h 952500"/>
                <a:gd name="connsiteX753" fmla="*/ 111729 w 548498"/>
                <a:gd name="connsiteY753" fmla="*/ 20891 h 952500"/>
                <a:gd name="connsiteX754" fmla="*/ 72835 w 548498"/>
                <a:gd name="connsiteY754" fmla="*/ 46799 h 952500"/>
                <a:gd name="connsiteX755" fmla="*/ 66353 w 548498"/>
                <a:gd name="connsiteY755" fmla="*/ 51117 h 952500"/>
                <a:gd name="connsiteX756" fmla="*/ 66353 w 548498"/>
                <a:gd name="connsiteY756" fmla="*/ 53276 h 952500"/>
                <a:gd name="connsiteX757" fmla="*/ 59870 w 548498"/>
                <a:gd name="connsiteY757" fmla="*/ 57594 h 952500"/>
                <a:gd name="connsiteX758" fmla="*/ 55549 w 548498"/>
                <a:gd name="connsiteY758" fmla="*/ 59753 h 952500"/>
                <a:gd name="connsiteX759" fmla="*/ 53388 w 548498"/>
                <a:gd name="connsiteY759" fmla="*/ 61912 h 952500"/>
                <a:gd name="connsiteX760" fmla="*/ 53388 w 548498"/>
                <a:gd name="connsiteY760" fmla="*/ 57594 h 952500"/>
                <a:gd name="connsiteX761" fmla="*/ 53388 w 548498"/>
                <a:gd name="connsiteY761" fmla="*/ 55435 h 952500"/>
                <a:gd name="connsiteX762" fmla="*/ 64192 w 548498"/>
                <a:gd name="connsiteY762" fmla="*/ 48958 h 952500"/>
                <a:gd name="connsiteX763" fmla="*/ 96009 w 548498"/>
                <a:gd name="connsiteY763" fmla="*/ 26518 h 952500"/>
                <a:gd name="connsiteX764" fmla="*/ 54402 w 548498"/>
                <a:gd name="connsiteY764" fmla="*/ 49212 h 952500"/>
                <a:gd name="connsiteX765" fmla="*/ 41702 w 548498"/>
                <a:gd name="connsiteY765" fmla="*/ 55562 h 952500"/>
                <a:gd name="connsiteX766" fmla="*/ 33235 w 548498"/>
                <a:gd name="connsiteY766" fmla="*/ 59795 h 952500"/>
                <a:gd name="connsiteX767" fmla="*/ 33235 w 548498"/>
                <a:gd name="connsiteY767" fmla="*/ 61912 h 952500"/>
                <a:gd name="connsiteX768" fmla="*/ 31119 w 548498"/>
                <a:gd name="connsiteY768" fmla="*/ 57679 h 952500"/>
                <a:gd name="connsiteX769" fmla="*/ 33235 w 548498"/>
                <a:gd name="connsiteY769" fmla="*/ 55562 h 952500"/>
                <a:gd name="connsiteX770" fmla="*/ 45935 w 548498"/>
                <a:gd name="connsiteY770" fmla="*/ 49212 h 952500"/>
                <a:gd name="connsiteX771" fmla="*/ 92502 w 548498"/>
                <a:gd name="connsiteY771" fmla="*/ 21695 h 952500"/>
                <a:gd name="connsiteX772" fmla="*/ 100969 w 548498"/>
                <a:gd name="connsiteY772" fmla="*/ 17462 h 952500"/>
                <a:gd name="connsiteX773" fmla="*/ 103085 w 548498"/>
                <a:gd name="connsiteY773" fmla="*/ 17462 h 952500"/>
                <a:gd name="connsiteX774" fmla="*/ 104800 w 548498"/>
                <a:gd name="connsiteY774" fmla="*/ 20891 h 952500"/>
                <a:gd name="connsiteX775" fmla="*/ 105247 w 548498"/>
                <a:gd name="connsiteY775" fmla="*/ 20891 h 952500"/>
                <a:gd name="connsiteX776" fmla="*/ 122533 w 548498"/>
                <a:gd name="connsiteY776" fmla="*/ 10096 h 952500"/>
                <a:gd name="connsiteX777" fmla="*/ 124694 w 548498"/>
                <a:gd name="connsiteY777" fmla="*/ 7937 h 952500"/>
                <a:gd name="connsiteX778" fmla="*/ 150696 w 548498"/>
                <a:gd name="connsiteY778" fmla="*/ 6350 h 952500"/>
                <a:gd name="connsiteX779" fmla="*/ 152828 w 548498"/>
                <a:gd name="connsiteY779" fmla="*/ 8522 h 952500"/>
                <a:gd name="connsiteX780" fmla="*/ 150696 w 548498"/>
                <a:gd name="connsiteY780" fmla="*/ 10695 h 952500"/>
                <a:gd name="connsiteX781" fmla="*/ 137906 w 548498"/>
                <a:gd name="connsiteY781" fmla="*/ 15039 h 952500"/>
                <a:gd name="connsiteX782" fmla="*/ 127247 w 548498"/>
                <a:gd name="connsiteY782" fmla="*/ 21557 h 952500"/>
                <a:gd name="connsiteX783" fmla="*/ 82479 w 548498"/>
                <a:gd name="connsiteY783" fmla="*/ 47625 h 952500"/>
                <a:gd name="connsiteX784" fmla="*/ 80347 w 548498"/>
                <a:gd name="connsiteY784" fmla="*/ 47625 h 952500"/>
                <a:gd name="connsiteX785" fmla="*/ 80347 w 548498"/>
                <a:gd name="connsiteY785" fmla="*/ 43280 h 952500"/>
                <a:gd name="connsiteX786" fmla="*/ 118719 w 548498"/>
                <a:gd name="connsiteY786" fmla="*/ 21557 h 952500"/>
                <a:gd name="connsiteX787" fmla="*/ 142169 w 548498"/>
                <a:gd name="connsiteY787" fmla="*/ 8522 h 952500"/>
                <a:gd name="connsiteX788" fmla="*/ 150696 w 548498"/>
                <a:gd name="connsiteY788" fmla="*/ 6350 h 952500"/>
                <a:gd name="connsiteX789" fmla="*/ 223707 w 548498"/>
                <a:gd name="connsiteY789" fmla="*/ 4762 h 952500"/>
                <a:gd name="connsiteX790" fmla="*/ 223707 w 548498"/>
                <a:gd name="connsiteY790" fmla="*/ 8953 h 952500"/>
                <a:gd name="connsiteX791" fmla="*/ 212981 w 548498"/>
                <a:gd name="connsiteY791" fmla="*/ 17335 h 952500"/>
                <a:gd name="connsiteX792" fmla="*/ 159349 w 548498"/>
                <a:gd name="connsiteY792" fmla="*/ 48768 h 952500"/>
                <a:gd name="connsiteX793" fmla="*/ 155058 w 548498"/>
                <a:gd name="connsiteY793" fmla="*/ 52959 h 952500"/>
                <a:gd name="connsiteX794" fmla="*/ 152913 w 548498"/>
                <a:gd name="connsiteY794" fmla="*/ 55055 h 952500"/>
                <a:gd name="connsiteX795" fmla="*/ 150768 w 548498"/>
                <a:gd name="connsiteY795" fmla="*/ 57150 h 952500"/>
                <a:gd name="connsiteX796" fmla="*/ 148622 w 548498"/>
                <a:gd name="connsiteY796" fmla="*/ 57150 h 952500"/>
                <a:gd name="connsiteX797" fmla="*/ 146477 w 548498"/>
                <a:gd name="connsiteY797" fmla="*/ 55055 h 952500"/>
                <a:gd name="connsiteX798" fmla="*/ 146477 w 548498"/>
                <a:gd name="connsiteY798" fmla="*/ 52959 h 952500"/>
                <a:gd name="connsiteX799" fmla="*/ 152913 w 548498"/>
                <a:gd name="connsiteY799" fmla="*/ 48768 h 952500"/>
                <a:gd name="connsiteX800" fmla="*/ 204399 w 548498"/>
                <a:gd name="connsiteY800" fmla="*/ 17335 h 952500"/>
                <a:gd name="connsiteX801" fmla="*/ 217271 w 548498"/>
                <a:gd name="connsiteY801" fmla="*/ 8953 h 952500"/>
                <a:gd name="connsiteX802" fmla="*/ 221562 w 548498"/>
                <a:gd name="connsiteY802" fmla="*/ 6857 h 952500"/>
                <a:gd name="connsiteX803" fmla="*/ 223707 w 548498"/>
                <a:gd name="connsiteY803" fmla="*/ 4762 h 952500"/>
                <a:gd name="connsiteX804" fmla="*/ 178729 w 548498"/>
                <a:gd name="connsiteY804" fmla="*/ 4762 h 952500"/>
                <a:gd name="connsiteX805" fmla="*/ 180860 w 548498"/>
                <a:gd name="connsiteY805" fmla="*/ 8953 h 952500"/>
                <a:gd name="connsiteX806" fmla="*/ 165945 w 548498"/>
                <a:gd name="connsiteY806" fmla="*/ 13144 h 952500"/>
                <a:gd name="connsiteX807" fmla="*/ 163815 w 548498"/>
                <a:gd name="connsiteY807" fmla="*/ 15239 h 952500"/>
                <a:gd name="connsiteX808" fmla="*/ 155292 w 548498"/>
                <a:gd name="connsiteY808" fmla="*/ 19431 h 952500"/>
                <a:gd name="connsiteX809" fmla="*/ 140378 w 548498"/>
                <a:gd name="connsiteY809" fmla="*/ 27813 h 952500"/>
                <a:gd name="connsiteX810" fmla="*/ 116941 w 548498"/>
                <a:gd name="connsiteY810" fmla="*/ 46673 h 952500"/>
                <a:gd name="connsiteX811" fmla="*/ 112680 w 548498"/>
                <a:gd name="connsiteY811" fmla="*/ 50864 h 952500"/>
                <a:gd name="connsiteX812" fmla="*/ 110550 w 548498"/>
                <a:gd name="connsiteY812" fmla="*/ 52959 h 952500"/>
                <a:gd name="connsiteX813" fmla="*/ 106288 w 548498"/>
                <a:gd name="connsiteY813" fmla="*/ 57150 h 952500"/>
                <a:gd name="connsiteX814" fmla="*/ 104158 w 548498"/>
                <a:gd name="connsiteY814" fmla="*/ 52959 h 952500"/>
                <a:gd name="connsiteX815" fmla="*/ 106288 w 548498"/>
                <a:gd name="connsiteY815" fmla="*/ 50864 h 952500"/>
                <a:gd name="connsiteX816" fmla="*/ 110550 w 548498"/>
                <a:gd name="connsiteY816" fmla="*/ 46673 h 952500"/>
                <a:gd name="connsiteX817" fmla="*/ 138247 w 548498"/>
                <a:gd name="connsiteY817" fmla="*/ 25717 h 952500"/>
                <a:gd name="connsiteX818" fmla="*/ 146770 w 548498"/>
                <a:gd name="connsiteY818" fmla="*/ 19431 h 952500"/>
                <a:gd name="connsiteX819" fmla="*/ 153162 w 548498"/>
                <a:gd name="connsiteY819" fmla="*/ 15239 h 952500"/>
                <a:gd name="connsiteX820" fmla="*/ 155292 w 548498"/>
                <a:gd name="connsiteY820" fmla="*/ 15239 h 952500"/>
                <a:gd name="connsiteX821" fmla="*/ 165945 w 548498"/>
                <a:gd name="connsiteY821" fmla="*/ 8953 h 952500"/>
                <a:gd name="connsiteX822" fmla="*/ 178729 w 548498"/>
                <a:gd name="connsiteY822" fmla="*/ 4762 h 952500"/>
                <a:gd name="connsiteX823" fmla="*/ 250107 w 548498"/>
                <a:gd name="connsiteY823" fmla="*/ 1587 h 952500"/>
                <a:gd name="connsiteX824" fmla="*/ 252267 w 548498"/>
                <a:gd name="connsiteY824" fmla="*/ 1587 h 952500"/>
                <a:gd name="connsiteX825" fmla="*/ 252267 w 548498"/>
                <a:gd name="connsiteY825" fmla="*/ 5866 h 952500"/>
                <a:gd name="connsiteX826" fmla="*/ 250107 w 548498"/>
                <a:gd name="connsiteY826" fmla="*/ 8006 h 952500"/>
                <a:gd name="connsiteX827" fmla="*/ 237142 w 548498"/>
                <a:gd name="connsiteY827" fmla="*/ 14425 h 952500"/>
                <a:gd name="connsiteX828" fmla="*/ 180962 w 548498"/>
                <a:gd name="connsiteY828" fmla="*/ 50800 h 952500"/>
                <a:gd name="connsiteX829" fmla="*/ 178801 w 548498"/>
                <a:gd name="connsiteY829" fmla="*/ 50800 h 952500"/>
                <a:gd name="connsiteX830" fmla="*/ 178801 w 548498"/>
                <a:gd name="connsiteY830" fmla="*/ 46521 h 952500"/>
                <a:gd name="connsiteX831" fmla="*/ 228499 w 548498"/>
                <a:gd name="connsiteY831" fmla="*/ 14425 h 952500"/>
                <a:gd name="connsiteX832" fmla="*/ 241463 w 548498"/>
                <a:gd name="connsiteY832" fmla="*/ 8006 h 952500"/>
                <a:gd name="connsiteX833" fmla="*/ 250107 w 548498"/>
                <a:gd name="connsiteY833" fmla="*/ 1587 h 952500"/>
                <a:gd name="connsiteX834" fmla="*/ 278627 w 548498"/>
                <a:gd name="connsiteY834" fmla="*/ 0 h 952500"/>
                <a:gd name="connsiteX835" fmla="*/ 280815 w 548498"/>
                <a:gd name="connsiteY835" fmla="*/ 4233 h 952500"/>
                <a:gd name="connsiteX836" fmla="*/ 274250 w 548498"/>
                <a:gd name="connsiteY836" fmla="*/ 8467 h 952500"/>
                <a:gd name="connsiteX837" fmla="*/ 263309 w 548498"/>
                <a:gd name="connsiteY837" fmla="*/ 12700 h 952500"/>
                <a:gd name="connsiteX838" fmla="*/ 206417 w 548498"/>
                <a:gd name="connsiteY838" fmla="*/ 50800 h 952500"/>
                <a:gd name="connsiteX839" fmla="*/ 204228 w 548498"/>
                <a:gd name="connsiteY839" fmla="*/ 50800 h 952500"/>
                <a:gd name="connsiteX840" fmla="*/ 204228 w 548498"/>
                <a:gd name="connsiteY840" fmla="*/ 46567 h 952500"/>
                <a:gd name="connsiteX841" fmla="*/ 254557 w 548498"/>
                <a:gd name="connsiteY841" fmla="*/ 12700 h 952500"/>
                <a:gd name="connsiteX842" fmla="*/ 263309 w 548498"/>
                <a:gd name="connsiteY842" fmla="*/ 8467 h 952500"/>
                <a:gd name="connsiteX843" fmla="*/ 278627 w 548498"/>
                <a:gd name="connsiteY843" fmla="*/ 0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</a:cxnLst>
              <a:rect l="l" t="t" r="r" b="b"/>
              <a:pathLst>
                <a:path w="548498" h="952500">
                  <a:moveTo>
                    <a:pt x="545364" y="895350"/>
                  </a:moveTo>
                  <a:cubicBezTo>
                    <a:pt x="545364" y="895350"/>
                    <a:pt x="545364" y="895350"/>
                    <a:pt x="547534" y="895350"/>
                  </a:cubicBezTo>
                  <a:cubicBezTo>
                    <a:pt x="547534" y="895350"/>
                    <a:pt x="549703" y="897548"/>
                    <a:pt x="547534" y="899746"/>
                  </a:cubicBezTo>
                  <a:cubicBezTo>
                    <a:pt x="545364" y="901944"/>
                    <a:pt x="545364" y="901944"/>
                    <a:pt x="543194" y="904142"/>
                  </a:cubicBezTo>
                  <a:cubicBezTo>
                    <a:pt x="541025" y="906341"/>
                    <a:pt x="538855" y="908539"/>
                    <a:pt x="536686" y="908539"/>
                  </a:cubicBezTo>
                  <a:cubicBezTo>
                    <a:pt x="534516" y="910737"/>
                    <a:pt x="532346" y="912935"/>
                    <a:pt x="530177" y="915133"/>
                  </a:cubicBezTo>
                  <a:cubicBezTo>
                    <a:pt x="528007" y="917331"/>
                    <a:pt x="525838" y="919529"/>
                    <a:pt x="523668" y="921727"/>
                  </a:cubicBezTo>
                  <a:cubicBezTo>
                    <a:pt x="514990" y="928321"/>
                    <a:pt x="508481" y="934916"/>
                    <a:pt x="501972" y="941510"/>
                  </a:cubicBezTo>
                  <a:cubicBezTo>
                    <a:pt x="499802" y="941510"/>
                    <a:pt x="499802" y="943708"/>
                    <a:pt x="497633" y="945906"/>
                  </a:cubicBezTo>
                  <a:cubicBezTo>
                    <a:pt x="495463" y="948104"/>
                    <a:pt x="491124" y="950302"/>
                    <a:pt x="488954" y="952500"/>
                  </a:cubicBezTo>
                  <a:cubicBezTo>
                    <a:pt x="488954" y="952500"/>
                    <a:pt x="486785" y="952500"/>
                    <a:pt x="486785" y="952500"/>
                  </a:cubicBezTo>
                  <a:cubicBezTo>
                    <a:pt x="486785" y="952500"/>
                    <a:pt x="484615" y="950302"/>
                    <a:pt x="486785" y="950302"/>
                  </a:cubicBezTo>
                  <a:cubicBezTo>
                    <a:pt x="486785" y="948104"/>
                    <a:pt x="486785" y="948104"/>
                    <a:pt x="488954" y="948104"/>
                  </a:cubicBezTo>
                  <a:cubicBezTo>
                    <a:pt x="491124" y="945906"/>
                    <a:pt x="493294" y="941510"/>
                    <a:pt x="497633" y="939312"/>
                  </a:cubicBezTo>
                  <a:cubicBezTo>
                    <a:pt x="497633" y="937114"/>
                    <a:pt x="499802" y="937114"/>
                    <a:pt x="501972" y="934916"/>
                  </a:cubicBezTo>
                  <a:cubicBezTo>
                    <a:pt x="510650" y="928321"/>
                    <a:pt x="519329" y="919529"/>
                    <a:pt x="528007" y="912935"/>
                  </a:cubicBezTo>
                  <a:cubicBezTo>
                    <a:pt x="530177" y="910737"/>
                    <a:pt x="532346" y="908539"/>
                    <a:pt x="534516" y="906341"/>
                  </a:cubicBezTo>
                  <a:cubicBezTo>
                    <a:pt x="534516" y="904142"/>
                    <a:pt x="536686" y="904142"/>
                    <a:pt x="538855" y="901944"/>
                  </a:cubicBezTo>
                  <a:cubicBezTo>
                    <a:pt x="538855" y="901944"/>
                    <a:pt x="541025" y="899746"/>
                    <a:pt x="543194" y="897548"/>
                  </a:cubicBezTo>
                  <a:cubicBezTo>
                    <a:pt x="543194" y="897548"/>
                    <a:pt x="545364" y="897548"/>
                    <a:pt x="545364" y="895350"/>
                  </a:cubicBezTo>
                  <a:close/>
                  <a:moveTo>
                    <a:pt x="537348" y="876300"/>
                  </a:moveTo>
                  <a:cubicBezTo>
                    <a:pt x="537348" y="876300"/>
                    <a:pt x="537348" y="876300"/>
                    <a:pt x="539556" y="876300"/>
                  </a:cubicBezTo>
                  <a:cubicBezTo>
                    <a:pt x="541765" y="876300"/>
                    <a:pt x="541765" y="878492"/>
                    <a:pt x="539556" y="880685"/>
                  </a:cubicBezTo>
                  <a:cubicBezTo>
                    <a:pt x="539556" y="880685"/>
                    <a:pt x="537348" y="882877"/>
                    <a:pt x="537348" y="882877"/>
                  </a:cubicBezTo>
                  <a:cubicBezTo>
                    <a:pt x="535139" y="885069"/>
                    <a:pt x="535139" y="885069"/>
                    <a:pt x="532930" y="887262"/>
                  </a:cubicBezTo>
                  <a:cubicBezTo>
                    <a:pt x="521887" y="898223"/>
                    <a:pt x="510843" y="909184"/>
                    <a:pt x="497591" y="920146"/>
                  </a:cubicBezTo>
                  <a:cubicBezTo>
                    <a:pt x="497591" y="920146"/>
                    <a:pt x="497591" y="920146"/>
                    <a:pt x="495383" y="922338"/>
                  </a:cubicBezTo>
                  <a:cubicBezTo>
                    <a:pt x="495383" y="922338"/>
                    <a:pt x="495383" y="922338"/>
                    <a:pt x="493174" y="922338"/>
                  </a:cubicBezTo>
                  <a:cubicBezTo>
                    <a:pt x="493174" y="922338"/>
                    <a:pt x="490965" y="920146"/>
                    <a:pt x="493174" y="917954"/>
                  </a:cubicBezTo>
                  <a:cubicBezTo>
                    <a:pt x="495383" y="917954"/>
                    <a:pt x="495383" y="915761"/>
                    <a:pt x="497591" y="913569"/>
                  </a:cubicBezTo>
                  <a:cubicBezTo>
                    <a:pt x="508635" y="902608"/>
                    <a:pt x="521887" y="891646"/>
                    <a:pt x="532930" y="880685"/>
                  </a:cubicBezTo>
                  <a:cubicBezTo>
                    <a:pt x="535139" y="878492"/>
                    <a:pt x="535139" y="878492"/>
                    <a:pt x="537348" y="876300"/>
                  </a:cubicBezTo>
                  <a:close/>
                  <a:moveTo>
                    <a:pt x="536473" y="865187"/>
                  </a:moveTo>
                  <a:cubicBezTo>
                    <a:pt x="538590" y="865187"/>
                    <a:pt x="538590" y="867379"/>
                    <a:pt x="538590" y="869572"/>
                  </a:cubicBezTo>
                  <a:cubicBezTo>
                    <a:pt x="538590" y="869572"/>
                    <a:pt x="536473" y="871764"/>
                    <a:pt x="536473" y="871764"/>
                  </a:cubicBezTo>
                  <a:cubicBezTo>
                    <a:pt x="534357" y="871764"/>
                    <a:pt x="534357" y="873956"/>
                    <a:pt x="532240" y="876149"/>
                  </a:cubicBezTo>
                  <a:cubicBezTo>
                    <a:pt x="521657" y="887110"/>
                    <a:pt x="506840" y="895879"/>
                    <a:pt x="496257" y="906841"/>
                  </a:cubicBezTo>
                  <a:cubicBezTo>
                    <a:pt x="494140" y="906841"/>
                    <a:pt x="494140" y="909033"/>
                    <a:pt x="492023" y="909033"/>
                  </a:cubicBezTo>
                  <a:cubicBezTo>
                    <a:pt x="492023" y="911225"/>
                    <a:pt x="492023" y="911225"/>
                    <a:pt x="492023" y="911225"/>
                  </a:cubicBezTo>
                  <a:cubicBezTo>
                    <a:pt x="492023" y="911225"/>
                    <a:pt x="489907" y="911225"/>
                    <a:pt x="489907" y="911225"/>
                  </a:cubicBezTo>
                  <a:cubicBezTo>
                    <a:pt x="487790" y="911225"/>
                    <a:pt x="487790" y="909033"/>
                    <a:pt x="489907" y="906841"/>
                  </a:cubicBezTo>
                  <a:cubicBezTo>
                    <a:pt x="489907" y="904648"/>
                    <a:pt x="492023" y="902456"/>
                    <a:pt x="494140" y="902456"/>
                  </a:cubicBezTo>
                  <a:cubicBezTo>
                    <a:pt x="506840" y="891495"/>
                    <a:pt x="519540" y="882725"/>
                    <a:pt x="532240" y="869572"/>
                  </a:cubicBezTo>
                  <a:cubicBezTo>
                    <a:pt x="532240" y="869572"/>
                    <a:pt x="534357" y="867379"/>
                    <a:pt x="534357" y="867379"/>
                  </a:cubicBezTo>
                  <a:cubicBezTo>
                    <a:pt x="536473" y="865187"/>
                    <a:pt x="536473" y="865187"/>
                    <a:pt x="536473" y="865187"/>
                  </a:cubicBezTo>
                  <a:close/>
                  <a:moveTo>
                    <a:pt x="523182" y="855662"/>
                  </a:moveTo>
                  <a:cubicBezTo>
                    <a:pt x="525330" y="855662"/>
                    <a:pt x="527478" y="857817"/>
                    <a:pt x="525330" y="857817"/>
                  </a:cubicBezTo>
                  <a:cubicBezTo>
                    <a:pt x="516739" y="868589"/>
                    <a:pt x="506000" y="875053"/>
                    <a:pt x="495261" y="883671"/>
                  </a:cubicBezTo>
                  <a:cubicBezTo>
                    <a:pt x="495261" y="885825"/>
                    <a:pt x="495261" y="885825"/>
                    <a:pt x="493113" y="885825"/>
                  </a:cubicBezTo>
                  <a:cubicBezTo>
                    <a:pt x="493113" y="885825"/>
                    <a:pt x="490965" y="883671"/>
                    <a:pt x="493113" y="881516"/>
                  </a:cubicBezTo>
                  <a:cubicBezTo>
                    <a:pt x="501704" y="872898"/>
                    <a:pt x="512443" y="864280"/>
                    <a:pt x="523182" y="855662"/>
                  </a:cubicBezTo>
                  <a:close/>
                  <a:moveTo>
                    <a:pt x="538529" y="831850"/>
                  </a:moveTo>
                  <a:cubicBezTo>
                    <a:pt x="540666" y="831850"/>
                    <a:pt x="540666" y="831850"/>
                    <a:pt x="540666" y="831850"/>
                  </a:cubicBezTo>
                  <a:cubicBezTo>
                    <a:pt x="542803" y="831850"/>
                    <a:pt x="544940" y="833939"/>
                    <a:pt x="542803" y="833939"/>
                  </a:cubicBezTo>
                  <a:cubicBezTo>
                    <a:pt x="542803" y="836028"/>
                    <a:pt x="540666" y="836028"/>
                    <a:pt x="540666" y="836028"/>
                  </a:cubicBezTo>
                  <a:cubicBezTo>
                    <a:pt x="540666" y="836028"/>
                    <a:pt x="538529" y="838117"/>
                    <a:pt x="538529" y="838117"/>
                  </a:cubicBezTo>
                  <a:cubicBezTo>
                    <a:pt x="536392" y="838117"/>
                    <a:pt x="536392" y="838117"/>
                    <a:pt x="534255" y="840205"/>
                  </a:cubicBezTo>
                  <a:cubicBezTo>
                    <a:pt x="534255" y="840205"/>
                    <a:pt x="532118" y="840205"/>
                    <a:pt x="532118" y="842294"/>
                  </a:cubicBezTo>
                  <a:cubicBezTo>
                    <a:pt x="529981" y="842294"/>
                    <a:pt x="529981" y="844383"/>
                    <a:pt x="527844" y="844383"/>
                  </a:cubicBezTo>
                  <a:cubicBezTo>
                    <a:pt x="517159" y="852739"/>
                    <a:pt x="504336" y="863183"/>
                    <a:pt x="493651" y="871538"/>
                  </a:cubicBezTo>
                  <a:cubicBezTo>
                    <a:pt x="493651" y="871538"/>
                    <a:pt x="491514" y="871538"/>
                    <a:pt x="491514" y="871538"/>
                  </a:cubicBezTo>
                  <a:cubicBezTo>
                    <a:pt x="491514" y="871538"/>
                    <a:pt x="489377" y="869449"/>
                    <a:pt x="491514" y="867360"/>
                  </a:cubicBezTo>
                  <a:cubicBezTo>
                    <a:pt x="502199" y="859005"/>
                    <a:pt x="515022" y="848561"/>
                    <a:pt x="527844" y="840205"/>
                  </a:cubicBezTo>
                  <a:cubicBezTo>
                    <a:pt x="527844" y="838117"/>
                    <a:pt x="529981" y="838117"/>
                    <a:pt x="532118" y="838117"/>
                  </a:cubicBezTo>
                  <a:cubicBezTo>
                    <a:pt x="532118" y="836028"/>
                    <a:pt x="532118" y="836028"/>
                    <a:pt x="534255" y="836028"/>
                  </a:cubicBezTo>
                  <a:cubicBezTo>
                    <a:pt x="534255" y="833939"/>
                    <a:pt x="536392" y="833939"/>
                    <a:pt x="538529" y="833939"/>
                  </a:cubicBezTo>
                  <a:cubicBezTo>
                    <a:pt x="538529" y="831850"/>
                    <a:pt x="538529" y="831850"/>
                    <a:pt x="538529" y="831850"/>
                  </a:cubicBezTo>
                  <a:close/>
                  <a:moveTo>
                    <a:pt x="539567" y="815975"/>
                  </a:moveTo>
                  <a:cubicBezTo>
                    <a:pt x="539567" y="815975"/>
                    <a:pt x="541765" y="815975"/>
                    <a:pt x="541765" y="818118"/>
                  </a:cubicBezTo>
                  <a:cubicBezTo>
                    <a:pt x="541765" y="818118"/>
                    <a:pt x="541765" y="818118"/>
                    <a:pt x="541765" y="820261"/>
                  </a:cubicBezTo>
                  <a:cubicBezTo>
                    <a:pt x="539567" y="820261"/>
                    <a:pt x="539567" y="822405"/>
                    <a:pt x="539567" y="822405"/>
                  </a:cubicBezTo>
                  <a:cubicBezTo>
                    <a:pt x="537369" y="822405"/>
                    <a:pt x="537369" y="824548"/>
                    <a:pt x="537369" y="824548"/>
                  </a:cubicBezTo>
                  <a:cubicBezTo>
                    <a:pt x="535171" y="824548"/>
                    <a:pt x="535171" y="826691"/>
                    <a:pt x="532973" y="826691"/>
                  </a:cubicBezTo>
                  <a:cubicBezTo>
                    <a:pt x="532973" y="828834"/>
                    <a:pt x="530775" y="828834"/>
                    <a:pt x="530775" y="830977"/>
                  </a:cubicBezTo>
                  <a:cubicBezTo>
                    <a:pt x="528577" y="830977"/>
                    <a:pt x="528577" y="830977"/>
                    <a:pt x="526379" y="833120"/>
                  </a:cubicBezTo>
                  <a:cubicBezTo>
                    <a:pt x="515388" y="841693"/>
                    <a:pt x="502200" y="850266"/>
                    <a:pt x="489011" y="858838"/>
                  </a:cubicBezTo>
                  <a:cubicBezTo>
                    <a:pt x="486813" y="858838"/>
                    <a:pt x="484615" y="856695"/>
                    <a:pt x="486813" y="854552"/>
                  </a:cubicBezTo>
                  <a:cubicBezTo>
                    <a:pt x="486813" y="854552"/>
                    <a:pt x="489011" y="854552"/>
                    <a:pt x="489011" y="854552"/>
                  </a:cubicBezTo>
                  <a:cubicBezTo>
                    <a:pt x="500002" y="845979"/>
                    <a:pt x="513190" y="837407"/>
                    <a:pt x="524181" y="828834"/>
                  </a:cubicBezTo>
                  <a:cubicBezTo>
                    <a:pt x="526379" y="826691"/>
                    <a:pt x="528577" y="826691"/>
                    <a:pt x="528577" y="824548"/>
                  </a:cubicBezTo>
                  <a:cubicBezTo>
                    <a:pt x="530775" y="824548"/>
                    <a:pt x="530775" y="824548"/>
                    <a:pt x="532973" y="822405"/>
                  </a:cubicBezTo>
                  <a:cubicBezTo>
                    <a:pt x="532973" y="822405"/>
                    <a:pt x="535171" y="820261"/>
                    <a:pt x="537369" y="818118"/>
                  </a:cubicBezTo>
                  <a:cubicBezTo>
                    <a:pt x="537369" y="818118"/>
                    <a:pt x="537369" y="818118"/>
                    <a:pt x="539567" y="818118"/>
                  </a:cubicBezTo>
                  <a:cubicBezTo>
                    <a:pt x="539567" y="815975"/>
                    <a:pt x="539567" y="815975"/>
                    <a:pt x="539567" y="815975"/>
                  </a:cubicBezTo>
                  <a:close/>
                  <a:moveTo>
                    <a:pt x="541213" y="798512"/>
                  </a:moveTo>
                  <a:cubicBezTo>
                    <a:pt x="543353" y="798512"/>
                    <a:pt x="543353" y="800660"/>
                    <a:pt x="543353" y="802808"/>
                  </a:cubicBezTo>
                  <a:cubicBezTo>
                    <a:pt x="541213" y="802808"/>
                    <a:pt x="541213" y="804956"/>
                    <a:pt x="539074" y="804956"/>
                  </a:cubicBezTo>
                  <a:cubicBezTo>
                    <a:pt x="539074" y="804956"/>
                    <a:pt x="539074" y="804956"/>
                    <a:pt x="539074" y="807103"/>
                  </a:cubicBezTo>
                  <a:cubicBezTo>
                    <a:pt x="536934" y="809251"/>
                    <a:pt x="534794" y="811399"/>
                    <a:pt x="532655" y="811399"/>
                  </a:cubicBezTo>
                  <a:cubicBezTo>
                    <a:pt x="530515" y="813547"/>
                    <a:pt x="528375" y="815695"/>
                    <a:pt x="526236" y="815695"/>
                  </a:cubicBezTo>
                  <a:cubicBezTo>
                    <a:pt x="526236" y="817843"/>
                    <a:pt x="524096" y="817843"/>
                    <a:pt x="521956" y="817843"/>
                  </a:cubicBezTo>
                  <a:cubicBezTo>
                    <a:pt x="515537" y="824286"/>
                    <a:pt x="506978" y="828582"/>
                    <a:pt x="498420" y="835025"/>
                  </a:cubicBezTo>
                  <a:cubicBezTo>
                    <a:pt x="496280" y="835025"/>
                    <a:pt x="494140" y="832877"/>
                    <a:pt x="496280" y="830729"/>
                  </a:cubicBezTo>
                  <a:cubicBezTo>
                    <a:pt x="504839" y="826434"/>
                    <a:pt x="513397" y="819990"/>
                    <a:pt x="521956" y="813547"/>
                  </a:cubicBezTo>
                  <a:cubicBezTo>
                    <a:pt x="524096" y="813547"/>
                    <a:pt x="524096" y="811399"/>
                    <a:pt x="526236" y="811399"/>
                  </a:cubicBezTo>
                  <a:cubicBezTo>
                    <a:pt x="528375" y="809251"/>
                    <a:pt x="530515" y="809251"/>
                    <a:pt x="532655" y="807103"/>
                  </a:cubicBezTo>
                  <a:cubicBezTo>
                    <a:pt x="532655" y="804956"/>
                    <a:pt x="534794" y="802808"/>
                    <a:pt x="536934" y="800660"/>
                  </a:cubicBezTo>
                  <a:cubicBezTo>
                    <a:pt x="536934" y="800660"/>
                    <a:pt x="539074" y="800660"/>
                    <a:pt x="539074" y="800660"/>
                  </a:cubicBezTo>
                  <a:cubicBezTo>
                    <a:pt x="539074" y="798512"/>
                    <a:pt x="541213" y="798512"/>
                    <a:pt x="541213" y="798512"/>
                  </a:cubicBezTo>
                  <a:close/>
                  <a:moveTo>
                    <a:pt x="528007" y="787400"/>
                  </a:moveTo>
                  <a:cubicBezTo>
                    <a:pt x="528007" y="787400"/>
                    <a:pt x="528007" y="787400"/>
                    <a:pt x="530123" y="787400"/>
                  </a:cubicBezTo>
                  <a:cubicBezTo>
                    <a:pt x="530123" y="787400"/>
                    <a:pt x="532240" y="787400"/>
                    <a:pt x="530123" y="789555"/>
                  </a:cubicBezTo>
                  <a:cubicBezTo>
                    <a:pt x="530123" y="789555"/>
                    <a:pt x="530123" y="789555"/>
                    <a:pt x="530123" y="791709"/>
                  </a:cubicBezTo>
                  <a:cubicBezTo>
                    <a:pt x="528007" y="793864"/>
                    <a:pt x="525890" y="796018"/>
                    <a:pt x="523773" y="798173"/>
                  </a:cubicBezTo>
                  <a:cubicBezTo>
                    <a:pt x="521657" y="800327"/>
                    <a:pt x="521657" y="800327"/>
                    <a:pt x="519540" y="802482"/>
                  </a:cubicBezTo>
                  <a:cubicBezTo>
                    <a:pt x="513190" y="806791"/>
                    <a:pt x="504723" y="813254"/>
                    <a:pt x="498373" y="817563"/>
                  </a:cubicBezTo>
                  <a:cubicBezTo>
                    <a:pt x="496257" y="817563"/>
                    <a:pt x="494140" y="815409"/>
                    <a:pt x="496257" y="813254"/>
                  </a:cubicBezTo>
                  <a:cubicBezTo>
                    <a:pt x="504723" y="808945"/>
                    <a:pt x="511073" y="802482"/>
                    <a:pt x="519540" y="796018"/>
                  </a:cubicBezTo>
                  <a:cubicBezTo>
                    <a:pt x="519540" y="796018"/>
                    <a:pt x="521657" y="793864"/>
                    <a:pt x="521657" y="793864"/>
                  </a:cubicBezTo>
                  <a:cubicBezTo>
                    <a:pt x="523773" y="791709"/>
                    <a:pt x="525890" y="789555"/>
                    <a:pt x="528007" y="787400"/>
                  </a:cubicBezTo>
                  <a:close/>
                  <a:moveTo>
                    <a:pt x="525335" y="765175"/>
                  </a:moveTo>
                  <a:cubicBezTo>
                    <a:pt x="527478" y="765175"/>
                    <a:pt x="527478" y="767292"/>
                    <a:pt x="527478" y="769408"/>
                  </a:cubicBezTo>
                  <a:cubicBezTo>
                    <a:pt x="525335" y="771525"/>
                    <a:pt x="523192" y="773642"/>
                    <a:pt x="521049" y="775758"/>
                  </a:cubicBezTo>
                  <a:cubicBezTo>
                    <a:pt x="510333" y="786342"/>
                    <a:pt x="499617" y="792692"/>
                    <a:pt x="491045" y="801158"/>
                  </a:cubicBezTo>
                  <a:cubicBezTo>
                    <a:pt x="488901" y="801158"/>
                    <a:pt x="488901" y="803275"/>
                    <a:pt x="488901" y="803275"/>
                  </a:cubicBezTo>
                  <a:cubicBezTo>
                    <a:pt x="488901" y="803275"/>
                    <a:pt x="486758" y="803275"/>
                    <a:pt x="486758" y="803275"/>
                  </a:cubicBezTo>
                  <a:cubicBezTo>
                    <a:pt x="484615" y="803275"/>
                    <a:pt x="484615" y="801158"/>
                    <a:pt x="484615" y="801158"/>
                  </a:cubicBezTo>
                  <a:cubicBezTo>
                    <a:pt x="486758" y="799042"/>
                    <a:pt x="488901" y="796925"/>
                    <a:pt x="491045" y="796925"/>
                  </a:cubicBezTo>
                  <a:cubicBezTo>
                    <a:pt x="501760" y="786342"/>
                    <a:pt x="514619" y="777875"/>
                    <a:pt x="523192" y="767292"/>
                  </a:cubicBezTo>
                  <a:cubicBezTo>
                    <a:pt x="523192" y="765175"/>
                    <a:pt x="525335" y="765175"/>
                    <a:pt x="525335" y="765175"/>
                  </a:cubicBezTo>
                  <a:close/>
                  <a:moveTo>
                    <a:pt x="523244" y="747712"/>
                  </a:moveTo>
                  <a:cubicBezTo>
                    <a:pt x="525360" y="747712"/>
                    <a:pt x="527477" y="749829"/>
                    <a:pt x="525360" y="751945"/>
                  </a:cubicBezTo>
                  <a:cubicBezTo>
                    <a:pt x="525360" y="751945"/>
                    <a:pt x="525360" y="754062"/>
                    <a:pt x="523244" y="754062"/>
                  </a:cubicBezTo>
                  <a:cubicBezTo>
                    <a:pt x="514777" y="766762"/>
                    <a:pt x="502077" y="773112"/>
                    <a:pt x="489377" y="781579"/>
                  </a:cubicBezTo>
                  <a:cubicBezTo>
                    <a:pt x="489377" y="783695"/>
                    <a:pt x="487260" y="783695"/>
                    <a:pt x="487260" y="783695"/>
                  </a:cubicBezTo>
                  <a:cubicBezTo>
                    <a:pt x="485144" y="783695"/>
                    <a:pt x="485144" y="785812"/>
                    <a:pt x="485144" y="785812"/>
                  </a:cubicBezTo>
                  <a:cubicBezTo>
                    <a:pt x="483027" y="783695"/>
                    <a:pt x="483027" y="781579"/>
                    <a:pt x="483027" y="781579"/>
                  </a:cubicBezTo>
                  <a:cubicBezTo>
                    <a:pt x="485144" y="779462"/>
                    <a:pt x="487260" y="779462"/>
                    <a:pt x="489377" y="777345"/>
                  </a:cubicBezTo>
                  <a:cubicBezTo>
                    <a:pt x="499960" y="768879"/>
                    <a:pt x="514777" y="762529"/>
                    <a:pt x="521127" y="749829"/>
                  </a:cubicBezTo>
                  <a:cubicBezTo>
                    <a:pt x="523244" y="747712"/>
                    <a:pt x="523244" y="747712"/>
                    <a:pt x="523244" y="747712"/>
                  </a:cubicBezTo>
                  <a:close/>
                  <a:moveTo>
                    <a:pt x="519396" y="731837"/>
                  </a:moveTo>
                  <a:cubicBezTo>
                    <a:pt x="521561" y="731837"/>
                    <a:pt x="521561" y="731837"/>
                    <a:pt x="521561" y="731837"/>
                  </a:cubicBezTo>
                  <a:cubicBezTo>
                    <a:pt x="523725" y="731837"/>
                    <a:pt x="525890" y="734020"/>
                    <a:pt x="523725" y="734020"/>
                  </a:cubicBezTo>
                  <a:cubicBezTo>
                    <a:pt x="521561" y="736203"/>
                    <a:pt x="521561" y="736203"/>
                    <a:pt x="521561" y="736203"/>
                  </a:cubicBezTo>
                  <a:cubicBezTo>
                    <a:pt x="510737" y="744934"/>
                    <a:pt x="497748" y="755848"/>
                    <a:pt x="486924" y="764579"/>
                  </a:cubicBezTo>
                  <a:cubicBezTo>
                    <a:pt x="484759" y="764579"/>
                    <a:pt x="482595" y="764579"/>
                    <a:pt x="482595" y="766762"/>
                  </a:cubicBezTo>
                  <a:cubicBezTo>
                    <a:pt x="482595" y="766762"/>
                    <a:pt x="480430" y="766762"/>
                    <a:pt x="480430" y="766762"/>
                  </a:cubicBezTo>
                  <a:cubicBezTo>
                    <a:pt x="478265" y="766762"/>
                    <a:pt x="478265" y="764579"/>
                    <a:pt x="480430" y="762397"/>
                  </a:cubicBezTo>
                  <a:cubicBezTo>
                    <a:pt x="482595" y="760214"/>
                    <a:pt x="484759" y="760214"/>
                    <a:pt x="484759" y="758031"/>
                  </a:cubicBezTo>
                  <a:cubicBezTo>
                    <a:pt x="497748" y="751482"/>
                    <a:pt x="508572" y="740568"/>
                    <a:pt x="519396" y="731837"/>
                  </a:cubicBezTo>
                  <a:close/>
                  <a:moveTo>
                    <a:pt x="498325" y="701675"/>
                  </a:moveTo>
                  <a:cubicBezTo>
                    <a:pt x="500490" y="701675"/>
                    <a:pt x="500490" y="703847"/>
                    <a:pt x="500490" y="706020"/>
                  </a:cubicBezTo>
                  <a:cubicBezTo>
                    <a:pt x="496161" y="714709"/>
                    <a:pt x="489666" y="719054"/>
                    <a:pt x="481007" y="725571"/>
                  </a:cubicBezTo>
                  <a:cubicBezTo>
                    <a:pt x="472348" y="732088"/>
                    <a:pt x="463689" y="736433"/>
                    <a:pt x="457195" y="742950"/>
                  </a:cubicBezTo>
                  <a:cubicBezTo>
                    <a:pt x="455030" y="742950"/>
                    <a:pt x="455030" y="742950"/>
                    <a:pt x="455030" y="742950"/>
                  </a:cubicBezTo>
                  <a:cubicBezTo>
                    <a:pt x="452865" y="742950"/>
                    <a:pt x="452865" y="740778"/>
                    <a:pt x="455030" y="738605"/>
                  </a:cubicBezTo>
                  <a:cubicBezTo>
                    <a:pt x="461524" y="734261"/>
                    <a:pt x="470183" y="729916"/>
                    <a:pt x="476678" y="723399"/>
                  </a:cubicBezTo>
                  <a:cubicBezTo>
                    <a:pt x="483172" y="719054"/>
                    <a:pt x="493996" y="712537"/>
                    <a:pt x="496161" y="703847"/>
                  </a:cubicBezTo>
                  <a:cubicBezTo>
                    <a:pt x="496161" y="703847"/>
                    <a:pt x="498325" y="701675"/>
                    <a:pt x="498325" y="701675"/>
                  </a:cubicBezTo>
                  <a:close/>
                  <a:moveTo>
                    <a:pt x="420548" y="700087"/>
                  </a:moveTo>
                  <a:cubicBezTo>
                    <a:pt x="420548" y="700087"/>
                    <a:pt x="420548" y="700087"/>
                    <a:pt x="422702" y="702204"/>
                  </a:cubicBezTo>
                  <a:cubicBezTo>
                    <a:pt x="422702" y="702204"/>
                    <a:pt x="422702" y="702204"/>
                    <a:pt x="422702" y="704320"/>
                  </a:cubicBezTo>
                  <a:cubicBezTo>
                    <a:pt x="403312" y="717020"/>
                    <a:pt x="386076" y="729720"/>
                    <a:pt x="366686" y="744537"/>
                  </a:cubicBezTo>
                  <a:cubicBezTo>
                    <a:pt x="364532" y="744537"/>
                    <a:pt x="362377" y="742420"/>
                    <a:pt x="364532" y="740304"/>
                  </a:cubicBezTo>
                  <a:cubicBezTo>
                    <a:pt x="381767" y="727604"/>
                    <a:pt x="401157" y="714904"/>
                    <a:pt x="418393" y="702204"/>
                  </a:cubicBezTo>
                  <a:cubicBezTo>
                    <a:pt x="418393" y="700087"/>
                    <a:pt x="420548" y="700087"/>
                    <a:pt x="420548" y="700087"/>
                  </a:cubicBezTo>
                  <a:close/>
                  <a:moveTo>
                    <a:pt x="366579" y="700087"/>
                  </a:moveTo>
                  <a:cubicBezTo>
                    <a:pt x="368727" y="700087"/>
                    <a:pt x="368727" y="700087"/>
                    <a:pt x="368727" y="702204"/>
                  </a:cubicBezTo>
                  <a:cubicBezTo>
                    <a:pt x="366579" y="704320"/>
                    <a:pt x="364432" y="704320"/>
                    <a:pt x="362284" y="706437"/>
                  </a:cubicBezTo>
                  <a:cubicBezTo>
                    <a:pt x="340806" y="719137"/>
                    <a:pt x="321476" y="733954"/>
                    <a:pt x="299998" y="750887"/>
                  </a:cubicBezTo>
                  <a:cubicBezTo>
                    <a:pt x="297850" y="750887"/>
                    <a:pt x="295702" y="748770"/>
                    <a:pt x="297850" y="746654"/>
                  </a:cubicBezTo>
                  <a:cubicBezTo>
                    <a:pt x="317180" y="731837"/>
                    <a:pt x="336510" y="717020"/>
                    <a:pt x="355840" y="704320"/>
                  </a:cubicBezTo>
                  <a:cubicBezTo>
                    <a:pt x="360136" y="704320"/>
                    <a:pt x="362284" y="702204"/>
                    <a:pt x="366579" y="700087"/>
                  </a:cubicBezTo>
                  <a:close/>
                  <a:moveTo>
                    <a:pt x="473970" y="696912"/>
                  </a:moveTo>
                  <a:cubicBezTo>
                    <a:pt x="473970" y="696912"/>
                    <a:pt x="476117" y="696912"/>
                    <a:pt x="476117" y="696912"/>
                  </a:cubicBezTo>
                  <a:cubicBezTo>
                    <a:pt x="478265" y="696912"/>
                    <a:pt x="478265" y="699121"/>
                    <a:pt x="478265" y="701330"/>
                  </a:cubicBezTo>
                  <a:cubicBezTo>
                    <a:pt x="478265" y="701330"/>
                    <a:pt x="478265" y="701330"/>
                    <a:pt x="476117" y="701330"/>
                  </a:cubicBezTo>
                  <a:cubicBezTo>
                    <a:pt x="458935" y="721208"/>
                    <a:pt x="433161" y="732251"/>
                    <a:pt x="409536" y="747712"/>
                  </a:cubicBezTo>
                  <a:cubicBezTo>
                    <a:pt x="407388" y="747712"/>
                    <a:pt x="405240" y="745503"/>
                    <a:pt x="407388" y="745503"/>
                  </a:cubicBezTo>
                  <a:cubicBezTo>
                    <a:pt x="428866" y="730043"/>
                    <a:pt x="452492" y="718999"/>
                    <a:pt x="471822" y="701330"/>
                  </a:cubicBezTo>
                  <a:cubicBezTo>
                    <a:pt x="471822" y="699121"/>
                    <a:pt x="473970" y="699121"/>
                    <a:pt x="473970" y="696912"/>
                  </a:cubicBezTo>
                  <a:close/>
                  <a:moveTo>
                    <a:pt x="456537" y="695325"/>
                  </a:moveTo>
                  <a:cubicBezTo>
                    <a:pt x="458670" y="695325"/>
                    <a:pt x="458670" y="695325"/>
                    <a:pt x="458670" y="695325"/>
                  </a:cubicBezTo>
                  <a:cubicBezTo>
                    <a:pt x="458670" y="695325"/>
                    <a:pt x="460803" y="695325"/>
                    <a:pt x="460803" y="695325"/>
                  </a:cubicBezTo>
                  <a:cubicBezTo>
                    <a:pt x="460803" y="697490"/>
                    <a:pt x="460803" y="697490"/>
                    <a:pt x="460803" y="697490"/>
                  </a:cubicBezTo>
                  <a:cubicBezTo>
                    <a:pt x="460803" y="697490"/>
                    <a:pt x="460803" y="697490"/>
                    <a:pt x="458670" y="699654"/>
                  </a:cubicBezTo>
                  <a:cubicBezTo>
                    <a:pt x="458670" y="699654"/>
                    <a:pt x="458670" y="699654"/>
                    <a:pt x="456537" y="701819"/>
                  </a:cubicBezTo>
                  <a:cubicBezTo>
                    <a:pt x="437338" y="714808"/>
                    <a:pt x="418139" y="727797"/>
                    <a:pt x="398940" y="742950"/>
                  </a:cubicBezTo>
                  <a:cubicBezTo>
                    <a:pt x="396807" y="742950"/>
                    <a:pt x="396807" y="742950"/>
                    <a:pt x="396807" y="742950"/>
                  </a:cubicBezTo>
                  <a:cubicBezTo>
                    <a:pt x="394673" y="742950"/>
                    <a:pt x="392540" y="740785"/>
                    <a:pt x="394673" y="738621"/>
                  </a:cubicBezTo>
                  <a:cubicBezTo>
                    <a:pt x="413872" y="725632"/>
                    <a:pt x="430938" y="712643"/>
                    <a:pt x="450137" y="701819"/>
                  </a:cubicBezTo>
                  <a:cubicBezTo>
                    <a:pt x="452270" y="699654"/>
                    <a:pt x="454403" y="697490"/>
                    <a:pt x="456537" y="695325"/>
                  </a:cubicBezTo>
                  <a:close/>
                  <a:moveTo>
                    <a:pt x="401470" y="695325"/>
                  </a:moveTo>
                  <a:cubicBezTo>
                    <a:pt x="403653" y="695325"/>
                    <a:pt x="403653" y="699676"/>
                    <a:pt x="401470" y="699676"/>
                  </a:cubicBezTo>
                  <a:cubicBezTo>
                    <a:pt x="401470" y="701852"/>
                    <a:pt x="399287" y="701852"/>
                    <a:pt x="399287" y="701852"/>
                  </a:cubicBezTo>
                  <a:lnTo>
                    <a:pt x="322210" y="753063"/>
                  </a:lnTo>
                  <a:lnTo>
                    <a:pt x="377509" y="751568"/>
                  </a:lnTo>
                  <a:cubicBezTo>
                    <a:pt x="379659" y="751568"/>
                    <a:pt x="379659" y="751568"/>
                    <a:pt x="379659" y="751568"/>
                  </a:cubicBezTo>
                  <a:cubicBezTo>
                    <a:pt x="403311" y="749300"/>
                    <a:pt x="426963" y="749300"/>
                    <a:pt x="450614" y="749300"/>
                  </a:cubicBezTo>
                  <a:cubicBezTo>
                    <a:pt x="452765" y="749300"/>
                    <a:pt x="454915" y="749300"/>
                    <a:pt x="457065" y="749300"/>
                  </a:cubicBezTo>
                  <a:cubicBezTo>
                    <a:pt x="457065" y="751568"/>
                    <a:pt x="459215" y="751568"/>
                    <a:pt x="459215" y="751568"/>
                  </a:cubicBezTo>
                  <a:cubicBezTo>
                    <a:pt x="459215" y="751568"/>
                    <a:pt x="459215" y="753836"/>
                    <a:pt x="457065" y="753836"/>
                  </a:cubicBezTo>
                  <a:cubicBezTo>
                    <a:pt x="448464" y="756104"/>
                    <a:pt x="439864" y="756104"/>
                    <a:pt x="429113" y="756104"/>
                  </a:cubicBezTo>
                  <a:cubicBezTo>
                    <a:pt x="429113" y="758372"/>
                    <a:pt x="429113" y="758372"/>
                    <a:pt x="426963" y="758372"/>
                  </a:cubicBezTo>
                  <a:cubicBezTo>
                    <a:pt x="407611" y="758372"/>
                    <a:pt x="386110" y="758372"/>
                    <a:pt x="364608" y="758372"/>
                  </a:cubicBezTo>
                  <a:cubicBezTo>
                    <a:pt x="360308" y="758372"/>
                    <a:pt x="353857" y="760639"/>
                    <a:pt x="347407" y="760639"/>
                  </a:cubicBezTo>
                  <a:cubicBezTo>
                    <a:pt x="347407" y="760639"/>
                    <a:pt x="347407" y="762907"/>
                    <a:pt x="345256" y="762907"/>
                  </a:cubicBezTo>
                  <a:cubicBezTo>
                    <a:pt x="343106" y="762907"/>
                    <a:pt x="340956" y="762907"/>
                    <a:pt x="336656" y="762907"/>
                  </a:cubicBezTo>
                  <a:cubicBezTo>
                    <a:pt x="330205" y="762907"/>
                    <a:pt x="325905" y="765175"/>
                    <a:pt x="319454" y="765175"/>
                  </a:cubicBezTo>
                  <a:cubicBezTo>
                    <a:pt x="319454" y="765175"/>
                    <a:pt x="317304" y="765175"/>
                    <a:pt x="317304" y="765175"/>
                  </a:cubicBezTo>
                  <a:cubicBezTo>
                    <a:pt x="315154" y="765175"/>
                    <a:pt x="315154" y="762907"/>
                    <a:pt x="317304" y="760639"/>
                  </a:cubicBezTo>
                  <a:cubicBezTo>
                    <a:pt x="321605" y="760639"/>
                    <a:pt x="323755" y="760639"/>
                    <a:pt x="328055" y="758372"/>
                  </a:cubicBezTo>
                  <a:cubicBezTo>
                    <a:pt x="317304" y="758372"/>
                    <a:pt x="308704" y="758372"/>
                    <a:pt x="300103" y="760639"/>
                  </a:cubicBezTo>
                  <a:cubicBezTo>
                    <a:pt x="297953" y="760639"/>
                    <a:pt x="297953" y="758372"/>
                    <a:pt x="297953" y="758372"/>
                  </a:cubicBezTo>
                  <a:cubicBezTo>
                    <a:pt x="295803" y="758372"/>
                    <a:pt x="293652" y="758372"/>
                    <a:pt x="293652" y="758372"/>
                  </a:cubicBezTo>
                  <a:cubicBezTo>
                    <a:pt x="289352" y="758372"/>
                    <a:pt x="289352" y="753836"/>
                    <a:pt x="293652" y="753836"/>
                  </a:cubicBezTo>
                  <a:lnTo>
                    <a:pt x="320231" y="753117"/>
                  </a:lnTo>
                  <a:lnTo>
                    <a:pt x="318523" y="749712"/>
                  </a:lnTo>
                  <a:cubicBezTo>
                    <a:pt x="342534" y="734484"/>
                    <a:pt x="366545" y="719255"/>
                    <a:pt x="388373" y="704027"/>
                  </a:cubicBezTo>
                  <a:cubicBezTo>
                    <a:pt x="392739" y="701852"/>
                    <a:pt x="397105" y="699676"/>
                    <a:pt x="399287" y="697500"/>
                  </a:cubicBezTo>
                  <a:cubicBezTo>
                    <a:pt x="399287" y="697500"/>
                    <a:pt x="401470" y="695325"/>
                    <a:pt x="401470" y="695325"/>
                  </a:cubicBezTo>
                  <a:close/>
                  <a:moveTo>
                    <a:pt x="342201" y="663576"/>
                  </a:moveTo>
                  <a:cubicBezTo>
                    <a:pt x="342201" y="663576"/>
                    <a:pt x="344351" y="663576"/>
                    <a:pt x="344351" y="663576"/>
                  </a:cubicBezTo>
                  <a:cubicBezTo>
                    <a:pt x="346502" y="663576"/>
                    <a:pt x="346502" y="665693"/>
                    <a:pt x="346502" y="667809"/>
                  </a:cubicBezTo>
                  <a:cubicBezTo>
                    <a:pt x="344351" y="667809"/>
                    <a:pt x="344351" y="667809"/>
                    <a:pt x="344351" y="667809"/>
                  </a:cubicBezTo>
                  <a:cubicBezTo>
                    <a:pt x="344351" y="669926"/>
                    <a:pt x="342201" y="669926"/>
                    <a:pt x="342201" y="669926"/>
                  </a:cubicBezTo>
                  <a:cubicBezTo>
                    <a:pt x="340050" y="672043"/>
                    <a:pt x="337899" y="674159"/>
                    <a:pt x="337899" y="674159"/>
                  </a:cubicBezTo>
                  <a:cubicBezTo>
                    <a:pt x="318542" y="691093"/>
                    <a:pt x="301335" y="710143"/>
                    <a:pt x="284129" y="727076"/>
                  </a:cubicBezTo>
                  <a:cubicBezTo>
                    <a:pt x="284129" y="727076"/>
                    <a:pt x="281978" y="727076"/>
                    <a:pt x="281978" y="727076"/>
                  </a:cubicBezTo>
                  <a:cubicBezTo>
                    <a:pt x="279827" y="727076"/>
                    <a:pt x="279827" y="724959"/>
                    <a:pt x="279827" y="722843"/>
                  </a:cubicBezTo>
                  <a:cubicBezTo>
                    <a:pt x="301335" y="705909"/>
                    <a:pt x="318542" y="686859"/>
                    <a:pt x="337899" y="667809"/>
                  </a:cubicBezTo>
                  <a:cubicBezTo>
                    <a:pt x="340050" y="665693"/>
                    <a:pt x="342201" y="665693"/>
                    <a:pt x="342201" y="663576"/>
                  </a:cubicBezTo>
                  <a:close/>
                  <a:moveTo>
                    <a:pt x="345387" y="644526"/>
                  </a:moveTo>
                  <a:cubicBezTo>
                    <a:pt x="347532" y="644526"/>
                    <a:pt x="347532" y="644526"/>
                    <a:pt x="347532" y="644526"/>
                  </a:cubicBezTo>
                  <a:cubicBezTo>
                    <a:pt x="347532" y="644526"/>
                    <a:pt x="349677" y="646661"/>
                    <a:pt x="347532" y="646661"/>
                  </a:cubicBezTo>
                  <a:cubicBezTo>
                    <a:pt x="347532" y="648796"/>
                    <a:pt x="347532" y="648796"/>
                    <a:pt x="347532" y="648796"/>
                  </a:cubicBezTo>
                  <a:cubicBezTo>
                    <a:pt x="345387" y="648796"/>
                    <a:pt x="343241" y="650931"/>
                    <a:pt x="341096" y="653066"/>
                  </a:cubicBezTo>
                  <a:cubicBezTo>
                    <a:pt x="321789" y="668010"/>
                    <a:pt x="300336" y="685090"/>
                    <a:pt x="281028" y="700034"/>
                  </a:cubicBezTo>
                  <a:cubicBezTo>
                    <a:pt x="278883" y="702169"/>
                    <a:pt x="276738" y="702169"/>
                    <a:pt x="276738" y="704304"/>
                  </a:cubicBezTo>
                  <a:cubicBezTo>
                    <a:pt x="274593" y="704304"/>
                    <a:pt x="274593" y="704304"/>
                    <a:pt x="274593" y="704304"/>
                  </a:cubicBezTo>
                  <a:cubicBezTo>
                    <a:pt x="274593" y="704304"/>
                    <a:pt x="274593" y="706439"/>
                    <a:pt x="272447" y="706439"/>
                  </a:cubicBezTo>
                  <a:cubicBezTo>
                    <a:pt x="270302" y="706439"/>
                    <a:pt x="270302" y="704304"/>
                    <a:pt x="270302" y="702169"/>
                  </a:cubicBezTo>
                  <a:cubicBezTo>
                    <a:pt x="272447" y="702169"/>
                    <a:pt x="272447" y="700034"/>
                    <a:pt x="274593" y="700034"/>
                  </a:cubicBezTo>
                  <a:cubicBezTo>
                    <a:pt x="274593" y="700034"/>
                    <a:pt x="274593" y="697899"/>
                    <a:pt x="276738" y="697899"/>
                  </a:cubicBezTo>
                  <a:cubicBezTo>
                    <a:pt x="276738" y="697899"/>
                    <a:pt x="278883" y="695764"/>
                    <a:pt x="281028" y="695764"/>
                  </a:cubicBezTo>
                  <a:cubicBezTo>
                    <a:pt x="300336" y="678685"/>
                    <a:pt x="321789" y="663741"/>
                    <a:pt x="341096" y="646661"/>
                  </a:cubicBezTo>
                  <a:cubicBezTo>
                    <a:pt x="343241" y="646661"/>
                    <a:pt x="343241" y="644526"/>
                    <a:pt x="345387" y="644526"/>
                  </a:cubicBezTo>
                  <a:close/>
                  <a:moveTo>
                    <a:pt x="347004" y="622301"/>
                  </a:moveTo>
                  <a:cubicBezTo>
                    <a:pt x="347004" y="622301"/>
                    <a:pt x="347004" y="622301"/>
                    <a:pt x="349135" y="622301"/>
                  </a:cubicBezTo>
                  <a:cubicBezTo>
                    <a:pt x="349135" y="622301"/>
                    <a:pt x="351265" y="624436"/>
                    <a:pt x="349135" y="626571"/>
                  </a:cubicBezTo>
                  <a:cubicBezTo>
                    <a:pt x="344873" y="628706"/>
                    <a:pt x="342743" y="630841"/>
                    <a:pt x="340612" y="632976"/>
                  </a:cubicBezTo>
                  <a:cubicBezTo>
                    <a:pt x="321437" y="647920"/>
                    <a:pt x="300131" y="662865"/>
                    <a:pt x="280955" y="677809"/>
                  </a:cubicBezTo>
                  <a:cubicBezTo>
                    <a:pt x="278825" y="679944"/>
                    <a:pt x="278825" y="682079"/>
                    <a:pt x="276694" y="682079"/>
                  </a:cubicBezTo>
                  <a:cubicBezTo>
                    <a:pt x="276694" y="682079"/>
                    <a:pt x="274563" y="682079"/>
                    <a:pt x="274563" y="684214"/>
                  </a:cubicBezTo>
                  <a:cubicBezTo>
                    <a:pt x="272433" y="684214"/>
                    <a:pt x="270302" y="682079"/>
                    <a:pt x="272433" y="679944"/>
                  </a:cubicBezTo>
                  <a:cubicBezTo>
                    <a:pt x="272433" y="679944"/>
                    <a:pt x="274563" y="679944"/>
                    <a:pt x="274563" y="677809"/>
                  </a:cubicBezTo>
                  <a:cubicBezTo>
                    <a:pt x="274563" y="677809"/>
                    <a:pt x="276694" y="677809"/>
                    <a:pt x="276694" y="677809"/>
                  </a:cubicBezTo>
                  <a:cubicBezTo>
                    <a:pt x="278825" y="675674"/>
                    <a:pt x="278825" y="673539"/>
                    <a:pt x="280955" y="673539"/>
                  </a:cubicBezTo>
                  <a:cubicBezTo>
                    <a:pt x="300131" y="658595"/>
                    <a:pt x="321437" y="641516"/>
                    <a:pt x="340612" y="626571"/>
                  </a:cubicBezTo>
                  <a:cubicBezTo>
                    <a:pt x="342743" y="626571"/>
                    <a:pt x="344873" y="624436"/>
                    <a:pt x="347004" y="622301"/>
                  </a:cubicBezTo>
                  <a:close/>
                  <a:moveTo>
                    <a:pt x="340652" y="604837"/>
                  </a:moveTo>
                  <a:cubicBezTo>
                    <a:pt x="340652" y="604837"/>
                    <a:pt x="340652" y="604837"/>
                    <a:pt x="342783" y="604837"/>
                  </a:cubicBezTo>
                  <a:cubicBezTo>
                    <a:pt x="342783" y="604837"/>
                    <a:pt x="344915" y="607013"/>
                    <a:pt x="344915" y="607013"/>
                  </a:cubicBezTo>
                  <a:cubicBezTo>
                    <a:pt x="342783" y="609188"/>
                    <a:pt x="342783" y="611364"/>
                    <a:pt x="340652" y="611364"/>
                  </a:cubicBezTo>
                  <a:cubicBezTo>
                    <a:pt x="334256" y="620065"/>
                    <a:pt x="323597" y="626592"/>
                    <a:pt x="315070" y="633118"/>
                  </a:cubicBezTo>
                  <a:cubicBezTo>
                    <a:pt x="304411" y="639645"/>
                    <a:pt x="293752" y="648347"/>
                    <a:pt x="280961" y="657049"/>
                  </a:cubicBezTo>
                  <a:cubicBezTo>
                    <a:pt x="280961" y="659224"/>
                    <a:pt x="278829" y="659224"/>
                    <a:pt x="276698" y="661400"/>
                  </a:cubicBezTo>
                  <a:cubicBezTo>
                    <a:pt x="276698" y="661400"/>
                    <a:pt x="274566" y="661400"/>
                    <a:pt x="274566" y="661400"/>
                  </a:cubicBezTo>
                  <a:cubicBezTo>
                    <a:pt x="274566" y="661400"/>
                    <a:pt x="274566" y="661400"/>
                    <a:pt x="274566" y="663575"/>
                  </a:cubicBezTo>
                  <a:cubicBezTo>
                    <a:pt x="272434" y="663575"/>
                    <a:pt x="270302" y="659224"/>
                    <a:pt x="272434" y="659224"/>
                  </a:cubicBezTo>
                  <a:cubicBezTo>
                    <a:pt x="272434" y="659224"/>
                    <a:pt x="274566" y="657049"/>
                    <a:pt x="274566" y="657049"/>
                  </a:cubicBezTo>
                  <a:cubicBezTo>
                    <a:pt x="274566" y="657049"/>
                    <a:pt x="276698" y="657049"/>
                    <a:pt x="276698" y="654873"/>
                  </a:cubicBezTo>
                  <a:cubicBezTo>
                    <a:pt x="278829" y="654873"/>
                    <a:pt x="280961" y="652698"/>
                    <a:pt x="283093" y="652698"/>
                  </a:cubicBezTo>
                  <a:cubicBezTo>
                    <a:pt x="291620" y="643996"/>
                    <a:pt x="302279" y="637469"/>
                    <a:pt x="310806" y="630943"/>
                  </a:cubicBezTo>
                  <a:cubicBezTo>
                    <a:pt x="317202" y="626592"/>
                    <a:pt x="321465" y="622241"/>
                    <a:pt x="325729" y="617890"/>
                  </a:cubicBezTo>
                  <a:cubicBezTo>
                    <a:pt x="332124" y="615715"/>
                    <a:pt x="336388" y="611364"/>
                    <a:pt x="340652" y="604837"/>
                  </a:cubicBezTo>
                  <a:close/>
                  <a:moveTo>
                    <a:pt x="348592" y="577850"/>
                  </a:moveTo>
                  <a:cubicBezTo>
                    <a:pt x="348592" y="577850"/>
                    <a:pt x="348592" y="577850"/>
                    <a:pt x="350723" y="577850"/>
                  </a:cubicBezTo>
                  <a:cubicBezTo>
                    <a:pt x="352853" y="577850"/>
                    <a:pt x="352853" y="579967"/>
                    <a:pt x="350723" y="579967"/>
                  </a:cubicBezTo>
                  <a:cubicBezTo>
                    <a:pt x="350723" y="579967"/>
                    <a:pt x="350723" y="582083"/>
                    <a:pt x="350723" y="582083"/>
                  </a:cubicBezTo>
                  <a:cubicBezTo>
                    <a:pt x="348592" y="584200"/>
                    <a:pt x="344331" y="586317"/>
                    <a:pt x="342200" y="588433"/>
                  </a:cubicBezTo>
                  <a:cubicBezTo>
                    <a:pt x="323025" y="603250"/>
                    <a:pt x="301719" y="615950"/>
                    <a:pt x="282543" y="630767"/>
                  </a:cubicBezTo>
                  <a:cubicBezTo>
                    <a:pt x="280413" y="630767"/>
                    <a:pt x="278282" y="632883"/>
                    <a:pt x="276151" y="635000"/>
                  </a:cubicBezTo>
                  <a:cubicBezTo>
                    <a:pt x="276151" y="635000"/>
                    <a:pt x="274021" y="635000"/>
                    <a:pt x="274021" y="635000"/>
                  </a:cubicBezTo>
                  <a:cubicBezTo>
                    <a:pt x="274021" y="635000"/>
                    <a:pt x="271890" y="632883"/>
                    <a:pt x="274021" y="630767"/>
                  </a:cubicBezTo>
                  <a:cubicBezTo>
                    <a:pt x="276151" y="630767"/>
                    <a:pt x="276151" y="630767"/>
                    <a:pt x="276151" y="630767"/>
                  </a:cubicBezTo>
                  <a:cubicBezTo>
                    <a:pt x="278282" y="628650"/>
                    <a:pt x="280413" y="626533"/>
                    <a:pt x="282543" y="624417"/>
                  </a:cubicBezTo>
                  <a:cubicBezTo>
                    <a:pt x="303849" y="611717"/>
                    <a:pt x="323025" y="599017"/>
                    <a:pt x="342200" y="584200"/>
                  </a:cubicBezTo>
                  <a:cubicBezTo>
                    <a:pt x="344331" y="582083"/>
                    <a:pt x="346461" y="579967"/>
                    <a:pt x="348592" y="577850"/>
                  </a:cubicBezTo>
                  <a:close/>
                  <a:moveTo>
                    <a:pt x="351682" y="561975"/>
                  </a:moveTo>
                  <a:cubicBezTo>
                    <a:pt x="351682" y="561975"/>
                    <a:pt x="351682" y="561975"/>
                    <a:pt x="353855" y="561975"/>
                  </a:cubicBezTo>
                  <a:cubicBezTo>
                    <a:pt x="356027" y="561975"/>
                    <a:pt x="356027" y="564134"/>
                    <a:pt x="356027" y="564134"/>
                  </a:cubicBezTo>
                  <a:cubicBezTo>
                    <a:pt x="353855" y="566293"/>
                    <a:pt x="353855" y="566293"/>
                    <a:pt x="351682" y="566293"/>
                  </a:cubicBezTo>
                  <a:cubicBezTo>
                    <a:pt x="349510" y="570611"/>
                    <a:pt x="347338" y="572770"/>
                    <a:pt x="342993" y="574929"/>
                  </a:cubicBezTo>
                  <a:cubicBezTo>
                    <a:pt x="323442" y="587883"/>
                    <a:pt x="303890" y="598678"/>
                    <a:pt x="284339" y="611632"/>
                  </a:cubicBezTo>
                  <a:cubicBezTo>
                    <a:pt x="282167" y="611632"/>
                    <a:pt x="279994" y="613791"/>
                    <a:pt x="279994" y="613791"/>
                  </a:cubicBezTo>
                  <a:cubicBezTo>
                    <a:pt x="277822" y="615950"/>
                    <a:pt x="277822" y="615950"/>
                    <a:pt x="277822" y="615950"/>
                  </a:cubicBezTo>
                  <a:cubicBezTo>
                    <a:pt x="277822" y="615950"/>
                    <a:pt x="275649" y="615950"/>
                    <a:pt x="275649" y="615950"/>
                  </a:cubicBezTo>
                  <a:cubicBezTo>
                    <a:pt x="275649" y="615950"/>
                    <a:pt x="273477" y="615950"/>
                    <a:pt x="273477" y="615950"/>
                  </a:cubicBezTo>
                  <a:cubicBezTo>
                    <a:pt x="273477" y="613791"/>
                    <a:pt x="273477" y="613791"/>
                    <a:pt x="273477" y="613791"/>
                  </a:cubicBezTo>
                  <a:cubicBezTo>
                    <a:pt x="273477" y="613791"/>
                    <a:pt x="275649" y="613791"/>
                    <a:pt x="275649" y="611632"/>
                  </a:cubicBezTo>
                  <a:cubicBezTo>
                    <a:pt x="275649" y="611632"/>
                    <a:pt x="277822" y="611632"/>
                    <a:pt x="279994" y="609473"/>
                  </a:cubicBezTo>
                  <a:cubicBezTo>
                    <a:pt x="282167" y="607314"/>
                    <a:pt x="282167" y="607314"/>
                    <a:pt x="284339" y="605155"/>
                  </a:cubicBezTo>
                  <a:cubicBezTo>
                    <a:pt x="303890" y="592201"/>
                    <a:pt x="325614" y="581406"/>
                    <a:pt x="342993" y="568452"/>
                  </a:cubicBezTo>
                  <a:cubicBezTo>
                    <a:pt x="347338" y="566293"/>
                    <a:pt x="349510" y="564134"/>
                    <a:pt x="351682" y="561975"/>
                  </a:cubicBezTo>
                  <a:close/>
                  <a:moveTo>
                    <a:pt x="347509" y="549275"/>
                  </a:moveTo>
                  <a:cubicBezTo>
                    <a:pt x="349678" y="549275"/>
                    <a:pt x="349678" y="551418"/>
                    <a:pt x="349678" y="553561"/>
                  </a:cubicBezTo>
                  <a:cubicBezTo>
                    <a:pt x="347509" y="553561"/>
                    <a:pt x="345339" y="555705"/>
                    <a:pt x="345339" y="555705"/>
                  </a:cubicBezTo>
                  <a:cubicBezTo>
                    <a:pt x="325813" y="568563"/>
                    <a:pt x="308456" y="581422"/>
                    <a:pt x="288929" y="592138"/>
                  </a:cubicBezTo>
                  <a:cubicBezTo>
                    <a:pt x="288929" y="592138"/>
                    <a:pt x="286760" y="592138"/>
                    <a:pt x="286760" y="592138"/>
                  </a:cubicBezTo>
                  <a:cubicBezTo>
                    <a:pt x="286760" y="592138"/>
                    <a:pt x="284590" y="592138"/>
                    <a:pt x="284590" y="589995"/>
                  </a:cubicBezTo>
                  <a:cubicBezTo>
                    <a:pt x="286760" y="589995"/>
                    <a:pt x="286760" y="589995"/>
                    <a:pt x="286760" y="589995"/>
                  </a:cubicBezTo>
                  <a:cubicBezTo>
                    <a:pt x="306286" y="577136"/>
                    <a:pt x="325813" y="564277"/>
                    <a:pt x="345339" y="551418"/>
                  </a:cubicBezTo>
                  <a:cubicBezTo>
                    <a:pt x="345339" y="551418"/>
                    <a:pt x="345339" y="549275"/>
                    <a:pt x="347509" y="549275"/>
                  </a:cubicBezTo>
                  <a:close/>
                  <a:moveTo>
                    <a:pt x="358063" y="520700"/>
                  </a:moveTo>
                  <a:cubicBezTo>
                    <a:pt x="358063" y="520700"/>
                    <a:pt x="360221" y="520700"/>
                    <a:pt x="360221" y="520700"/>
                  </a:cubicBezTo>
                  <a:cubicBezTo>
                    <a:pt x="362378" y="520700"/>
                    <a:pt x="362378" y="522859"/>
                    <a:pt x="360221" y="525018"/>
                  </a:cubicBezTo>
                  <a:cubicBezTo>
                    <a:pt x="358063" y="525018"/>
                    <a:pt x="355906" y="527177"/>
                    <a:pt x="353749" y="529336"/>
                  </a:cubicBezTo>
                  <a:cubicBezTo>
                    <a:pt x="351591" y="531495"/>
                    <a:pt x="349434" y="533654"/>
                    <a:pt x="345119" y="535813"/>
                  </a:cubicBezTo>
                  <a:cubicBezTo>
                    <a:pt x="325703" y="548767"/>
                    <a:pt x="306286" y="559562"/>
                    <a:pt x="286870" y="572516"/>
                  </a:cubicBezTo>
                  <a:cubicBezTo>
                    <a:pt x="284712" y="574675"/>
                    <a:pt x="284712" y="574675"/>
                    <a:pt x="282555" y="574675"/>
                  </a:cubicBezTo>
                  <a:cubicBezTo>
                    <a:pt x="280398" y="574675"/>
                    <a:pt x="278240" y="572516"/>
                    <a:pt x="280398" y="570357"/>
                  </a:cubicBezTo>
                  <a:cubicBezTo>
                    <a:pt x="280398" y="570357"/>
                    <a:pt x="282555" y="570357"/>
                    <a:pt x="282555" y="570357"/>
                  </a:cubicBezTo>
                  <a:cubicBezTo>
                    <a:pt x="282555" y="570357"/>
                    <a:pt x="284712" y="568198"/>
                    <a:pt x="286870" y="568198"/>
                  </a:cubicBezTo>
                  <a:cubicBezTo>
                    <a:pt x="306286" y="555244"/>
                    <a:pt x="325703" y="542290"/>
                    <a:pt x="345119" y="529336"/>
                  </a:cubicBezTo>
                  <a:cubicBezTo>
                    <a:pt x="349434" y="527177"/>
                    <a:pt x="351591" y="525018"/>
                    <a:pt x="353749" y="522859"/>
                  </a:cubicBezTo>
                  <a:cubicBezTo>
                    <a:pt x="355906" y="522859"/>
                    <a:pt x="358063" y="520700"/>
                    <a:pt x="358063" y="520700"/>
                  </a:cubicBezTo>
                  <a:close/>
                  <a:moveTo>
                    <a:pt x="346970" y="503237"/>
                  </a:moveTo>
                  <a:cubicBezTo>
                    <a:pt x="346970" y="503237"/>
                    <a:pt x="349117" y="503237"/>
                    <a:pt x="349117" y="503237"/>
                  </a:cubicBezTo>
                  <a:cubicBezTo>
                    <a:pt x="349117" y="503237"/>
                    <a:pt x="351265" y="507655"/>
                    <a:pt x="349117" y="507655"/>
                  </a:cubicBezTo>
                  <a:cubicBezTo>
                    <a:pt x="349117" y="507655"/>
                    <a:pt x="346970" y="509863"/>
                    <a:pt x="346970" y="509863"/>
                  </a:cubicBezTo>
                  <a:cubicBezTo>
                    <a:pt x="327639" y="525324"/>
                    <a:pt x="306161" y="536368"/>
                    <a:pt x="286831" y="551828"/>
                  </a:cubicBezTo>
                  <a:cubicBezTo>
                    <a:pt x="284684" y="551828"/>
                    <a:pt x="284684" y="551828"/>
                    <a:pt x="282536" y="554037"/>
                  </a:cubicBezTo>
                  <a:cubicBezTo>
                    <a:pt x="282536" y="554037"/>
                    <a:pt x="282536" y="554037"/>
                    <a:pt x="280388" y="554037"/>
                  </a:cubicBezTo>
                  <a:cubicBezTo>
                    <a:pt x="280388" y="554037"/>
                    <a:pt x="278240" y="551828"/>
                    <a:pt x="280388" y="549620"/>
                  </a:cubicBezTo>
                  <a:cubicBezTo>
                    <a:pt x="280388" y="549620"/>
                    <a:pt x="282536" y="549620"/>
                    <a:pt x="282536" y="549620"/>
                  </a:cubicBezTo>
                  <a:cubicBezTo>
                    <a:pt x="284684" y="547411"/>
                    <a:pt x="284684" y="547411"/>
                    <a:pt x="286831" y="545202"/>
                  </a:cubicBezTo>
                  <a:cubicBezTo>
                    <a:pt x="306161" y="531950"/>
                    <a:pt x="327639" y="518698"/>
                    <a:pt x="346970" y="505446"/>
                  </a:cubicBezTo>
                  <a:cubicBezTo>
                    <a:pt x="346970" y="505446"/>
                    <a:pt x="346970" y="505446"/>
                    <a:pt x="346970" y="503237"/>
                  </a:cubicBezTo>
                  <a:close/>
                  <a:moveTo>
                    <a:pt x="359708" y="477837"/>
                  </a:moveTo>
                  <a:cubicBezTo>
                    <a:pt x="361836" y="477837"/>
                    <a:pt x="361836" y="477837"/>
                    <a:pt x="361836" y="477837"/>
                  </a:cubicBezTo>
                  <a:cubicBezTo>
                    <a:pt x="363965" y="477837"/>
                    <a:pt x="363965" y="482188"/>
                    <a:pt x="361836" y="482188"/>
                  </a:cubicBezTo>
                  <a:cubicBezTo>
                    <a:pt x="359708" y="484364"/>
                    <a:pt x="357579" y="484364"/>
                    <a:pt x="355450" y="486539"/>
                  </a:cubicBezTo>
                  <a:cubicBezTo>
                    <a:pt x="351193" y="488715"/>
                    <a:pt x="349064" y="488715"/>
                    <a:pt x="346935" y="490890"/>
                  </a:cubicBezTo>
                  <a:cubicBezTo>
                    <a:pt x="325648" y="501767"/>
                    <a:pt x="306490" y="514820"/>
                    <a:pt x="287332" y="527873"/>
                  </a:cubicBezTo>
                  <a:cubicBezTo>
                    <a:pt x="285203" y="530049"/>
                    <a:pt x="283074" y="530049"/>
                    <a:pt x="283074" y="530049"/>
                  </a:cubicBezTo>
                  <a:cubicBezTo>
                    <a:pt x="280946" y="532224"/>
                    <a:pt x="280946" y="532224"/>
                    <a:pt x="278817" y="532224"/>
                  </a:cubicBezTo>
                  <a:cubicBezTo>
                    <a:pt x="278817" y="534400"/>
                    <a:pt x="276688" y="534400"/>
                    <a:pt x="274560" y="536575"/>
                  </a:cubicBezTo>
                  <a:cubicBezTo>
                    <a:pt x="274560" y="536575"/>
                    <a:pt x="274560" y="536575"/>
                    <a:pt x="272431" y="536575"/>
                  </a:cubicBezTo>
                  <a:cubicBezTo>
                    <a:pt x="272431" y="536575"/>
                    <a:pt x="270302" y="534400"/>
                    <a:pt x="272431" y="532224"/>
                  </a:cubicBezTo>
                  <a:cubicBezTo>
                    <a:pt x="274560" y="530049"/>
                    <a:pt x="276688" y="530049"/>
                    <a:pt x="278817" y="527873"/>
                  </a:cubicBezTo>
                  <a:cubicBezTo>
                    <a:pt x="280946" y="527873"/>
                    <a:pt x="280946" y="525698"/>
                    <a:pt x="283074" y="525698"/>
                  </a:cubicBezTo>
                  <a:cubicBezTo>
                    <a:pt x="283074" y="525698"/>
                    <a:pt x="285203" y="523522"/>
                    <a:pt x="287332" y="523522"/>
                  </a:cubicBezTo>
                  <a:cubicBezTo>
                    <a:pt x="306490" y="510469"/>
                    <a:pt x="325648" y="497416"/>
                    <a:pt x="346935" y="486539"/>
                  </a:cubicBezTo>
                  <a:cubicBezTo>
                    <a:pt x="349064" y="484364"/>
                    <a:pt x="351193" y="482188"/>
                    <a:pt x="355450" y="482188"/>
                  </a:cubicBezTo>
                  <a:cubicBezTo>
                    <a:pt x="357579" y="480013"/>
                    <a:pt x="357579" y="480013"/>
                    <a:pt x="359708" y="477837"/>
                  </a:cubicBezTo>
                  <a:close/>
                  <a:moveTo>
                    <a:pt x="346929" y="447675"/>
                  </a:moveTo>
                  <a:cubicBezTo>
                    <a:pt x="346929" y="447675"/>
                    <a:pt x="346929" y="447675"/>
                    <a:pt x="349097" y="447675"/>
                  </a:cubicBezTo>
                  <a:cubicBezTo>
                    <a:pt x="351265" y="447675"/>
                    <a:pt x="351265" y="447675"/>
                    <a:pt x="351265" y="447675"/>
                  </a:cubicBezTo>
                  <a:cubicBezTo>
                    <a:pt x="351265" y="449810"/>
                    <a:pt x="351265" y="449810"/>
                    <a:pt x="349097" y="449810"/>
                  </a:cubicBezTo>
                  <a:cubicBezTo>
                    <a:pt x="349097" y="451945"/>
                    <a:pt x="346929" y="454080"/>
                    <a:pt x="346929" y="454080"/>
                  </a:cubicBezTo>
                  <a:cubicBezTo>
                    <a:pt x="342592" y="458350"/>
                    <a:pt x="338255" y="460485"/>
                    <a:pt x="333919" y="464755"/>
                  </a:cubicBezTo>
                  <a:cubicBezTo>
                    <a:pt x="327414" y="469024"/>
                    <a:pt x="318741" y="473294"/>
                    <a:pt x="312236" y="477564"/>
                  </a:cubicBezTo>
                  <a:cubicBezTo>
                    <a:pt x="303563" y="483969"/>
                    <a:pt x="294890" y="490374"/>
                    <a:pt x="284048" y="496779"/>
                  </a:cubicBezTo>
                  <a:cubicBezTo>
                    <a:pt x="281880" y="498913"/>
                    <a:pt x="281880" y="498913"/>
                    <a:pt x="279711" y="501048"/>
                  </a:cubicBezTo>
                  <a:cubicBezTo>
                    <a:pt x="279711" y="501048"/>
                    <a:pt x="279711" y="501048"/>
                    <a:pt x="277543" y="501048"/>
                  </a:cubicBezTo>
                  <a:cubicBezTo>
                    <a:pt x="275375" y="503183"/>
                    <a:pt x="273207" y="505318"/>
                    <a:pt x="268870" y="507453"/>
                  </a:cubicBezTo>
                  <a:cubicBezTo>
                    <a:pt x="268870" y="507453"/>
                    <a:pt x="266702" y="509588"/>
                    <a:pt x="266702" y="509588"/>
                  </a:cubicBezTo>
                  <a:cubicBezTo>
                    <a:pt x="264533" y="509588"/>
                    <a:pt x="262365" y="507453"/>
                    <a:pt x="264533" y="505318"/>
                  </a:cubicBezTo>
                  <a:cubicBezTo>
                    <a:pt x="266702" y="505318"/>
                    <a:pt x="268870" y="503183"/>
                    <a:pt x="268870" y="503183"/>
                  </a:cubicBezTo>
                  <a:cubicBezTo>
                    <a:pt x="273207" y="501048"/>
                    <a:pt x="275375" y="498913"/>
                    <a:pt x="277543" y="496779"/>
                  </a:cubicBezTo>
                  <a:cubicBezTo>
                    <a:pt x="279711" y="496779"/>
                    <a:pt x="279711" y="496779"/>
                    <a:pt x="279711" y="494644"/>
                  </a:cubicBezTo>
                  <a:cubicBezTo>
                    <a:pt x="281880" y="494644"/>
                    <a:pt x="281880" y="492509"/>
                    <a:pt x="284048" y="492509"/>
                  </a:cubicBezTo>
                  <a:cubicBezTo>
                    <a:pt x="292721" y="486104"/>
                    <a:pt x="301394" y="481834"/>
                    <a:pt x="307899" y="475429"/>
                  </a:cubicBezTo>
                  <a:cubicBezTo>
                    <a:pt x="316572" y="471159"/>
                    <a:pt x="323077" y="466890"/>
                    <a:pt x="329582" y="462620"/>
                  </a:cubicBezTo>
                  <a:cubicBezTo>
                    <a:pt x="336087" y="458350"/>
                    <a:pt x="340424" y="454080"/>
                    <a:pt x="344760" y="449810"/>
                  </a:cubicBezTo>
                  <a:cubicBezTo>
                    <a:pt x="346929" y="449810"/>
                    <a:pt x="346929" y="447675"/>
                    <a:pt x="346929" y="447675"/>
                  </a:cubicBezTo>
                  <a:close/>
                  <a:moveTo>
                    <a:pt x="334226" y="433387"/>
                  </a:moveTo>
                  <a:cubicBezTo>
                    <a:pt x="334226" y="433387"/>
                    <a:pt x="336396" y="433387"/>
                    <a:pt x="336396" y="433387"/>
                  </a:cubicBezTo>
                  <a:cubicBezTo>
                    <a:pt x="338565" y="433387"/>
                    <a:pt x="338565" y="435530"/>
                    <a:pt x="338565" y="437673"/>
                  </a:cubicBezTo>
                  <a:cubicBezTo>
                    <a:pt x="321208" y="450532"/>
                    <a:pt x="301682" y="461248"/>
                    <a:pt x="284325" y="471964"/>
                  </a:cubicBezTo>
                  <a:cubicBezTo>
                    <a:pt x="282156" y="471964"/>
                    <a:pt x="279986" y="474107"/>
                    <a:pt x="277816" y="476250"/>
                  </a:cubicBezTo>
                  <a:cubicBezTo>
                    <a:pt x="277816" y="476250"/>
                    <a:pt x="275647" y="476250"/>
                    <a:pt x="275647" y="476250"/>
                  </a:cubicBezTo>
                  <a:cubicBezTo>
                    <a:pt x="275647" y="476250"/>
                    <a:pt x="275647" y="476250"/>
                    <a:pt x="275647" y="474107"/>
                  </a:cubicBezTo>
                  <a:cubicBezTo>
                    <a:pt x="273477" y="474107"/>
                    <a:pt x="273477" y="474107"/>
                    <a:pt x="273477" y="474107"/>
                  </a:cubicBezTo>
                  <a:cubicBezTo>
                    <a:pt x="273477" y="474107"/>
                    <a:pt x="273477" y="474107"/>
                    <a:pt x="273477" y="471964"/>
                  </a:cubicBezTo>
                  <a:cubicBezTo>
                    <a:pt x="273477" y="471964"/>
                    <a:pt x="273477" y="471964"/>
                    <a:pt x="275647" y="471964"/>
                  </a:cubicBezTo>
                  <a:cubicBezTo>
                    <a:pt x="277816" y="469821"/>
                    <a:pt x="279986" y="467678"/>
                    <a:pt x="284325" y="467678"/>
                  </a:cubicBezTo>
                  <a:cubicBezTo>
                    <a:pt x="301682" y="456962"/>
                    <a:pt x="319039" y="446246"/>
                    <a:pt x="334226" y="433387"/>
                  </a:cubicBezTo>
                  <a:close/>
                  <a:moveTo>
                    <a:pt x="341167" y="409575"/>
                  </a:moveTo>
                  <a:cubicBezTo>
                    <a:pt x="341167" y="409575"/>
                    <a:pt x="343328" y="409575"/>
                    <a:pt x="343328" y="409575"/>
                  </a:cubicBezTo>
                  <a:cubicBezTo>
                    <a:pt x="343328" y="411715"/>
                    <a:pt x="343328" y="411715"/>
                    <a:pt x="343328" y="411715"/>
                  </a:cubicBezTo>
                  <a:cubicBezTo>
                    <a:pt x="343328" y="413855"/>
                    <a:pt x="343328" y="413855"/>
                    <a:pt x="343328" y="413855"/>
                  </a:cubicBezTo>
                  <a:cubicBezTo>
                    <a:pt x="321720" y="424553"/>
                    <a:pt x="302273" y="437391"/>
                    <a:pt x="284987" y="448090"/>
                  </a:cubicBezTo>
                  <a:cubicBezTo>
                    <a:pt x="280666" y="450229"/>
                    <a:pt x="278505" y="452369"/>
                    <a:pt x="276344" y="454509"/>
                  </a:cubicBezTo>
                  <a:cubicBezTo>
                    <a:pt x="276344" y="454509"/>
                    <a:pt x="276344" y="454509"/>
                    <a:pt x="274183" y="454509"/>
                  </a:cubicBezTo>
                  <a:cubicBezTo>
                    <a:pt x="274183" y="456648"/>
                    <a:pt x="272022" y="456648"/>
                    <a:pt x="269862" y="456648"/>
                  </a:cubicBezTo>
                  <a:cubicBezTo>
                    <a:pt x="269862" y="458788"/>
                    <a:pt x="269862" y="458788"/>
                    <a:pt x="269862" y="458788"/>
                  </a:cubicBezTo>
                  <a:cubicBezTo>
                    <a:pt x="267701" y="458788"/>
                    <a:pt x="265540" y="456648"/>
                    <a:pt x="267701" y="454509"/>
                  </a:cubicBezTo>
                  <a:cubicBezTo>
                    <a:pt x="269862" y="454509"/>
                    <a:pt x="269862" y="452369"/>
                    <a:pt x="269862" y="452369"/>
                  </a:cubicBezTo>
                  <a:cubicBezTo>
                    <a:pt x="272022" y="452369"/>
                    <a:pt x="274183" y="450229"/>
                    <a:pt x="274183" y="450229"/>
                  </a:cubicBezTo>
                  <a:cubicBezTo>
                    <a:pt x="276344" y="450229"/>
                    <a:pt x="276344" y="450229"/>
                    <a:pt x="276344" y="448090"/>
                  </a:cubicBezTo>
                  <a:cubicBezTo>
                    <a:pt x="278505" y="448090"/>
                    <a:pt x="280666" y="445950"/>
                    <a:pt x="284987" y="443810"/>
                  </a:cubicBezTo>
                  <a:cubicBezTo>
                    <a:pt x="302273" y="430972"/>
                    <a:pt x="321720" y="420274"/>
                    <a:pt x="341167" y="409575"/>
                  </a:cubicBezTo>
                  <a:close/>
                  <a:moveTo>
                    <a:pt x="346979" y="387350"/>
                  </a:moveTo>
                  <a:cubicBezTo>
                    <a:pt x="346979" y="387350"/>
                    <a:pt x="349122" y="387350"/>
                    <a:pt x="349122" y="387350"/>
                  </a:cubicBezTo>
                  <a:cubicBezTo>
                    <a:pt x="351265" y="387350"/>
                    <a:pt x="351265" y="389490"/>
                    <a:pt x="351265" y="389490"/>
                  </a:cubicBezTo>
                  <a:cubicBezTo>
                    <a:pt x="349122" y="391630"/>
                    <a:pt x="349122" y="391630"/>
                    <a:pt x="346979" y="391630"/>
                  </a:cubicBezTo>
                  <a:cubicBezTo>
                    <a:pt x="346979" y="393769"/>
                    <a:pt x="346979" y="393769"/>
                    <a:pt x="344836" y="393769"/>
                  </a:cubicBezTo>
                  <a:cubicBezTo>
                    <a:pt x="344836" y="395909"/>
                    <a:pt x="342693" y="395909"/>
                    <a:pt x="340550" y="398049"/>
                  </a:cubicBezTo>
                  <a:cubicBezTo>
                    <a:pt x="323405" y="408747"/>
                    <a:pt x="304116" y="419446"/>
                    <a:pt x="284828" y="428004"/>
                  </a:cubicBezTo>
                  <a:cubicBezTo>
                    <a:pt x="282685" y="430144"/>
                    <a:pt x="280542" y="430144"/>
                    <a:pt x="276256" y="432284"/>
                  </a:cubicBezTo>
                  <a:cubicBezTo>
                    <a:pt x="274113" y="434423"/>
                    <a:pt x="271970" y="434423"/>
                    <a:pt x="271970" y="434423"/>
                  </a:cubicBezTo>
                  <a:cubicBezTo>
                    <a:pt x="269826" y="434423"/>
                    <a:pt x="269826" y="436563"/>
                    <a:pt x="269826" y="436563"/>
                  </a:cubicBezTo>
                  <a:cubicBezTo>
                    <a:pt x="269826" y="436563"/>
                    <a:pt x="267683" y="436563"/>
                    <a:pt x="267683" y="436563"/>
                  </a:cubicBezTo>
                  <a:cubicBezTo>
                    <a:pt x="265540" y="436563"/>
                    <a:pt x="265540" y="434423"/>
                    <a:pt x="267683" y="432284"/>
                  </a:cubicBezTo>
                  <a:cubicBezTo>
                    <a:pt x="267683" y="432284"/>
                    <a:pt x="269826" y="430144"/>
                    <a:pt x="271970" y="430144"/>
                  </a:cubicBezTo>
                  <a:cubicBezTo>
                    <a:pt x="271970" y="430144"/>
                    <a:pt x="274113" y="428004"/>
                    <a:pt x="276256" y="428004"/>
                  </a:cubicBezTo>
                  <a:cubicBezTo>
                    <a:pt x="276256" y="428004"/>
                    <a:pt x="276256" y="428004"/>
                    <a:pt x="278399" y="428004"/>
                  </a:cubicBezTo>
                  <a:cubicBezTo>
                    <a:pt x="280542" y="425865"/>
                    <a:pt x="282685" y="423725"/>
                    <a:pt x="284828" y="423725"/>
                  </a:cubicBezTo>
                  <a:cubicBezTo>
                    <a:pt x="304116" y="413026"/>
                    <a:pt x="323405" y="404468"/>
                    <a:pt x="340550" y="391630"/>
                  </a:cubicBezTo>
                  <a:cubicBezTo>
                    <a:pt x="342693" y="391630"/>
                    <a:pt x="342693" y="389490"/>
                    <a:pt x="344836" y="389490"/>
                  </a:cubicBezTo>
                  <a:cubicBezTo>
                    <a:pt x="344836" y="389490"/>
                    <a:pt x="346979" y="387350"/>
                    <a:pt x="346979" y="387350"/>
                  </a:cubicBezTo>
                  <a:close/>
                  <a:moveTo>
                    <a:pt x="347494" y="363537"/>
                  </a:moveTo>
                  <a:cubicBezTo>
                    <a:pt x="349677" y="363537"/>
                    <a:pt x="349677" y="367922"/>
                    <a:pt x="349677" y="367922"/>
                  </a:cubicBezTo>
                  <a:cubicBezTo>
                    <a:pt x="347494" y="367922"/>
                    <a:pt x="347494" y="370114"/>
                    <a:pt x="347494" y="370114"/>
                  </a:cubicBezTo>
                  <a:cubicBezTo>
                    <a:pt x="345312" y="370114"/>
                    <a:pt x="345312" y="372306"/>
                    <a:pt x="343129" y="372306"/>
                  </a:cubicBezTo>
                  <a:cubicBezTo>
                    <a:pt x="343129" y="372306"/>
                    <a:pt x="340946" y="374499"/>
                    <a:pt x="338763" y="374499"/>
                  </a:cubicBezTo>
                  <a:cubicBezTo>
                    <a:pt x="321301" y="387652"/>
                    <a:pt x="303838" y="398614"/>
                    <a:pt x="284193" y="409575"/>
                  </a:cubicBezTo>
                  <a:cubicBezTo>
                    <a:pt x="282010" y="409575"/>
                    <a:pt x="282010" y="409575"/>
                    <a:pt x="282010" y="409575"/>
                  </a:cubicBezTo>
                  <a:cubicBezTo>
                    <a:pt x="279827" y="409575"/>
                    <a:pt x="279827" y="407383"/>
                    <a:pt x="282010" y="405191"/>
                  </a:cubicBezTo>
                  <a:cubicBezTo>
                    <a:pt x="282010" y="405191"/>
                    <a:pt x="284193" y="405191"/>
                    <a:pt x="284193" y="402998"/>
                  </a:cubicBezTo>
                  <a:cubicBezTo>
                    <a:pt x="303838" y="394229"/>
                    <a:pt x="321301" y="383268"/>
                    <a:pt x="338763" y="370114"/>
                  </a:cubicBezTo>
                  <a:cubicBezTo>
                    <a:pt x="340946" y="370114"/>
                    <a:pt x="340946" y="367922"/>
                    <a:pt x="343129" y="367922"/>
                  </a:cubicBezTo>
                  <a:cubicBezTo>
                    <a:pt x="343129" y="365729"/>
                    <a:pt x="345312" y="365729"/>
                    <a:pt x="347494" y="363537"/>
                  </a:cubicBezTo>
                  <a:close/>
                  <a:moveTo>
                    <a:pt x="353325" y="346075"/>
                  </a:moveTo>
                  <a:cubicBezTo>
                    <a:pt x="355470" y="346075"/>
                    <a:pt x="355470" y="346075"/>
                    <a:pt x="355470" y="346075"/>
                  </a:cubicBezTo>
                  <a:cubicBezTo>
                    <a:pt x="357615" y="346075"/>
                    <a:pt x="357615" y="348218"/>
                    <a:pt x="357615" y="350361"/>
                  </a:cubicBezTo>
                  <a:cubicBezTo>
                    <a:pt x="353325" y="350361"/>
                    <a:pt x="351179" y="352505"/>
                    <a:pt x="349034" y="352505"/>
                  </a:cubicBezTo>
                  <a:cubicBezTo>
                    <a:pt x="349034" y="352505"/>
                    <a:pt x="346889" y="354648"/>
                    <a:pt x="344744" y="354648"/>
                  </a:cubicBezTo>
                  <a:cubicBezTo>
                    <a:pt x="344744" y="354648"/>
                    <a:pt x="342598" y="356791"/>
                    <a:pt x="342598" y="356791"/>
                  </a:cubicBezTo>
                  <a:cubicBezTo>
                    <a:pt x="340453" y="356791"/>
                    <a:pt x="338308" y="358934"/>
                    <a:pt x="338308" y="358934"/>
                  </a:cubicBezTo>
                  <a:cubicBezTo>
                    <a:pt x="321146" y="367507"/>
                    <a:pt x="301838" y="378222"/>
                    <a:pt x="286821" y="386795"/>
                  </a:cubicBezTo>
                  <a:cubicBezTo>
                    <a:pt x="284676" y="386795"/>
                    <a:pt x="284676" y="388938"/>
                    <a:pt x="282531" y="388938"/>
                  </a:cubicBezTo>
                  <a:cubicBezTo>
                    <a:pt x="280385" y="388938"/>
                    <a:pt x="280385" y="388938"/>
                    <a:pt x="280385" y="386795"/>
                  </a:cubicBezTo>
                  <a:cubicBezTo>
                    <a:pt x="280385" y="384652"/>
                    <a:pt x="280385" y="384652"/>
                    <a:pt x="280385" y="384652"/>
                  </a:cubicBezTo>
                  <a:cubicBezTo>
                    <a:pt x="282531" y="384652"/>
                    <a:pt x="284676" y="382509"/>
                    <a:pt x="286821" y="382509"/>
                  </a:cubicBezTo>
                  <a:cubicBezTo>
                    <a:pt x="303983" y="371793"/>
                    <a:pt x="319000" y="363220"/>
                    <a:pt x="336162" y="354648"/>
                  </a:cubicBezTo>
                  <a:cubicBezTo>
                    <a:pt x="338308" y="354648"/>
                    <a:pt x="340453" y="352505"/>
                    <a:pt x="340453" y="352505"/>
                  </a:cubicBezTo>
                  <a:cubicBezTo>
                    <a:pt x="342598" y="352505"/>
                    <a:pt x="344744" y="350361"/>
                    <a:pt x="344744" y="350361"/>
                  </a:cubicBezTo>
                  <a:cubicBezTo>
                    <a:pt x="346889" y="350361"/>
                    <a:pt x="349034" y="348218"/>
                    <a:pt x="349034" y="348218"/>
                  </a:cubicBezTo>
                  <a:cubicBezTo>
                    <a:pt x="351179" y="348218"/>
                    <a:pt x="353325" y="346075"/>
                    <a:pt x="353325" y="346075"/>
                  </a:cubicBezTo>
                  <a:close/>
                  <a:moveTo>
                    <a:pt x="353352" y="328612"/>
                  </a:moveTo>
                  <a:cubicBezTo>
                    <a:pt x="353352" y="328612"/>
                    <a:pt x="353352" y="328612"/>
                    <a:pt x="355483" y="328612"/>
                  </a:cubicBezTo>
                  <a:cubicBezTo>
                    <a:pt x="355483" y="328612"/>
                    <a:pt x="357615" y="330784"/>
                    <a:pt x="355483" y="330784"/>
                  </a:cubicBezTo>
                  <a:cubicBezTo>
                    <a:pt x="353352" y="332957"/>
                    <a:pt x="351220" y="335129"/>
                    <a:pt x="349088" y="337302"/>
                  </a:cubicBezTo>
                  <a:cubicBezTo>
                    <a:pt x="346956" y="337302"/>
                    <a:pt x="346956" y="337302"/>
                    <a:pt x="344824" y="339474"/>
                  </a:cubicBezTo>
                  <a:cubicBezTo>
                    <a:pt x="342693" y="339474"/>
                    <a:pt x="342693" y="341646"/>
                    <a:pt x="340561" y="341646"/>
                  </a:cubicBezTo>
                  <a:cubicBezTo>
                    <a:pt x="338429" y="341646"/>
                    <a:pt x="338429" y="343819"/>
                    <a:pt x="336297" y="343819"/>
                  </a:cubicBezTo>
                  <a:cubicBezTo>
                    <a:pt x="321375" y="354681"/>
                    <a:pt x="304320" y="361198"/>
                    <a:pt x="287266" y="369887"/>
                  </a:cubicBezTo>
                  <a:cubicBezTo>
                    <a:pt x="285134" y="369887"/>
                    <a:pt x="283002" y="367715"/>
                    <a:pt x="285134" y="367715"/>
                  </a:cubicBezTo>
                  <a:cubicBezTo>
                    <a:pt x="285134" y="367715"/>
                    <a:pt x="287266" y="365542"/>
                    <a:pt x="287266" y="365542"/>
                  </a:cubicBezTo>
                  <a:cubicBezTo>
                    <a:pt x="304320" y="356853"/>
                    <a:pt x="319243" y="348163"/>
                    <a:pt x="336297" y="339474"/>
                  </a:cubicBezTo>
                  <a:cubicBezTo>
                    <a:pt x="338429" y="339474"/>
                    <a:pt x="338429" y="337302"/>
                    <a:pt x="340561" y="337302"/>
                  </a:cubicBezTo>
                  <a:cubicBezTo>
                    <a:pt x="340561" y="335129"/>
                    <a:pt x="342693" y="335129"/>
                    <a:pt x="344824" y="332957"/>
                  </a:cubicBezTo>
                  <a:cubicBezTo>
                    <a:pt x="344824" y="332957"/>
                    <a:pt x="346956" y="332957"/>
                    <a:pt x="349088" y="330784"/>
                  </a:cubicBezTo>
                  <a:cubicBezTo>
                    <a:pt x="351220" y="330784"/>
                    <a:pt x="351220" y="328612"/>
                    <a:pt x="353352" y="328612"/>
                  </a:cubicBezTo>
                  <a:close/>
                  <a:moveTo>
                    <a:pt x="351689" y="307975"/>
                  </a:moveTo>
                  <a:cubicBezTo>
                    <a:pt x="353859" y="307975"/>
                    <a:pt x="356028" y="310092"/>
                    <a:pt x="353859" y="312208"/>
                  </a:cubicBezTo>
                  <a:cubicBezTo>
                    <a:pt x="351689" y="312208"/>
                    <a:pt x="349519" y="314325"/>
                    <a:pt x="347350" y="314325"/>
                  </a:cubicBezTo>
                  <a:cubicBezTo>
                    <a:pt x="347350" y="316442"/>
                    <a:pt x="345180" y="316442"/>
                    <a:pt x="343011" y="318558"/>
                  </a:cubicBezTo>
                  <a:cubicBezTo>
                    <a:pt x="343011" y="318558"/>
                    <a:pt x="340841" y="320675"/>
                    <a:pt x="338671" y="320675"/>
                  </a:cubicBezTo>
                  <a:cubicBezTo>
                    <a:pt x="338671" y="322792"/>
                    <a:pt x="336502" y="322792"/>
                    <a:pt x="334332" y="322792"/>
                  </a:cubicBezTo>
                  <a:cubicBezTo>
                    <a:pt x="321315" y="331258"/>
                    <a:pt x="308297" y="339725"/>
                    <a:pt x="295279" y="346075"/>
                  </a:cubicBezTo>
                  <a:cubicBezTo>
                    <a:pt x="295279" y="346075"/>
                    <a:pt x="293110" y="346075"/>
                    <a:pt x="293110" y="346075"/>
                  </a:cubicBezTo>
                  <a:cubicBezTo>
                    <a:pt x="290940" y="346075"/>
                    <a:pt x="290940" y="343958"/>
                    <a:pt x="293110" y="343958"/>
                  </a:cubicBezTo>
                  <a:cubicBezTo>
                    <a:pt x="306127" y="335492"/>
                    <a:pt x="321315" y="327025"/>
                    <a:pt x="334332" y="318558"/>
                  </a:cubicBezTo>
                  <a:cubicBezTo>
                    <a:pt x="336502" y="318558"/>
                    <a:pt x="338671" y="316442"/>
                    <a:pt x="338671" y="316442"/>
                  </a:cubicBezTo>
                  <a:cubicBezTo>
                    <a:pt x="340841" y="316442"/>
                    <a:pt x="343011" y="314325"/>
                    <a:pt x="343011" y="314325"/>
                  </a:cubicBezTo>
                  <a:cubicBezTo>
                    <a:pt x="345180" y="312208"/>
                    <a:pt x="347350" y="312208"/>
                    <a:pt x="347350" y="310092"/>
                  </a:cubicBezTo>
                  <a:cubicBezTo>
                    <a:pt x="349519" y="310092"/>
                    <a:pt x="349519" y="307975"/>
                    <a:pt x="351689" y="307975"/>
                  </a:cubicBezTo>
                  <a:close/>
                  <a:moveTo>
                    <a:pt x="340614" y="295275"/>
                  </a:moveTo>
                  <a:cubicBezTo>
                    <a:pt x="340614" y="295275"/>
                    <a:pt x="340614" y="295275"/>
                    <a:pt x="342764" y="295275"/>
                  </a:cubicBezTo>
                  <a:cubicBezTo>
                    <a:pt x="344915" y="295275"/>
                    <a:pt x="344915" y="297447"/>
                    <a:pt x="342764" y="299620"/>
                  </a:cubicBezTo>
                  <a:cubicBezTo>
                    <a:pt x="340614" y="301792"/>
                    <a:pt x="340614" y="301792"/>
                    <a:pt x="338463" y="303965"/>
                  </a:cubicBezTo>
                  <a:cubicBezTo>
                    <a:pt x="336312" y="303965"/>
                    <a:pt x="334161" y="306137"/>
                    <a:pt x="334161" y="306137"/>
                  </a:cubicBezTo>
                  <a:cubicBezTo>
                    <a:pt x="319105" y="316999"/>
                    <a:pt x="301899" y="325688"/>
                    <a:pt x="286843" y="334378"/>
                  </a:cubicBezTo>
                  <a:cubicBezTo>
                    <a:pt x="284693" y="334378"/>
                    <a:pt x="284693" y="336550"/>
                    <a:pt x="282542" y="336550"/>
                  </a:cubicBezTo>
                  <a:cubicBezTo>
                    <a:pt x="280391" y="336550"/>
                    <a:pt x="278240" y="334378"/>
                    <a:pt x="280391" y="334378"/>
                  </a:cubicBezTo>
                  <a:cubicBezTo>
                    <a:pt x="280391" y="332205"/>
                    <a:pt x="282542" y="332205"/>
                    <a:pt x="282542" y="332205"/>
                  </a:cubicBezTo>
                  <a:cubicBezTo>
                    <a:pt x="284693" y="332205"/>
                    <a:pt x="284693" y="330033"/>
                    <a:pt x="286843" y="330033"/>
                  </a:cubicBezTo>
                  <a:cubicBezTo>
                    <a:pt x="301899" y="321344"/>
                    <a:pt x="319105" y="312654"/>
                    <a:pt x="334161" y="301792"/>
                  </a:cubicBezTo>
                  <a:cubicBezTo>
                    <a:pt x="334161" y="299620"/>
                    <a:pt x="336312" y="299620"/>
                    <a:pt x="338463" y="297447"/>
                  </a:cubicBezTo>
                  <a:cubicBezTo>
                    <a:pt x="338463" y="297447"/>
                    <a:pt x="340614" y="297447"/>
                    <a:pt x="340614" y="295275"/>
                  </a:cubicBezTo>
                  <a:close/>
                  <a:moveTo>
                    <a:pt x="345376" y="268287"/>
                  </a:moveTo>
                  <a:cubicBezTo>
                    <a:pt x="347526" y="268287"/>
                    <a:pt x="349677" y="270510"/>
                    <a:pt x="347526" y="272732"/>
                  </a:cubicBezTo>
                  <a:cubicBezTo>
                    <a:pt x="347526" y="272732"/>
                    <a:pt x="347526" y="272732"/>
                    <a:pt x="345376" y="274955"/>
                  </a:cubicBezTo>
                  <a:cubicBezTo>
                    <a:pt x="345376" y="277177"/>
                    <a:pt x="343225" y="277177"/>
                    <a:pt x="341074" y="279400"/>
                  </a:cubicBezTo>
                  <a:cubicBezTo>
                    <a:pt x="341074" y="281622"/>
                    <a:pt x="338923" y="281622"/>
                    <a:pt x="336772" y="283845"/>
                  </a:cubicBezTo>
                  <a:cubicBezTo>
                    <a:pt x="336772" y="283845"/>
                    <a:pt x="334621" y="286067"/>
                    <a:pt x="332471" y="286067"/>
                  </a:cubicBezTo>
                  <a:cubicBezTo>
                    <a:pt x="319566" y="297180"/>
                    <a:pt x="302359" y="303847"/>
                    <a:pt x="289455" y="310515"/>
                  </a:cubicBezTo>
                  <a:cubicBezTo>
                    <a:pt x="287304" y="312737"/>
                    <a:pt x="287304" y="312737"/>
                    <a:pt x="287304" y="312737"/>
                  </a:cubicBezTo>
                  <a:cubicBezTo>
                    <a:pt x="285153" y="312737"/>
                    <a:pt x="283002" y="310515"/>
                    <a:pt x="285153" y="308292"/>
                  </a:cubicBezTo>
                  <a:cubicBezTo>
                    <a:pt x="287304" y="308292"/>
                    <a:pt x="287304" y="306070"/>
                    <a:pt x="289455" y="306070"/>
                  </a:cubicBezTo>
                  <a:cubicBezTo>
                    <a:pt x="298058" y="301625"/>
                    <a:pt x="306661" y="297180"/>
                    <a:pt x="317415" y="292735"/>
                  </a:cubicBezTo>
                  <a:cubicBezTo>
                    <a:pt x="321717" y="288290"/>
                    <a:pt x="328169" y="286067"/>
                    <a:pt x="332471" y="281622"/>
                  </a:cubicBezTo>
                  <a:cubicBezTo>
                    <a:pt x="334621" y="279400"/>
                    <a:pt x="336772" y="279400"/>
                    <a:pt x="336772" y="277177"/>
                  </a:cubicBezTo>
                  <a:cubicBezTo>
                    <a:pt x="338923" y="274955"/>
                    <a:pt x="341074" y="274955"/>
                    <a:pt x="341074" y="272732"/>
                  </a:cubicBezTo>
                  <a:cubicBezTo>
                    <a:pt x="343225" y="272732"/>
                    <a:pt x="343225" y="270510"/>
                    <a:pt x="345376" y="268287"/>
                  </a:cubicBezTo>
                  <a:close/>
                  <a:moveTo>
                    <a:pt x="347526" y="254000"/>
                  </a:moveTo>
                  <a:cubicBezTo>
                    <a:pt x="349677" y="254000"/>
                    <a:pt x="349677" y="256117"/>
                    <a:pt x="349677" y="258233"/>
                  </a:cubicBezTo>
                  <a:cubicBezTo>
                    <a:pt x="347526" y="258233"/>
                    <a:pt x="345376" y="260350"/>
                    <a:pt x="345376" y="260350"/>
                  </a:cubicBezTo>
                  <a:cubicBezTo>
                    <a:pt x="343225" y="260350"/>
                    <a:pt x="343225" y="262467"/>
                    <a:pt x="341074" y="262467"/>
                  </a:cubicBezTo>
                  <a:cubicBezTo>
                    <a:pt x="338923" y="264583"/>
                    <a:pt x="338923" y="264583"/>
                    <a:pt x="336772" y="266700"/>
                  </a:cubicBezTo>
                  <a:cubicBezTo>
                    <a:pt x="334621" y="266700"/>
                    <a:pt x="334621" y="266700"/>
                    <a:pt x="332471" y="268817"/>
                  </a:cubicBezTo>
                  <a:cubicBezTo>
                    <a:pt x="317415" y="277283"/>
                    <a:pt x="304510" y="283633"/>
                    <a:pt x="289455" y="292100"/>
                  </a:cubicBezTo>
                  <a:cubicBezTo>
                    <a:pt x="289455" y="292100"/>
                    <a:pt x="289455" y="292100"/>
                    <a:pt x="287304" y="292100"/>
                  </a:cubicBezTo>
                  <a:cubicBezTo>
                    <a:pt x="285153" y="292100"/>
                    <a:pt x="283002" y="289983"/>
                    <a:pt x="285153" y="287867"/>
                  </a:cubicBezTo>
                  <a:cubicBezTo>
                    <a:pt x="287304" y="287867"/>
                    <a:pt x="289455" y="287867"/>
                    <a:pt x="289455" y="285750"/>
                  </a:cubicBezTo>
                  <a:cubicBezTo>
                    <a:pt x="304510" y="279400"/>
                    <a:pt x="317415" y="270933"/>
                    <a:pt x="332471" y="264583"/>
                  </a:cubicBezTo>
                  <a:cubicBezTo>
                    <a:pt x="332471" y="262467"/>
                    <a:pt x="334621" y="262467"/>
                    <a:pt x="336772" y="260350"/>
                  </a:cubicBezTo>
                  <a:cubicBezTo>
                    <a:pt x="338923" y="260350"/>
                    <a:pt x="338923" y="258233"/>
                    <a:pt x="341074" y="258233"/>
                  </a:cubicBezTo>
                  <a:cubicBezTo>
                    <a:pt x="343225" y="258233"/>
                    <a:pt x="343225" y="256117"/>
                    <a:pt x="345376" y="256117"/>
                  </a:cubicBezTo>
                  <a:cubicBezTo>
                    <a:pt x="345376" y="256117"/>
                    <a:pt x="345376" y="254000"/>
                    <a:pt x="347526" y="254000"/>
                  </a:cubicBezTo>
                  <a:close/>
                  <a:moveTo>
                    <a:pt x="342269" y="231775"/>
                  </a:moveTo>
                  <a:cubicBezTo>
                    <a:pt x="344385" y="231775"/>
                    <a:pt x="346502" y="233967"/>
                    <a:pt x="344385" y="236160"/>
                  </a:cubicBezTo>
                  <a:cubicBezTo>
                    <a:pt x="344385" y="236160"/>
                    <a:pt x="344385" y="236160"/>
                    <a:pt x="342269" y="238352"/>
                  </a:cubicBezTo>
                  <a:cubicBezTo>
                    <a:pt x="342269" y="238352"/>
                    <a:pt x="340152" y="240544"/>
                    <a:pt x="340152" y="240544"/>
                  </a:cubicBezTo>
                  <a:cubicBezTo>
                    <a:pt x="338035" y="242737"/>
                    <a:pt x="335919" y="242737"/>
                    <a:pt x="335919" y="244929"/>
                  </a:cubicBezTo>
                  <a:cubicBezTo>
                    <a:pt x="333802" y="244929"/>
                    <a:pt x="331685" y="247121"/>
                    <a:pt x="329569" y="247121"/>
                  </a:cubicBezTo>
                  <a:cubicBezTo>
                    <a:pt x="318985" y="258083"/>
                    <a:pt x="304169" y="264659"/>
                    <a:pt x="291469" y="271236"/>
                  </a:cubicBezTo>
                  <a:cubicBezTo>
                    <a:pt x="287235" y="273429"/>
                    <a:pt x="285119" y="273429"/>
                    <a:pt x="283002" y="275621"/>
                  </a:cubicBezTo>
                  <a:cubicBezTo>
                    <a:pt x="283002" y="275621"/>
                    <a:pt x="280885" y="275621"/>
                    <a:pt x="280885" y="277813"/>
                  </a:cubicBezTo>
                  <a:cubicBezTo>
                    <a:pt x="280885" y="277813"/>
                    <a:pt x="280885" y="277813"/>
                    <a:pt x="278769" y="277813"/>
                  </a:cubicBezTo>
                  <a:cubicBezTo>
                    <a:pt x="276652" y="277813"/>
                    <a:pt x="276652" y="273429"/>
                    <a:pt x="278769" y="273429"/>
                  </a:cubicBezTo>
                  <a:cubicBezTo>
                    <a:pt x="278769" y="273429"/>
                    <a:pt x="280885" y="271236"/>
                    <a:pt x="280885" y="271236"/>
                  </a:cubicBezTo>
                  <a:cubicBezTo>
                    <a:pt x="280885" y="271236"/>
                    <a:pt x="283002" y="271236"/>
                    <a:pt x="283002" y="271236"/>
                  </a:cubicBezTo>
                  <a:cubicBezTo>
                    <a:pt x="285119" y="269044"/>
                    <a:pt x="287235" y="266852"/>
                    <a:pt x="291469" y="266852"/>
                  </a:cubicBezTo>
                  <a:cubicBezTo>
                    <a:pt x="304169" y="260275"/>
                    <a:pt x="318985" y="251506"/>
                    <a:pt x="329569" y="242737"/>
                  </a:cubicBezTo>
                  <a:cubicBezTo>
                    <a:pt x="331685" y="242737"/>
                    <a:pt x="333802" y="240544"/>
                    <a:pt x="333802" y="238352"/>
                  </a:cubicBezTo>
                  <a:cubicBezTo>
                    <a:pt x="335919" y="238352"/>
                    <a:pt x="338035" y="236160"/>
                    <a:pt x="338035" y="236160"/>
                  </a:cubicBezTo>
                  <a:cubicBezTo>
                    <a:pt x="340152" y="233967"/>
                    <a:pt x="340152" y="233967"/>
                    <a:pt x="342269" y="233967"/>
                  </a:cubicBezTo>
                  <a:cubicBezTo>
                    <a:pt x="342269" y="231775"/>
                    <a:pt x="342269" y="231775"/>
                    <a:pt x="342269" y="231775"/>
                  </a:cubicBezTo>
                  <a:close/>
                  <a:moveTo>
                    <a:pt x="349100" y="211137"/>
                  </a:moveTo>
                  <a:cubicBezTo>
                    <a:pt x="349100" y="211137"/>
                    <a:pt x="351265" y="215482"/>
                    <a:pt x="349100" y="215482"/>
                  </a:cubicBezTo>
                  <a:cubicBezTo>
                    <a:pt x="346936" y="217654"/>
                    <a:pt x="344771" y="219827"/>
                    <a:pt x="342606" y="221999"/>
                  </a:cubicBezTo>
                  <a:cubicBezTo>
                    <a:pt x="340441" y="221999"/>
                    <a:pt x="340441" y="221999"/>
                    <a:pt x="338276" y="224171"/>
                  </a:cubicBezTo>
                  <a:cubicBezTo>
                    <a:pt x="336112" y="224171"/>
                    <a:pt x="336112" y="226344"/>
                    <a:pt x="333947" y="226344"/>
                  </a:cubicBezTo>
                  <a:cubicBezTo>
                    <a:pt x="333947" y="226344"/>
                    <a:pt x="331782" y="228516"/>
                    <a:pt x="329617" y="228516"/>
                  </a:cubicBezTo>
                  <a:cubicBezTo>
                    <a:pt x="316629" y="237206"/>
                    <a:pt x="303640" y="241550"/>
                    <a:pt x="290651" y="248067"/>
                  </a:cubicBezTo>
                  <a:cubicBezTo>
                    <a:pt x="288486" y="250240"/>
                    <a:pt x="288486" y="250240"/>
                    <a:pt x="286321" y="250240"/>
                  </a:cubicBezTo>
                  <a:cubicBezTo>
                    <a:pt x="284157" y="252412"/>
                    <a:pt x="284157" y="252412"/>
                    <a:pt x="284157" y="252412"/>
                  </a:cubicBezTo>
                  <a:cubicBezTo>
                    <a:pt x="281992" y="252412"/>
                    <a:pt x="281992" y="252412"/>
                    <a:pt x="281992" y="252412"/>
                  </a:cubicBezTo>
                  <a:cubicBezTo>
                    <a:pt x="279827" y="252412"/>
                    <a:pt x="279827" y="250240"/>
                    <a:pt x="281992" y="248067"/>
                  </a:cubicBezTo>
                  <a:cubicBezTo>
                    <a:pt x="281992" y="248067"/>
                    <a:pt x="284157" y="248067"/>
                    <a:pt x="286321" y="245895"/>
                  </a:cubicBezTo>
                  <a:cubicBezTo>
                    <a:pt x="288486" y="245895"/>
                    <a:pt x="288486" y="245895"/>
                    <a:pt x="290651" y="243723"/>
                  </a:cubicBezTo>
                  <a:cubicBezTo>
                    <a:pt x="303640" y="237206"/>
                    <a:pt x="316629" y="232861"/>
                    <a:pt x="329617" y="224171"/>
                  </a:cubicBezTo>
                  <a:cubicBezTo>
                    <a:pt x="331782" y="224171"/>
                    <a:pt x="331782" y="221999"/>
                    <a:pt x="333947" y="221999"/>
                  </a:cubicBezTo>
                  <a:cubicBezTo>
                    <a:pt x="336112" y="219827"/>
                    <a:pt x="336112" y="219827"/>
                    <a:pt x="338276" y="219827"/>
                  </a:cubicBezTo>
                  <a:cubicBezTo>
                    <a:pt x="340441" y="217654"/>
                    <a:pt x="340441" y="217654"/>
                    <a:pt x="342606" y="215482"/>
                  </a:cubicBezTo>
                  <a:cubicBezTo>
                    <a:pt x="344771" y="215482"/>
                    <a:pt x="344771" y="213309"/>
                    <a:pt x="346936" y="213309"/>
                  </a:cubicBezTo>
                  <a:cubicBezTo>
                    <a:pt x="346936" y="213309"/>
                    <a:pt x="346936" y="211137"/>
                    <a:pt x="349100" y="211137"/>
                  </a:cubicBezTo>
                  <a:close/>
                  <a:moveTo>
                    <a:pt x="347487" y="195262"/>
                  </a:moveTo>
                  <a:cubicBezTo>
                    <a:pt x="349677" y="195262"/>
                    <a:pt x="349677" y="197445"/>
                    <a:pt x="349677" y="199628"/>
                  </a:cubicBezTo>
                  <a:cubicBezTo>
                    <a:pt x="347487" y="201811"/>
                    <a:pt x="345298" y="201811"/>
                    <a:pt x="343108" y="203993"/>
                  </a:cubicBezTo>
                  <a:cubicBezTo>
                    <a:pt x="340919" y="203993"/>
                    <a:pt x="338729" y="206176"/>
                    <a:pt x="338729" y="206176"/>
                  </a:cubicBezTo>
                  <a:cubicBezTo>
                    <a:pt x="336539" y="206176"/>
                    <a:pt x="336539" y="208359"/>
                    <a:pt x="334350" y="208359"/>
                  </a:cubicBezTo>
                  <a:cubicBezTo>
                    <a:pt x="332160" y="208359"/>
                    <a:pt x="332160" y="210542"/>
                    <a:pt x="329970" y="210542"/>
                  </a:cubicBezTo>
                  <a:cubicBezTo>
                    <a:pt x="316832" y="217090"/>
                    <a:pt x="303694" y="223639"/>
                    <a:pt x="290556" y="230187"/>
                  </a:cubicBezTo>
                  <a:cubicBezTo>
                    <a:pt x="288367" y="230187"/>
                    <a:pt x="286177" y="225822"/>
                    <a:pt x="288367" y="225822"/>
                  </a:cubicBezTo>
                  <a:cubicBezTo>
                    <a:pt x="288367" y="225822"/>
                    <a:pt x="290556" y="225822"/>
                    <a:pt x="290556" y="225822"/>
                  </a:cubicBezTo>
                  <a:cubicBezTo>
                    <a:pt x="303694" y="219273"/>
                    <a:pt x="316832" y="212725"/>
                    <a:pt x="329970" y="206176"/>
                  </a:cubicBezTo>
                  <a:cubicBezTo>
                    <a:pt x="332160" y="206176"/>
                    <a:pt x="332160" y="203993"/>
                    <a:pt x="334350" y="203993"/>
                  </a:cubicBezTo>
                  <a:cubicBezTo>
                    <a:pt x="334350" y="203993"/>
                    <a:pt x="336539" y="201811"/>
                    <a:pt x="338729" y="201811"/>
                  </a:cubicBezTo>
                  <a:cubicBezTo>
                    <a:pt x="338729" y="201811"/>
                    <a:pt x="340919" y="199628"/>
                    <a:pt x="340919" y="199628"/>
                  </a:cubicBezTo>
                  <a:cubicBezTo>
                    <a:pt x="343108" y="197445"/>
                    <a:pt x="345298" y="197445"/>
                    <a:pt x="347487" y="195262"/>
                  </a:cubicBezTo>
                  <a:close/>
                  <a:moveTo>
                    <a:pt x="346936" y="177800"/>
                  </a:moveTo>
                  <a:cubicBezTo>
                    <a:pt x="346936" y="177800"/>
                    <a:pt x="346936" y="177800"/>
                    <a:pt x="349100" y="177800"/>
                  </a:cubicBezTo>
                  <a:cubicBezTo>
                    <a:pt x="349100" y="177800"/>
                    <a:pt x="351265" y="180005"/>
                    <a:pt x="349100" y="182210"/>
                  </a:cubicBezTo>
                  <a:cubicBezTo>
                    <a:pt x="346936" y="184415"/>
                    <a:pt x="342606" y="184415"/>
                    <a:pt x="340441" y="186620"/>
                  </a:cubicBezTo>
                  <a:cubicBezTo>
                    <a:pt x="340441" y="186620"/>
                    <a:pt x="338276" y="188825"/>
                    <a:pt x="336112" y="188825"/>
                  </a:cubicBezTo>
                  <a:cubicBezTo>
                    <a:pt x="336112" y="188825"/>
                    <a:pt x="333947" y="191029"/>
                    <a:pt x="333947" y="191029"/>
                  </a:cubicBezTo>
                  <a:cubicBezTo>
                    <a:pt x="331782" y="191029"/>
                    <a:pt x="331782" y="191029"/>
                    <a:pt x="329617" y="193234"/>
                  </a:cubicBezTo>
                  <a:cubicBezTo>
                    <a:pt x="316629" y="199849"/>
                    <a:pt x="303640" y="206464"/>
                    <a:pt x="290651" y="213078"/>
                  </a:cubicBezTo>
                  <a:cubicBezTo>
                    <a:pt x="288486" y="215283"/>
                    <a:pt x="288486" y="215283"/>
                    <a:pt x="286321" y="215283"/>
                  </a:cubicBezTo>
                  <a:cubicBezTo>
                    <a:pt x="286321" y="215283"/>
                    <a:pt x="284157" y="217488"/>
                    <a:pt x="284157" y="217488"/>
                  </a:cubicBezTo>
                  <a:cubicBezTo>
                    <a:pt x="281992" y="217488"/>
                    <a:pt x="281992" y="217488"/>
                    <a:pt x="281992" y="217488"/>
                  </a:cubicBezTo>
                  <a:cubicBezTo>
                    <a:pt x="279827" y="217488"/>
                    <a:pt x="279827" y="215283"/>
                    <a:pt x="281992" y="213078"/>
                  </a:cubicBezTo>
                  <a:cubicBezTo>
                    <a:pt x="281992" y="213078"/>
                    <a:pt x="284157" y="213078"/>
                    <a:pt x="284157" y="210873"/>
                  </a:cubicBezTo>
                  <a:cubicBezTo>
                    <a:pt x="284157" y="210873"/>
                    <a:pt x="286321" y="210873"/>
                    <a:pt x="286321" y="210873"/>
                  </a:cubicBezTo>
                  <a:cubicBezTo>
                    <a:pt x="288486" y="210873"/>
                    <a:pt x="288486" y="208669"/>
                    <a:pt x="290651" y="208669"/>
                  </a:cubicBezTo>
                  <a:cubicBezTo>
                    <a:pt x="303640" y="202054"/>
                    <a:pt x="316629" y="195439"/>
                    <a:pt x="329617" y="188825"/>
                  </a:cubicBezTo>
                  <a:cubicBezTo>
                    <a:pt x="331782" y="186620"/>
                    <a:pt x="331782" y="186620"/>
                    <a:pt x="333947" y="186620"/>
                  </a:cubicBezTo>
                  <a:cubicBezTo>
                    <a:pt x="333947" y="184415"/>
                    <a:pt x="336112" y="184415"/>
                    <a:pt x="336112" y="184415"/>
                  </a:cubicBezTo>
                  <a:cubicBezTo>
                    <a:pt x="338276" y="182210"/>
                    <a:pt x="338276" y="182210"/>
                    <a:pt x="340441" y="182210"/>
                  </a:cubicBezTo>
                  <a:cubicBezTo>
                    <a:pt x="342606" y="180005"/>
                    <a:pt x="344771" y="180005"/>
                    <a:pt x="346936" y="177800"/>
                  </a:cubicBezTo>
                  <a:close/>
                  <a:moveTo>
                    <a:pt x="338989" y="161925"/>
                  </a:moveTo>
                  <a:cubicBezTo>
                    <a:pt x="338989" y="161925"/>
                    <a:pt x="338989" y="161925"/>
                    <a:pt x="341159" y="161925"/>
                  </a:cubicBezTo>
                  <a:cubicBezTo>
                    <a:pt x="343328" y="161925"/>
                    <a:pt x="343328" y="164073"/>
                    <a:pt x="341159" y="166221"/>
                  </a:cubicBezTo>
                  <a:cubicBezTo>
                    <a:pt x="338989" y="166221"/>
                    <a:pt x="336819" y="168369"/>
                    <a:pt x="336819" y="168369"/>
                  </a:cubicBezTo>
                  <a:cubicBezTo>
                    <a:pt x="336819" y="168369"/>
                    <a:pt x="334650" y="168369"/>
                    <a:pt x="334650" y="168369"/>
                  </a:cubicBezTo>
                  <a:cubicBezTo>
                    <a:pt x="332480" y="168369"/>
                    <a:pt x="332480" y="170516"/>
                    <a:pt x="330311" y="170516"/>
                  </a:cubicBezTo>
                  <a:cubicBezTo>
                    <a:pt x="317293" y="176960"/>
                    <a:pt x="304275" y="185551"/>
                    <a:pt x="289088" y="194142"/>
                  </a:cubicBezTo>
                  <a:cubicBezTo>
                    <a:pt x="286919" y="196290"/>
                    <a:pt x="284749" y="196290"/>
                    <a:pt x="280410" y="198438"/>
                  </a:cubicBezTo>
                  <a:cubicBezTo>
                    <a:pt x="280410" y="198438"/>
                    <a:pt x="280410" y="198438"/>
                    <a:pt x="278240" y="198438"/>
                  </a:cubicBezTo>
                  <a:cubicBezTo>
                    <a:pt x="278240" y="198438"/>
                    <a:pt x="278240" y="196290"/>
                    <a:pt x="278240" y="196290"/>
                  </a:cubicBezTo>
                  <a:cubicBezTo>
                    <a:pt x="282579" y="194142"/>
                    <a:pt x="286919" y="191995"/>
                    <a:pt x="289088" y="189847"/>
                  </a:cubicBezTo>
                  <a:cubicBezTo>
                    <a:pt x="302106" y="181256"/>
                    <a:pt x="317293" y="172664"/>
                    <a:pt x="330311" y="166221"/>
                  </a:cubicBezTo>
                  <a:cubicBezTo>
                    <a:pt x="332480" y="166221"/>
                    <a:pt x="332480" y="164073"/>
                    <a:pt x="334650" y="164073"/>
                  </a:cubicBezTo>
                  <a:cubicBezTo>
                    <a:pt x="334650" y="164073"/>
                    <a:pt x="334650" y="164073"/>
                    <a:pt x="336819" y="164073"/>
                  </a:cubicBezTo>
                  <a:cubicBezTo>
                    <a:pt x="336819" y="161925"/>
                    <a:pt x="338989" y="161925"/>
                    <a:pt x="338989" y="161925"/>
                  </a:cubicBezTo>
                  <a:close/>
                  <a:moveTo>
                    <a:pt x="351673" y="139700"/>
                  </a:moveTo>
                  <a:cubicBezTo>
                    <a:pt x="353850" y="139700"/>
                    <a:pt x="353850" y="139700"/>
                    <a:pt x="353850" y="139700"/>
                  </a:cubicBezTo>
                  <a:cubicBezTo>
                    <a:pt x="356027" y="139700"/>
                    <a:pt x="356027" y="141872"/>
                    <a:pt x="353850" y="141872"/>
                  </a:cubicBezTo>
                  <a:cubicBezTo>
                    <a:pt x="349496" y="146217"/>
                    <a:pt x="345141" y="148390"/>
                    <a:pt x="338610" y="152734"/>
                  </a:cubicBezTo>
                  <a:cubicBezTo>
                    <a:pt x="338610" y="152734"/>
                    <a:pt x="336433" y="152734"/>
                    <a:pt x="334256" y="154907"/>
                  </a:cubicBezTo>
                  <a:cubicBezTo>
                    <a:pt x="332079" y="154907"/>
                    <a:pt x="332079" y="157079"/>
                    <a:pt x="329901" y="157079"/>
                  </a:cubicBezTo>
                  <a:cubicBezTo>
                    <a:pt x="316839" y="163596"/>
                    <a:pt x="301599" y="172286"/>
                    <a:pt x="288536" y="178803"/>
                  </a:cubicBezTo>
                  <a:cubicBezTo>
                    <a:pt x="286359" y="180975"/>
                    <a:pt x="286359" y="180975"/>
                    <a:pt x="284181" y="180975"/>
                  </a:cubicBezTo>
                  <a:cubicBezTo>
                    <a:pt x="284181" y="180975"/>
                    <a:pt x="282004" y="180975"/>
                    <a:pt x="282004" y="180975"/>
                  </a:cubicBezTo>
                  <a:cubicBezTo>
                    <a:pt x="282004" y="180975"/>
                    <a:pt x="279827" y="178803"/>
                    <a:pt x="282004" y="178803"/>
                  </a:cubicBezTo>
                  <a:cubicBezTo>
                    <a:pt x="282004" y="178803"/>
                    <a:pt x="282004" y="176630"/>
                    <a:pt x="282004" y="176630"/>
                  </a:cubicBezTo>
                  <a:cubicBezTo>
                    <a:pt x="284181" y="176630"/>
                    <a:pt x="286359" y="174458"/>
                    <a:pt x="288536" y="174458"/>
                  </a:cubicBezTo>
                  <a:cubicBezTo>
                    <a:pt x="301599" y="165769"/>
                    <a:pt x="316839" y="159251"/>
                    <a:pt x="329901" y="152734"/>
                  </a:cubicBezTo>
                  <a:cubicBezTo>
                    <a:pt x="332079" y="150562"/>
                    <a:pt x="332079" y="150562"/>
                    <a:pt x="334256" y="150562"/>
                  </a:cubicBezTo>
                  <a:cubicBezTo>
                    <a:pt x="334256" y="150562"/>
                    <a:pt x="334256" y="150562"/>
                    <a:pt x="334256" y="148390"/>
                  </a:cubicBezTo>
                  <a:cubicBezTo>
                    <a:pt x="336433" y="148390"/>
                    <a:pt x="338610" y="148390"/>
                    <a:pt x="338610" y="146217"/>
                  </a:cubicBezTo>
                  <a:cubicBezTo>
                    <a:pt x="342964" y="144045"/>
                    <a:pt x="347319" y="141872"/>
                    <a:pt x="351673" y="139700"/>
                  </a:cubicBezTo>
                  <a:close/>
                  <a:moveTo>
                    <a:pt x="354296" y="125412"/>
                  </a:moveTo>
                  <a:cubicBezTo>
                    <a:pt x="356461" y="125412"/>
                    <a:pt x="356461" y="125412"/>
                    <a:pt x="356461" y="125412"/>
                  </a:cubicBezTo>
                  <a:cubicBezTo>
                    <a:pt x="358625" y="125412"/>
                    <a:pt x="360790" y="129708"/>
                    <a:pt x="358625" y="129708"/>
                  </a:cubicBezTo>
                  <a:cubicBezTo>
                    <a:pt x="352131" y="131856"/>
                    <a:pt x="345637" y="136151"/>
                    <a:pt x="339142" y="138299"/>
                  </a:cubicBezTo>
                  <a:cubicBezTo>
                    <a:pt x="336977" y="140447"/>
                    <a:pt x="332648" y="140447"/>
                    <a:pt x="330483" y="142595"/>
                  </a:cubicBezTo>
                  <a:cubicBezTo>
                    <a:pt x="317494" y="149038"/>
                    <a:pt x="304506" y="155482"/>
                    <a:pt x="291517" y="161925"/>
                  </a:cubicBezTo>
                  <a:cubicBezTo>
                    <a:pt x="289352" y="161925"/>
                    <a:pt x="289352" y="161925"/>
                    <a:pt x="289352" y="161925"/>
                  </a:cubicBezTo>
                  <a:cubicBezTo>
                    <a:pt x="289352" y="159777"/>
                    <a:pt x="289352" y="159777"/>
                    <a:pt x="289352" y="159777"/>
                  </a:cubicBezTo>
                  <a:cubicBezTo>
                    <a:pt x="289352" y="159777"/>
                    <a:pt x="289352" y="157629"/>
                    <a:pt x="289352" y="157629"/>
                  </a:cubicBezTo>
                  <a:cubicBezTo>
                    <a:pt x="302341" y="151186"/>
                    <a:pt x="317494" y="144743"/>
                    <a:pt x="330483" y="138299"/>
                  </a:cubicBezTo>
                  <a:cubicBezTo>
                    <a:pt x="332648" y="136151"/>
                    <a:pt x="336977" y="136151"/>
                    <a:pt x="339142" y="134003"/>
                  </a:cubicBezTo>
                  <a:cubicBezTo>
                    <a:pt x="343472" y="131856"/>
                    <a:pt x="349966" y="129708"/>
                    <a:pt x="354296" y="125412"/>
                  </a:cubicBezTo>
                  <a:close/>
                  <a:moveTo>
                    <a:pt x="349114" y="109537"/>
                  </a:moveTo>
                  <a:cubicBezTo>
                    <a:pt x="351265" y="109537"/>
                    <a:pt x="351265" y="113770"/>
                    <a:pt x="351265" y="113770"/>
                  </a:cubicBezTo>
                  <a:cubicBezTo>
                    <a:pt x="346964" y="118004"/>
                    <a:pt x="340511" y="120120"/>
                    <a:pt x="336209" y="122237"/>
                  </a:cubicBezTo>
                  <a:cubicBezTo>
                    <a:pt x="334059" y="124354"/>
                    <a:pt x="331908" y="126470"/>
                    <a:pt x="329757" y="126470"/>
                  </a:cubicBezTo>
                  <a:cubicBezTo>
                    <a:pt x="316852" y="134937"/>
                    <a:pt x="301797" y="141287"/>
                    <a:pt x="288892" y="147637"/>
                  </a:cubicBezTo>
                  <a:cubicBezTo>
                    <a:pt x="288892" y="147637"/>
                    <a:pt x="286741" y="147637"/>
                    <a:pt x="286741" y="147637"/>
                  </a:cubicBezTo>
                  <a:cubicBezTo>
                    <a:pt x="286741" y="147637"/>
                    <a:pt x="284590" y="145520"/>
                    <a:pt x="286741" y="145520"/>
                  </a:cubicBezTo>
                  <a:cubicBezTo>
                    <a:pt x="286741" y="143404"/>
                    <a:pt x="286741" y="143404"/>
                    <a:pt x="288892" y="143404"/>
                  </a:cubicBezTo>
                  <a:cubicBezTo>
                    <a:pt x="301797" y="137054"/>
                    <a:pt x="316852" y="130704"/>
                    <a:pt x="329757" y="122237"/>
                  </a:cubicBezTo>
                  <a:cubicBezTo>
                    <a:pt x="331908" y="120120"/>
                    <a:pt x="334059" y="120120"/>
                    <a:pt x="336209" y="118004"/>
                  </a:cubicBezTo>
                  <a:cubicBezTo>
                    <a:pt x="340511" y="115887"/>
                    <a:pt x="344813" y="113770"/>
                    <a:pt x="349114" y="111654"/>
                  </a:cubicBezTo>
                  <a:cubicBezTo>
                    <a:pt x="349114" y="109537"/>
                    <a:pt x="349114" y="109537"/>
                    <a:pt x="349114" y="109537"/>
                  </a:cubicBezTo>
                  <a:close/>
                  <a:moveTo>
                    <a:pt x="342269" y="92075"/>
                  </a:moveTo>
                  <a:cubicBezTo>
                    <a:pt x="344385" y="92075"/>
                    <a:pt x="344385" y="92075"/>
                    <a:pt x="344385" y="92075"/>
                  </a:cubicBezTo>
                  <a:cubicBezTo>
                    <a:pt x="346502" y="92075"/>
                    <a:pt x="346502" y="96485"/>
                    <a:pt x="344385" y="96485"/>
                  </a:cubicBezTo>
                  <a:cubicBezTo>
                    <a:pt x="342269" y="98690"/>
                    <a:pt x="338035" y="103100"/>
                    <a:pt x="333802" y="105304"/>
                  </a:cubicBezTo>
                  <a:cubicBezTo>
                    <a:pt x="333802" y="105304"/>
                    <a:pt x="331685" y="105304"/>
                    <a:pt x="329569" y="107509"/>
                  </a:cubicBezTo>
                  <a:cubicBezTo>
                    <a:pt x="316869" y="116329"/>
                    <a:pt x="302052" y="122944"/>
                    <a:pt x="287235" y="131763"/>
                  </a:cubicBezTo>
                  <a:cubicBezTo>
                    <a:pt x="285119" y="131763"/>
                    <a:pt x="283002" y="127353"/>
                    <a:pt x="285119" y="127353"/>
                  </a:cubicBezTo>
                  <a:cubicBezTo>
                    <a:pt x="287235" y="127353"/>
                    <a:pt x="287235" y="127353"/>
                    <a:pt x="287235" y="125148"/>
                  </a:cubicBezTo>
                  <a:cubicBezTo>
                    <a:pt x="302052" y="118534"/>
                    <a:pt x="316869" y="111919"/>
                    <a:pt x="329569" y="103100"/>
                  </a:cubicBezTo>
                  <a:cubicBezTo>
                    <a:pt x="331685" y="100895"/>
                    <a:pt x="333802" y="100895"/>
                    <a:pt x="333802" y="98690"/>
                  </a:cubicBezTo>
                  <a:cubicBezTo>
                    <a:pt x="338035" y="96485"/>
                    <a:pt x="340152" y="94280"/>
                    <a:pt x="342269" y="92075"/>
                  </a:cubicBezTo>
                  <a:close/>
                  <a:moveTo>
                    <a:pt x="351707" y="73025"/>
                  </a:moveTo>
                  <a:cubicBezTo>
                    <a:pt x="353867" y="73025"/>
                    <a:pt x="356028" y="75168"/>
                    <a:pt x="353867" y="77311"/>
                  </a:cubicBezTo>
                  <a:cubicBezTo>
                    <a:pt x="347385" y="81598"/>
                    <a:pt x="340903" y="83741"/>
                    <a:pt x="334420" y="88027"/>
                  </a:cubicBezTo>
                  <a:cubicBezTo>
                    <a:pt x="332260" y="90170"/>
                    <a:pt x="330099" y="90170"/>
                    <a:pt x="327938" y="92313"/>
                  </a:cubicBezTo>
                  <a:cubicBezTo>
                    <a:pt x="314973" y="98743"/>
                    <a:pt x="299848" y="105172"/>
                    <a:pt x="286883" y="113745"/>
                  </a:cubicBezTo>
                  <a:cubicBezTo>
                    <a:pt x="284722" y="113745"/>
                    <a:pt x="284722" y="115888"/>
                    <a:pt x="282562" y="115888"/>
                  </a:cubicBezTo>
                  <a:cubicBezTo>
                    <a:pt x="280401" y="115888"/>
                    <a:pt x="280401" y="115888"/>
                    <a:pt x="280401" y="115888"/>
                  </a:cubicBezTo>
                  <a:cubicBezTo>
                    <a:pt x="278240" y="113745"/>
                    <a:pt x="278240" y="113745"/>
                    <a:pt x="280401" y="111602"/>
                  </a:cubicBezTo>
                  <a:cubicBezTo>
                    <a:pt x="282562" y="111602"/>
                    <a:pt x="284722" y="109459"/>
                    <a:pt x="286883" y="109459"/>
                  </a:cubicBezTo>
                  <a:cubicBezTo>
                    <a:pt x="299848" y="100886"/>
                    <a:pt x="314973" y="94457"/>
                    <a:pt x="327938" y="85884"/>
                  </a:cubicBezTo>
                  <a:cubicBezTo>
                    <a:pt x="330099" y="85884"/>
                    <a:pt x="332260" y="83741"/>
                    <a:pt x="334420" y="83741"/>
                  </a:cubicBezTo>
                  <a:cubicBezTo>
                    <a:pt x="340903" y="79455"/>
                    <a:pt x="345224" y="77311"/>
                    <a:pt x="351707" y="73025"/>
                  </a:cubicBezTo>
                  <a:close/>
                  <a:moveTo>
                    <a:pt x="333748" y="65087"/>
                  </a:moveTo>
                  <a:cubicBezTo>
                    <a:pt x="333748" y="65087"/>
                    <a:pt x="335883" y="65087"/>
                    <a:pt x="335883" y="65087"/>
                  </a:cubicBezTo>
                  <a:cubicBezTo>
                    <a:pt x="338018" y="65087"/>
                    <a:pt x="340153" y="67204"/>
                    <a:pt x="338018" y="67204"/>
                  </a:cubicBezTo>
                  <a:cubicBezTo>
                    <a:pt x="335883" y="69320"/>
                    <a:pt x="335883" y="69320"/>
                    <a:pt x="333748" y="69320"/>
                  </a:cubicBezTo>
                  <a:cubicBezTo>
                    <a:pt x="331613" y="71437"/>
                    <a:pt x="331613" y="71437"/>
                    <a:pt x="329478" y="71437"/>
                  </a:cubicBezTo>
                  <a:cubicBezTo>
                    <a:pt x="329478" y="73554"/>
                    <a:pt x="329478" y="73554"/>
                    <a:pt x="329478" y="73554"/>
                  </a:cubicBezTo>
                  <a:cubicBezTo>
                    <a:pt x="327344" y="73554"/>
                    <a:pt x="327344" y="73554"/>
                    <a:pt x="325209" y="75670"/>
                  </a:cubicBezTo>
                  <a:cubicBezTo>
                    <a:pt x="312399" y="82020"/>
                    <a:pt x="297455" y="90487"/>
                    <a:pt x="284645" y="96837"/>
                  </a:cubicBezTo>
                  <a:cubicBezTo>
                    <a:pt x="282510" y="96837"/>
                    <a:pt x="282510" y="96837"/>
                    <a:pt x="282510" y="96837"/>
                  </a:cubicBezTo>
                  <a:cubicBezTo>
                    <a:pt x="280375" y="96837"/>
                    <a:pt x="278240" y="94720"/>
                    <a:pt x="280375" y="92604"/>
                  </a:cubicBezTo>
                  <a:cubicBezTo>
                    <a:pt x="280375" y="92604"/>
                    <a:pt x="282510" y="92604"/>
                    <a:pt x="282510" y="92604"/>
                  </a:cubicBezTo>
                  <a:cubicBezTo>
                    <a:pt x="297455" y="86254"/>
                    <a:pt x="310264" y="77787"/>
                    <a:pt x="323074" y="71437"/>
                  </a:cubicBezTo>
                  <a:cubicBezTo>
                    <a:pt x="325209" y="69320"/>
                    <a:pt x="327344" y="69320"/>
                    <a:pt x="327344" y="69320"/>
                  </a:cubicBezTo>
                  <a:cubicBezTo>
                    <a:pt x="329478" y="67204"/>
                    <a:pt x="329478" y="67204"/>
                    <a:pt x="329478" y="67204"/>
                  </a:cubicBezTo>
                  <a:cubicBezTo>
                    <a:pt x="331613" y="67204"/>
                    <a:pt x="331613" y="67204"/>
                    <a:pt x="333748" y="65087"/>
                  </a:cubicBezTo>
                  <a:close/>
                  <a:moveTo>
                    <a:pt x="342240" y="44450"/>
                  </a:moveTo>
                  <a:cubicBezTo>
                    <a:pt x="344371" y="44450"/>
                    <a:pt x="346503" y="46598"/>
                    <a:pt x="344371" y="48746"/>
                  </a:cubicBezTo>
                  <a:cubicBezTo>
                    <a:pt x="340108" y="50894"/>
                    <a:pt x="335844" y="50894"/>
                    <a:pt x="333712" y="53041"/>
                  </a:cubicBezTo>
                  <a:cubicBezTo>
                    <a:pt x="331581" y="55189"/>
                    <a:pt x="329449" y="55189"/>
                    <a:pt x="329449" y="55189"/>
                  </a:cubicBezTo>
                  <a:cubicBezTo>
                    <a:pt x="327317" y="55189"/>
                    <a:pt x="327317" y="57337"/>
                    <a:pt x="325185" y="57337"/>
                  </a:cubicBezTo>
                  <a:cubicBezTo>
                    <a:pt x="325185" y="57337"/>
                    <a:pt x="323053" y="57337"/>
                    <a:pt x="323053" y="59485"/>
                  </a:cubicBezTo>
                  <a:cubicBezTo>
                    <a:pt x="308131" y="65928"/>
                    <a:pt x="295340" y="72372"/>
                    <a:pt x="280417" y="78815"/>
                  </a:cubicBezTo>
                  <a:cubicBezTo>
                    <a:pt x="278286" y="80963"/>
                    <a:pt x="278286" y="80963"/>
                    <a:pt x="276154" y="80963"/>
                  </a:cubicBezTo>
                  <a:cubicBezTo>
                    <a:pt x="274022" y="80963"/>
                    <a:pt x="271890" y="78815"/>
                    <a:pt x="274022" y="76667"/>
                  </a:cubicBezTo>
                  <a:cubicBezTo>
                    <a:pt x="276154" y="76667"/>
                    <a:pt x="278286" y="76667"/>
                    <a:pt x="280417" y="74520"/>
                  </a:cubicBezTo>
                  <a:cubicBezTo>
                    <a:pt x="293208" y="68076"/>
                    <a:pt x="308131" y="61633"/>
                    <a:pt x="320922" y="55189"/>
                  </a:cubicBezTo>
                  <a:cubicBezTo>
                    <a:pt x="323053" y="53041"/>
                    <a:pt x="323053" y="53041"/>
                    <a:pt x="325185" y="53041"/>
                  </a:cubicBezTo>
                  <a:cubicBezTo>
                    <a:pt x="327317" y="53041"/>
                    <a:pt x="327317" y="50894"/>
                    <a:pt x="327317" y="50894"/>
                  </a:cubicBezTo>
                  <a:cubicBezTo>
                    <a:pt x="329449" y="50894"/>
                    <a:pt x="331581" y="48746"/>
                    <a:pt x="331581" y="48746"/>
                  </a:cubicBezTo>
                  <a:cubicBezTo>
                    <a:pt x="335844" y="46598"/>
                    <a:pt x="337976" y="46598"/>
                    <a:pt x="342240" y="44450"/>
                  </a:cubicBezTo>
                  <a:close/>
                  <a:moveTo>
                    <a:pt x="314181" y="38100"/>
                  </a:moveTo>
                  <a:cubicBezTo>
                    <a:pt x="316340" y="38100"/>
                    <a:pt x="316340" y="40323"/>
                    <a:pt x="316340" y="42545"/>
                  </a:cubicBezTo>
                  <a:cubicBezTo>
                    <a:pt x="303386" y="51435"/>
                    <a:pt x="288273" y="58103"/>
                    <a:pt x="275319" y="66993"/>
                  </a:cubicBezTo>
                  <a:cubicBezTo>
                    <a:pt x="273160" y="66993"/>
                    <a:pt x="271001" y="69216"/>
                    <a:pt x="268842" y="69216"/>
                  </a:cubicBezTo>
                  <a:cubicBezTo>
                    <a:pt x="266683" y="71438"/>
                    <a:pt x="266683" y="71438"/>
                    <a:pt x="266683" y="71438"/>
                  </a:cubicBezTo>
                  <a:cubicBezTo>
                    <a:pt x="264524" y="71438"/>
                    <a:pt x="264524" y="71438"/>
                    <a:pt x="264524" y="71438"/>
                  </a:cubicBezTo>
                  <a:cubicBezTo>
                    <a:pt x="262365" y="71438"/>
                    <a:pt x="262365" y="69216"/>
                    <a:pt x="264524" y="66993"/>
                  </a:cubicBezTo>
                  <a:cubicBezTo>
                    <a:pt x="266683" y="66993"/>
                    <a:pt x="268842" y="64771"/>
                    <a:pt x="271001" y="64771"/>
                  </a:cubicBezTo>
                  <a:cubicBezTo>
                    <a:pt x="271001" y="62548"/>
                    <a:pt x="273160" y="62548"/>
                    <a:pt x="273160" y="62548"/>
                  </a:cubicBezTo>
                  <a:cubicBezTo>
                    <a:pt x="286114" y="53658"/>
                    <a:pt x="301227" y="46990"/>
                    <a:pt x="314181" y="38100"/>
                  </a:cubicBezTo>
                  <a:close/>
                  <a:moveTo>
                    <a:pt x="34350" y="31750"/>
                  </a:moveTo>
                  <a:cubicBezTo>
                    <a:pt x="36439" y="31750"/>
                    <a:pt x="38528" y="33973"/>
                    <a:pt x="36439" y="33973"/>
                  </a:cubicBezTo>
                  <a:cubicBezTo>
                    <a:pt x="25995" y="38418"/>
                    <a:pt x="17640" y="45085"/>
                    <a:pt x="9284" y="49530"/>
                  </a:cubicBezTo>
                  <a:cubicBezTo>
                    <a:pt x="7195" y="51753"/>
                    <a:pt x="5107" y="51753"/>
                    <a:pt x="3018" y="53975"/>
                  </a:cubicBezTo>
                  <a:cubicBezTo>
                    <a:pt x="3018" y="53975"/>
                    <a:pt x="3018" y="53975"/>
                    <a:pt x="929" y="53975"/>
                  </a:cubicBezTo>
                  <a:cubicBezTo>
                    <a:pt x="929" y="53975"/>
                    <a:pt x="-1160" y="51753"/>
                    <a:pt x="929" y="49530"/>
                  </a:cubicBezTo>
                  <a:cubicBezTo>
                    <a:pt x="11373" y="42863"/>
                    <a:pt x="21817" y="36195"/>
                    <a:pt x="34350" y="31750"/>
                  </a:cubicBezTo>
                  <a:close/>
                  <a:moveTo>
                    <a:pt x="64928" y="20637"/>
                  </a:moveTo>
                  <a:cubicBezTo>
                    <a:pt x="67103" y="20637"/>
                    <a:pt x="67103" y="25047"/>
                    <a:pt x="64928" y="25047"/>
                  </a:cubicBezTo>
                  <a:cubicBezTo>
                    <a:pt x="54050" y="33866"/>
                    <a:pt x="40997" y="40481"/>
                    <a:pt x="30120" y="49301"/>
                  </a:cubicBezTo>
                  <a:cubicBezTo>
                    <a:pt x="25769" y="51506"/>
                    <a:pt x="21418" y="53710"/>
                    <a:pt x="19243" y="55915"/>
                  </a:cubicBezTo>
                  <a:cubicBezTo>
                    <a:pt x="17067" y="58120"/>
                    <a:pt x="14892" y="58120"/>
                    <a:pt x="12716" y="60325"/>
                  </a:cubicBezTo>
                  <a:cubicBezTo>
                    <a:pt x="10541" y="60325"/>
                    <a:pt x="8365" y="58120"/>
                    <a:pt x="10541" y="55915"/>
                  </a:cubicBezTo>
                  <a:cubicBezTo>
                    <a:pt x="14892" y="53710"/>
                    <a:pt x="17067" y="51506"/>
                    <a:pt x="21418" y="49301"/>
                  </a:cubicBezTo>
                  <a:cubicBezTo>
                    <a:pt x="34471" y="40481"/>
                    <a:pt x="49699" y="31661"/>
                    <a:pt x="62752" y="22842"/>
                  </a:cubicBezTo>
                  <a:cubicBezTo>
                    <a:pt x="64928" y="20637"/>
                    <a:pt x="64928" y="20637"/>
                    <a:pt x="64928" y="20637"/>
                  </a:cubicBezTo>
                  <a:close/>
                  <a:moveTo>
                    <a:pt x="299339" y="17462"/>
                  </a:moveTo>
                  <a:cubicBezTo>
                    <a:pt x="299339" y="17462"/>
                    <a:pt x="301489" y="17462"/>
                    <a:pt x="301489" y="17462"/>
                  </a:cubicBezTo>
                  <a:cubicBezTo>
                    <a:pt x="303640" y="17462"/>
                    <a:pt x="303640" y="19579"/>
                    <a:pt x="301489" y="21695"/>
                  </a:cubicBezTo>
                  <a:cubicBezTo>
                    <a:pt x="286434" y="32279"/>
                    <a:pt x="267076" y="42862"/>
                    <a:pt x="249870" y="55562"/>
                  </a:cubicBezTo>
                  <a:cubicBezTo>
                    <a:pt x="247719" y="57679"/>
                    <a:pt x="245568" y="59795"/>
                    <a:pt x="241267" y="61912"/>
                  </a:cubicBezTo>
                  <a:cubicBezTo>
                    <a:pt x="239116" y="61912"/>
                    <a:pt x="236965" y="59795"/>
                    <a:pt x="239116" y="57679"/>
                  </a:cubicBezTo>
                  <a:cubicBezTo>
                    <a:pt x="241267" y="57679"/>
                    <a:pt x="241267" y="55562"/>
                    <a:pt x="243418" y="55562"/>
                  </a:cubicBezTo>
                  <a:cubicBezTo>
                    <a:pt x="262775" y="40745"/>
                    <a:pt x="282132" y="30162"/>
                    <a:pt x="299339" y="17462"/>
                  </a:cubicBezTo>
                  <a:close/>
                  <a:moveTo>
                    <a:pt x="191389" y="11112"/>
                  </a:moveTo>
                  <a:cubicBezTo>
                    <a:pt x="191389" y="11112"/>
                    <a:pt x="193539" y="11112"/>
                    <a:pt x="193539" y="11112"/>
                  </a:cubicBezTo>
                  <a:cubicBezTo>
                    <a:pt x="195690" y="11112"/>
                    <a:pt x="195690" y="13255"/>
                    <a:pt x="193539" y="15398"/>
                  </a:cubicBezTo>
                  <a:cubicBezTo>
                    <a:pt x="191389" y="15398"/>
                    <a:pt x="191389" y="17542"/>
                    <a:pt x="189238" y="17542"/>
                  </a:cubicBezTo>
                  <a:cubicBezTo>
                    <a:pt x="172031" y="28257"/>
                    <a:pt x="154825" y="38973"/>
                    <a:pt x="139769" y="49689"/>
                  </a:cubicBezTo>
                  <a:cubicBezTo>
                    <a:pt x="137618" y="49689"/>
                    <a:pt x="135468" y="51832"/>
                    <a:pt x="133317" y="53975"/>
                  </a:cubicBezTo>
                  <a:cubicBezTo>
                    <a:pt x="133317" y="53975"/>
                    <a:pt x="133317" y="53975"/>
                    <a:pt x="131166" y="53975"/>
                  </a:cubicBezTo>
                  <a:cubicBezTo>
                    <a:pt x="129015" y="51832"/>
                    <a:pt x="129015" y="51832"/>
                    <a:pt x="131166" y="49689"/>
                  </a:cubicBezTo>
                  <a:cubicBezTo>
                    <a:pt x="131166" y="49689"/>
                    <a:pt x="133317" y="49689"/>
                    <a:pt x="133317" y="49689"/>
                  </a:cubicBezTo>
                  <a:cubicBezTo>
                    <a:pt x="148372" y="38973"/>
                    <a:pt x="165579" y="28257"/>
                    <a:pt x="180634" y="17542"/>
                  </a:cubicBezTo>
                  <a:cubicBezTo>
                    <a:pt x="182785" y="17542"/>
                    <a:pt x="184936" y="15398"/>
                    <a:pt x="187087" y="13255"/>
                  </a:cubicBezTo>
                  <a:cubicBezTo>
                    <a:pt x="189238" y="13255"/>
                    <a:pt x="191389" y="11112"/>
                    <a:pt x="191389" y="11112"/>
                  </a:cubicBezTo>
                  <a:close/>
                  <a:moveTo>
                    <a:pt x="287178" y="7937"/>
                  </a:moveTo>
                  <a:cubicBezTo>
                    <a:pt x="289353" y="7937"/>
                    <a:pt x="289353" y="7937"/>
                    <a:pt x="289353" y="10142"/>
                  </a:cubicBezTo>
                  <a:cubicBezTo>
                    <a:pt x="289353" y="10142"/>
                    <a:pt x="289353" y="12347"/>
                    <a:pt x="289353" y="12347"/>
                  </a:cubicBezTo>
                  <a:cubicBezTo>
                    <a:pt x="267598" y="21166"/>
                    <a:pt x="252370" y="36601"/>
                    <a:pt x="234966" y="47625"/>
                  </a:cubicBezTo>
                  <a:cubicBezTo>
                    <a:pt x="232791" y="47625"/>
                    <a:pt x="232791" y="47625"/>
                    <a:pt x="232791" y="47625"/>
                  </a:cubicBezTo>
                  <a:cubicBezTo>
                    <a:pt x="230615" y="47625"/>
                    <a:pt x="230615" y="45420"/>
                    <a:pt x="232791" y="43215"/>
                  </a:cubicBezTo>
                  <a:cubicBezTo>
                    <a:pt x="248019" y="32191"/>
                    <a:pt x="263247" y="18962"/>
                    <a:pt x="282827" y="10142"/>
                  </a:cubicBezTo>
                  <a:cubicBezTo>
                    <a:pt x="282827" y="10142"/>
                    <a:pt x="285002" y="10142"/>
                    <a:pt x="287178" y="7937"/>
                  </a:cubicBezTo>
                  <a:close/>
                  <a:moveTo>
                    <a:pt x="124694" y="7937"/>
                  </a:moveTo>
                  <a:cubicBezTo>
                    <a:pt x="124694" y="7937"/>
                    <a:pt x="124694" y="7937"/>
                    <a:pt x="126854" y="7937"/>
                  </a:cubicBezTo>
                  <a:cubicBezTo>
                    <a:pt x="126854" y="7937"/>
                    <a:pt x="126854" y="7937"/>
                    <a:pt x="126854" y="10096"/>
                  </a:cubicBezTo>
                  <a:cubicBezTo>
                    <a:pt x="129015" y="10096"/>
                    <a:pt x="129015" y="12255"/>
                    <a:pt x="126854" y="12255"/>
                  </a:cubicBezTo>
                  <a:cubicBezTo>
                    <a:pt x="122533" y="14414"/>
                    <a:pt x="116050" y="18732"/>
                    <a:pt x="111729" y="20891"/>
                  </a:cubicBezTo>
                  <a:cubicBezTo>
                    <a:pt x="98764" y="29527"/>
                    <a:pt x="85800" y="38163"/>
                    <a:pt x="72835" y="46799"/>
                  </a:cubicBezTo>
                  <a:cubicBezTo>
                    <a:pt x="70674" y="48958"/>
                    <a:pt x="68513" y="51117"/>
                    <a:pt x="66353" y="51117"/>
                  </a:cubicBezTo>
                  <a:cubicBezTo>
                    <a:pt x="66353" y="53276"/>
                    <a:pt x="66353" y="53276"/>
                    <a:pt x="66353" y="53276"/>
                  </a:cubicBezTo>
                  <a:cubicBezTo>
                    <a:pt x="64192" y="53276"/>
                    <a:pt x="62031" y="55435"/>
                    <a:pt x="59870" y="57594"/>
                  </a:cubicBezTo>
                  <a:cubicBezTo>
                    <a:pt x="57709" y="57594"/>
                    <a:pt x="57709" y="59753"/>
                    <a:pt x="55549" y="59753"/>
                  </a:cubicBezTo>
                  <a:cubicBezTo>
                    <a:pt x="55549" y="61912"/>
                    <a:pt x="53388" y="61912"/>
                    <a:pt x="53388" y="61912"/>
                  </a:cubicBezTo>
                  <a:cubicBezTo>
                    <a:pt x="51227" y="61912"/>
                    <a:pt x="51227" y="57594"/>
                    <a:pt x="53388" y="57594"/>
                  </a:cubicBezTo>
                  <a:cubicBezTo>
                    <a:pt x="53388" y="57594"/>
                    <a:pt x="53388" y="57594"/>
                    <a:pt x="53388" y="55435"/>
                  </a:cubicBezTo>
                  <a:cubicBezTo>
                    <a:pt x="57709" y="53276"/>
                    <a:pt x="62031" y="51117"/>
                    <a:pt x="64192" y="48958"/>
                  </a:cubicBezTo>
                  <a:lnTo>
                    <a:pt x="96009" y="26518"/>
                  </a:lnTo>
                  <a:lnTo>
                    <a:pt x="54402" y="49212"/>
                  </a:lnTo>
                  <a:cubicBezTo>
                    <a:pt x="50169" y="51329"/>
                    <a:pt x="45935" y="53445"/>
                    <a:pt x="41702" y="55562"/>
                  </a:cubicBezTo>
                  <a:cubicBezTo>
                    <a:pt x="39585" y="57679"/>
                    <a:pt x="37469" y="59795"/>
                    <a:pt x="33235" y="59795"/>
                  </a:cubicBezTo>
                  <a:cubicBezTo>
                    <a:pt x="33235" y="61912"/>
                    <a:pt x="33235" y="61912"/>
                    <a:pt x="33235" y="61912"/>
                  </a:cubicBezTo>
                  <a:cubicBezTo>
                    <a:pt x="31119" y="61912"/>
                    <a:pt x="29002" y="57679"/>
                    <a:pt x="31119" y="57679"/>
                  </a:cubicBezTo>
                  <a:cubicBezTo>
                    <a:pt x="33235" y="57679"/>
                    <a:pt x="33235" y="55562"/>
                    <a:pt x="33235" y="55562"/>
                  </a:cubicBezTo>
                  <a:cubicBezTo>
                    <a:pt x="37469" y="53445"/>
                    <a:pt x="41702" y="51329"/>
                    <a:pt x="45935" y="49212"/>
                  </a:cubicBezTo>
                  <a:cubicBezTo>
                    <a:pt x="60752" y="38629"/>
                    <a:pt x="77685" y="30162"/>
                    <a:pt x="92502" y="21695"/>
                  </a:cubicBezTo>
                  <a:cubicBezTo>
                    <a:pt x="94619" y="21695"/>
                    <a:pt x="98852" y="19579"/>
                    <a:pt x="100969" y="17462"/>
                  </a:cubicBezTo>
                  <a:cubicBezTo>
                    <a:pt x="100969" y="17462"/>
                    <a:pt x="100969" y="17462"/>
                    <a:pt x="103085" y="17462"/>
                  </a:cubicBezTo>
                  <a:lnTo>
                    <a:pt x="104800" y="20891"/>
                  </a:lnTo>
                  <a:lnTo>
                    <a:pt x="105247" y="20891"/>
                  </a:lnTo>
                  <a:cubicBezTo>
                    <a:pt x="111729" y="16573"/>
                    <a:pt x="116050" y="12255"/>
                    <a:pt x="122533" y="10096"/>
                  </a:cubicBezTo>
                  <a:cubicBezTo>
                    <a:pt x="124694" y="10096"/>
                    <a:pt x="124694" y="7937"/>
                    <a:pt x="124694" y="7937"/>
                  </a:cubicBezTo>
                  <a:close/>
                  <a:moveTo>
                    <a:pt x="150696" y="6350"/>
                  </a:moveTo>
                  <a:cubicBezTo>
                    <a:pt x="152828" y="6350"/>
                    <a:pt x="152828" y="8522"/>
                    <a:pt x="152828" y="8522"/>
                  </a:cubicBezTo>
                  <a:cubicBezTo>
                    <a:pt x="152828" y="10695"/>
                    <a:pt x="152828" y="10695"/>
                    <a:pt x="150696" y="10695"/>
                  </a:cubicBezTo>
                  <a:cubicBezTo>
                    <a:pt x="146433" y="12867"/>
                    <a:pt x="142169" y="12867"/>
                    <a:pt x="137906" y="15039"/>
                  </a:cubicBezTo>
                  <a:cubicBezTo>
                    <a:pt x="133642" y="17212"/>
                    <a:pt x="131510" y="19384"/>
                    <a:pt x="127247" y="21557"/>
                  </a:cubicBezTo>
                  <a:cubicBezTo>
                    <a:pt x="112324" y="28074"/>
                    <a:pt x="97401" y="38936"/>
                    <a:pt x="82479" y="47625"/>
                  </a:cubicBezTo>
                  <a:cubicBezTo>
                    <a:pt x="82479" y="47625"/>
                    <a:pt x="80347" y="47625"/>
                    <a:pt x="80347" y="47625"/>
                  </a:cubicBezTo>
                  <a:cubicBezTo>
                    <a:pt x="78215" y="47625"/>
                    <a:pt x="78215" y="45453"/>
                    <a:pt x="80347" y="43280"/>
                  </a:cubicBezTo>
                  <a:cubicBezTo>
                    <a:pt x="93138" y="36763"/>
                    <a:pt x="105929" y="28074"/>
                    <a:pt x="118719" y="21557"/>
                  </a:cubicBezTo>
                  <a:cubicBezTo>
                    <a:pt x="125115" y="17212"/>
                    <a:pt x="133642" y="12867"/>
                    <a:pt x="142169" y="8522"/>
                  </a:cubicBezTo>
                  <a:cubicBezTo>
                    <a:pt x="144301" y="8522"/>
                    <a:pt x="146433" y="6350"/>
                    <a:pt x="150696" y="6350"/>
                  </a:cubicBezTo>
                  <a:close/>
                  <a:moveTo>
                    <a:pt x="223707" y="4762"/>
                  </a:moveTo>
                  <a:cubicBezTo>
                    <a:pt x="223707" y="4762"/>
                    <a:pt x="225852" y="6857"/>
                    <a:pt x="223707" y="8953"/>
                  </a:cubicBezTo>
                  <a:cubicBezTo>
                    <a:pt x="219416" y="11048"/>
                    <a:pt x="217271" y="13144"/>
                    <a:pt x="212981" y="17335"/>
                  </a:cubicBezTo>
                  <a:cubicBezTo>
                    <a:pt x="195818" y="27813"/>
                    <a:pt x="178656" y="38290"/>
                    <a:pt x="159349" y="48768"/>
                  </a:cubicBezTo>
                  <a:cubicBezTo>
                    <a:pt x="159349" y="50864"/>
                    <a:pt x="157203" y="52959"/>
                    <a:pt x="155058" y="52959"/>
                  </a:cubicBezTo>
                  <a:cubicBezTo>
                    <a:pt x="155058" y="52959"/>
                    <a:pt x="152913" y="55055"/>
                    <a:pt x="152913" y="55055"/>
                  </a:cubicBezTo>
                  <a:cubicBezTo>
                    <a:pt x="152913" y="55055"/>
                    <a:pt x="150768" y="55055"/>
                    <a:pt x="150768" y="57150"/>
                  </a:cubicBezTo>
                  <a:cubicBezTo>
                    <a:pt x="148622" y="57150"/>
                    <a:pt x="148622" y="57150"/>
                    <a:pt x="148622" y="57150"/>
                  </a:cubicBezTo>
                  <a:cubicBezTo>
                    <a:pt x="146477" y="57150"/>
                    <a:pt x="146477" y="55055"/>
                    <a:pt x="146477" y="55055"/>
                  </a:cubicBezTo>
                  <a:cubicBezTo>
                    <a:pt x="146477" y="52959"/>
                    <a:pt x="146477" y="52959"/>
                    <a:pt x="146477" y="52959"/>
                  </a:cubicBezTo>
                  <a:cubicBezTo>
                    <a:pt x="148622" y="50864"/>
                    <a:pt x="150768" y="50864"/>
                    <a:pt x="152913" y="48768"/>
                  </a:cubicBezTo>
                  <a:cubicBezTo>
                    <a:pt x="170075" y="38290"/>
                    <a:pt x="187237" y="27813"/>
                    <a:pt x="204399" y="17335"/>
                  </a:cubicBezTo>
                  <a:cubicBezTo>
                    <a:pt x="208690" y="13144"/>
                    <a:pt x="212981" y="11048"/>
                    <a:pt x="217271" y="8953"/>
                  </a:cubicBezTo>
                  <a:cubicBezTo>
                    <a:pt x="219416" y="6857"/>
                    <a:pt x="219416" y="6857"/>
                    <a:pt x="221562" y="6857"/>
                  </a:cubicBezTo>
                  <a:cubicBezTo>
                    <a:pt x="221562" y="6857"/>
                    <a:pt x="221562" y="4762"/>
                    <a:pt x="223707" y="4762"/>
                  </a:cubicBezTo>
                  <a:close/>
                  <a:moveTo>
                    <a:pt x="178729" y="4762"/>
                  </a:moveTo>
                  <a:cubicBezTo>
                    <a:pt x="180860" y="4762"/>
                    <a:pt x="182990" y="6857"/>
                    <a:pt x="180860" y="8953"/>
                  </a:cubicBezTo>
                  <a:cubicBezTo>
                    <a:pt x="174468" y="11048"/>
                    <a:pt x="170206" y="11048"/>
                    <a:pt x="165945" y="13144"/>
                  </a:cubicBezTo>
                  <a:cubicBezTo>
                    <a:pt x="163815" y="15239"/>
                    <a:pt x="163815" y="15239"/>
                    <a:pt x="163815" y="15239"/>
                  </a:cubicBezTo>
                  <a:cubicBezTo>
                    <a:pt x="159553" y="15239"/>
                    <a:pt x="157423" y="17335"/>
                    <a:pt x="155292" y="19431"/>
                  </a:cubicBezTo>
                  <a:cubicBezTo>
                    <a:pt x="151031" y="21526"/>
                    <a:pt x="144639" y="25717"/>
                    <a:pt x="140378" y="27813"/>
                  </a:cubicBezTo>
                  <a:cubicBezTo>
                    <a:pt x="131856" y="34099"/>
                    <a:pt x="125464" y="40386"/>
                    <a:pt x="116941" y="46673"/>
                  </a:cubicBezTo>
                  <a:cubicBezTo>
                    <a:pt x="116941" y="48768"/>
                    <a:pt x="114811" y="50864"/>
                    <a:pt x="112680" y="50864"/>
                  </a:cubicBezTo>
                  <a:cubicBezTo>
                    <a:pt x="112680" y="52959"/>
                    <a:pt x="110550" y="52959"/>
                    <a:pt x="110550" y="52959"/>
                  </a:cubicBezTo>
                  <a:cubicBezTo>
                    <a:pt x="108419" y="55055"/>
                    <a:pt x="108419" y="55055"/>
                    <a:pt x="106288" y="57150"/>
                  </a:cubicBezTo>
                  <a:cubicBezTo>
                    <a:pt x="104158" y="57150"/>
                    <a:pt x="102027" y="55055"/>
                    <a:pt x="104158" y="52959"/>
                  </a:cubicBezTo>
                  <a:cubicBezTo>
                    <a:pt x="104158" y="52959"/>
                    <a:pt x="106288" y="52959"/>
                    <a:pt x="106288" y="50864"/>
                  </a:cubicBezTo>
                  <a:cubicBezTo>
                    <a:pt x="108419" y="50864"/>
                    <a:pt x="110550" y="48768"/>
                    <a:pt x="110550" y="46673"/>
                  </a:cubicBezTo>
                  <a:cubicBezTo>
                    <a:pt x="121203" y="40386"/>
                    <a:pt x="129725" y="32004"/>
                    <a:pt x="138247" y="25717"/>
                  </a:cubicBezTo>
                  <a:cubicBezTo>
                    <a:pt x="140378" y="23622"/>
                    <a:pt x="144639" y="21526"/>
                    <a:pt x="146770" y="19431"/>
                  </a:cubicBezTo>
                  <a:cubicBezTo>
                    <a:pt x="148900" y="17335"/>
                    <a:pt x="151031" y="17335"/>
                    <a:pt x="153162" y="15239"/>
                  </a:cubicBezTo>
                  <a:cubicBezTo>
                    <a:pt x="153162" y="15239"/>
                    <a:pt x="155292" y="15239"/>
                    <a:pt x="155292" y="15239"/>
                  </a:cubicBezTo>
                  <a:cubicBezTo>
                    <a:pt x="157423" y="13144"/>
                    <a:pt x="161684" y="11048"/>
                    <a:pt x="165945" y="8953"/>
                  </a:cubicBezTo>
                  <a:cubicBezTo>
                    <a:pt x="170206" y="6857"/>
                    <a:pt x="174468" y="6857"/>
                    <a:pt x="178729" y="4762"/>
                  </a:cubicBezTo>
                  <a:close/>
                  <a:moveTo>
                    <a:pt x="250107" y="1587"/>
                  </a:moveTo>
                  <a:cubicBezTo>
                    <a:pt x="250107" y="1587"/>
                    <a:pt x="252267" y="1587"/>
                    <a:pt x="252267" y="1587"/>
                  </a:cubicBezTo>
                  <a:cubicBezTo>
                    <a:pt x="254428" y="1587"/>
                    <a:pt x="254428" y="5866"/>
                    <a:pt x="252267" y="5866"/>
                  </a:cubicBezTo>
                  <a:cubicBezTo>
                    <a:pt x="252267" y="5866"/>
                    <a:pt x="250107" y="8006"/>
                    <a:pt x="250107" y="8006"/>
                  </a:cubicBezTo>
                  <a:cubicBezTo>
                    <a:pt x="245785" y="10146"/>
                    <a:pt x="241463" y="12285"/>
                    <a:pt x="237142" y="14425"/>
                  </a:cubicBezTo>
                  <a:cubicBezTo>
                    <a:pt x="217695" y="25124"/>
                    <a:pt x="198248" y="37962"/>
                    <a:pt x="180962" y="50800"/>
                  </a:cubicBezTo>
                  <a:cubicBezTo>
                    <a:pt x="180962" y="50800"/>
                    <a:pt x="180962" y="50800"/>
                    <a:pt x="178801" y="50800"/>
                  </a:cubicBezTo>
                  <a:cubicBezTo>
                    <a:pt x="178801" y="50800"/>
                    <a:pt x="176640" y="48660"/>
                    <a:pt x="178801" y="46521"/>
                  </a:cubicBezTo>
                  <a:cubicBezTo>
                    <a:pt x="193926" y="35822"/>
                    <a:pt x="211213" y="25124"/>
                    <a:pt x="228499" y="14425"/>
                  </a:cubicBezTo>
                  <a:cubicBezTo>
                    <a:pt x="232820" y="12285"/>
                    <a:pt x="237142" y="10146"/>
                    <a:pt x="241463" y="8006"/>
                  </a:cubicBezTo>
                  <a:cubicBezTo>
                    <a:pt x="243624" y="5866"/>
                    <a:pt x="247946" y="3727"/>
                    <a:pt x="250107" y="1587"/>
                  </a:cubicBezTo>
                  <a:close/>
                  <a:moveTo>
                    <a:pt x="278627" y="0"/>
                  </a:moveTo>
                  <a:cubicBezTo>
                    <a:pt x="280815" y="0"/>
                    <a:pt x="283003" y="4233"/>
                    <a:pt x="280815" y="4233"/>
                  </a:cubicBezTo>
                  <a:cubicBezTo>
                    <a:pt x="278627" y="4233"/>
                    <a:pt x="276439" y="6350"/>
                    <a:pt x="274250" y="8467"/>
                  </a:cubicBezTo>
                  <a:cubicBezTo>
                    <a:pt x="269874" y="8467"/>
                    <a:pt x="267686" y="10583"/>
                    <a:pt x="263309" y="12700"/>
                  </a:cubicBezTo>
                  <a:cubicBezTo>
                    <a:pt x="243616" y="23283"/>
                    <a:pt x="223922" y="38100"/>
                    <a:pt x="206417" y="50800"/>
                  </a:cubicBezTo>
                  <a:cubicBezTo>
                    <a:pt x="206417" y="50800"/>
                    <a:pt x="206417" y="50800"/>
                    <a:pt x="204228" y="50800"/>
                  </a:cubicBezTo>
                  <a:cubicBezTo>
                    <a:pt x="204228" y="50800"/>
                    <a:pt x="202040" y="48683"/>
                    <a:pt x="204228" y="46567"/>
                  </a:cubicBezTo>
                  <a:cubicBezTo>
                    <a:pt x="219546" y="35983"/>
                    <a:pt x="237051" y="23283"/>
                    <a:pt x="254557" y="12700"/>
                  </a:cubicBezTo>
                  <a:cubicBezTo>
                    <a:pt x="256745" y="10583"/>
                    <a:pt x="258933" y="10583"/>
                    <a:pt x="263309" y="8467"/>
                  </a:cubicBezTo>
                  <a:cubicBezTo>
                    <a:pt x="267686" y="6350"/>
                    <a:pt x="272062" y="2117"/>
                    <a:pt x="278627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4EC44590-9A29-449C-895F-1105CF6C1655}"/>
              </a:ext>
            </a:extLst>
          </p:cNvPr>
          <p:cNvGrpSpPr/>
          <p:nvPr/>
        </p:nvGrpSpPr>
        <p:grpSpPr>
          <a:xfrm>
            <a:off x="8513346" y="2338387"/>
            <a:ext cx="766763" cy="1090613"/>
            <a:chOff x="6416745" y="2839242"/>
            <a:chExt cx="766763" cy="1090613"/>
          </a:xfrm>
          <a:solidFill>
            <a:schemeClr val="tx1"/>
          </a:solidFill>
        </p:grpSpPr>
        <p:sp>
          <p:nvSpPr>
            <p:cNvPr id="27" name="Freeform 150">
              <a:extLst>
                <a:ext uri="{FF2B5EF4-FFF2-40B4-BE49-F238E27FC236}">
                  <a16:creationId xmlns:a16="http://schemas.microsoft.com/office/drawing/2014/main" id="{60D5B7A6-D04F-40C7-ABFF-1391C4E6FC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32620" y="2870992"/>
              <a:ext cx="693738" cy="1058863"/>
            </a:xfrm>
            <a:custGeom>
              <a:avLst/>
              <a:gdLst>
                <a:gd name="T0" fmla="*/ 253 w 322"/>
                <a:gd name="T1" fmla="*/ 474 h 491"/>
                <a:gd name="T2" fmla="*/ 273 w 322"/>
                <a:gd name="T3" fmla="*/ 465 h 491"/>
                <a:gd name="T4" fmla="*/ 299 w 322"/>
                <a:gd name="T5" fmla="*/ 440 h 491"/>
                <a:gd name="T6" fmla="*/ 301 w 322"/>
                <a:gd name="T7" fmla="*/ 437 h 491"/>
                <a:gd name="T8" fmla="*/ 317 w 322"/>
                <a:gd name="T9" fmla="*/ 402 h 491"/>
                <a:gd name="T10" fmla="*/ 163 w 322"/>
                <a:gd name="T11" fmla="*/ 398 h 491"/>
                <a:gd name="T12" fmla="*/ 201 w 322"/>
                <a:gd name="T13" fmla="*/ 384 h 491"/>
                <a:gd name="T14" fmla="*/ 106 w 322"/>
                <a:gd name="T15" fmla="*/ 369 h 491"/>
                <a:gd name="T16" fmla="*/ 320 w 322"/>
                <a:gd name="T17" fmla="*/ 370 h 491"/>
                <a:gd name="T18" fmla="*/ 212 w 322"/>
                <a:gd name="T19" fmla="*/ 364 h 491"/>
                <a:gd name="T20" fmla="*/ 210 w 322"/>
                <a:gd name="T21" fmla="*/ 363 h 491"/>
                <a:gd name="T22" fmla="*/ 104 w 322"/>
                <a:gd name="T23" fmla="*/ 369 h 491"/>
                <a:gd name="T24" fmla="*/ 314 w 322"/>
                <a:gd name="T25" fmla="*/ 328 h 491"/>
                <a:gd name="T26" fmla="*/ 39 w 322"/>
                <a:gd name="T27" fmla="*/ 439 h 491"/>
                <a:gd name="T28" fmla="*/ 6 w 322"/>
                <a:gd name="T29" fmla="*/ 306 h 491"/>
                <a:gd name="T30" fmla="*/ 73 w 322"/>
                <a:gd name="T31" fmla="*/ 287 h 491"/>
                <a:gd name="T32" fmla="*/ 91 w 322"/>
                <a:gd name="T33" fmla="*/ 287 h 491"/>
                <a:gd name="T34" fmla="*/ 135 w 322"/>
                <a:gd name="T35" fmla="*/ 293 h 491"/>
                <a:gd name="T36" fmla="*/ 206 w 322"/>
                <a:gd name="T37" fmla="*/ 327 h 491"/>
                <a:gd name="T38" fmla="*/ 134 w 322"/>
                <a:gd name="T39" fmla="*/ 291 h 491"/>
                <a:gd name="T40" fmla="*/ 129 w 322"/>
                <a:gd name="T41" fmla="*/ 273 h 491"/>
                <a:gd name="T42" fmla="*/ 124 w 322"/>
                <a:gd name="T43" fmla="*/ 262 h 491"/>
                <a:gd name="T44" fmla="*/ 172 w 322"/>
                <a:gd name="T45" fmla="*/ 183 h 491"/>
                <a:gd name="T46" fmla="*/ 155 w 322"/>
                <a:gd name="T47" fmla="*/ 191 h 491"/>
                <a:gd name="T48" fmla="*/ 200 w 322"/>
                <a:gd name="T49" fmla="*/ 159 h 491"/>
                <a:gd name="T50" fmla="*/ 87 w 322"/>
                <a:gd name="T51" fmla="*/ 149 h 491"/>
                <a:gd name="T52" fmla="*/ 107 w 322"/>
                <a:gd name="T53" fmla="*/ 151 h 491"/>
                <a:gd name="T54" fmla="*/ 111 w 322"/>
                <a:gd name="T55" fmla="*/ 146 h 491"/>
                <a:gd name="T56" fmla="*/ 296 w 322"/>
                <a:gd name="T57" fmla="*/ 171 h 491"/>
                <a:gd name="T58" fmla="*/ 292 w 322"/>
                <a:gd name="T59" fmla="*/ 290 h 491"/>
                <a:gd name="T60" fmla="*/ 250 w 322"/>
                <a:gd name="T61" fmla="*/ 240 h 491"/>
                <a:gd name="T62" fmla="*/ 303 w 322"/>
                <a:gd name="T63" fmla="*/ 130 h 491"/>
                <a:gd name="T64" fmla="*/ 239 w 322"/>
                <a:gd name="T65" fmla="*/ 253 h 491"/>
                <a:gd name="T66" fmla="*/ 280 w 322"/>
                <a:gd name="T67" fmla="*/ 218 h 491"/>
                <a:gd name="T68" fmla="*/ 306 w 322"/>
                <a:gd name="T69" fmla="*/ 135 h 491"/>
                <a:gd name="T70" fmla="*/ 198 w 322"/>
                <a:gd name="T71" fmla="*/ 100 h 491"/>
                <a:gd name="T72" fmla="*/ 119 w 322"/>
                <a:gd name="T73" fmla="*/ 118 h 491"/>
                <a:gd name="T74" fmla="*/ 170 w 322"/>
                <a:gd name="T75" fmla="*/ 90 h 491"/>
                <a:gd name="T76" fmla="*/ 303 w 322"/>
                <a:gd name="T77" fmla="*/ 102 h 491"/>
                <a:gd name="T78" fmla="*/ 278 w 322"/>
                <a:gd name="T79" fmla="*/ 53 h 491"/>
                <a:gd name="T80" fmla="*/ 281 w 322"/>
                <a:gd name="T81" fmla="*/ 52 h 491"/>
                <a:gd name="T82" fmla="*/ 247 w 322"/>
                <a:gd name="T83" fmla="*/ 26 h 491"/>
                <a:gd name="T84" fmla="*/ 263 w 322"/>
                <a:gd name="T85" fmla="*/ 37 h 491"/>
                <a:gd name="T86" fmla="*/ 257 w 322"/>
                <a:gd name="T87" fmla="*/ 31 h 491"/>
                <a:gd name="T88" fmla="*/ 235 w 322"/>
                <a:gd name="T89" fmla="*/ 18 h 491"/>
                <a:gd name="T90" fmla="*/ 224 w 322"/>
                <a:gd name="T91" fmla="*/ 15 h 491"/>
                <a:gd name="T92" fmla="*/ 222 w 322"/>
                <a:gd name="T93" fmla="*/ 9 h 491"/>
                <a:gd name="T94" fmla="*/ 227 w 322"/>
                <a:gd name="T95" fmla="*/ 21 h 491"/>
                <a:gd name="T96" fmla="*/ 305 w 322"/>
                <a:gd name="T97" fmla="*/ 117 h 491"/>
                <a:gd name="T98" fmla="*/ 301 w 322"/>
                <a:gd name="T99" fmla="*/ 119 h 491"/>
                <a:gd name="T100" fmla="*/ 176 w 322"/>
                <a:gd name="T101" fmla="*/ 8 h 491"/>
                <a:gd name="T102" fmla="*/ 144 w 322"/>
                <a:gd name="T103" fmla="*/ 12 h 491"/>
                <a:gd name="T104" fmla="*/ 179 w 322"/>
                <a:gd name="T105" fmla="*/ 6 h 491"/>
                <a:gd name="T106" fmla="*/ 210 w 322"/>
                <a:gd name="T107" fmla="*/ 7 h 491"/>
                <a:gd name="T108" fmla="*/ 82 w 322"/>
                <a:gd name="T109" fmla="*/ 38 h 491"/>
                <a:gd name="T110" fmla="*/ 116 w 322"/>
                <a:gd name="T111" fmla="*/ 13 h 491"/>
                <a:gd name="T112" fmla="*/ 42 w 322"/>
                <a:gd name="T113" fmla="*/ 71 h 491"/>
                <a:gd name="T114" fmla="*/ 32 w 322"/>
                <a:gd name="T115" fmla="*/ 137 h 491"/>
                <a:gd name="T116" fmla="*/ 36 w 322"/>
                <a:gd name="T117" fmla="*/ 97 h 491"/>
                <a:gd name="T118" fmla="*/ 141 w 322"/>
                <a:gd name="T119" fmla="*/ 4 h 491"/>
                <a:gd name="T120" fmla="*/ 210 w 322"/>
                <a:gd name="T121" fmla="*/ 5 h 491"/>
                <a:gd name="T122" fmla="*/ 194 w 322"/>
                <a:gd name="T123" fmla="*/ 3 h 491"/>
                <a:gd name="T124" fmla="*/ 179 w 322"/>
                <a:gd name="T125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22" h="491">
                  <a:moveTo>
                    <a:pt x="100" y="475"/>
                  </a:moveTo>
                  <a:cubicBezTo>
                    <a:pt x="101" y="475"/>
                    <a:pt x="102" y="476"/>
                    <a:pt x="103" y="476"/>
                  </a:cubicBezTo>
                  <a:cubicBezTo>
                    <a:pt x="105" y="477"/>
                    <a:pt x="107" y="478"/>
                    <a:pt x="109" y="478"/>
                  </a:cubicBezTo>
                  <a:cubicBezTo>
                    <a:pt x="111" y="479"/>
                    <a:pt x="114" y="480"/>
                    <a:pt x="117" y="480"/>
                  </a:cubicBezTo>
                  <a:cubicBezTo>
                    <a:pt x="117" y="481"/>
                    <a:pt x="117" y="481"/>
                    <a:pt x="117" y="481"/>
                  </a:cubicBezTo>
                  <a:cubicBezTo>
                    <a:pt x="114" y="480"/>
                    <a:pt x="111" y="479"/>
                    <a:pt x="107" y="477"/>
                  </a:cubicBezTo>
                  <a:cubicBezTo>
                    <a:pt x="105" y="476"/>
                    <a:pt x="102" y="476"/>
                    <a:pt x="100" y="475"/>
                  </a:cubicBezTo>
                  <a:moveTo>
                    <a:pt x="272" y="464"/>
                  </a:moveTo>
                  <a:cubicBezTo>
                    <a:pt x="266" y="468"/>
                    <a:pt x="260" y="471"/>
                    <a:pt x="253" y="474"/>
                  </a:cubicBezTo>
                  <a:cubicBezTo>
                    <a:pt x="231" y="486"/>
                    <a:pt x="204" y="490"/>
                    <a:pt x="179" y="490"/>
                  </a:cubicBezTo>
                  <a:cubicBezTo>
                    <a:pt x="169" y="490"/>
                    <a:pt x="160" y="489"/>
                    <a:pt x="151" y="488"/>
                  </a:cubicBezTo>
                  <a:cubicBezTo>
                    <a:pt x="140" y="487"/>
                    <a:pt x="128" y="485"/>
                    <a:pt x="117" y="483"/>
                  </a:cubicBezTo>
                  <a:cubicBezTo>
                    <a:pt x="117" y="483"/>
                    <a:pt x="117" y="483"/>
                    <a:pt x="117" y="483"/>
                  </a:cubicBezTo>
                  <a:cubicBezTo>
                    <a:pt x="129" y="486"/>
                    <a:pt x="143" y="489"/>
                    <a:pt x="156" y="490"/>
                  </a:cubicBezTo>
                  <a:cubicBezTo>
                    <a:pt x="162" y="491"/>
                    <a:pt x="169" y="491"/>
                    <a:pt x="175" y="491"/>
                  </a:cubicBezTo>
                  <a:cubicBezTo>
                    <a:pt x="193" y="491"/>
                    <a:pt x="211" y="489"/>
                    <a:pt x="229" y="484"/>
                  </a:cubicBezTo>
                  <a:cubicBezTo>
                    <a:pt x="245" y="480"/>
                    <a:pt x="261" y="474"/>
                    <a:pt x="275" y="465"/>
                  </a:cubicBezTo>
                  <a:cubicBezTo>
                    <a:pt x="274" y="465"/>
                    <a:pt x="273" y="465"/>
                    <a:pt x="273" y="465"/>
                  </a:cubicBezTo>
                  <a:cubicBezTo>
                    <a:pt x="272" y="465"/>
                    <a:pt x="272" y="465"/>
                    <a:pt x="272" y="464"/>
                  </a:cubicBezTo>
                  <a:moveTo>
                    <a:pt x="280" y="461"/>
                  </a:moveTo>
                  <a:cubicBezTo>
                    <a:pt x="280" y="461"/>
                    <a:pt x="280" y="461"/>
                    <a:pt x="280" y="461"/>
                  </a:cubicBezTo>
                  <a:cubicBezTo>
                    <a:pt x="280" y="461"/>
                    <a:pt x="280" y="461"/>
                    <a:pt x="279" y="461"/>
                  </a:cubicBezTo>
                  <a:cubicBezTo>
                    <a:pt x="279" y="461"/>
                    <a:pt x="280" y="461"/>
                    <a:pt x="280" y="461"/>
                  </a:cubicBezTo>
                  <a:cubicBezTo>
                    <a:pt x="280" y="461"/>
                    <a:pt x="280" y="461"/>
                    <a:pt x="280" y="461"/>
                  </a:cubicBezTo>
                  <a:moveTo>
                    <a:pt x="302" y="439"/>
                  </a:moveTo>
                  <a:cubicBezTo>
                    <a:pt x="302" y="439"/>
                    <a:pt x="301" y="440"/>
                    <a:pt x="300" y="440"/>
                  </a:cubicBezTo>
                  <a:cubicBezTo>
                    <a:pt x="300" y="440"/>
                    <a:pt x="299" y="440"/>
                    <a:pt x="299" y="440"/>
                  </a:cubicBezTo>
                  <a:cubicBezTo>
                    <a:pt x="299" y="440"/>
                    <a:pt x="299" y="440"/>
                    <a:pt x="299" y="440"/>
                  </a:cubicBezTo>
                  <a:cubicBezTo>
                    <a:pt x="293" y="447"/>
                    <a:pt x="287" y="454"/>
                    <a:pt x="279" y="459"/>
                  </a:cubicBezTo>
                  <a:cubicBezTo>
                    <a:pt x="280" y="459"/>
                    <a:pt x="282" y="458"/>
                    <a:pt x="283" y="457"/>
                  </a:cubicBezTo>
                  <a:cubicBezTo>
                    <a:pt x="284" y="456"/>
                    <a:pt x="286" y="456"/>
                    <a:pt x="288" y="455"/>
                  </a:cubicBezTo>
                  <a:cubicBezTo>
                    <a:pt x="293" y="450"/>
                    <a:pt x="298" y="445"/>
                    <a:pt x="302" y="439"/>
                  </a:cubicBezTo>
                  <a:moveTo>
                    <a:pt x="313" y="421"/>
                  </a:moveTo>
                  <a:cubicBezTo>
                    <a:pt x="312" y="421"/>
                    <a:pt x="311" y="421"/>
                    <a:pt x="310" y="422"/>
                  </a:cubicBezTo>
                  <a:cubicBezTo>
                    <a:pt x="308" y="426"/>
                    <a:pt x="306" y="429"/>
                    <a:pt x="304" y="433"/>
                  </a:cubicBezTo>
                  <a:cubicBezTo>
                    <a:pt x="303" y="434"/>
                    <a:pt x="302" y="436"/>
                    <a:pt x="301" y="437"/>
                  </a:cubicBezTo>
                  <a:cubicBezTo>
                    <a:pt x="303" y="436"/>
                    <a:pt x="304" y="435"/>
                    <a:pt x="305" y="435"/>
                  </a:cubicBezTo>
                  <a:cubicBezTo>
                    <a:pt x="308" y="430"/>
                    <a:pt x="310" y="426"/>
                    <a:pt x="313" y="421"/>
                  </a:cubicBezTo>
                  <a:moveTo>
                    <a:pt x="317" y="409"/>
                  </a:moveTo>
                  <a:cubicBezTo>
                    <a:pt x="316" y="409"/>
                    <a:pt x="315" y="410"/>
                    <a:pt x="314" y="410"/>
                  </a:cubicBezTo>
                  <a:cubicBezTo>
                    <a:pt x="314" y="413"/>
                    <a:pt x="312" y="416"/>
                    <a:pt x="311" y="419"/>
                  </a:cubicBezTo>
                  <a:cubicBezTo>
                    <a:pt x="312" y="419"/>
                    <a:pt x="313" y="418"/>
                    <a:pt x="314" y="418"/>
                  </a:cubicBezTo>
                  <a:cubicBezTo>
                    <a:pt x="315" y="415"/>
                    <a:pt x="316" y="412"/>
                    <a:pt x="317" y="409"/>
                  </a:cubicBezTo>
                  <a:moveTo>
                    <a:pt x="319" y="401"/>
                  </a:moveTo>
                  <a:cubicBezTo>
                    <a:pt x="318" y="401"/>
                    <a:pt x="317" y="402"/>
                    <a:pt x="317" y="402"/>
                  </a:cubicBezTo>
                  <a:cubicBezTo>
                    <a:pt x="316" y="404"/>
                    <a:pt x="316" y="406"/>
                    <a:pt x="315" y="408"/>
                  </a:cubicBezTo>
                  <a:cubicBezTo>
                    <a:pt x="316" y="407"/>
                    <a:pt x="317" y="407"/>
                    <a:pt x="318" y="407"/>
                  </a:cubicBezTo>
                  <a:cubicBezTo>
                    <a:pt x="318" y="405"/>
                    <a:pt x="319" y="403"/>
                    <a:pt x="319" y="401"/>
                  </a:cubicBezTo>
                  <a:moveTo>
                    <a:pt x="180" y="394"/>
                  </a:moveTo>
                  <a:cubicBezTo>
                    <a:pt x="176" y="395"/>
                    <a:pt x="172" y="396"/>
                    <a:pt x="168" y="396"/>
                  </a:cubicBezTo>
                  <a:cubicBezTo>
                    <a:pt x="165" y="396"/>
                    <a:pt x="163" y="396"/>
                    <a:pt x="161" y="396"/>
                  </a:cubicBezTo>
                  <a:cubicBezTo>
                    <a:pt x="160" y="396"/>
                    <a:pt x="160" y="396"/>
                    <a:pt x="159" y="396"/>
                  </a:cubicBezTo>
                  <a:cubicBezTo>
                    <a:pt x="158" y="397"/>
                    <a:pt x="156" y="397"/>
                    <a:pt x="155" y="398"/>
                  </a:cubicBezTo>
                  <a:cubicBezTo>
                    <a:pt x="158" y="398"/>
                    <a:pt x="161" y="398"/>
                    <a:pt x="163" y="398"/>
                  </a:cubicBezTo>
                  <a:cubicBezTo>
                    <a:pt x="165" y="398"/>
                    <a:pt x="166" y="398"/>
                    <a:pt x="167" y="398"/>
                  </a:cubicBezTo>
                  <a:cubicBezTo>
                    <a:pt x="171" y="397"/>
                    <a:pt x="175" y="396"/>
                    <a:pt x="178" y="395"/>
                  </a:cubicBezTo>
                  <a:cubicBezTo>
                    <a:pt x="179" y="394"/>
                    <a:pt x="180" y="394"/>
                    <a:pt x="180" y="394"/>
                  </a:cubicBezTo>
                  <a:moveTo>
                    <a:pt x="321" y="389"/>
                  </a:moveTo>
                  <a:cubicBezTo>
                    <a:pt x="320" y="390"/>
                    <a:pt x="319" y="390"/>
                    <a:pt x="319" y="390"/>
                  </a:cubicBezTo>
                  <a:cubicBezTo>
                    <a:pt x="318" y="393"/>
                    <a:pt x="318" y="397"/>
                    <a:pt x="317" y="400"/>
                  </a:cubicBezTo>
                  <a:cubicBezTo>
                    <a:pt x="318" y="399"/>
                    <a:pt x="319" y="399"/>
                    <a:pt x="319" y="398"/>
                  </a:cubicBezTo>
                  <a:cubicBezTo>
                    <a:pt x="320" y="395"/>
                    <a:pt x="321" y="392"/>
                    <a:pt x="321" y="389"/>
                  </a:cubicBezTo>
                  <a:moveTo>
                    <a:pt x="201" y="384"/>
                  </a:moveTo>
                  <a:cubicBezTo>
                    <a:pt x="199" y="385"/>
                    <a:pt x="197" y="387"/>
                    <a:pt x="194" y="389"/>
                  </a:cubicBezTo>
                  <a:cubicBezTo>
                    <a:pt x="190" y="391"/>
                    <a:pt x="185" y="394"/>
                    <a:pt x="180" y="396"/>
                  </a:cubicBezTo>
                  <a:cubicBezTo>
                    <a:pt x="188" y="394"/>
                    <a:pt x="195" y="390"/>
                    <a:pt x="201" y="384"/>
                  </a:cubicBezTo>
                  <a:moveTo>
                    <a:pt x="322" y="380"/>
                  </a:moveTo>
                  <a:cubicBezTo>
                    <a:pt x="321" y="380"/>
                    <a:pt x="320" y="380"/>
                    <a:pt x="320" y="380"/>
                  </a:cubicBezTo>
                  <a:cubicBezTo>
                    <a:pt x="319" y="383"/>
                    <a:pt x="319" y="385"/>
                    <a:pt x="319" y="388"/>
                  </a:cubicBezTo>
                  <a:cubicBezTo>
                    <a:pt x="320" y="388"/>
                    <a:pt x="320" y="387"/>
                    <a:pt x="321" y="387"/>
                  </a:cubicBezTo>
                  <a:cubicBezTo>
                    <a:pt x="321" y="385"/>
                    <a:pt x="322" y="382"/>
                    <a:pt x="322" y="380"/>
                  </a:cubicBezTo>
                  <a:moveTo>
                    <a:pt x="106" y="369"/>
                  </a:moveTo>
                  <a:cubicBezTo>
                    <a:pt x="106" y="370"/>
                    <a:pt x="107" y="371"/>
                    <a:pt x="107" y="371"/>
                  </a:cubicBezTo>
                  <a:cubicBezTo>
                    <a:pt x="107" y="372"/>
                    <a:pt x="108" y="373"/>
                    <a:pt x="108" y="374"/>
                  </a:cubicBezTo>
                  <a:cubicBezTo>
                    <a:pt x="118" y="384"/>
                    <a:pt x="130" y="391"/>
                    <a:pt x="143" y="395"/>
                  </a:cubicBezTo>
                  <a:cubicBezTo>
                    <a:pt x="145" y="396"/>
                    <a:pt x="147" y="396"/>
                    <a:pt x="149" y="397"/>
                  </a:cubicBezTo>
                  <a:cubicBezTo>
                    <a:pt x="150" y="396"/>
                    <a:pt x="152" y="396"/>
                    <a:pt x="153" y="396"/>
                  </a:cubicBezTo>
                  <a:cubicBezTo>
                    <a:pt x="144" y="395"/>
                    <a:pt x="134" y="392"/>
                    <a:pt x="126" y="386"/>
                  </a:cubicBezTo>
                  <a:cubicBezTo>
                    <a:pt x="118" y="382"/>
                    <a:pt x="111" y="376"/>
                    <a:pt x="106" y="369"/>
                  </a:cubicBezTo>
                  <a:moveTo>
                    <a:pt x="322" y="369"/>
                  </a:moveTo>
                  <a:cubicBezTo>
                    <a:pt x="321" y="369"/>
                    <a:pt x="320" y="369"/>
                    <a:pt x="320" y="370"/>
                  </a:cubicBezTo>
                  <a:cubicBezTo>
                    <a:pt x="320" y="372"/>
                    <a:pt x="320" y="375"/>
                    <a:pt x="320" y="378"/>
                  </a:cubicBezTo>
                  <a:cubicBezTo>
                    <a:pt x="320" y="378"/>
                    <a:pt x="321" y="378"/>
                    <a:pt x="322" y="378"/>
                  </a:cubicBezTo>
                  <a:cubicBezTo>
                    <a:pt x="322" y="375"/>
                    <a:pt x="322" y="372"/>
                    <a:pt x="322" y="369"/>
                  </a:cubicBezTo>
                  <a:moveTo>
                    <a:pt x="212" y="364"/>
                  </a:moveTo>
                  <a:cubicBezTo>
                    <a:pt x="211" y="365"/>
                    <a:pt x="210" y="366"/>
                    <a:pt x="209" y="367"/>
                  </a:cubicBezTo>
                  <a:cubicBezTo>
                    <a:pt x="208" y="370"/>
                    <a:pt x="207" y="373"/>
                    <a:pt x="205" y="375"/>
                  </a:cubicBezTo>
                  <a:cubicBezTo>
                    <a:pt x="206" y="375"/>
                    <a:pt x="206" y="375"/>
                    <a:pt x="206" y="374"/>
                  </a:cubicBezTo>
                  <a:cubicBezTo>
                    <a:pt x="208" y="372"/>
                    <a:pt x="210" y="370"/>
                    <a:pt x="211" y="367"/>
                  </a:cubicBezTo>
                  <a:cubicBezTo>
                    <a:pt x="212" y="366"/>
                    <a:pt x="212" y="365"/>
                    <a:pt x="212" y="364"/>
                  </a:cubicBezTo>
                  <a:moveTo>
                    <a:pt x="321" y="359"/>
                  </a:moveTo>
                  <a:cubicBezTo>
                    <a:pt x="321" y="359"/>
                    <a:pt x="320" y="360"/>
                    <a:pt x="320" y="360"/>
                  </a:cubicBezTo>
                  <a:cubicBezTo>
                    <a:pt x="320" y="361"/>
                    <a:pt x="319" y="363"/>
                    <a:pt x="319" y="364"/>
                  </a:cubicBezTo>
                  <a:cubicBezTo>
                    <a:pt x="319" y="365"/>
                    <a:pt x="319" y="366"/>
                    <a:pt x="320" y="367"/>
                  </a:cubicBezTo>
                  <a:cubicBezTo>
                    <a:pt x="320" y="367"/>
                    <a:pt x="321" y="367"/>
                    <a:pt x="322" y="366"/>
                  </a:cubicBezTo>
                  <a:cubicBezTo>
                    <a:pt x="321" y="364"/>
                    <a:pt x="321" y="362"/>
                    <a:pt x="321" y="359"/>
                  </a:cubicBezTo>
                  <a:moveTo>
                    <a:pt x="213" y="359"/>
                  </a:moveTo>
                  <a:cubicBezTo>
                    <a:pt x="212" y="360"/>
                    <a:pt x="211" y="361"/>
                    <a:pt x="210" y="362"/>
                  </a:cubicBezTo>
                  <a:cubicBezTo>
                    <a:pt x="210" y="362"/>
                    <a:pt x="210" y="362"/>
                    <a:pt x="210" y="363"/>
                  </a:cubicBezTo>
                  <a:cubicBezTo>
                    <a:pt x="211" y="362"/>
                    <a:pt x="212" y="361"/>
                    <a:pt x="213" y="360"/>
                  </a:cubicBezTo>
                  <a:cubicBezTo>
                    <a:pt x="213" y="359"/>
                    <a:pt x="213" y="359"/>
                    <a:pt x="213" y="359"/>
                  </a:cubicBezTo>
                  <a:moveTo>
                    <a:pt x="320" y="350"/>
                  </a:moveTo>
                  <a:cubicBezTo>
                    <a:pt x="320" y="353"/>
                    <a:pt x="320" y="355"/>
                    <a:pt x="320" y="358"/>
                  </a:cubicBezTo>
                  <a:cubicBezTo>
                    <a:pt x="320" y="357"/>
                    <a:pt x="320" y="357"/>
                    <a:pt x="321" y="357"/>
                  </a:cubicBezTo>
                  <a:cubicBezTo>
                    <a:pt x="320" y="355"/>
                    <a:pt x="320" y="353"/>
                    <a:pt x="320" y="350"/>
                  </a:cubicBezTo>
                  <a:moveTo>
                    <a:pt x="94" y="347"/>
                  </a:moveTo>
                  <a:cubicBezTo>
                    <a:pt x="95" y="350"/>
                    <a:pt x="95" y="354"/>
                    <a:pt x="96" y="357"/>
                  </a:cubicBezTo>
                  <a:cubicBezTo>
                    <a:pt x="99" y="361"/>
                    <a:pt x="101" y="365"/>
                    <a:pt x="104" y="369"/>
                  </a:cubicBezTo>
                  <a:cubicBezTo>
                    <a:pt x="103" y="367"/>
                    <a:pt x="103" y="365"/>
                    <a:pt x="102" y="364"/>
                  </a:cubicBezTo>
                  <a:cubicBezTo>
                    <a:pt x="99" y="358"/>
                    <a:pt x="96" y="353"/>
                    <a:pt x="94" y="347"/>
                  </a:cubicBezTo>
                  <a:moveTo>
                    <a:pt x="312" y="321"/>
                  </a:moveTo>
                  <a:cubicBezTo>
                    <a:pt x="312" y="323"/>
                    <a:pt x="312" y="326"/>
                    <a:pt x="312" y="329"/>
                  </a:cubicBezTo>
                  <a:cubicBezTo>
                    <a:pt x="315" y="336"/>
                    <a:pt x="316" y="343"/>
                    <a:pt x="318" y="350"/>
                  </a:cubicBezTo>
                  <a:cubicBezTo>
                    <a:pt x="317" y="346"/>
                    <a:pt x="317" y="342"/>
                    <a:pt x="316" y="338"/>
                  </a:cubicBezTo>
                  <a:cubicBezTo>
                    <a:pt x="315" y="338"/>
                    <a:pt x="315" y="337"/>
                    <a:pt x="316" y="336"/>
                  </a:cubicBezTo>
                  <a:cubicBezTo>
                    <a:pt x="316" y="335"/>
                    <a:pt x="315" y="333"/>
                    <a:pt x="315" y="332"/>
                  </a:cubicBezTo>
                  <a:cubicBezTo>
                    <a:pt x="315" y="330"/>
                    <a:pt x="314" y="329"/>
                    <a:pt x="314" y="328"/>
                  </a:cubicBezTo>
                  <a:cubicBezTo>
                    <a:pt x="314" y="326"/>
                    <a:pt x="313" y="325"/>
                    <a:pt x="313" y="324"/>
                  </a:cubicBezTo>
                  <a:cubicBezTo>
                    <a:pt x="312" y="323"/>
                    <a:pt x="312" y="322"/>
                    <a:pt x="312" y="321"/>
                  </a:cubicBezTo>
                  <a:moveTo>
                    <a:pt x="6" y="306"/>
                  </a:moveTo>
                  <a:cubicBezTo>
                    <a:pt x="5" y="307"/>
                    <a:pt x="4" y="308"/>
                    <a:pt x="4" y="309"/>
                  </a:cubicBezTo>
                  <a:cubicBezTo>
                    <a:pt x="3" y="313"/>
                    <a:pt x="2" y="318"/>
                    <a:pt x="2" y="322"/>
                  </a:cubicBezTo>
                  <a:cubicBezTo>
                    <a:pt x="0" y="334"/>
                    <a:pt x="0" y="346"/>
                    <a:pt x="2" y="358"/>
                  </a:cubicBezTo>
                  <a:cubicBezTo>
                    <a:pt x="4" y="381"/>
                    <a:pt x="10" y="404"/>
                    <a:pt x="24" y="423"/>
                  </a:cubicBezTo>
                  <a:cubicBezTo>
                    <a:pt x="26" y="425"/>
                    <a:pt x="27" y="427"/>
                    <a:pt x="29" y="429"/>
                  </a:cubicBezTo>
                  <a:cubicBezTo>
                    <a:pt x="32" y="432"/>
                    <a:pt x="36" y="436"/>
                    <a:pt x="39" y="439"/>
                  </a:cubicBezTo>
                  <a:cubicBezTo>
                    <a:pt x="47" y="445"/>
                    <a:pt x="55" y="452"/>
                    <a:pt x="63" y="458"/>
                  </a:cubicBezTo>
                  <a:cubicBezTo>
                    <a:pt x="73" y="464"/>
                    <a:pt x="82" y="469"/>
                    <a:pt x="92" y="473"/>
                  </a:cubicBezTo>
                  <a:cubicBezTo>
                    <a:pt x="93" y="473"/>
                    <a:pt x="93" y="473"/>
                    <a:pt x="93" y="473"/>
                  </a:cubicBezTo>
                  <a:cubicBezTo>
                    <a:pt x="91" y="471"/>
                    <a:pt x="88" y="470"/>
                    <a:pt x="85" y="468"/>
                  </a:cubicBezTo>
                  <a:cubicBezTo>
                    <a:pt x="69" y="460"/>
                    <a:pt x="53" y="450"/>
                    <a:pt x="40" y="438"/>
                  </a:cubicBezTo>
                  <a:cubicBezTo>
                    <a:pt x="22" y="421"/>
                    <a:pt x="11" y="399"/>
                    <a:pt x="6" y="376"/>
                  </a:cubicBezTo>
                  <a:cubicBezTo>
                    <a:pt x="4" y="364"/>
                    <a:pt x="3" y="352"/>
                    <a:pt x="3" y="340"/>
                  </a:cubicBezTo>
                  <a:cubicBezTo>
                    <a:pt x="3" y="334"/>
                    <a:pt x="3" y="328"/>
                    <a:pt x="4" y="322"/>
                  </a:cubicBezTo>
                  <a:cubicBezTo>
                    <a:pt x="4" y="317"/>
                    <a:pt x="5" y="311"/>
                    <a:pt x="6" y="306"/>
                  </a:cubicBezTo>
                  <a:moveTo>
                    <a:pt x="13" y="298"/>
                  </a:moveTo>
                  <a:cubicBezTo>
                    <a:pt x="11" y="299"/>
                    <a:pt x="9" y="299"/>
                    <a:pt x="8" y="299"/>
                  </a:cubicBezTo>
                  <a:cubicBezTo>
                    <a:pt x="6" y="301"/>
                    <a:pt x="5" y="302"/>
                    <a:pt x="4" y="304"/>
                  </a:cubicBezTo>
                  <a:cubicBezTo>
                    <a:pt x="6" y="303"/>
                    <a:pt x="8" y="301"/>
                    <a:pt x="10" y="300"/>
                  </a:cubicBezTo>
                  <a:cubicBezTo>
                    <a:pt x="11" y="299"/>
                    <a:pt x="12" y="299"/>
                    <a:pt x="13" y="298"/>
                  </a:cubicBezTo>
                  <a:moveTo>
                    <a:pt x="93" y="285"/>
                  </a:moveTo>
                  <a:cubicBezTo>
                    <a:pt x="93" y="285"/>
                    <a:pt x="92" y="285"/>
                    <a:pt x="91" y="285"/>
                  </a:cubicBezTo>
                  <a:cubicBezTo>
                    <a:pt x="88" y="286"/>
                    <a:pt x="84" y="286"/>
                    <a:pt x="81" y="286"/>
                  </a:cubicBezTo>
                  <a:cubicBezTo>
                    <a:pt x="78" y="287"/>
                    <a:pt x="76" y="287"/>
                    <a:pt x="73" y="287"/>
                  </a:cubicBezTo>
                  <a:cubicBezTo>
                    <a:pt x="73" y="287"/>
                    <a:pt x="73" y="287"/>
                    <a:pt x="72" y="287"/>
                  </a:cubicBezTo>
                  <a:cubicBezTo>
                    <a:pt x="65" y="288"/>
                    <a:pt x="57" y="290"/>
                    <a:pt x="49" y="291"/>
                  </a:cubicBezTo>
                  <a:cubicBezTo>
                    <a:pt x="42" y="293"/>
                    <a:pt x="35" y="294"/>
                    <a:pt x="28" y="295"/>
                  </a:cubicBezTo>
                  <a:cubicBezTo>
                    <a:pt x="27" y="295"/>
                    <a:pt x="26" y="295"/>
                    <a:pt x="24" y="296"/>
                  </a:cubicBezTo>
                  <a:cubicBezTo>
                    <a:pt x="22" y="296"/>
                    <a:pt x="20" y="297"/>
                    <a:pt x="17" y="298"/>
                  </a:cubicBezTo>
                  <a:cubicBezTo>
                    <a:pt x="18" y="298"/>
                    <a:pt x="18" y="298"/>
                    <a:pt x="18" y="298"/>
                  </a:cubicBezTo>
                  <a:cubicBezTo>
                    <a:pt x="24" y="297"/>
                    <a:pt x="30" y="297"/>
                    <a:pt x="36" y="296"/>
                  </a:cubicBezTo>
                  <a:cubicBezTo>
                    <a:pt x="51" y="293"/>
                    <a:pt x="66" y="290"/>
                    <a:pt x="81" y="288"/>
                  </a:cubicBezTo>
                  <a:cubicBezTo>
                    <a:pt x="84" y="287"/>
                    <a:pt x="87" y="287"/>
                    <a:pt x="91" y="287"/>
                  </a:cubicBezTo>
                  <a:cubicBezTo>
                    <a:pt x="91" y="287"/>
                    <a:pt x="91" y="287"/>
                    <a:pt x="91" y="287"/>
                  </a:cubicBezTo>
                  <a:cubicBezTo>
                    <a:pt x="83" y="305"/>
                    <a:pt x="85" y="328"/>
                    <a:pt x="92" y="347"/>
                  </a:cubicBezTo>
                  <a:cubicBezTo>
                    <a:pt x="92" y="344"/>
                    <a:pt x="91" y="341"/>
                    <a:pt x="91" y="338"/>
                  </a:cubicBezTo>
                  <a:cubicBezTo>
                    <a:pt x="90" y="333"/>
                    <a:pt x="89" y="328"/>
                    <a:pt x="89" y="324"/>
                  </a:cubicBezTo>
                  <a:cubicBezTo>
                    <a:pt x="87" y="311"/>
                    <a:pt x="88" y="298"/>
                    <a:pt x="93" y="286"/>
                  </a:cubicBezTo>
                  <a:cubicBezTo>
                    <a:pt x="94" y="286"/>
                    <a:pt x="94" y="285"/>
                    <a:pt x="93" y="285"/>
                  </a:cubicBezTo>
                  <a:moveTo>
                    <a:pt x="127" y="283"/>
                  </a:moveTo>
                  <a:cubicBezTo>
                    <a:pt x="127" y="287"/>
                    <a:pt x="128" y="292"/>
                    <a:pt x="132" y="292"/>
                  </a:cubicBezTo>
                  <a:cubicBezTo>
                    <a:pt x="133" y="293"/>
                    <a:pt x="134" y="293"/>
                    <a:pt x="135" y="293"/>
                  </a:cubicBezTo>
                  <a:cubicBezTo>
                    <a:pt x="139" y="293"/>
                    <a:pt x="142" y="292"/>
                    <a:pt x="146" y="291"/>
                  </a:cubicBezTo>
                  <a:cubicBezTo>
                    <a:pt x="146" y="291"/>
                    <a:pt x="146" y="291"/>
                    <a:pt x="147" y="291"/>
                  </a:cubicBezTo>
                  <a:cubicBezTo>
                    <a:pt x="150" y="291"/>
                    <a:pt x="153" y="292"/>
                    <a:pt x="155" y="293"/>
                  </a:cubicBezTo>
                  <a:cubicBezTo>
                    <a:pt x="159" y="294"/>
                    <a:pt x="163" y="295"/>
                    <a:pt x="167" y="297"/>
                  </a:cubicBezTo>
                  <a:cubicBezTo>
                    <a:pt x="173" y="299"/>
                    <a:pt x="178" y="303"/>
                    <a:pt x="184" y="306"/>
                  </a:cubicBezTo>
                  <a:cubicBezTo>
                    <a:pt x="201" y="318"/>
                    <a:pt x="213" y="337"/>
                    <a:pt x="211" y="358"/>
                  </a:cubicBezTo>
                  <a:cubicBezTo>
                    <a:pt x="212" y="357"/>
                    <a:pt x="212" y="357"/>
                    <a:pt x="212" y="356"/>
                  </a:cubicBezTo>
                  <a:cubicBezTo>
                    <a:pt x="213" y="355"/>
                    <a:pt x="213" y="355"/>
                    <a:pt x="213" y="355"/>
                  </a:cubicBezTo>
                  <a:cubicBezTo>
                    <a:pt x="213" y="345"/>
                    <a:pt x="211" y="336"/>
                    <a:pt x="206" y="327"/>
                  </a:cubicBezTo>
                  <a:cubicBezTo>
                    <a:pt x="206" y="327"/>
                    <a:pt x="206" y="326"/>
                    <a:pt x="205" y="325"/>
                  </a:cubicBezTo>
                  <a:cubicBezTo>
                    <a:pt x="203" y="323"/>
                    <a:pt x="201" y="321"/>
                    <a:pt x="199" y="319"/>
                  </a:cubicBezTo>
                  <a:cubicBezTo>
                    <a:pt x="191" y="311"/>
                    <a:pt x="181" y="304"/>
                    <a:pt x="171" y="298"/>
                  </a:cubicBezTo>
                  <a:cubicBezTo>
                    <a:pt x="166" y="295"/>
                    <a:pt x="161" y="292"/>
                    <a:pt x="155" y="291"/>
                  </a:cubicBezTo>
                  <a:cubicBezTo>
                    <a:pt x="154" y="290"/>
                    <a:pt x="152" y="290"/>
                    <a:pt x="151" y="290"/>
                  </a:cubicBezTo>
                  <a:cubicBezTo>
                    <a:pt x="149" y="289"/>
                    <a:pt x="148" y="289"/>
                    <a:pt x="147" y="289"/>
                  </a:cubicBezTo>
                  <a:cubicBezTo>
                    <a:pt x="146" y="289"/>
                    <a:pt x="146" y="289"/>
                    <a:pt x="145" y="289"/>
                  </a:cubicBezTo>
                  <a:cubicBezTo>
                    <a:pt x="143" y="290"/>
                    <a:pt x="140" y="290"/>
                    <a:pt x="138" y="290"/>
                  </a:cubicBezTo>
                  <a:cubicBezTo>
                    <a:pt x="137" y="290"/>
                    <a:pt x="135" y="291"/>
                    <a:pt x="134" y="291"/>
                  </a:cubicBezTo>
                  <a:cubicBezTo>
                    <a:pt x="133" y="291"/>
                    <a:pt x="132" y="291"/>
                    <a:pt x="131" y="290"/>
                  </a:cubicBezTo>
                  <a:cubicBezTo>
                    <a:pt x="130" y="289"/>
                    <a:pt x="130" y="287"/>
                    <a:pt x="129" y="286"/>
                  </a:cubicBezTo>
                  <a:cubicBezTo>
                    <a:pt x="129" y="286"/>
                    <a:pt x="129" y="286"/>
                    <a:pt x="129" y="286"/>
                  </a:cubicBezTo>
                  <a:cubicBezTo>
                    <a:pt x="129" y="286"/>
                    <a:pt x="128" y="286"/>
                    <a:pt x="128" y="285"/>
                  </a:cubicBezTo>
                  <a:cubicBezTo>
                    <a:pt x="128" y="284"/>
                    <a:pt x="128" y="284"/>
                    <a:pt x="127" y="283"/>
                  </a:cubicBezTo>
                  <a:moveTo>
                    <a:pt x="127" y="264"/>
                  </a:moveTo>
                  <a:cubicBezTo>
                    <a:pt x="127" y="271"/>
                    <a:pt x="128" y="277"/>
                    <a:pt x="129" y="283"/>
                  </a:cubicBezTo>
                  <a:cubicBezTo>
                    <a:pt x="129" y="282"/>
                    <a:pt x="129" y="282"/>
                    <a:pt x="129" y="282"/>
                  </a:cubicBezTo>
                  <a:cubicBezTo>
                    <a:pt x="129" y="279"/>
                    <a:pt x="129" y="276"/>
                    <a:pt x="129" y="273"/>
                  </a:cubicBezTo>
                  <a:cubicBezTo>
                    <a:pt x="128" y="270"/>
                    <a:pt x="128" y="267"/>
                    <a:pt x="127" y="264"/>
                  </a:cubicBezTo>
                  <a:moveTo>
                    <a:pt x="234" y="254"/>
                  </a:moveTo>
                  <a:cubicBezTo>
                    <a:pt x="233" y="254"/>
                    <a:pt x="232" y="254"/>
                    <a:pt x="231" y="254"/>
                  </a:cubicBezTo>
                  <a:cubicBezTo>
                    <a:pt x="232" y="255"/>
                    <a:pt x="232" y="255"/>
                    <a:pt x="233" y="255"/>
                  </a:cubicBezTo>
                  <a:cubicBezTo>
                    <a:pt x="234" y="255"/>
                    <a:pt x="235" y="254"/>
                    <a:pt x="236" y="254"/>
                  </a:cubicBezTo>
                  <a:cubicBezTo>
                    <a:pt x="235" y="254"/>
                    <a:pt x="234" y="254"/>
                    <a:pt x="234" y="254"/>
                  </a:cubicBezTo>
                  <a:moveTo>
                    <a:pt x="123" y="248"/>
                  </a:moveTo>
                  <a:cubicBezTo>
                    <a:pt x="123" y="250"/>
                    <a:pt x="123" y="253"/>
                    <a:pt x="123" y="255"/>
                  </a:cubicBezTo>
                  <a:cubicBezTo>
                    <a:pt x="123" y="257"/>
                    <a:pt x="124" y="260"/>
                    <a:pt x="124" y="262"/>
                  </a:cubicBezTo>
                  <a:cubicBezTo>
                    <a:pt x="125" y="263"/>
                    <a:pt x="125" y="264"/>
                    <a:pt x="125" y="265"/>
                  </a:cubicBezTo>
                  <a:cubicBezTo>
                    <a:pt x="125" y="261"/>
                    <a:pt x="125" y="258"/>
                    <a:pt x="125" y="254"/>
                  </a:cubicBezTo>
                  <a:cubicBezTo>
                    <a:pt x="124" y="252"/>
                    <a:pt x="124" y="250"/>
                    <a:pt x="123" y="248"/>
                  </a:cubicBezTo>
                  <a:moveTo>
                    <a:pt x="121" y="240"/>
                  </a:moveTo>
                  <a:cubicBezTo>
                    <a:pt x="121" y="242"/>
                    <a:pt x="121" y="244"/>
                    <a:pt x="121" y="247"/>
                  </a:cubicBezTo>
                  <a:cubicBezTo>
                    <a:pt x="121" y="247"/>
                    <a:pt x="121" y="248"/>
                    <a:pt x="121" y="248"/>
                  </a:cubicBezTo>
                  <a:cubicBezTo>
                    <a:pt x="121" y="246"/>
                    <a:pt x="121" y="244"/>
                    <a:pt x="122" y="242"/>
                  </a:cubicBezTo>
                  <a:cubicBezTo>
                    <a:pt x="121" y="241"/>
                    <a:pt x="121" y="241"/>
                    <a:pt x="121" y="240"/>
                  </a:cubicBezTo>
                  <a:moveTo>
                    <a:pt x="172" y="183"/>
                  </a:moveTo>
                  <a:cubicBezTo>
                    <a:pt x="166" y="185"/>
                    <a:pt x="160" y="187"/>
                    <a:pt x="154" y="189"/>
                  </a:cubicBezTo>
                  <a:cubicBezTo>
                    <a:pt x="148" y="191"/>
                    <a:pt x="142" y="192"/>
                    <a:pt x="137" y="195"/>
                  </a:cubicBezTo>
                  <a:cubicBezTo>
                    <a:pt x="132" y="197"/>
                    <a:pt x="126" y="199"/>
                    <a:pt x="122" y="203"/>
                  </a:cubicBezTo>
                  <a:cubicBezTo>
                    <a:pt x="119" y="206"/>
                    <a:pt x="118" y="210"/>
                    <a:pt x="117" y="214"/>
                  </a:cubicBezTo>
                  <a:cubicBezTo>
                    <a:pt x="116" y="223"/>
                    <a:pt x="118" y="232"/>
                    <a:pt x="119" y="240"/>
                  </a:cubicBezTo>
                  <a:cubicBezTo>
                    <a:pt x="119" y="237"/>
                    <a:pt x="119" y="233"/>
                    <a:pt x="119" y="230"/>
                  </a:cubicBezTo>
                  <a:cubicBezTo>
                    <a:pt x="118" y="222"/>
                    <a:pt x="118" y="213"/>
                    <a:pt x="122" y="207"/>
                  </a:cubicBezTo>
                  <a:cubicBezTo>
                    <a:pt x="125" y="202"/>
                    <a:pt x="131" y="199"/>
                    <a:pt x="136" y="197"/>
                  </a:cubicBezTo>
                  <a:cubicBezTo>
                    <a:pt x="142" y="194"/>
                    <a:pt x="149" y="193"/>
                    <a:pt x="155" y="191"/>
                  </a:cubicBezTo>
                  <a:cubicBezTo>
                    <a:pt x="161" y="189"/>
                    <a:pt x="167" y="186"/>
                    <a:pt x="172" y="183"/>
                  </a:cubicBezTo>
                  <a:moveTo>
                    <a:pt x="204" y="150"/>
                  </a:moveTo>
                  <a:cubicBezTo>
                    <a:pt x="204" y="151"/>
                    <a:pt x="203" y="151"/>
                    <a:pt x="202" y="152"/>
                  </a:cubicBezTo>
                  <a:cubicBezTo>
                    <a:pt x="201" y="154"/>
                    <a:pt x="200" y="155"/>
                    <a:pt x="199" y="157"/>
                  </a:cubicBezTo>
                  <a:cubicBezTo>
                    <a:pt x="193" y="167"/>
                    <a:pt x="183" y="174"/>
                    <a:pt x="173" y="180"/>
                  </a:cubicBezTo>
                  <a:cubicBezTo>
                    <a:pt x="173" y="180"/>
                    <a:pt x="172" y="181"/>
                    <a:pt x="172" y="181"/>
                  </a:cubicBezTo>
                  <a:cubicBezTo>
                    <a:pt x="176" y="179"/>
                    <a:pt x="181" y="177"/>
                    <a:pt x="185" y="174"/>
                  </a:cubicBezTo>
                  <a:cubicBezTo>
                    <a:pt x="186" y="174"/>
                    <a:pt x="186" y="174"/>
                    <a:pt x="187" y="173"/>
                  </a:cubicBezTo>
                  <a:cubicBezTo>
                    <a:pt x="192" y="169"/>
                    <a:pt x="196" y="165"/>
                    <a:pt x="200" y="159"/>
                  </a:cubicBezTo>
                  <a:cubicBezTo>
                    <a:pt x="202" y="156"/>
                    <a:pt x="203" y="153"/>
                    <a:pt x="204" y="150"/>
                  </a:cubicBezTo>
                  <a:moveTo>
                    <a:pt x="205" y="145"/>
                  </a:moveTo>
                  <a:cubicBezTo>
                    <a:pt x="205" y="145"/>
                    <a:pt x="205" y="146"/>
                    <a:pt x="205" y="146"/>
                  </a:cubicBezTo>
                  <a:cubicBezTo>
                    <a:pt x="205" y="146"/>
                    <a:pt x="205" y="146"/>
                    <a:pt x="205" y="146"/>
                  </a:cubicBezTo>
                  <a:cubicBezTo>
                    <a:pt x="205" y="145"/>
                    <a:pt x="205" y="145"/>
                    <a:pt x="205" y="145"/>
                  </a:cubicBezTo>
                  <a:moveTo>
                    <a:pt x="63" y="143"/>
                  </a:moveTo>
                  <a:cubicBezTo>
                    <a:pt x="66" y="145"/>
                    <a:pt x="69" y="146"/>
                    <a:pt x="72" y="147"/>
                  </a:cubicBezTo>
                  <a:cubicBezTo>
                    <a:pt x="76" y="147"/>
                    <a:pt x="79" y="148"/>
                    <a:pt x="82" y="149"/>
                  </a:cubicBezTo>
                  <a:cubicBezTo>
                    <a:pt x="84" y="149"/>
                    <a:pt x="86" y="149"/>
                    <a:pt x="87" y="149"/>
                  </a:cubicBezTo>
                  <a:cubicBezTo>
                    <a:pt x="88" y="150"/>
                    <a:pt x="90" y="150"/>
                    <a:pt x="91" y="150"/>
                  </a:cubicBezTo>
                  <a:cubicBezTo>
                    <a:pt x="88" y="149"/>
                    <a:pt x="84" y="148"/>
                    <a:pt x="81" y="147"/>
                  </a:cubicBezTo>
                  <a:cubicBezTo>
                    <a:pt x="77" y="146"/>
                    <a:pt x="73" y="145"/>
                    <a:pt x="68" y="144"/>
                  </a:cubicBezTo>
                  <a:cubicBezTo>
                    <a:pt x="66" y="144"/>
                    <a:pt x="65" y="144"/>
                    <a:pt x="63" y="143"/>
                  </a:cubicBezTo>
                  <a:moveTo>
                    <a:pt x="113" y="136"/>
                  </a:moveTo>
                  <a:cubicBezTo>
                    <a:pt x="112" y="137"/>
                    <a:pt x="112" y="137"/>
                    <a:pt x="112" y="138"/>
                  </a:cubicBezTo>
                  <a:cubicBezTo>
                    <a:pt x="111" y="139"/>
                    <a:pt x="111" y="140"/>
                    <a:pt x="110" y="142"/>
                  </a:cubicBezTo>
                  <a:cubicBezTo>
                    <a:pt x="110" y="144"/>
                    <a:pt x="110" y="146"/>
                    <a:pt x="110" y="148"/>
                  </a:cubicBezTo>
                  <a:cubicBezTo>
                    <a:pt x="109" y="150"/>
                    <a:pt x="108" y="151"/>
                    <a:pt x="107" y="151"/>
                  </a:cubicBezTo>
                  <a:cubicBezTo>
                    <a:pt x="106" y="152"/>
                    <a:pt x="104" y="152"/>
                    <a:pt x="103" y="152"/>
                  </a:cubicBezTo>
                  <a:cubicBezTo>
                    <a:pt x="102" y="152"/>
                    <a:pt x="101" y="152"/>
                    <a:pt x="100" y="152"/>
                  </a:cubicBezTo>
                  <a:cubicBezTo>
                    <a:pt x="101" y="152"/>
                    <a:pt x="101" y="152"/>
                    <a:pt x="101" y="152"/>
                  </a:cubicBezTo>
                  <a:cubicBezTo>
                    <a:pt x="102" y="152"/>
                    <a:pt x="102" y="153"/>
                    <a:pt x="101" y="154"/>
                  </a:cubicBezTo>
                  <a:cubicBezTo>
                    <a:pt x="102" y="154"/>
                    <a:pt x="103" y="154"/>
                    <a:pt x="103" y="154"/>
                  </a:cubicBezTo>
                  <a:cubicBezTo>
                    <a:pt x="105" y="154"/>
                    <a:pt x="106" y="154"/>
                    <a:pt x="107" y="153"/>
                  </a:cubicBezTo>
                  <a:cubicBezTo>
                    <a:pt x="110" y="153"/>
                    <a:pt x="111" y="151"/>
                    <a:pt x="112" y="148"/>
                  </a:cubicBezTo>
                  <a:cubicBezTo>
                    <a:pt x="112" y="148"/>
                    <a:pt x="112" y="148"/>
                    <a:pt x="112" y="148"/>
                  </a:cubicBezTo>
                  <a:cubicBezTo>
                    <a:pt x="111" y="148"/>
                    <a:pt x="110" y="147"/>
                    <a:pt x="111" y="146"/>
                  </a:cubicBezTo>
                  <a:cubicBezTo>
                    <a:pt x="111" y="146"/>
                    <a:pt x="112" y="146"/>
                    <a:pt x="112" y="145"/>
                  </a:cubicBezTo>
                  <a:cubicBezTo>
                    <a:pt x="112" y="144"/>
                    <a:pt x="112" y="142"/>
                    <a:pt x="112" y="140"/>
                  </a:cubicBezTo>
                  <a:cubicBezTo>
                    <a:pt x="112" y="139"/>
                    <a:pt x="112" y="137"/>
                    <a:pt x="113" y="136"/>
                  </a:cubicBezTo>
                  <a:moveTo>
                    <a:pt x="303" y="130"/>
                  </a:moveTo>
                  <a:cubicBezTo>
                    <a:pt x="303" y="130"/>
                    <a:pt x="303" y="130"/>
                    <a:pt x="302" y="131"/>
                  </a:cubicBezTo>
                  <a:cubicBezTo>
                    <a:pt x="302" y="131"/>
                    <a:pt x="302" y="131"/>
                    <a:pt x="302" y="131"/>
                  </a:cubicBezTo>
                  <a:cubicBezTo>
                    <a:pt x="301" y="131"/>
                    <a:pt x="301" y="131"/>
                    <a:pt x="301" y="130"/>
                  </a:cubicBezTo>
                  <a:cubicBezTo>
                    <a:pt x="301" y="133"/>
                    <a:pt x="301" y="136"/>
                    <a:pt x="301" y="139"/>
                  </a:cubicBezTo>
                  <a:cubicBezTo>
                    <a:pt x="300" y="150"/>
                    <a:pt x="299" y="161"/>
                    <a:pt x="296" y="171"/>
                  </a:cubicBezTo>
                  <a:cubicBezTo>
                    <a:pt x="292" y="189"/>
                    <a:pt x="283" y="206"/>
                    <a:pt x="272" y="220"/>
                  </a:cubicBezTo>
                  <a:cubicBezTo>
                    <a:pt x="271" y="221"/>
                    <a:pt x="270" y="221"/>
                    <a:pt x="269" y="222"/>
                  </a:cubicBezTo>
                  <a:cubicBezTo>
                    <a:pt x="266" y="225"/>
                    <a:pt x="263" y="228"/>
                    <a:pt x="259" y="231"/>
                  </a:cubicBezTo>
                  <a:cubicBezTo>
                    <a:pt x="247" y="240"/>
                    <a:pt x="233" y="247"/>
                    <a:pt x="220" y="255"/>
                  </a:cubicBezTo>
                  <a:cubicBezTo>
                    <a:pt x="219" y="255"/>
                    <a:pt x="219" y="256"/>
                    <a:pt x="220" y="257"/>
                  </a:cubicBezTo>
                  <a:cubicBezTo>
                    <a:pt x="223" y="258"/>
                    <a:pt x="226" y="258"/>
                    <a:pt x="228" y="258"/>
                  </a:cubicBezTo>
                  <a:cubicBezTo>
                    <a:pt x="232" y="258"/>
                    <a:pt x="236" y="258"/>
                    <a:pt x="240" y="259"/>
                  </a:cubicBezTo>
                  <a:cubicBezTo>
                    <a:pt x="247" y="260"/>
                    <a:pt x="253" y="262"/>
                    <a:pt x="260" y="265"/>
                  </a:cubicBezTo>
                  <a:cubicBezTo>
                    <a:pt x="272" y="271"/>
                    <a:pt x="283" y="279"/>
                    <a:pt x="292" y="290"/>
                  </a:cubicBezTo>
                  <a:cubicBezTo>
                    <a:pt x="300" y="299"/>
                    <a:pt x="306" y="311"/>
                    <a:pt x="310" y="322"/>
                  </a:cubicBezTo>
                  <a:cubicBezTo>
                    <a:pt x="310" y="320"/>
                    <a:pt x="309" y="317"/>
                    <a:pt x="309" y="314"/>
                  </a:cubicBezTo>
                  <a:cubicBezTo>
                    <a:pt x="305" y="306"/>
                    <a:pt x="301" y="298"/>
                    <a:pt x="295" y="291"/>
                  </a:cubicBezTo>
                  <a:cubicBezTo>
                    <a:pt x="287" y="281"/>
                    <a:pt x="277" y="272"/>
                    <a:pt x="266" y="266"/>
                  </a:cubicBezTo>
                  <a:cubicBezTo>
                    <a:pt x="262" y="264"/>
                    <a:pt x="258" y="262"/>
                    <a:pt x="254" y="261"/>
                  </a:cubicBezTo>
                  <a:cubicBezTo>
                    <a:pt x="251" y="260"/>
                    <a:pt x="248" y="259"/>
                    <a:pt x="245" y="258"/>
                  </a:cubicBezTo>
                  <a:cubicBezTo>
                    <a:pt x="240" y="258"/>
                    <a:pt x="235" y="258"/>
                    <a:pt x="230" y="256"/>
                  </a:cubicBezTo>
                  <a:cubicBezTo>
                    <a:pt x="228" y="256"/>
                    <a:pt x="225" y="256"/>
                    <a:pt x="223" y="255"/>
                  </a:cubicBezTo>
                  <a:cubicBezTo>
                    <a:pt x="232" y="250"/>
                    <a:pt x="241" y="245"/>
                    <a:pt x="250" y="240"/>
                  </a:cubicBezTo>
                  <a:cubicBezTo>
                    <a:pt x="243" y="244"/>
                    <a:pt x="236" y="249"/>
                    <a:pt x="229" y="253"/>
                  </a:cubicBezTo>
                  <a:cubicBezTo>
                    <a:pt x="228" y="253"/>
                    <a:pt x="228" y="254"/>
                    <a:pt x="228" y="254"/>
                  </a:cubicBezTo>
                  <a:cubicBezTo>
                    <a:pt x="228" y="254"/>
                    <a:pt x="228" y="254"/>
                    <a:pt x="228" y="254"/>
                  </a:cubicBezTo>
                  <a:cubicBezTo>
                    <a:pt x="230" y="253"/>
                    <a:pt x="232" y="252"/>
                    <a:pt x="234" y="252"/>
                  </a:cubicBezTo>
                  <a:cubicBezTo>
                    <a:pt x="244" y="246"/>
                    <a:pt x="253" y="240"/>
                    <a:pt x="262" y="232"/>
                  </a:cubicBezTo>
                  <a:cubicBezTo>
                    <a:pt x="265" y="230"/>
                    <a:pt x="268" y="227"/>
                    <a:pt x="270" y="224"/>
                  </a:cubicBezTo>
                  <a:cubicBezTo>
                    <a:pt x="274" y="221"/>
                    <a:pt x="278" y="217"/>
                    <a:pt x="281" y="212"/>
                  </a:cubicBezTo>
                  <a:cubicBezTo>
                    <a:pt x="297" y="191"/>
                    <a:pt x="303" y="164"/>
                    <a:pt x="303" y="138"/>
                  </a:cubicBezTo>
                  <a:cubicBezTo>
                    <a:pt x="303" y="135"/>
                    <a:pt x="303" y="132"/>
                    <a:pt x="303" y="130"/>
                  </a:cubicBezTo>
                  <a:moveTo>
                    <a:pt x="306" y="129"/>
                  </a:moveTo>
                  <a:cubicBezTo>
                    <a:pt x="305" y="129"/>
                    <a:pt x="304" y="129"/>
                    <a:pt x="304" y="130"/>
                  </a:cubicBezTo>
                  <a:cubicBezTo>
                    <a:pt x="304" y="141"/>
                    <a:pt x="303" y="152"/>
                    <a:pt x="301" y="163"/>
                  </a:cubicBezTo>
                  <a:cubicBezTo>
                    <a:pt x="299" y="177"/>
                    <a:pt x="296" y="190"/>
                    <a:pt x="289" y="202"/>
                  </a:cubicBezTo>
                  <a:cubicBezTo>
                    <a:pt x="282" y="213"/>
                    <a:pt x="274" y="223"/>
                    <a:pt x="264" y="232"/>
                  </a:cubicBezTo>
                  <a:cubicBezTo>
                    <a:pt x="258" y="237"/>
                    <a:pt x="252" y="241"/>
                    <a:pt x="246" y="245"/>
                  </a:cubicBezTo>
                  <a:cubicBezTo>
                    <a:pt x="243" y="248"/>
                    <a:pt x="239" y="251"/>
                    <a:pt x="235" y="252"/>
                  </a:cubicBezTo>
                  <a:cubicBezTo>
                    <a:pt x="236" y="252"/>
                    <a:pt x="236" y="252"/>
                    <a:pt x="236" y="252"/>
                  </a:cubicBezTo>
                  <a:cubicBezTo>
                    <a:pt x="237" y="252"/>
                    <a:pt x="238" y="253"/>
                    <a:pt x="239" y="253"/>
                  </a:cubicBezTo>
                  <a:cubicBezTo>
                    <a:pt x="240" y="252"/>
                    <a:pt x="242" y="251"/>
                    <a:pt x="244" y="250"/>
                  </a:cubicBezTo>
                  <a:cubicBezTo>
                    <a:pt x="244" y="249"/>
                    <a:pt x="244" y="249"/>
                    <a:pt x="244" y="249"/>
                  </a:cubicBezTo>
                  <a:cubicBezTo>
                    <a:pt x="244" y="249"/>
                    <a:pt x="244" y="249"/>
                    <a:pt x="244" y="249"/>
                  </a:cubicBezTo>
                  <a:cubicBezTo>
                    <a:pt x="245" y="248"/>
                    <a:pt x="246" y="248"/>
                    <a:pt x="246" y="248"/>
                  </a:cubicBezTo>
                  <a:cubicBezTo>
                    <a:pt x="251" y="244"/>
                    <a:pt x="256" y="241"/>
                    <a:pt x="260" y="237"/>
                  </a:cubicBezTo>
                  <a:cubicBezTo>
                    <a:pt x="266" y="232"/>
                    <a:pt x="272" y="227"/>
                    <a:pt x="278" y="221"/>
                  </a:cubicBezTo>
                  <a:cubicBezTo>
                    <a:pt x="277" y="221"/>
                    <a:pt x="277" y="221"/>
                    <a:pt x="277" y="221"/>
                  </a:cubicBezTo>
                  <a:cubicBezTo>
                    <a:pt x="276" y="221"/>
                    <a:pt x="276" y="219"/>
                    <a:pt x="277" y="219"/>
                  </a:cubicBezTo>
                  <a:cubicBezTo>
                    <a:pt x="278" y="219"/>
                    <a:pt x="279" y="219"/>
                    <a:pt x="280" y="218"/>
                  </a:cubicBezTo>
                  <a:cubicBezTo>
                    <a:pt x="283" y="215"/>
                    <a:pt x="285" y="212"/>
                    <a:pt x="287" y="208"/>
                  </a:cubicBezTo>
                  <a:cubicBezTo>
                    <a:pt x="293" y="199"/>
                    <a:pt x="298" y="188"/>
                    <a:pt x="301" y="177"/>
                  </a:cubicBezTo>
                  <a:cubicBezTo>
                    <a:pt x="300" y="177"/>
                    <a:pt x="300" y="176"/>
                    <a:pt x="301" y="176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301" y="175"/>
                    <a:pt x="301" y="174"/>
                    <a:pt x="302" y="173"/>
                  </a:cubicBezTo>
                  <a:cubicBezTo>
                    <a:pt x="304" y="161"/>
                    <a:pt x="305" y="149"/>
                    <a:pt x="306" y="138"/>
                  </a:cubicBezTo>
                  <a:cubicBezTo>
                    <a:pt x="306" y="138"/>
                    <a:pt x="306" y="138"/>
                    <a:pt x="306" y="138"/>
                  </a:cubicBezTo>
                  <a:cubicBezTo>
                    <a:pt x="305" y="138"/>
                    <a:pt x="304" y="136"/>
                    <a:pt x="305" y="136"/>
                  </a:cubicBezTo>
                  <a:cubicBezTo>
                    <a:pt x="305" y="136"/>
                    <a:pt x="305" y="136"/>
                    <a:pt x="306" y="135"/>
                  </a:cubicBezTo>
                  <a:cubicBezTo>
                    <a:pt x="306" y="133"/>
                    <a:pt x="306" y="131"/>
                    <a:pt x="306" y="129"/>
                  </a:cubicBezTo>
                  <a:moveTo>
                    <a:pt x="203" y="107"/>
                  </a:moveTo>
                  <a:cubicBezTo>
                    <a:pt x="205" y="112"/>
                    <a:pt x="207" y="117"/>
                    <a:pt x="208" y="123"/>
                  </a:cubicBezTo>
                  <a:cubicBezTo>
                    <a:pt x="208" y="126"/>
                    <a:pt x="208" y="129"/>
                    <a:pt x="208" y="132"/>
                  </a:cubicBezTo>
                  <a:cubicBezTo>
                    <a:pt x="208" y="136"/>
                    <a:pt x="208" y="139"/>
                    <a:pt x="208" y="142"/>
                  </a:cubicBezTo>
                  <a:cubicBezTo>
                    <a:pt x="208" y="141"/>
                    <a:pt x="209" y="140"/>
                    <a:pt x="209" y="139"/>
                  </a:cubicBezTo>
                  <a:cubicBezTo>
                    <a:pt x="211" y="131"/>
                    <a:pt x="210" y="123"/>
                    <a:pt x="208" y="116"/>
                  </a:cubicBezTo>
                  <a:cubicBezTo>
                    <a:pt x="207" y="113"/>
                    <a:pt x="205" y="110"/>
                    <a:pt x="203" y="107"/>
                  </a:cubicBezTo>
                  <a:moveTo>
                    <a:pt x="198" y="100"/>
                  </a:moveTo>
                  <a:cubicBezTo>
                    <a:pt x="200" y="102"/>
                    <a:pt x="202" y="104"/>
                    <a:pt x="204" y="106"/>
                  </a:cubicBezTo>
                  <a:cubicBezTo>
                    <a:pt x="203" y="104"/>
                    <a:pt x="202" y="103"/>
                    <a:pt x="201" y="102"/>
                  </a:cubicBezTo>
                  <a:cubicBezTo>
                    <a:pt x="200" y="101"/>
                    <a:pt x="199" y="101"/>
                    <a:pt x="198" y="100"/>
                  </a:cubicBezTo>
                  <a:moveTo>
                    <a:pt x="170" y="90"/>
                  </a:moveTo>
                  <a:cubicBezTo>
                    <a:pt x="164" y="90"/>
                    <a:pt x="158" y="91"/>
                    <a:pt x="152" y="92"/>
                  </a:cubicBezTo>
                  <a:cubicBezTo>
                    <a:pt x="141" y="95"/>
                    <a:pt x="130" y="101"/>
                    <a:pt x="122" y="109"/>
                  </a:cubicBezTo>
                  <a:cubicBezTo>
                    <a:pt x="117" y="114"/>
                    <a:pt x="114" y="120"/>
                    <a:pt x="112" y="127"/>
                  </a:cubicBezTo>
                  <a:cubicBezTo>
                    <a:pt x="113" y="125"/>
                    <a:pt x="115" y="124"/>
                    <a:pt x="116" y="122"/>
                  </a:cubicBezTo>
                  <a:cubicBezTo>
                    <a:pt x="117" y="121"/>
                    <a:pt x="118" y="119"/>
                    <a:pt x="119" y="118"/>
                  </a:cubicBezTo>
                  <a:cubicBezTo>
                    <a:pt x="119" y="116"/>
                    <a:pt x="120" y="115"/>
                    <a:pt x="121" y="113"/>
                  </a:cubicBezTo>
                  <a:cubicBezTo>
                    <a:pt x="128" y="103"/>
                    <a:pt x="141" y="97"/>
                    <a:pt x="152" y="94"/>
                  </a:cubicBezTo>
                  <a:cubicBezTo>
                    <a:pt x="158" y="92"/>
                    <a:pt x="164" y="92"/>
                    <a:pt x="170" y="92"/>
                  </a:cubicBezTo>
                  <a:cubicBezTo>
                    <a:pt x="176" y="92"/>
                    <a:pt x="182" y="93"/>
                    <a:pt x="188" y="95"/>
                  </a:cubicBezTo>
                  <a:cubicBezTo>
                    <a:pt x="189" y="95"/>
                    <a:pt x="190" y="95"/>
                    <a:pt x="190" y="96"/>
                  </a:cubicBezTo>
                  <a:cubicBezTo>
                    <a:pt x="191" y="96"/>
                    <a:pt x="192" y="96"/>
                    <a:pt x="193" y="96"/>
                  </a:cubicBezTo>
                  <a:cubicBezTo>
                    <a:pt x="194" y="97"/>
                    <a:pt x="195" y="97"/>
                    <a:pt x="197" y="98"/>
                  </a:cubicBezTo>
                  <a:cubicBezTo>
                    <a:pt x="193" y="95"/>
                    <a:pt x="190" y="93"/>
                    <a:pt x="186" y="92"/>
                  </a:cubicBezTo>
                  <a:cubicBezTo>
                    <a:pt x="181" y="90"/>
                    <a:pt x="175" y="90"/>
                    <a:pt x="170" y="90"/>
                  </a:cubicBezTo>
                  <a:moveTo>
                    <a:pt x="287" y="60"/>
                  </a:moveTo>
                  <a:cubicBezTo>
                    <a:pt x="286" y="61"/>
                    <a:pt x="286" y="61"/>
                    <a:pt x="285" y="62"/>
                  </a:cubicBezTo>
                  <a:cubicBezTo>
                    <a:pt x="286" y="63"/>
                    <a:pt x="287" y="65"/>
                    <a:pt x="289" y="67"/>
                  </a:cubicBezTo>
                  <a:cubicBezTo>
                    <a:pt x="287" y="65"/>
                    <a:pt x="286" y="64"/>
                    <a:pt x="285" y="62"/>
                  </a:cubicBezTo>
                  <a:cubicBezTo>
                    <a:pt x="284" y="62"/>
                    <a:pt x="284" y="62"/>
                    <a:pt x="283" y="63"/>
                  </a:cubicBezTo>
                  <a:cubicBezTo>
                    <a:pt x="286" y="67"/>
                    <a:pt x="289" y="72"/>
                    <a:pt x="291" y="76"/>
                  </a:cubicBezTo>
                  <a:cubicBezTo>
                    <a:pt x="294" y="81"/>
                    <a:pt x="296" y="86"/>
                    <a:pt x="298" y="92"/>
                  </a:cubicBezTo>
                  <a:cubicBezTo>
                    <a:pt x="299" y="95"/>
                    <a:pt x="300" y="99"/>
                    <a:pt x="300" y="103"/>
                  </a:cubicBezTo>
                  <a:cubicBezTo>
                    <a:pt x="301" y="103"/>
                    <a:pt x="302" y="102"/>
                    <a:pt x="303" y="102"/>
                  </a:cubicBezTo>
                  <a:cubicBezTo>
                    <a:pt x="302" y="98"/>
                    <a:pt x="301" y="94"/>
                    <a:pt x="300" y="90"/>
                  </a:cubicBezTo>
                  <a:cubicBezTo>
                    <a:pt x="299" y="87"/>
                    <a:pt x="298" y="84"/>
                    <a:pt x="297" y="81"/>
                  </a:cubicBezTo>
                  <a:cubicBezTo>
                    <a:pt x="295" y="77"/>
                    <a:pt x="293" y="72"/>
                    <a:pt x="291" y="68"/>
                  </a:cubicBezTo>
                  <a:cubicBezTo>
                    <a:pt x="291" y="68"/>
                    <a:pt x="291" y="68"/>
                    <a:pt x="290" y="68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89" y="69"/>
                    <a:pt x="289" y="67"/>
                    <a:pt x="290" y="67"/>
                  </a:cubicBezTo>
                  <a:cubicBezTo>
                    <a:pt x="290" y="67"/>
                    <a:pt x="290" y="66"/>
                    <a:pt x="290" y="66"/>
                  </a:cubicBezTo>
                  <a:cubicBezTo>
                    <a:pt x="289" y="64"/>
                    <a:pt x="288" y="62"/>
                    <a:pt x="287" y="60"/>
                  </a:cubicBezTo>
                  <a:moveTo>
                    <a:pt x="278" y="53"/>
                  </a:moveTo>
                  <a:cubicBezTo>
                    <a:pt x="278" y="54"/>
                    <a:pt x="277" y="54"/>
                    <a:pt x="277" y="54"/>
                  </a:cubicBezTo>
                  <a:cubicBezTo>
                    <a:pt x="278" y="57"/>
                    <a:pt x="280" y="59"/>
                    <a:pt x="282" y="61"/>
                  </a:cubicBezTo>
                  <a:cubicBezTo>
                    <a:pt x="282" y="61"/>
                    <a:pt x="283" y="60"/>
                    <a:pt x="284" y="60"/>
                  </a:cubicBezTo>
                  <a:cubicBezTo>
                    <a:pt x="282" y="58"/>
                    <a:pt x="280" y="56"/>
                    <a:pt x="278" y="53"/>
                  </a:cubicBezTo>
                  <a:moveTo>
                    <a:pt x="281" y="52"/>
                  </a:moveTo>
                  <a:cubicBezTo>
                    <a:pt x="280" y="52"/>
                    <a:pt x="280" y="53"/>
                    <a:pt x="279" y="53"/>
                  </a:cubicBezTo>
                  <a:cubicBezTo>
                    <a:pt x="281" y="55"/>
                    <a:pt x="282" y="57"/>
                    <a:pt x="284" y="60"/>
                  </a:cubicBezTo>
                  <a:cubicBezTo>
                    <a:pt x="285" y="59"/>
                    <a:pt x="285" y="59"/>
                    <a:pt x="286" y="59"/>
                  </a:cubicBezTo>
                  <a:cubicBezTo>
                    <a:pt x="284" y="56"/>
                    <a:pt x="283" y="54"/>
                    <a:pt x="281" y="52"/>
                  </a:cubicBezTo>
                  <a:moveTo>
                    <a:pt x="275" y="45"/>
                  </a:moveTo>
                  <a:cubicBezTo>
                    <a:pt x="274" y="45"/>
                    <a:pt x="274" y="46"/>
                    <a:pt x="273" y="46"/>
                  </a:cubicBezTo>
                  <a:cubicBezTo>
                    <a:pt x="275" y="48"/>
                    <a:pt x="276" y="50"/>
                    <a:pt x="278" y="51"/>
                  </a:cubicBezTo>
                  <a:cubicBezTo>
                    <a:pt x="278" y="51"/>
                    <a:pt x="279" y="51"/>
                    <a:pt x="279" y="50"/>
                  </a:cubicBezTo>
                  <a:cubicBezTo>
                    <a:pt x="279" y="50"/>
                    <a:pt x="279" y="50"/>
                    <a:pt x="279" y="50"/>
                  </a:cubicBezTo>
                  <a:cubicBezTo>
                    <a:pt x="278" y="48"/>
                    <a:pt x="276" y="46"/>
                    <a:pt x="275" y="45"/>
                  </a:cubicBezTo>
                  <a:moveTo>
                    <a:pt x="240" y="19"/>
                  </a:moveTo>
                  <a:cubicBezTo>
                    <a:pt x="239" y="20"/>
                    <a:pt x="238" y="21"/>
                    <a:pt x="237" y="21"/>
                  </a:cubicBezTo>
                  <a:cubicBezTo>
                    <a:pt x="241" y="23"/>
                    <a:pt x="244" y="25"/>
                    <a:pt x="247" y="26"/>
                  </a:cubicBezTo>
                  <a:cubicBezTo>
                    <a:pt x="254" y="32"/>
                    <a:pt x="261" y="38"/>
                    <a:pt x="267" y="44"/>
                  </a:cubicBezTo>
                  <a:cubicBezTo>
                    <a:pt x="270" y="47"/>
                    <a:pt x="273" y="50"/>
                    <a:pt x="275" y="53"/>
                  </a:cubicBezTo>
                  <a:cubicBezTo>
                    <a:pt x="276" y="52"/>
                    <a:pt x="276" y="52"/>
                    <a:pt x="277" y="52"/>
                  </a:cubicBezTo>
                  <a:cubicBezTo>
                    <a:pt x="276" y="50"/>
                    <a:pt x="274" y="48"/>
                    <a:pt x="272" y="47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71" y="47"/>
                    <a:pt x="271" y="47"/>
                    <a:pt x="271" y="47"/>
                  </a:cubicBezTo>
                  <a:cubicBezTo>
                    <a:pt x="270" y="47"/>
                    <a:pt x="270" y="46"/>
                    <a:pt x="271" y="45"/>
                  </a:cubicBezTo>
                  <a:cubicBezTo>
                    <a:pt x="271" y="45"/>
                    <a:pt x="271" y="45"/>
                    <a:pt x="271" y="45"/>
                  </a:cubicBezTo>
                  <a:cubicBezTo>
                    <a:pt x="269" y="42"/>
                    <a:pt x="266" y="40"/>
                    <a:pt x="263" y="37"/>
                  </a:cubicBezTo>
                  <a:cubicBezTo>
                    <a:pt x="266" y="40"/>
                    <a:pt x="269" y="42"/>
                    <a:pt x="272" y="45"/>
                  </a:cubicBezTo>
                  <a:cubicBezTo>
                    <a:pt x="272" y="44"/>
                    <a:pt x="273" y="44"/>
                    <a:pt x="273" y="44"/>
                  </a:cubicBezTo>
                  <a:cubicBezTo>
                    <a:pt x="271" y="41"/>
                    <a:pt x="269" y="39"/>
                    <a:pt x="267" y="37"/>
                  </a:cubicBezTo>
                  <a:cubicBezTo>
                    <a:pt x="266" y="38"/>
                    <a:pt x="266" y="38"/>
                    <a:pt x="266" y="38"/>
                  </a:cubicBezTo>
                  <a:cubicBezTo>
                    <a:pt x="266" y="38"/>
                    <a:pt x="265" y="38"/>
                    <a:pt x="265" y="38"/>
                  </a:cubicBezTo>
                  <a:cubicBezTo>
                    <a:pt x="264" y="38"/>
                    <a:pt x="264" y="37"/>
                    <a:pt x="265" y="36"/>
                  </a:cubicBezTo>
                  <a:cubicBezTo>
                    <a:pt x="265" y="36"/>
                    <a:pt x="265" y="36"/>
                    <a:pt x="265" y="36"/>
                  </a:cubicBezTo>
                  <a:cubicBezTo>
                    <a:pt x="263" y="34"/>
                    <a:pt x="260" y="32"/>
                    <a:pt x="258" y="31"/>
                  </a:cubicBezTo>
                  <a:cubicBezTo>
                    <a:pt x="258" y="31"/>
                    <a:pt x="257" y="31"/>
                    <a:pt x="257" y="31"/>
                  </a:cubicBezTo>
                  <a:cubicBezTo>
                    <a:pt x="257" y="31"/>
                    <a:pt x="257" y="31"/>
                    <a:pt x="257" y="31"/>
                  </a:cubicBezTo>
                  <a:cubicBezTo>
                    <a:pt x="256" y="31"/>
                    <a:pt x="255" y="30"/>
                    <a:pt x="256" y="29"/>
                  </a:cubicBezTo>
                  <a:cubicBezTo>
                    <a:pt x="254" y="28"/>
                    <a:pt x="251" y="26"/>
                    <a:pt x="249" y="25"/>
                  </a:cubicBezTo>
                  <a:cubicBezTo>
                    <a:pt x="248" y="25"/>
                    <a:pt x="248" y="25"/>
                    <a:pt x="248" y="24"/>
                  </a:cubicBezTo>
                  <a:cubicBezTo>
                    <a:pt x="248" y="24"/>
                    <a:pt x="247" y="24"/>
                    <a:pt x="247" y="24"/>
                  </a:cubicBezTo>
                  <a:cubicBezTo>
                    <a:pt x="245" y="22"/>
                    <a:pt x="243" y="21"/>
                    <a:pt x="240" y="19"/>
                  </a:cubicBezTo>
                  <a:moveTo>
                    <a:pt x="230" y="13"/>
                  </a:moveTo>
                  <a:cubicBezTo>
                    <a:pt x="230" y="14"/>
                    <a:pt x="229" y="14"/>
                    <a:pt x="229" y="14"/>
                  </a:cubicBezTo>
                  <a:cubicBezTo>
                    <a:pt x="231" y="16"/>
                    <a:pt x="233" y="17"/>
                    <a:pt x="235" y="18"/>
                  </a:cubicBezTo>
                  <a:cubicBezTo>
                    <a:pt x="233" y="17"/>
                    <a:pt x="230" y="16"/>
                    <a:pt x="228" y="15"/>
                  </a:cubicBezTo>
                  <a:cubicBezTo>
                    <a:pt x="227" y="16"/>
                    <a:pt x="226" y="16"/>
                    <a:pt x="226" y="16"/>
                  </a:cubicBezTo>
                  <a:cubicBezTo>
                    <a:pt x="229" y="18"/>
                    <a:pt x="232" y="19"/>
                    <a:pt x="235" y="20"/>
                  </a:cubicBezTo>
                  <a:cubicBezTo>
                    <a:pt x="236" y="20"/>
                    <a:pt x="237" y="19"/>
                    <a:pt x="239" y="18"/>
                  </a:cubicBezTo>
                  <a:cubicBezTo>
                    <a:pt x="236" y="16"/>
                    <a:pt x="233" y="15"/>
                    <a:pt x="230" y="13"/>
                  </a:cubicBezTo>
                  <a:moveTo>
                    <a:pt x="218" y="12"/>
                  </a:moveTo>
                  <a:cubicBezTo>
                    <a:pt x="218" y="12"/>
                    <a:pt x="217" y="13"/>
                    <a:pt x="216" y="13"/>
                  </a:cubicBezTo>
                  <a:cubicBezTo>
                    <a:pt x="219" y="14"/>
                    <a:pt x="222" y="15"/>
                    <a:pt x="224" y="16"/>
                  </a:cubicBezTo>
                  <a:cubicBezTo>
                    <a:pt x="224" y="15"/>
                    <a:pt x="224" y="15"/>
                    <a:pt x="224" y="15"/>
                  </a:cubicBezTo>
                  <a:cubicBezTo>
                    <a:pt x="225" y="15"/>
                    <a:pt x="225" y="15"/>
                    <a:pt x="225" y="14"/>
                  </a:cubicBezTo>
                  <a:cubicBezTo>
                    <a:pt x="224" y="14"/>
                    <a:pt x="222" y="13"/>
                    <a:pt x="221" y="13"/>
                  </a:cubicBezTo>
                  <a:cubicBezTo>
                    <a:pt x="220" y="13"/>
                    <a:pt x="219" y="12"/>
                    <a:pt x="218" y="12"/>
                  </a:cubicBezTo>
                  <a:moveTo>
                    <a:pt x="134" y="12"/>
                  </a:moveTo>
                  <a:cubicBezTo>
                    <a:pt x="132" y="12"/>
                    <a:pt x="130" y="13"/>
                    <a:pt x="129" y="13"/>
                  </a:cubicBezTo>
                  <a:cubicBezTo>
                    <a:pt x="127" y="14"/>
                    <a:pt x="126" y="16"/>
                    <a:pt x="124" y="17"/>
                  </a:cubicBezTo>
                  <a:cubicBezTo>
                    <a:pt x="126" y="16"/>
                    <a:pt x="128" y="16"/>
                    <a:pt x="129" y="15"/>
                  </a:cubicBezTo>
                  <a:cubicBezTo>
                    <a:pt x="131" y="14"/>
                    <a:pt x="132" y="13"/>
                    <a:pt x="134" y="12"/>
                  </a:cubicBezTo>
                  <a:moveTo>
                    <a:pt x="222" y="9"/>
                  </a:moveTo>
                  <a:cubicBezTo>
                    <a:pt x="222" y="10"/>
                    <a:pt x="221" y="10"/>
                    <a:pt x="221" y="11"/>
                  </a:cubicBezTo>
                  <a:cubicBezTo>
                    <a:pt x="223" y="11"/>
                    <a:pt x="225" y="12"/>
                    <a:pt x="227" y="13"/>
                  </a:cubicBezTo>
                  <a:cubicBezTo>
                    <a:pt x="227" y="13"/>
                    <a:pt x="228" y="13"/>
                    <a:pt x="228" y="12"/>
                  </a:cubicBezTo>
                  <a:cubicBezTo>
                    <a:pt x="226" y="11"/>
                    <a:pt x="224" y="10"/>
                    <a:pt x="222" y="9"/>
                  </a:cubicBezTo>
                  <a:moveTo>
                    <a:pt x="175" y="8"/>
                  </a:moveTo>
                  <a:cubicBezTo>
                    <a:pt x="175" y="9"/>
                    <a:pt x="174" y="9"/>
                    <a:pt x="173" y="10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77" y="10"/>
                    <a:pt x="180" y="10"/>
                    <a:pt x="184" y="10"/>
                  </a:cubicBezTo>
                  <a:cubicBezTo>
                    <a:pt x="199" y="11"/>
                    <a:pt x="213" y="14"/>
                    <a:pt x="227" y="21"/>
                  </a:cubicBezTo>
                  <a:cubicBezTo>
                    <a:pt x="239" y="27"/>
                    <a:pt x="249" y="37"/>
                    <a:pt x="258" y="46"/>
                  </a:cubicBezTo>
                  <a:cubicBezTo>
                    <a:pt x="276" y="65"/>
                    <a:pt x="291" y="87"/>
                    <a:pt x="298" y="112"/>
                  </a:cubicBezTo>
                  <a:cubicBezTo>
                    <a:pt x="299" y="118"/>
                    <a:pt x="300" y="123"/>
                    <a:pt x="301" y="129"/>
                  </a:cubicBezTo>
                  <a:cubicBezTo>
                    <a:pt x="301" y="129"/>
                    <a:pt x="301" y="129"/>
                    <a:pt x="301" y="129"/>
                  </a:cubicBezTo>
                  <a:cubicBezTo>
                    <a:pt x="302" y="129"/>
                    <a:pt x="303" y="128"/>
                    <a:pt x="303" y="128"/>
                  </a:cubicBezTo>
                  <a:cubicBezTo>
                    <a:pt x="304" y="127"/>
                    <a:pt x="304" y="126"/>
                    <a:pt x="304" y="125"/>
                  </a:cubicBezTo>
                  <a:cubicBezTo>
                    <a:pt x="304" y="126"/>
                    <a:pt x="304" y="127"/>
                    <a:pt x="304" y="128"/>
                  </a:cubicBezTo>
                  <a:cubicBezTo>
                    <a:pt x="304" y="127"/>
                    <a:pt x="305" y="127"/>
                    <a:pt x="306" y="127"/>
                  </a:cubicBezTo>
                  <a:cubicBezTo>
                    <a:pt x="305" y="123"/>
                    <a:pt x="305" y="120"/>
                    <a:pt x="305" y="117"/>
                  </a:cubicBezTo>
                  <a:cubicBezTo>
                    <a:pt x="305" y="117"/>
                    <a:pt x="305" y="117"/>
                    <a:pt x="305" y="117"/>
                  </a:cubicBezTo>
                  <a:cubicBezTo>
                    <a:pt x="305" y="118"/>
                    <a:pt x="305" y="118"/>
                    <a:pt x="304" y="118"/>
                  </a:cubicBezTo>
                  <a:cubicBezTo>
                    <a:pt x="304" y="118"/>
                    <a:pt x="303" y="116"/>
                    <a:pt x="304" y="116"/>
                  </a:cubicBezTo>
                  <a:cubicBezTo>
                    <a:pt x="304" y="115"/>
                    <a:pt x="304" y="115"/>
                    <a:pt x="305" y="115"/>
                  </a:cubicBezTo>
                  <a:cubicBezTo>
                    <a:pt x="304" y="111"/>
                    <a:pt x="304" y="107"/>
                    <a:pt x="303" y="104"/>
                  </a:cubicBezTo>
                  <a:cubicBezTo>
                    <a:pt x="302" y="104"/>
                    <a:pt x="302" y="104"/>
                    <a:pt x="301" y="105"/>
                  </a:cubicBezTo>
                  <a:cubicBezTo>
                    <a:pt x="301" y="105"/>
                    <a:pt x="301" y="105"/>
                    <a:pt x="300" y="105"/>
                  </a:cubicBezTo>
                  <a:cubicBezTo>
                    <a:pt x="300" y="105"/>
                    <a:pt x="300" y="105"/>
                    <a:pt x="300" y="105"/>
                  </a:cubicBezTo>
                  <a:cubicBezTo>
                    <a:pt x="301" y="110"/>
                    <a:pt x="301" y="114"/>
                    <a:pt x="301" y="119"/>
                  </a:cubicBezTo>
                  <a:cubicBezTo>
                    <a:pt x="298" y="100"/>
                    <a:pt x="289" y="81"/>
                    <a:pt x="277" y="65"/>
                  </a:cubicBezTo>
                  <a:cubicBezTo>
                    <a:pt x="269" y="55"/>
                    <a:pt x="261" y="46"/>
                    <a:pt x="251" y="37"/>
                  </a:cubicBezTo>
                  <a:cubicBezTo>
                    <a:pt x="242" y="28"/>
                    <a:pt x="232" y="21"/>
                    <a:pt x="220" y="16"/>
                  </a:cubicBezTo>
                  <a:cubicBezTo>
                    <a:pt x="218" y="15"/>
                    <a:pt x="217" y="15"/>
                    <a:pt x="215" y="14"/>
                  </a:cubicBezTo>
                  <a:cubicBezTo>
                    <a:pt x="215" y="14"/>
                    <a:pt x="214" y="15"/>
                    <a:pt x="214" y="15"/>
                  </a:cubicBezTo>
                  <a:cubicBezTo>
                    <a:pt x="214" y="15"/>
                    <a:pt x="214" y="15"/>
                    <a:pt x="213" y="15"/>
                  </a:cubicBezTo>
                  <a:cubicBezTo>
                    <a:pt x="213" y="15"/>
                    <a:pt x="212" y="14"/>
                    <a:pt x="213" y="13"/>
                  </a:cubicBezTo>
                  <a:cubicBezTo>
                    <a:pt x="213" y="13"/>
                    <a:pt x="213" y="13"/>
                    <a:pt x="213" y="13"/>
                  </a:cubicBezTo>
                  <a:cubicBezTo>
                    <a:pt x="201" y="10"/>
                    <a:pt x="189" y="8"/>
                    <a:pt x="176" y="8"/>
                  </a:cubicBezTo>
                  <a:cubicBezTo>
                    <a:pt x="176" y="8"/>
                    <a:pt x="176" y="8"/>
                    <a:pt x="175" y="8"/>
                  </a:cubicBezTo>
                  <a:moveTo>
                    <a:pt x="175" y="6"/>
                  </a:moveTo>
                  <a:cubicBezTo>
                    <a:pt x="169" y="6"/>
                    <a:pt x="163" y="6"/>
                    <a:pt x="157" y="7"/>
                  </a:cubicBezTo>
                  <a:cubicBezTo>
                    <a:pt x="157" y="8"/>
                    <a:pt x="156" y="8"/>
                    <a:pt x="155" y="8"/>
                  </a:cubicBezTo>
                  <a:cubicBezTo>
                    <a:pt x="155" y="9"/>
                    <a:pt x="155" y="9"/>
                    <a:pt x="155" y="9"/>
                  </a:cubicBezTo>
                  <a:cubicBezTo>
                    <a:pt x="154" y="9"/>
                    <a:pt x="154" y="8"/>
                    <a:pt x="154" y="7"/>
                  </a:cubicBezTo>
                  <a:cubicBezTo>
                    <a:pt x="149" y="8"/>
                    <a:pt x="144" y="9"/>
                    <a:pt x="138" y="10"/>
                  </a:cubicBezTo>
                  <a:cubicBezTo>
                    <a:pt x="137" y="12"/>
                    <a:pt x="136" y="13"/>
                    <a:pt x="134" y="14"/>
                  </a:cubicBezTo>
                  <a:cubicBezTo>
                    <a:pt x="138" y="13"/>
                    <a:pt x="141" y="12"/>
                    <a:pt x="144" y="12"/>
                  </a:cubicBezTo>
                  <a:cubicBezTo>
                    <a:pt x="151" y="10"/>
                    <a:pt x="159" y="10"/>
                    <a:pt x="167" y="10"/>
                  </a:cubicBezTo>
                  <a:cubicBezTo>
                    <a:pt x="168" y="10"/>
                    <a:pt x="170" y="10"/>
                    <a:pt x="172" y="10"/>
                  </a:cubicBezTo>
                  <a:cubicBezTo>
                    <a:pt x="172" y="10"/>
                    <a:pt x="171" y="9"/>
                    <a:pt x="172" y="8"/>
                  </a:cubicBezTo>
                  <a:cubicBezTo>
                    <a:pt x="172" y="8"/>
                    <a:pt x="172" y="8"/>
                    <a:pt x="172" y="8"/>
                  </a:cubicBezTo>
                  <a:cubicBezTo>
                    <a:pt x="171" y="8"/>
                    <a:pt x="169" y="8"/>
                    <a:pt x="168" y="8"/>
                  </a:cubicBezTo>
                  <a:cubicBezTo>
                    <a:pt x="167" y="8"/>
                    <a:pt x="167" y="8"/>
                    <a:pt x="167" y="8"/>
                  </a:cubicBezTo>
                  <a:cubicBezTo>
                    <a:pt x="169" y="8"/>
                    <a:pt x="171" y="8"/>
                    <a:pt x="173" y="8"/>
                  </a:cubicBezTo>
                  <a:cubicBezTo>
                    <a:pt x="174" y="7"/>
                    <a:pt x="174" y="6"/>
                    <a:pt x="175" y="6"/>
                  </a:cubicBezTo>
                  <a:moveTo>
                    <a:pt x="179" y="6"/>
                  </a:moveTo>
                  <a:cubicBezTo>
                    <a:pt x="178" y="6"/>
                    <a:pt x="177" y="7"/>
                    <a:pt x="176" y="7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80" y="7"/>
                    <a:pt x="182" y="8"/>
                    <a:pt x="185" y="8"/>
                  </a:cubicBezTo>
                  <a:cubicBezTo>
                    <a:pt x="195" y="8"/>
                    <a:pt x="204" y="10"/>
                    <a:pt x="214" y="13"/>
                  </a:cubicBezTo>
                  <a:cubicBezTo>
                    <a:pt x="215" y="12"/>
                    <a:pt x="215" y="12"/>
                    <a:pt x="216" y="11"/>
                  </a:cubicBezTo>
                  <a:cubicBezTo>
                    <a:pt x="207" y="8"/>
                    <a:pt x="197" y="7"/>
                    <a:pt x="187" y="6"/>
                  </a:cubicBezTo>
                  <a:cubicBezTo>
                    <a:pt x="184" y="6"/>
                    <a:pt x="181" y="6"/>
                    <a:pt x="179" y="6"/>
                  </a:cubicBezTo>
                  <a:moveTo>
                    <a:pt x="212" y="5"/>
                  </a:moveTo>
                  <a:cubicBezTo>
                    <a:pt x="211" y="6"/>
                    <a:pt x="211" y="6"/>
                    <a:pt x="210" y="7"/>
                  </a:cubicBezTo>
                  <a:cubicBezTo>
                    <a:pt x="213" y="8"/>
                    <a:pt x="216" y="9"/>
                    <a:pt x="218" y="10"/>
                  </a:cubicBezTo>
                  <a:cubicBezTo>
                    <a:pt x="219" y="9"/>
                    <a:pt x="220" y="9"/>
                    <a:pt x="220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17" y="7"/>
                    <a:pt x="215" y="6"/>
                    <a:pt x="212" y="5"/>
                  </a:cubicBezTo>
                  <a:moveTo>
                    <a:pt x="33" y="111"/>
                  </a:moveTo>
                  <a:cubicBezTo>
                    <a:pt x="34" y="108"/>
                    <a:pt x="36" y="104"/>
                    <a:pt x="37" y="100"/>
                  </a:cubicBezTo>
                  <a:cubicBezTo>
                    <a:pt x="39" y="94"/>
                    <a:pt x="41" y="88"/>
                    <a:pt x="44" y="82"/>
                  </a:cubicBezTo>
                  <a:cubicBezTo>
                    <a:pt x="48" y="76"/>
                    <a:pt x="52" y="70"/>
                    <a:pt x="56" y="65"/>
                  </a:cubicBezTo>
                  <a:cubicBezTo>
                    <a:pt x="63" y="54"/>
                    <a:pt x="72" y="45"/>
                    <a:pt x="82" y="38"/>
                  </a:cubicBezTo>
                  <a:cubicBezTo>
                    <a:pt x="86" y="35"/>
                    <a:pt x="90" y="33"/>
                    <a:pt x="94" y="30"/>
                  </a:cubicBezTo>
                  <a:cubicBezTo>
                    <a:pt x="88" y="34"/>
                    <a:pt x="83" y="38"/>
                    <a:pt x="78" y="42"/>
                  </a:cubicBezTo>
                  <a:cubicBezTo>
                    <a:pt x="52" y="65"/>
                    <a:pt x="32" y="97"/>
                    <a:pt x="30" y="132"/>
                  </a:cubicBezTo>
                  <a:cubicBezTo>
                    <a:pt x="30" y="132"/>
                    <a:pt x="30" y="132"/>
                    <a:pt x="30" y="132"/>
                  </a:cubicBezTo>
                  <a:cubicBezTo>
                    <a:pt x="30" y="128"/>
                    <a:pt x="31" y="124"/>
                    <a:pt x="31" y="121"/>
                  </a:cubicBezTo>
                  <a:cubicBezTo>
                    <a:pt x="32" y="117"/>
                    <a:pt x="33" y="114"/>
                    <a:pt x="33" y="111"/>
                  </a:cubicBezTo>
                  <a:moveTo>
                    <a:pt x="135" y="5"/>
                  </a:moveTo>
                  <a:cubicBezTo>
                    <a:pt x="130" y="6"/>
                    <a:pt x="125" y="8"/>
                    <a:pt x="120" y="10"/>
                  </a:cubicBezTo>
                  <a:cubicBezTo>
                    <a:pt x="119" y="11"/>
                    <a:pt x="118" y="12"/>
                    <a:pt x="116" y="13"/>
                  </a:cubicBezTo>
                  <a:cubicBezTo>
                    <a:pt x="116" y="13"/>
                    <a:pt x="116" y="13"/>
                    <a:pt x="116" y="13"/>
                  </a:cubicBezTo>
                  <a:cubicBezTo>
                    <a:pt x="116" y="13"/>
                    <a:pt x="116" y="13"/>
                    <a:pt x="116" y="13"/>
                  </a:cubicBezTo>
                  <a:cubicBezTo>
                    <a:pt x="116" y="13"/>
                    <a:pt x="116" y="13"/>
                    <a:pt x="116" y="13"/>
                  </a:cubicBezTo>
                  <a:cubicBezTo>
                    <a:pt x="115" y="13"/>
                    <a:pt x="115" y="13"/>
                    <a:pt x="115" y="13"/>
                  </a:cubicBezTo>
                  <a:cubicBezTo>
                    <a:pt x="113" y="14"/>
                    <a:pt x="110" y="15"/>
                    <a:pt x="108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7" y="16"/>
                    <a:pt x="107" y="16"/>
                    <a:pt x="107" y="15"/>
                  </a:cubicBezTo>
                  <a:cubicBezTo>
                    <a:pt x="92" y="23"/>
                    <a:pt x="79" y="33"/>
                    <a:pt x="67" y="43"/>
                  </a:cubicBezTo>
                  <a:cubicBezTo>
                    <a:pt x="57" y="51"/>
                    <a:pt x="48" y="60"/>
                    <a:pt x="42" y="71"/>
                  </a:cubicBezTo>
                  <a:cubicBezTo>
                    <a:pt x="36" y="83"/>
                    <a:pt x="34" y="97"/>
                    <a:pt x="31" y="111"/>
                  </a:cubicBezTo>
                  <a:cubicBezTo>
                    <a:pt x="29" y="118"/>
                    <a:pt x="27" y="126"/>
                    <a:pt x="28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0" y="137"/>
                    <a:pt x="31" y="139"/>
                    <a:pt x="34" y="140"/>
                  </a:cubicBezTo>
                  <a:cubicBezTo>
                    <a:pt x="38" y="142"/>
                    <a:pt x="43" y="142"/>
                    <a:pt x="48" y="143"/>
                  </a:cubicBezTo>
                  <a:cubicBezTo>
                    <a:pt x="53" y="144"/>
                    <a:pt x="58" y="145"/>
                    <a:pt x="63" y="145"/>
                  </a:cubicBezTo>
                  <a:cubicBezTo>
                    <a:pt x="59" y="144"/>
                    <a:pt x="56" y="143"/>
                    <a:pt x="53" y="142"/>
                  </a:cubicBezTo>
                  <a:cubicBezTo>
                    <a:pt x="51" y="141"/>
                    <a:pt x="49" y="141"/>
                    <a:pt x="47" y="141"/>
                  </a:cubicBezTo>
                  <a:cubicBezTo>
                    <a:pt x="42" y="140"/>
                    <a:pt x="36" y="140"/>
                    <a:pt x="32" y="137"/>
                  </a:cubicBezTo>
                  <a:cubicBezTo>
                    <a:pt x="32" y="136"/>
                    <a:pt x="32" y="136"/>
                    <a:pt x="31" y="135"/>
                  </a:cubicBezTo>
                  <a:cubicBezTo>
                    <a:pt x="32" y="135"/>
                    <a:pt x="32" y="135"/>
                    <a:pt x="32" y="134"/>
                  </a:cubicBezTo>
                  <a:cubicBezTo>
                    <a:pt x="34" y="86"/>
                    <a:pt x="69" y="43"/>
                    <a:pt x="111" y="23"/>
                  </a:cubicBezTo>
                  <a:cubicBezTo>
                    <a:pt x="114" y="21"/>
                    <a:pt x="118" y="19"/>
                    <a:pt x="122" y="18"/>
                  </a:cubicBezTo>
                  <a:cubicBezTo>
                    <a:pt x="122" y="17"/>
                    <a:pt x="121" y="17"/>
                    <a:pt x="122" y="16"/>
                  </a:cubicBezTo>
                  <a:cubicBezTo>
                    <a:pt x="122" y="16"/>
                    <a:pt x="123" y="15"/>
                    <a:pt x="124" y="15"/>
                  </a:cubicBezTo>
                  <a:cubicBezTo>
                    <a:pt x="110" y="19"/>
                    <a:pt x="98" y="25"/>
                    <a:pt x="86" y="33"/>
                  </a:cubicBezTo>
                  <a:cubicBezTo>
                    <a:pt x="69" y="44"/>
                    <a:pt x="55" y="60"/>
                    <a:pt x="44" y="78"/>
                  </a:cubicBezTo>
                  <a:cubicBezTo>
                    <a:pt x="41" y="84"/>
                    <a:pt x="38" y="91"/>
                    <a:pt x="36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7" y="90"/>
                    <a:pt x="39" y="83"/>
                    <a:pt x="42" y="77"/>
                  </a:cubicBezTo>
                  <a:cubicBezTo>
                    <a:pt x="44" y="71"/>
                    <a:pt x="48" y="66"/>
                    <a:pt x="52" y="61"/>
                  </a:cubicBezTo>
                  <a:cubicBezTo>
                    <a:pt x="60" y="50"/>
                    <a:pt x="71" y="42"/>
                    <a:pt x="82" y="34"/>
                  </a:cubicBezTo>
                  <a:cubicBezTo>
                    <a:pt x="94" y="25"/>
                    <a:pt x="106" y="17"/>
                    <a:pt x="120" y="11"/>
                  </a:cubicBezTo>
                  <a:cubicBezTo>
                    <a:pt x="124" y="10"/>
                    <a:pt x="128" y="9"/>
                    <a:pt x="132" y="8"/>
                  </a:cubicBezTo>
                  <a:cubicBezTo>
                    <a:pt x="133" y="7"/>
                    <a:pt x="134" y="6"/>
                    <a:pt x="135" y="5"/>
                  </a:cubicBezTo>
                  <a:moveTo>
                    <a:pt x="144" y="3"/>
                  </a:moveTo>
                  <a:cubicBezTo>
                    <a:pt x="143" y="3"/>
                    <a:pt x="142" y="3"/>
                    <a:pt x="141" y="4"/>
                  </a:cubicBezTo>
                  <a:cubicBezTo>
                    <a:pt x="141" y="4"/>
                    <a:pt x="140" y="4"/>
                    <a:pt x="139" y="4"/>
                  </a:cubicBezTo>
                  <a:cubicBezTo>
                    <a:pt x="138" y="5"/>
                    <a:pt x="137" y="6"/>
                    <a:pt x="136" y="7"/>
                  </a:cubicBezTo>
                  <a:cubicBezTo>
                    <a:pt x="137" y="6"/>
                    <a:pt x="139" y="6"/>
                    <a:pt x="141" y="6"/>
                  </a:cubicBezTo>
                  <a:cubicBezTo>
                    <a:pt x="142" y="5"/>
                    <a:pt x="143" y="4"/>
                    <a:pt x="144" y="3"/>
                  </a:cubicBezTo>
                  <a:moveTo>
                    <a:pt x="199" y="2"/>
                  </a:moveTo>
                  <a:cubicBezTo>
                    <a:pt x="199" y="3"/>
                    <a:pt x="198" y="3"/>
                    <a:pt x="197" y="4"/>
                  </a:cubicBezTo>
                  <a:cubicBezTo>
                    <a:pt x="199" y="4"/>
                    <a:pt x="202" y="4"/>
                    <a:pt x="204" y="5"/>
                  </a:cubicBezTo>
                  <a:cubicBezTo>
                    <a:pt x="205" y="5"/>
                    <a:pt x="206" y="6"/>
                    <a:pt x="208" y="6"/>
                  </a:cubicBezTo>
                  <a:cubicBezTo>
                    <a:pt x="208" y="6"/>
                    <a:pt x="209" y="5"/>
                    <a:pt x="210" y="5"/>
                  </a:cubicBezTo>
                  <a:cubicBezTo>
                    <a:pt x="206" y="4"/>
                    <a:pt x="203" y="3"/>
                    <a:pt x="199" y="2"/>
                  </a:cubicBezTo>
                  <a:moveTo>
                    <a:pt x="161" y="1"/>
                  </a:moveTo>
                  <a:cubicBezTo>
                    <a:pt x="157" y="1"/>
                    <a:pt x="152" y="2"/>
                    <a:pt x="148" y="3"/>
                  </a:cubicBezTo>
                  <a:cubicBezTo>
                    <a:pt x="147" y="3"/>
                    <a:pt x="146" y="4"/>
                    <a:pt x="145" y="5"/>
                  </a:cubicBezTo>
                  <a:cubicBezTo>
                    <a:pt x="149" y="4"/>
                    <a:pt x="154" y="4"/>
                    <a:pt x="158" y="3"/>
                  </a:cubicBezTo>
                  <a:cubicBezTo>
                    <a:pt x="159" y="3"/>
                    <a:pt x="160" y="2"/>
                    <a:pt x="161" y="1"/>
                  </a:cubicBezTo>
                  <a:moveTo>
                    <a:pt x="185" y="0"/>
                  </a:moveTo>
                  <a:cubicBezTo>
                    <a:pt x="184" y="1"/>
                    <a:pt x="183" y="2"/>
                    <a:pt x="182" y="2"/>
                  </a:cubicBezTo>
                  <a:cubicBezTo>
                    <a:pt x="186" y="3"/>
                    <a:pt x="190" y="3"/>
                    <a:pt x="194" y="3"/>
                  </a:cubicBezTo>
                  <a:cubicBezTo>
                    <a:pt x="195" y="3"/>
                    <a:pt x="196" y="2"/>
                    <a:pt x="197" y="2"/>
                  </a:cubicBezTo>
                  <a:cubicBezTo>
                    <a:pt x="193" y="1"/>
                    <a:pt x="189" y="1"/>
                    <a:pt x="185" y="0"/>
                  </a:cubicBezTo>
                  <a:moveTo>
                    <a:pt x="179" y="0"/>
                  </a:moveTo>
                  <a:cubicBezTo>
                    <a:pt x="174" y="0"/>
                    <a:pt x="169" y="1"/>
                    <a:pt x="164" y="1"/>
                  </a:cubicBezTo>
                  <a:cubicBezTo>
                    <a:pt x="163" y="2"/>
                    <a:pt x="163" y="2"/>
                    <a:pt x="162" y="3"/>
                  </a:cubicBezTo>
                  <a:cubicBezTo>
                    <a:pt x="162" y="3"/>
                    <a:pt x="163" y="3"/>
                    <a:pt x="164" y="3"/>
                  </a:cubicBezTo>
                  <a:cubicBezTo>
                    <a:pt x="169" y="3"/>
                    <a:pt x="174" y="2"/>
                    <a:pt x="179" y="2"/>
                  </a:cubicBezTo>
                  <a:cubicBezTo>
                    <a:pt x="180" y="2"/>
                    <a:pt x="181" y="1"/>
                    <a:pt x="182" y="0"/>
                  </a:cubicBezTo>
                  <a:cubicBezTo>
                    <a:pt x="181" y="0"/>
                    <a:pt x="180" y="0"/>
                    <a:pt x="179" y="0"/>
                  </a:cubicBezTo>
                </a:path>
              </a:pathLst>
            </a:custGeom>
            <a:grpFill/>
            <a:ln w="3175"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151">
              <a:extLst>
                <a:ext uri="{FF2B5EF4-FFF2-40B4-BE49-F238E27FC236}">
                  <a16:creationId xmlns:a16="http://schemas.microsoft.com/office/drawing/2014/main" id="{F4E721DA-05F1-4B19-9A44-5A9972A09B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6745" y="3069430"/>
              <a:ext cx="704850" cy="857250"/>
            </a:xfrm>
            <a:custGeom>
              <a:avLst/>
              <a:gdLst>
                <a:gd name="T0" fmla="*/ 326 w 327"/>
                <a:gd name="T1" fmla="*/ 272 h 398"/>
                <a:gd name="T2" fmla="*/ 302 w 327"/>
                <a:gd name="T3" fmla="*/ 188 h 398"/>
                <a:gd name="T4" fmla="*/ 238 w 327"/>
                <a:gd name="T5" fmla="*/ 162 h 398"/>
                <a:gd name="T6" fmla="*/ 241 w 327"/>
                <a:gd name="T7" fmla="*/ 160 h 398"/>
                <a:gd name="T8" fmla="*/ 282 w 327"/>
                <a:gd name="T9" fmla="*/ 175 h 398"/>
                <a:gd name="T10" fmla="*/ 283 w 327"/>
                <a:gd name="T11" fmla="*/ 174 h 398"/>
                <a:gd name="T12" fmla="*/ 243 w 327"/>
                <a:gd name="T13" fmla="*/ 160 h 398"/>
                <a:gd name="T14" fmla="*/ 161 w 327"/>
                <a:gd name="T15" fmla="*/ 307 h 398"/>
                <a:gd name="T16" fmla="*/ 133 w 327"/>
                <a:gd name="T17" fmla="*/ 294 h 398"/>
                <a:gd name="T18" fmla="*/ 101 w 327"/>
                <a:gd name="T19" fmla="*/ 255 h 398"/>
                <a:gd name="T20" fmla="*/ 214 w 327"/>
                <a:gd name="T21" fmla="*/ 284 h 398"/>
                <a:gd name="T22" fmla="*/ 217 w 327"/>
                <a:gd name="T23" fmla="*/ 270 h 398"/>
                <a:gd name="T24" fmla="*/ 99 w 327"/>
                <a:gd name="T25" fmla="*/ 231 h 398"/>
                <a:gd name="T26" fmla="*/ 170 w 327"/>
                <a:gd name="T27" fmla="*/ 196 h 398"/>
                <a:gd name="T28" fmla="*/ 209 w 327"/>
                <a:gd name="T29" fmla="*/ 60 h 398"/>
                <a:gd name="T30" fmla="*/ 164 w 327"/>
                <a:gd name="T31" fmla="*/ 92 h 398"/>
                <a:gd name="T32" fmla="*/ 206 w 327"/>
                <a:gd name="T33" fmla="*/ 13 h 398"/>
                <a:gd name="T34" fmla="*/ 211 w 327"/>
                <a:gd name="T35" fmla="*/ 14 h 398"/>
                <a:gd name="T36" fmla="*/ 177 w 327"/>
                <a:gd name="T37" fmla="*/ 0 h 398"/>
                <a:gd name="T38" fmla="*/ 113 w 327"/>
                <a:gd name="T39" fmla="*/ 51 h 398"/>
                <a:gd name="T40" fmla="*/ 43 w 327"/>
                <a:gd name="T41" fmla="*/ 44 h 398"/>
                <a:gd name="T42" fmla="*/ 106 w 327"/>
                <a:gd name="T43" fmla="*/ 62 h 398"/>
                <a:gd name="T44" fmla="*/ 79 w 327"/>
                <a:gd name="T45" fmla="*/ 55 h 398"/>
                <a:gd name="T46" fmla="*/ 120 w 327"/>
                <a:gd name="T47" fmla="*/ 44 h 398"/>
                <a:gd name="T48" fmla="*/ 139 w 327"/>
                <a:gd name="T49" fmla="*/ 19 h 398"/>
                <a:gd name="T50" fmla="*/ 167 w 327"/>
                <a:gd name="T51" fmla="*/ 3 h 398"/>
                <a:gd name="T52" fmla="*/ 185 w 327"/>
                <a:gd name="T53" fmla="*/ 4 h 398"/>
                <a:gd name="T54" fmla="*/ 212 w 327"/>
                <a:gd name="T55" fmla="*/ 54 h 398"/>
                <a:gd name="T56" fmla="*/ 131 w 327"/>
                <a:gd name="T57" fmla="*/ 104 h 398"/>
                <a:gd name="T58" fmla="*/ 127 w 327"/>
                <a:gd name="T59" fmla="*/ 136 h 398"/>
                <a:gd name="T60" fmla="*/ 131 w 327"/>
                <a:gd name="T61" fmla="*/ 190 h 398"/>
                <a:gd name="T62" fmla="*/ 136 w 327"/>
                <a:gd name="T63" fmla="*/ 194 h 398"/>
                <a:gd name="T64" fmla="*/ 206 w 327"/>
                <a:gd name="T65" fmla="*/ 227 h 398"/>
                <a:gd name="T66" fmla="*/ 166 w 327"/>
                <a:gd name="T67" fmla="*/ 302 h 398"/>
                <a:gd name="T68" fmla="*/ 105 w 327"/>
                <a:gd name="T69" fmla="*/ 260 h 398"/>
                <a:gd name="T70" fmla="*/ 108 w 327"/>
                <a:gd name="T71" fmla="*/ 205 h 398"/>
                <a:gd name="T72" fmla="*/ 108 w 327"/>
                <a:gd name="T73" fmla="*/ 201 h 398"/>
                <a:gd name="T74" fmla="*/ 102 w 327"/>
                <a:gd name="T75" fmla="*/ 191 h 398"/>
                <a:gd name="T76" fmla="*/ 26 w 327"/>
                <a:gd name="T77" fmla="*/ 200 h 398"/>
                <a:gd name="T78" fmla="*/ 5 w 327"/>
                <a:gd name="T79" fmla="*/ 208 h 398"/>
                <a:gd name="T80" fmla="*/ 44 w 327"/>
                <a:gd name="T81" fmla="*/ 347 h 398"/>
                <a:gd name="T82" fmla="*/ 275 w 327"/>
                <a:gd name="T83" fmla="*/ 372 h 398"/>
                <a:gd name="T84" fmla="*/ 300 w 327"/>
                <a:gd name="T85" fmla="*/ 340 h 398"/>
                <a:gd name="T86" fmla="*/ 319 w 327"/>
                <a:gd name="T87" fmla="*/ 229 h 398"/>
                <a:gd name="T88" fmla="*/ 320 w 327"/>
                <a:gd name="T89" fmla="*/ 224 h 398"/>
                <a:gd name="T90" fmla="*/ 316 w 327"/>
                <a:gd name="T91" fmla="*/ 222 h 398"/>
                <a:gd name="T92" fmla="*/ 164 w 327"/>
                <a:gd name="T93" fmla="*/ 395 h 398"/>
                <a:gd name="T94" fmla="*/ 18 w 327"/>
                <a:gd name="T95" fmla="*/ 266 h 398"/>
                <a:gd name="T96" fmla="*/ 70 w 327"/>
                <a:gd name="T97" fmla="*/ 366 h 398"/>
                <a:gd name="T98" fmla="*/ 24 w 327"/>
                <a:gd name="T99" fmla="*/ 206 h 398"/>
                <a:gd name="T100" fmla="*/ 100 w 327"/>
                <a:gd name="T101" fmla="*/ 193 h 398"/>
                <a:gd name="T102" fmla="*/ 142 w 327"/>
                <a:gd name="T103" fmla="*/ 306 h 398"/>
                <a:gd name="T104" fmla="*/ 167 w 327"/>
                <a:gd name="T105" fmla="*/ 191 h 398"/>
                <a:gd name="T106" fmla="*/ 134 w 327"/>
                <a:gd name="T107" fmla="*/ 172 h 398"/>
                <a:gd name="T108" fmla="*/ 128 w 327"/>
                <a:gd name="T109" fmla="*/ 155 h 398"/>
                <a:gd name="T110" fmla="*/ 222 w 327"/>
                <a:gd name="T111" fmla="*/ 44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7" h="398">
                  <a:moveTo>
                    <a:pt x="325" y="245"/>
                  </a:moveTo>
                  <a:cubicBezTo>
                    <a:pt x="325" y="245"/>
                    <a:pt x="324" y="246"/>
                    <a:pt x="324" y="246"/>
                  </a:cubicBezTo>
                  <a:cubicBezTo>
                    <a:pt x="324" y="246"/>
                    <a:pt x="323" y="246"/>
                    <a:pt x="323" y="246"/>
                  </a:cubicBezTo>
                  <a:cubicBezTo>
                    <a:pt x="323" y="246"/>
                    <a:pt x="323" y="246"/>
                    <a:pt x="323" y="246"/>
                  </a:cubicBezTo>
                  <a:cubicBezTo>
                    <a:pt x="324" y="250"/>
                    <a:pt x="324" y="254"/>
                    <a:pt x="325" y="258"/>
                  </a:cubicBezTo>
                  <a:cubicBezTo>
                    <a:pt x="325" y="263"/>
                    <a:pt x="325" y="268"/>
                    <a:pt x="324" y="274"/>
                  </a:cubicBezTo>
                  <a:cubicBezTo>
                    <a:pt x="324" y="275"/>
                    <a:pt x="324" y="276"/>
                    <a:pt x="324" y="277"/>
                  </a:cubicBezTo>
                  <a:cubicBezTo>
                    <a:pt x="325" y="276"/>
                    <a:pt x="325" y="276"/>
                    <a:pt x="326" y="276"/>
                  </a:cubicBezTo>
                  <a:cubicBezTo>
                    <a:pt x="326" y="275"/>
                    <a:pt x="326" y="274"/>
                    <a:pt x="326" y="272"/>
                  </a:cubicBezTo>
                  <a:cubicBezTo>
                    <a:pt x="326" y="271"/>
                    <a:pt x="327" y="269"/>
                    <a:pt x="327" y="268"/>
                  </a:cubicBezTo>
                  <a:cubicBezTo>
                    <a:pt x="327" y="268"/>
                    <a:pt x="327" y="268"/>
                    <a:pt x="327" y="268"/>
                  </a:cubicBezTo>
                  <a:cubicBezTo>
                    <a:pt x="326" y="268"/>
                    <a:pt x="326" y="268"/>
                    <a:pt x="326" y="268"/>
                  </a:cubicBezTo>
                  <a:cubicBezTo>
                    <a:pt x="325" y="268"/>
                    <a:pt x="325" y="266"/>
                    <a:pt x="326" y="266"/>
                  </a:cubicBezTo>
                  <a:cubicBezTo>
                    <a:pt x="326" y="266"/>
                    <a:pt x="327" y="266"/>
                    <a:pt x="327" y="266"/>
                  </a:cubicBezTo>
                  <a:cubicBezTo>
                    <a:pt x="327" y="263"/>
                    <a:pt x="327" y="261"/>
                    <a:pt x="327" y="258"/>
                  </a:cubicBezTo>
                  <a:cubicBezTo>
                    <a:pt x="327" y="256"/>
                    <a:pt x="326" y="254"/>
                    <a:pt x="326" y="252"/>
                  </a:cubicBezTo>
                  <a:cubicBezTo>
                    <a:pt x="326" y="250"/>
                    <a:pt x="326" y="248"/>
                    <a:pt x="325" y="245"/>
                  </a:cubicBezTo>
                  <a:moveTo>
                    <a:pt x="302" y="188"/>
                  </a:moveTo>
                  <a:cubicBezTo>
                    <a:pt x="301" y="188"/>
                    <a:pt x="299" y="188"/>
                    <a:pt x="298" y="188"/>
                  </a:cubicBezTo>
                  <a:cubicBezTo>
                    <a:pt x="298" y="188"/>
                    <a:pt x="298" y="188"/>
                    <a:pt x="298" y="188"/>
                  </a:cubicBezTo>
                  <a:cubicBezTo>
                    <a:pt x="298" y="188"/>
                    <a:pt x="298" y="188"/>
                    <a:pt x="298" y="188"/>
                  </a:cubicBezTo>
                  <a:cubicBezTo>
                    <a:pt x="301" y="191"/>
                    <a:pt x="304" y="195"/>
                    <a:pt x="306" y="198"/>
                  </a:cubicBezTo>
                  <a:cubicBezTo>
                    <a:pt x="307" y="198"/>
                    <a:pt x="307" y="198"/>
                    <a:pt x="307" y="198"/>
                  </a:cubicBezTo>
                  <a:cubicBezTo>
                    <a:pt x="308" y="198"/>
                    <a:pt x="308" y="198"/>
                    <a:pt x="309" y="198"/>
                  </a:cubicBezTo>
                  <a:cubicBezTo>
                    <a:pt x="308" y="197"/>
                    <a:pt x="308" y="196"/>
                    <a:pt x="308" y="196"/>
                  </a:cubicBezTo>
                  <a:cubicBezTo>
                    <a:pt x="306" y="193"/>
                    <a:pt x="304" y="190"/>
                    <a:pt x="302" y="188"/>
                  </a:cubicBezTo>
                  <a:moveTo>
                    <a:pt x="238" y="162"/>
                  </a:moveTo>
                  <a:cubicBezTo>
                    <a:pt x="239" y="162"/>
                    <a:pt x="240" y="162"/>
                    <a:pt x="241" y="162"/>
                  </a:cubicBezTo>
                  <a:cubicBezTo>
                    <a:pt x="241" y="162"/>
                    <a:pt x="242" y="162"/>
                    <a:pt x="243" y="162"/>
                  </a:cubicBezTo>
                  <a:cubicBezTo>
                    <a:pt x="245" y="162"/>
                    <a:pt x="248" y="163"/>
                    <a:pt x="249" y="163"/>
                  </a:cubicBezTo>
                  <a:cubicBezTo>
                    <a:pt x="255" y="165"/>
                    <a:pt x="260" y="165"/>
                    <a:pt x="265" y="167"/>
                  </a:cubicBezTo>
                  <a:cubicBezTo>
                    <a:pt x="268" y="168"/>
                    <a:pt x="270" y="169"/>
                    <a:pt x="272" y="170"/>
                  </a:cubicBezTo>
                  <a:cubicBezTo>
                    <a:pt x="267" y="168"/>
                    <a:pt x="262" y="166"/>
                    <a:pt x="256" y="165"/>
                  </a:cubicBezTo>
                  <a:cubicBezTo>
                    <a:pt x="251" y="164"/>
                    <a:pt x="245" y="164"/>
                    <a:pt x="240" y="163"/>
                  </a:cubicBezTo>
                  <a:cubicBezTo>
                    <a:pt x="239" y="163"/>
                    <a:pt x="239" y="163"/>
                    <a:pt x="238" y="162"/>
                  </a:cubicBezTo>
                  <a:moveTo>
                    <a:pt x="241" y="160"/>
                  </a:moveTo>
                  <a:cubicBezTo>
                    <a:pt x="241" y="160"/>
                    <a:pt x="241" y="160"/>
                    <a:pt x="241" y="160"/>
                  </a:cubicBezTo>
                  <a:cubicBezTo>
                    <a:pt x="239" y="160"/>
                    <a:pt x="237" y="161"/>
                    <a:pt x="235" y="162"/>
                  </a:cubicBezTo>
                  <a:cubicBezTo>
                    <a:pt x="235" y="162"/>
                    <a:pt x="235" y="162"/>
                    <a:pt x="235" y="162"/>
                  </a:cubicBezTo>
                  <a:cubicBezTo>
                    <a:pt x="235" y="163"/>
                    <a:pt x="235" y="163"/>
                    <a:pt x="236" y="164"/>
                  </a:cubicBezTo>
                  <a:cubicBezTo>
                    <a:pt x="236" y="164"/>
                    <a:pt x="237" y="164"/>
                    <a:pt x="237" y="164"/>
                  </a:cubicBezTo>
                  <a:cubicBezTo>
                    <a:pt x="242" y="166"/>
                    <a:pt x="247" y="166"/>
                    <a:pt x="252" y="166"/>
                  </a:cubicBezTo>
                  <a:cubicBezTo>
                    <a:pt x="255" y="167"/>
                    <a:pt x="258" y="168"/>
                    <a:pt x="261" y="169"/>
                  </a:cubicBezTo>
                  <a:cubicBezTo>
                    <a:pt x="264" y="169"/>
                    <a:pt x="266" y="170"/>
                    <a:pt x="269" y="171"/>
                  </a:cubicBezTo>
                  <a:cubicBezTo>
                    <a:pt x="273" y="172"/>
                    <a:pt x="277" y="173"/>
                    <a:pt x="282" y="175"/>
                  </a:cubicBezTo>
                  <a:cubicBezTo>
                    <a:pt x="286" y="178"/>
                    <a:pt x="289" y="181"/>
                    <a:pt x="293" y="184"/>
                  </a:cubicBezTo>
                  <a:cubicBezTo>
                    <a:pt x="294" y="185"/>
                    <a:pt x="296" y="186"/>
                    <a:pt x="297" y="188"/>
                  </a:cubicBezTo>
                  <a:cubicBezTo>
                    <a:pt x="297" y="187"/>
                    <a:pt x="297" y="186"/>
                    <a:pt x="298" y="186"/>
                  </a:cubicBezTo>
                  <a:cubicBezTo>
                    <a:pt x="299" y="186"/>
                    <a:pt x="300" y="186"/>
                    <a:pt x="300" y="186"/>
                  </a:cubicBezTo>
                  <a:cubicBezTo>
                    <a:pt x="297" y="183"/>
                    <a:pt x="293" y="179"/>
                    <a:pt x="289" y="177"/>
                  </a:cubicBezTo>
                  <a:cubicBezTo>
                    <a:pt x="289" y="177"/>
                    <a:pt x="288" y="177"/>
                    <a:pt x="288" y="177"/>
                  </a:cubicBezTo>
                  <a:cubicBezTo>
                    <a:pt x="288" y="177"/>
                    <a:pt x="288" y="177"/>
                    <a:pt x="288" y="177"/>
                  </a:cubicBezTo>
                  <a:cubicBezTo>
                    <a:pt x="287" y="177"/>
                    <a:pt x="287" y="176"/>
                    <a:pt x="287" y="176"/>
                  </a:cubicBezTo>
                  <a:cubicBezTo>
                    <a:pt x="286" y="175"/>
                    <a:pt x="284" y="174"/>
                    <a:pt x="283" y="174"/>
                  </a:cubicBezTo>
                  <a:cubicBezTo>
                    <a:pt x="282" y="173"/>
                    <a:pt x="282" y="173"/>
                    <a:pt x="281" y="172"/>
                  </a:cubicBezTo>
                  <a:cubicBezTo>
                    <a:pt x="280" y="173"/>
                    <a:pt x="280" y="173"/>
                    <a:pt x="279" y="173"/>
                  </a:cubicBezTo>
                  <a:cubicBezTo>
                    <a:pt x="279" y="173"/>
                    <a:pt x="279" y="173"/>
                    <a:pt x="279" y="173"/>
                  </a:cubicBezTo>
                  <a:cubicBezTo>
                    <a:pt x="278" y="173"/>
                    <a:pt x="277" y="171"/>
                    <a:pt x="278" y="171"/>
                  </a:cubicBezTo>
                  <a:cubicBezTo>
                    <a:pt x="278" y="171"/>
                    <a:pt x="278" y="171"/>
                    <a:pt x="278" y="171"/>
                  </a:cubicBezTo>
                  <a:cubicBezTo>
                    <a:pt x="278" y="171"/>
                    <a:pt x="277" y="170"/>
                    <a:pt x="277" y="170"/>
                  </a:cubicBezTo>
                  <a:cubicBezTo>
                    <a:pt x="269" y="166"/>
                    <a:pt x="261" y="163"/>
                    <a:pt x="252" y="162"/>
                  </a:cubicBezTo>
                  <a:cubicBezTo>
                    <a:pt x="250" y="162"/>
                    <a:pt x="248" y="161"/>
                    <a:pt x="246" y="161"/>
                  </a:cubicBezTo>
                  <a:cubicBezTo>
                    <a:pt x="245" y="161"/>
                    <a:pt x="244" y="160"/>
                    <a:pt x="243" y="160"/>
                  </a:cubicBezTo>
                  <a:cubicBezTo>
                    <a:pt x="243" y="160"/>
                    <a:pt x="243" y="160"/>
                    <a:pt x="242" y="160"/>
                  </a:cubicBezTo>
                  <a:cubicBezTo>
                    <a:pt x="242" y="160"/>
                    <a:pt x="241" y="160"/>
                    <a:pt x="241" y="160"/>
                  </a:cubicBezTo>
                  <a:moveTo>
                    <a:pt x="175" y="304"/>
                  </a:moveTo>
                  <a:cubicBezTo>
                    <a:pt x="178" y="304"/>
                    <a:pt x="181" y="303"/>
                    <a:pt x="185" y="302"/>
                  </a:cubicBezTo>
                  <a:cubicBezTo>
                    <a:pt x="187" y="302"/>
                    <a:pt x="189" y="301"/>
                    <a:pt x="191" y="300"/>
                  </a:cubicBezTo>
                  <a:cubicBezTo>
                    <a:pt x="190" y="301"/>
                    <a:pt x="189" y="301"/>
                    <a:pt x="187" y="302"/>
                  </a:cubicBezTo>
                  <a:cubicBezTo>
                    <a:pt x="187" y="302"/>
                    <a:pt x="186" y="302"/>
                    <a:pt x="185" y="303"/>
                  </a:cubicBezTo>
                  <a:cubicBezTo>
                    <a:pt x="182" y="304"/>
                    <a:pt x="178" y="305"/>
                    <a:pt x="174" y="306"/>
                  </a:cubicBezTo>
                  <a:cubicBezTo>
                    <a:pt x="170" y="307"/>
                    <a:pt x="165" y="307"/>
                    <a:pt x="161" y="307"/>
                  </a:cubicBezTo>
                  <a:cubicBezTo>
                    <a:pt x="158" y="307"/>
                    <a:pt x="156" y="307"/>
                    <a:pt x="153" y="307"/>
                  </a:cubicBezTo>
                  <a:cubicBezTo>
                    <a:pt x="156" y="307"/>
                    <a:pt x="159" y="306"/>
                    <a:pt x="162" y="306"/>
                  </a:cubicBezTo>
                  <a:cubicBezTo>
                    <a:pt x="163" y="305"/>
                    <a:pt x="165" y="305"/>
                    <a:pt x="166" y="304"/>
                  </a:cubicBezTo>
                  <a:cubicBezTo>
                    <a:pt x="167" y="304"/>
                    <a:pt x="167" y="304"/>
                    <a:pt x="168" y="304"/>
                  </a:cubicBezTo>
                  <a:cubicBezTo>
                    <a:pt x="170" y="304"/>
                    <a:pt x="172" y="304"/>
                    <a:pt x="175" y="304"/>
                  </a:cubicBezTo>
                  <a:moveTo>
                    <a:pt x="115" y="282"/>
                  </a:moveTo>
                  <a:cubicBezTo>
                    <a:pt x="115" y="281"/>
                    <a:pt x="114" y="280"/>
                    <a:pt x="114" y="279"/>
                  </a:cubicBezTo>
                  <a:cubicBezTo>
                    <a:pt x="114" y="279"/>
                    <a:pt x="113" y="278"/>
                    <a:pt x="113" y="277"/>
                  </a:cubicBezTo>
                  <a:cubicBezTo>
                    <a:pt x="118" y="284"/>
                    <a:pt x="125" y="290"/>
                    <a:pt x="133" y="294"/>
                  </a:cubicBezTo>
                  <a:cubicBezTo>
                    <a:pt x="141" y="300"/>
                    <a:pt x="151" y="303"/>
                    <a:pt x="160" y="304"/>
                  </a:cubicBezTo>
                  <a:cubicBezTo>
                    <a:pt x="159" y="304"/>
                    <a:pt x="157" y="304"/>
                    <a:pt x="156" y="305"/>
                  </a:cubicBezTo>
                  <a:cubicBezTo>
                    <a:pt x="154" y="305"/>
                    <a:pt x="153" y="305"/>
                    <a:pt x="151" y="305"/>
                  </a:cubicBezTo>
                  <a:cubicBezTo>
                    <a:pt x="147" y="305"/>
                    <a:pt x="143" y="304"/>
                    <a:pt x="139" y="303"/>
                  </a:cubicBezTo>
                  <a:cubicBezTo>
                    <a:pt x="139" y="303"/>
                    <a:pt x="138" y="302"/>
                    <a:pt x="137" y="302"/>
                  </a:cubicBezTo>
                  <a:cubicBezTo>
                    <a:pt x="134" y="301"/>
                    <a:pt x="130" y="298"/>
                    <a:pt x="127" y="296"/>
                  </a:cubicBezTo>
                  <a:cubicBezTo>
                    <a:pt x="122" y="292"/>
                    <a:pt x="118" y="287"/>
                    <a:pt x="115" y="282"/>
                  </a:cubicBezTo>
                  <a:moveTo>
                    <a:pt x="103" y="265"/>
                  </a:moveTo>
                  <a:cubicBezTo>
                    <a:pt x="102" y="262"/>
                    <a:pt x="102" y="258"/>
                    <a:pt x="101" y="255"/>
                  </a:cubicBezTo>
                  <a:cubicBezTo>
                    <a:pt x="103" y="261"/>
                    <a:pt x="106" y="266"/>
                    <a:pt x="109" y="272"/>
                  </a:cubicBezTo>
                  <a:cubicBezTo>
                    <a:pt x="110" y="273"/>
                    <a:pt x="110" y="275"/>
                    <a:pt x="111" y="277"/>
                  </a:cubicBezTo>
                  <a:cubicBezTo>
                    <a:pt x="113" y="281"/>
                    <a:pt x="115" y="285"/>
                    <a:pt x="118" y="289"/>
                  </a:cubicBezTo>
                  <a:cubicBezTo>
                    <a:pt x="117" y="289"/>
                    <a:pt x="117" y="288"/>
                    <a:pt x="117" y="288"/>
                  </a:cubicBezTo>
                  <a:cubicBezTo>
                    <a:pt x="110" y="282"/>
                    <a:pt x="106" y="274"/>
                    <a:pt x="103" y="265"/>
                  </a:cubicBezTo>
                  <a:moveTo>
                    <a:pt x="224" y="259"/>
                  </a:moveTo>
                  <a:cubicBezTo>
                    <a:pt x="228" y="252"/>
                    <a:pt x="229" y="244"/>
                    <a:pt x="227" y="237"/>
                  </a:cubicBezTo>
                  <a:cubicBezTo>
                    <a:pt x="230" y="244"/>
                    <a:pt x="231" y="253"/>
                    <a:pt x="229" y="261"/>
                  </a:cubicBezTo>
                  <a:cubicBezTo>
                    <a:pt x="227" y="270"/>
                    <a:pt x="221" y="278"/>
                    <a:pt x="214" y="284"/>
                  </a:cubicBezTo>
                  <a:cubicBezTo>
                    <a:pt x="219" y="279"/>
                    <a:pt x="222" y="273"/>
                    <a:pt x="223" y="267"/>
                  </a:cubicBezTo>
                  <a:cubicBezTo>
                    <a:pt x="222" y="268"/>
                    <a:pt x="221" y="269"/>
                    <a:pt x="220" y="270"/>
                  </a:cubicBezTo>
                  <a:cubicBezTo>
                    <a:pt x="220" y="272"/>
                    <a:pt x="219" y="273"/>
                    <a:pt x="218" y="275"/>
                  </a:cubicBezTo>
                  <a:cubicBezTo>
                    <a:pt x="217" y="278"/>
                    <a:pt x="215" y="280"/>
                    <a:pt x="213" y="282"/>
                  </a:cubicBezTo>
                  <a:cubicBezTo>
                    <a:pt x="213" y="283"/>
                    <a:pt x="213" y="283"/>
                    <a:pt x="212" y="283"/>
                  </a:cubicBezTo>
                  <a:cubicBezTo>
                    <a:pt x="202" y="295"/>
                    <a:pt x="187" y="301"/>
                    <a:pt x="172" y="302"/>
                  </a:cubicBezTo>
                  <a:cubicBezTo>
                    <a:pt x="174" y="301"/>
                    <a:pt x="177" y="300"/>
                    <a:pt x="179" y="299"/>
                  </a:cubicBezTo>
                  <a:cubicBezTo>
                    <a:pt x="188" y="294"/>
                    <a:pt x="197" y="288"/>
                    <a:pt x="205" y="282"/>
                  </a:cubicBezTo>
                  <a:cubicBezTo>
                    <a:pt x="209" y="278"/>
                    <a:pt x="214" y="274"/>
                    <a:pt x="217" y="270"/>
                  </a:cubicBezTo>
                  <a:cubicBezTo>
                    <a:pt x="218" y="269"/>
                    <a:pt x="219" y="268"/>
                    <a:pt x="220" y="267"/>
                  </a:cubicBezTo>
                  <a:cubicBezTo>
                    <a:pt x="221" y="266"/>
                    <a:pt x="221" y="265"/>
                    <a:pt x="222" y="264"/>
                  </a:cubicBezTo>
                  <a:cubicBezTo>
                    <a:pt x="222" y="264"/>
                    <a:pt x="222" y="265"/>
                    <a:pt x="222" y="266"/>
                  </a:cubicBezTo>
                  <a:cubicBezTo>
                    <a:pt x="222" y="265"/>
                    <a:pt x="223" y="264"/>
                    <a:pt x="224" y="263"/>
                  </a:cubicBezTo>
                  <a:cubicBezTo>
                    <a:pt x="224" y="262"/>
                    <a:pt x="224" y="261"/>
                    <a:pt x="224" y="259"/>
                  </a:cubicBezTo>
                  <a:moveTo>
                    <a:pt x="99" y="231"/>
                  </a:moveTo>
                  <a:cubicBezTo>
                    <a:pt x="99" y="220"/>
                    <a:pt x="101" y="209"/>
                    <a:pt x="105" y="199"/>
                  </a:cubicBezTo>
                  <a:cubicBezTo>
                    <a:pt x="104" y="203"/>
                    <a:pt x="104" y="207"/>
                    <a:pt x="104" y="212"/>
                  </a:cubicBezTo>
                  <a:cubicBezTo>
                    <a:pt x="101" y="218"/>
                    <a:pt x="100" y="225"/>
                    <a:pt x="99" y="231"/>
                  </a:cubicBezTo>
                  <a:moveTo>
                    <a:pt x="195" y="203"/>
                  </a:moveTo>
                  <a:cubicBezTo>
                    <a:pt x="186" y="198"/>
                    <a:pt x="176" y="195"/>
                    <a:pt x="167" y="194"/>
                  </a:cubicBezTo>
                  <a:cubicBezTo>
                    <a:pt x="166" y="193"/>
                    <a:pt x="165" y="193"/>
                    <a:pt x="164" y="193"/>
                  </a:cubicBezTo>
                  <a:cubicBezTo>
                    <a:pt x="169" y="193"/>
                    <a:pt x="174" y="194"/>
                    <a:pt x="180" y="196"/>
                  </a:cubicBezTo>
                  <a:cubicBezTo>
                    <a:pt x="185" y="197"/>
                    <a:pt x="190" y="200"/>
                    <a:pt x="195" y="203"/>
                  </a:cubicBezTo>
                  <a:moveTo>
                    <a:pt x="149" y="193"/>
                  </a:moveTo>
                  <a:cubicBezTo>
                    <a:pt x="150" y="193"/>
                    <a:pt x="150" y="193"/>
                    <a:pt x="151" y="193"/>
                  </a:cubicBezTo>
                  <a:cubicBezTo>
                    <a:pt x="152" y="193"/>
                    <a:pt x="152" y="193"/>
                    <a:pt x="153" y="193"/>
                  </a:cubicBezTo>
                  <a:cubicBezTo>
                    <a:pt x="159" y="194"/>
                    <a:pt x="165" y="195"/>
                    <a:pt x="170" y="196"/>
                  </a:cubicBezTo>
                  <a:cubicBezTo>
                    <a:pt x="181" y="199"/>
                    <a:pt x="192" y="203"/>
                    <a:pt x="202" y="209"/>
                  </a:cubicBezTo>
                  <a:cubicBezTo>
                    <a:pt x="207" y="212"/>
                    <a:pt x="212" y="216"/>
                    <a:pt x="216" y="220"/>
                  </a:cubicBezTo>
                  <a:cubicBezTo>
                    <a:pt x="219" y="225"/>
                    <a:pt x="222" y="230"/>
                    <a:pt x="224" y="235"/>
                  </a:cubicBezTo>
                  <a:cubicBezTo>
                    <a:pt x="226" y="242"/>
                    <a:pt x="226" y="249"/>
                    <a:pt x="224" y="255"/>
                  </a:cubicBezTo>
                  <a:cubicBezTo>
                    <a:pt x="222" y="241"/>
                    <a:pt x="212" y="229"/>
                    <a:pt x="202" y="220"/>
                  </a:cubicBezTo>
                  <a:cubicBezTo>
                    <a:pt x="194" y="213"/>
                    <a:pt x="185" y="207"/>
                    <a:pt x="176" y="203"/>
                  </a:cubicBezTo>
                  <a:cubicBezTo>
                    <a:pt x="172" y="200"/>
                    <a:pt x="167" y="198"/>
                    <a:pt x="163" y="197"/>
                  </a:cubicBezTo>
                  <a:cubicBezTo>
                    <a:pt x="158" y="196"/>
                    <a:pt x="154" y="195"/>
                    <a:pt x="149" y="193"/>
                  </a:cubicBezTo>
                  <a:moveTo>
                    <a:pt x="209" y="60"/>
                  </a:moveTo>
                  <a:cubicBezTo>
                    <a:pt x="210" y="59"/>
                    <a:pt x="211" y="59"/>
                    <a:pt x="211" y="58"/>
                  </a:cubicBezTo>
                  <a:cubicBezTo>
                    <a:pt x="210" y="61"/>
                    <a:pt x="209" y="64"/>
                    <a:pt x="207" y="67"/>
                  </a:cubicBezTo>
                  <a:cubicBezTo>
                    <a:pt x="206" y="69"/>
                    <a:pt x="206" y="70"/>
                    <a:pt x="205" y="71"/>
                  </a:cubicBezTo>
                  <a:cubicBezTo>
                    <a:pt x="202" y="74"/>
                    <a:pt x="198" y="78"/>
                    <a:pt x="194" y="81"/>
                  </a:cubicBezTo>
                  <a:cubicBezTo>
                    <a:pt x="194" y="81"/>
                    <a:pt x="193" y="82"/>
                    <a:pt x="192" y="82"/>
                  </a:cubicBezTo>
                  <a:cubicBezTo>
                    <a:pt x="188" y="85"/>
                    <a:pt x="183" y="87"/>
                    <a:pt x="179" y="89"/>
                  </a:cubicBezTo>
                  <a:cubicBezTo>
                    <a:pt x="174" y="91"/>
                    <a:pt x="170" y="92"/>
                    <a:pt x="166" y="93"/>
                  </a:cubicBezTo>
                  <a:cubicBezTo>
                    <a:pt x="161" y="95"/>
                    <a:pt x="157" y="96"/>
                    <a:pt x="153" y="97"/>
                  </a:cubicBezTo>
                  <a:cubicBezTo>
                    <a:pt x="157" y="95"/>
                    <a:pt x="160" y="94"/>
                    <a:pt x="164" y="92"/>
                  </a:cubicBezTo>
                  <a:cubicBezTo>
                    <a:pt x="173" y="88"/>
                    <a:pt x="182" y="81"/>
                    <a:pt x="191" y="75"/>
                  </a:cubicBezTo>
                  <a:cubicBezTo>
                    <a:pt x="197" y="71"/>
                    <a:pt x="204" y="66"/>
                    <a:pt x="209" y="60"/>
                  </a:cubicBezTo>
                  <a:moveTo>
                    <a:pt x="130" y="23"/>
                  </a:moveTo>
                  <a:cubicBezTo>
                    <a:pt x="132" y="20"/>
                    <a:pt x="135" y="17"/>
                    <a:pt x="139" y="15"/>
                  </a:cubicBezTo>
                  <a:cubicBezTo>
                    <a:pt x="135" y="17"/>
                    <a:pt x="133" y="20"/>
                    <a:pt x="130" y="23"/>
                  </a:cubicBezTo>
                  <a:cubicBezTo>
                    <a:pt x="130" y="23"/>
                    <a:pt x="130" y="23"/>
                    <a:pt x="130" y="23"/>
                  </a:cubicBezTo>
                  <a:moveTo>
                    <a:pt x="215" y="40"/>
                  </a:moveTo>
                  <a:cubicBezTo>
                    <a:pt x="215" y="40"/>
                    <a:pt x="215" y="39"/>
                    <a:pt x="215" y="38"/>
                  </a:cubicBezTo>
                  <a:cubicBezTo>
                    <a:pt x="214" y="29"/>
                    <a:pt x="211" y="20"/>
                    <a:pt x="206" y="13"/>
                  </a:cubicBezTo>
                  <a:cubicBezTo>
                    <a:pt x="205" y="12"/>
                    <a:pt x="204" y="11"/>
                    <a:pt x="203" y="10"/>
                  </a:cubicBezTo>
                  <a:cubicBezTo>
                    <a:pt x="205" y="11"/>
                    <a:pt x="207" y="12"/>
                    <a:pt x="208" y="14"/>
                  </a:cubicBezTo>
                  <a:cubicBezTo>
                    <a:pt x="209" y="14"/>
                    <a:pt x="209" y="15"/>
                    <a:pt x="210" y="15"/>
                  </a:cubicBezTo>
                  <a:cubicBezTo>
                    <a:pt x="212" y="18"/>
                    <a:pt x="214" y="21"/>
                    <a:pt x="215" y="24"/>
                  </a:cubicBezTo>
                  <a:cubicBezTo>
                    <a:pt x="218" y="29"/>
                    <a:pt x="219" y="36"/>
                    <a:pt x="218" y="43"/>
                  </a:cubicBezTo>
                  <a:cubicBezTo>
                    <a:pt x="217" y="44"/>
                    <a:pt x="217" y="46"/>
                    <a:pt x="216" y="47"/>
                  </a:cubicBezTo>
                  <a:cubicBezTo>
                    <a:pt x="216" y="48"/>
                    <a:pt x="215" y="49"/>
                    <a:pt x="215" y="50"/>
                  </a:cubicBezTo>
                  <a:cubicBezTo>
                    <a:pt x="215" y="47"/>
                    <a:pt x="215" y="44"/>
                    <a:pt x="215" y="40"/>
                  </a:cubicBezTo>
                  <a:moveTo>
                    <a:pt x="211" y="14"/>
                  </a:moveTo>
                  <a:cubicBezTo>
                    <a:pt x="209" y="12"/>
                    <a:pt x="207" y="10"/>
                    <a:pt x="205" y="8"/>
                  </a:cubicBezTo>
                  <a:cubicBezTo>
                    <a:pt x="206" y="9"/>
                    <a:pt x="207" y="9"/>
                    <a:pt x="208" y="10"/>
                  </a:cubicBezTo>
                  <a:cubicBezTo>
                    <a:pt x="210" y="11"/>
                    <a:pt x="213" y="13"/>
                    <a:pt x="215" y="15"/>
                  </a:cubicBezTo>
                  <a:cubicBezTo>
                    <a:pt x="222" y="22"/>
                    <a:pt x="222" y="33"/>
                    <a:pt x="221" y="42"/>
                  </a:cubicBezTo>
                  <a:cubicBezTo>
                    <a:pt x="219" y="49"/>
                    <a:pt x="216" y="56"/>
                    <a:pt x="212" y="62"/>
                  </a:cubicBezTo>
                  <a:cubicBezTo>
                    <a:pt x="213" y="59"/>
                    <a:pt x="214" y="57"/>
                    <a:pt x="214" y="54"/>
                  </a:cubicBezTo>
                  <a:cubicBezTo>
                    <a:pt x="219" y="47"/>
                    <a:pt x="222" y="39"/>
                    <a:pt x="220" y="30"/>
                  </a:cubicBezTo>
                  <a:cubicBezTo>
                    <a:pt x="218" y="24"/>
                    <a:pt x="215" y="18"/>
                    <a:pt x="211" y="14"/>
                  </a:cubicBezTo>
                  <a:moveTo>
                    <a:pt x="177" y="0"/>
                  </a:moveTo>
                  <a:cubicBezTo>
                    <a:pt x="173" y="0"/>
                    <a:pt x="169" y="0"/>
                    <a:pt x="165" y="1"/>
                  </a:cubicBezTo>
                  <a:cubicBezTo>
                    <a:pt x="158" y="3"/>
                    <a:pt x="150" y="5"/>
                    <a:pt x="144" y="9"/>
                  </a:cubicBezTo>
                  <a:cubicBezTo>
                    <a:pt x="137" y="13"/>
                    <a:pt x="130" y="19"/>
                    <a:pt x="126" y="26"/>
                  </a:cubicBezTo>
                  <a:cubicBezTo>
                    <a:pt x="125" y="27"/>
                    <a:pt x="124" y="29"/>
                    <a:pt x="123" y="30"/>
                  </a:cubicBezTo>
                  <a:cubicBezTo>
                    <a:pt x="122" y="32"/>
                    <a:pt x="120" y="33"/>
                    <a:pt x="119" y="35"/>
                  </a:cubicBezTo>
                  <a:cubicBezTo>
                    <a:pt x="116" y="40"/>
                    <a:pt x="114" y="45"/>
                    <a:pt x="113" y="51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3" y="52"/>
                    <a:pt x="113" y="52"/>
                    <a:pt x="113" y="52"/>
                  </a:cubicBezTo>
                  <a:cubicBezTo>
                    <a:pt x="111" y="54"/>
                    <a:pt x="109" y="54"/>
                    <a:pt x="106" y="54"/>
                  </a:cubicBezTo>
                  <a:cubicBezTo>
                    <a:pt x="103" y="54"/>
                    <a:pt x="99" y="53"/>
                    <a:pt x="96" y="53"/>
                  </a:cubicBezTo>
                  <a:cubicBezTo>
                    <a:pt x="79" y="49"/>
                    <a:pt x="61" y="46"/>
                    <a:pt x="43" y="42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42" y="42"/>
                    <a:pt x="42" y="44"/>
                    <a:pt x="43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9" y="46"/>
                    <a:pt x="54" y="48"/>
                    <a:pt x="60" y="50"/>
                  </a:cubicBezTo>
                  <a:cubicBezTo>
                    <a:pt x="63" y="51"/>
                    <a:pt x="66" y="52"/>
                    <a:pt x="70" y="53"/>
                  </a:cubicBezTo>
                  <a:cubicBezTo>
                    <a:pt x="71" y="54"/>
                    <a:pt x="73" y="55"/>
                    <a:pt x="75" y="55"/>
                  </a:cubicBezTo>
                  <a:cubicBezTo>
                    <a:pt x="62" y="53"/>
                    <a:pt x="49" y="51"/>
                    <a:pt x="36" y="49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5" y="49"/>
                    <a:pt x="35" y="51"/>
                    <a:pt x="36" y="51"/>
                  </a:cubicBezTo>
                  <a:cubicBezTo>
                    <a:pt x="49" y="53"/>
                    <a:pt x="62" y="55"/>
                    <a:pt x="75" y="57"/>
                  </a:cubicBezTo>
                  <a:cubicBezTo>
                    <a:pt x="79" y="58"/>
                    <a:pt x="82" y="58"/>
                    <a:pt x="86" y="59"/>
                  </a:cubicBezTo>
                  <a:cubicBezTo>
                    <a:pt x="93" y="61"/>
                    <a:pt x="99" y="62"/>
                    <a:pt x="106" y="62"/>
                  </a:cubicBezTo>
                  <a:cubicBezTo>
                    <a:pt x="106" y="62"/>
                    <a:pt x="107" y="62"/>
                    <a:pt x="108" y="62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09" y="61"/>
                    <a:pt x="109" y="60"/>
                    <a:pt x="108" y="60"/>
                  </a:cubicBezTo>
                  <a:cubicBezTo>
                    <a:pt x="108" y="60"/>
                    <a:pt x="108" y="60"/>
                    <a:pt x="107" y="60"/>
                  </a:cubicBezTo>
                  <a:cubicBezTo>
                    <a:pt x="104" y="58"/>
                    <a:pt x="101" y="58"/>
                    <a:pt x="98" y="58"/>
                  </a:cubicBezTo>
                  <a:cubicBezTo>
                    <a:pt x="97" y="58"/>
                    <a:pt x="95" y="58"/>
                    <a:pt x="94" y="57"/>
                  </a:cubicBezTo>
                  <a:cubicBezTo>
                    <a:pt x="93" y="57"/>
                    <a:pt x="91" y="57"/>
                    <a:pt x="89" y="57"/>
                  </a:cubicBezTo>
                  <a:cubicBezTo>
                    <a:pt x="88" y="57"/>
                    <a:pt x="87" y="57"/>
                    <a:pt x="86" y="57"/>
                  </a:cubicBezTo>
                  <a:cubicBezTo>
                    <a:pt x="84" y="56"/>
                    <a:pt x="82" y="56"/>
                    <a:pt x="79" y="55"/>
                  </a:cubicBezTo>
                  <a:cubicBezTo>
                    <a:pt x="76" y="54"/>
                    <a:pt x="73" y="53"/>
                    <a:pt x="70" y="51"/>
                  </a:cubicBezTo>
                  <a:cubicBezTo>
                    <a:pt x="66" y="50"/>
                    <a:pt x="63" y="49"/>
                    <a:pt x="59" y="47"/>
                  </a:cubicBezTo>
                  <a:cubicBezTo>
                    <a:pt x="67" y="49"/>
                    <a:pt x="74" y="50"/>
                    <a:pt x="81" y="51"/>
                  </a:cubicBezTo>
                  <a:cubicBezTo>
                    <a:pt x="87" y="53"/>
                    <a:pt x="93" y="54"/>
                    <a:pt x="98" y="55"/>
                  </a:cubicBezTo>
                  <a:cubicBezTo>
                    <a:pt x="101" y="56"/>
                    <a:pt x="104" y="56"/>
                    <a:pt x="106" y="56"/>
                  </a:cubicBezTo>
                  <a:cubicBezTo>
                    <a:pt x="108" y="56"/>
                    <a:pt x="109" y="56"/>
                    <a:pt x="111" y="56"/>
                  </a:cubicBezTo>
                  <a:cubicBezTo>
                    <a:pt x="114" y="55"/>
                    <a:pt x="116" y="52"/>
                    <a:pt x="117" y="50"/>
                  </a:cubicBezTo>
                  <a:cubicBezTo>
                    <a:pt x="118" y="48"/>
                    <a:pt x="118" y="47"/>
                    <a:pt x="119" y="46"/>
                  </a:cubicBezTo>
                  <a:cubicBezTo>
                    <a:pt x="119" y="45"/>
                    <a:pt x="119" y="45"/>
                    <a:pt x="120" y="44"/>
                  </a:cubicBezTo>
                  <a:cubicBezTo>
                    <a:pt x="120" y="43"/>
                    <a:pt x="121" y="41"/>
                    <a:pt x="121" y="40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21" y="39"/>
                    <a:pt x="122" y="38"/>
                    <a:pt x="122" y="37"/>
                  </a:cubicBezTo>
                  <a:cubicBezTo>
                    <a:pt x="124" y="34"/>
                    <a:pt x="126" y="31"/>
                    <a:pt x="129" y="27"/>
                  </a:cubicBezTo>
                  <a:cubicBezTo>
                    <a:pt x="129" y="26"/>
                    <a:pt x="130" y="25"/>
                    <a:pt x="131" y="25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34" y="22"/>
                    <a:pt x="136" y="20"/>
                    <a:pt x="139" y="19"/>
                  </a:cubicBezTo>
                  <a:cubicBezTo>
                    <a:pt x="139" y="19"/>
                    <a:pt x="139" y="19"/>
                    <a:pt x="139" y="19"/>
                  </a:cubicBezTo>
                  <a:cubicBezTo>
                    <a:pt x="139" y="19"/>
                    <a:pt x="139" y="19"/>
                    <a:pt x="139" y="19"/>
                  </a:cubicBezTo>
                  <a:cubicBezTo>
                    <a:pt x="138" y="19"/>
                    <a:pt x="137" y="17"/>
                    <a:pt x="139" y="17"/>
                  </a:cubicBezTo>
                  <a:cubicBezTo>
                    <a:pt x="143" y="15"/>
                    <a:pt x="148" y="14"/>
                    <a:pt x="152" y="12"/>
                  </a:cubicBezTo>
                  <a:cubicBezTo>
                    <a:pt x="155" y="11"/>
                    <a:pt x="158" y="10"/>
                    <a:pt x="161" y="9"/>
                  </a:cubicBezTo>
                  <a:cubicBezTo>
                    <a:pt x="164" y="8"/>
                    <a:pt x="168" y="7"/>
                    <a:pt x="172" y="7"/>
                  </a:cubicBezTo>
                  <a:cubicBezTo>
                    <a:pt x="173" y="6"/>
                    <a:pt x="175" y="5"/>
                    <a:pt x="176" y="4"/>
                  </a:cubicBezTo>
                  <a:cubicBezTo>
                    <a:pt x="166" y="5"/>
                    <a:pt x="157" y="8"/>
                    <a:pt x="148" y="12"/>
                  </a:cubicBezTo>
                  <a:cubicBezTo>
                    <a:pt x="147" y="12"/>
                    <a:pt x="145" y="13"/>
                    <a:pt x="143" y="14"/>
                  </a:cubicBezTo>
                  <a:cubicBezTo>
                    <a:pt x="145" y="13"/>
                    <a:pt x="147" y="11"/>
                    <a:pt x="149" y="10"/>
                  </a:cubicBezTo>
                  <a:cubicBezTo>
                    <a:pt x="154" y="7"/>
                    <a:pt x="161" y="5"/>
                    <a:pt x="167" y="3"/>
                  </a:cubicBezTo>
                  <a:cubicBezTo>
                    <a:pt x="170" y="3"/>
                    <a:pt x="174" y="2"/>
                    <a:pt x="178" y="2"/>
                  </a:cubicBezTo>
                  <a:cubicBezTo>
                    <a:pt x="178" y="2"/>
                    <a:pt x="178" y="2"/>
                    <a:pt x="178" y="2"/>
                  </a:cubicBezTo>
                  <a:cubicBezTo>
                    <a:pt x="179" y="2"/>
                    <a:pt x="180" y="2"/>
                    <a:pt x="181" y="2"/>
                  </a:cubicBezTo>
                  <a:cubicBezTo>
                    <a:pt x="182" y="2"/>
                    <a:pt x="183" y="2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6" y="2"/>
                    <a:pt x="186" y="2"/>
                    <a:pt x="186" y="3"/>
                  </a:cubicBezTo>
                  <a:cubicBezTo>
                    <a:pt x="186" y="3"/>
                    <a:pt x="187" y="3"/>
                    <a:pt x="187" y="3"/>
                  </a:cubicBezTo>
                  <a:cubicBezTo>
                    <a:pt x="187" y="3"/>
                    <a:pt x="186" y="3"/>
                    <a:pt x="186" y="3"/>
                  </a:cubicBezTo>
                  <a:cubicBezTo>
                    <a:pt x="185" y="3"/>
                    <a:pt x="185" y="4"/>
                    <a:pt x="185" y="4"/>
                  </a:cubicBezTo>
                  <a:cubicBezTo>
                    <a:pt x="182" y="4"/>
                    <a:pt x="179" y="5"/>
                    <a:pt x="177" y="6"/>
                  </a:cubicBezTo>
                  <a:cubicBezTo>
                    <a:pt x="177" y="6"/>
                    <a:pt x="177" y="6"/>
                    <a:pt x="177" y="6"/>
                  </a:cubicBezTo>
                  <a:cubicBezTo>
                    <a:pt x="181" y="5"/>
                    <a:pt x="184" y="5"/>
                    <a:pt x="188" y="5"/>
                  </a:cubicBezTo>
                  <a:cubicBezTo>
                    <a:pt x="189" y="5"/>
                    <a:pt x="190" y="5"/>
                    <a:pt x="192" y="5"/>
                  </a:cubicBezTo>
                  <a:cubicBezTo>
                    <a:pt x="192" y="5"/>
                    <a:pt x="193" y="5"/>
                    <a:pt x="194" y="5"/>
                  </a:cubicBezTo>
                  <a:cubicBezTo>
                    <a:pt x="195" y="6"/>
                    <a:pt x="196" y="7"/>
                    <a:pt x="198" y="8"/>
                  </a:cubicBezTo>
                  <a:cubicBezTo>
                    <a:pt x="205" y="13"/>
                    <a:pt x="209" y="21"/>
                    <a:pt x="211" y="30"/>
                  </a:cubicBezTo>
                  <a:cubicBezTo>
                    <a:pt x="213" y="37"/>
                    <a:pt x="214" y="45"/>
                    <a:pt x="212" y="53"/>
                  </a:cubicBezTo>
                  <a:cubicBezTo>
                    <a:pt x="212" y="53"/>
                    <a:pt x="212" y="53"/>
                    <a:pt x="212" y="54"/>
                  </a:cubicBezTo>
                  <a:cubicBezTo>
                    <a:pt x="212" y="54"/>
                    <a:pt x="212" y="54"/>
                    <a:pt x="212" y="54"/>
                  </a:cubicBezTo>
                  <a:cubicBezTo>
                    <a:pt x="209" y="58"/>
                    <a:pt x="204" y="63"/>
                    <a:pt x="200" y="66"/>
                  </a:cubicBezTo>
                  <a:cubicBezTo>
                    <a:pt x="195" y="70"/>
                    <a:pt x="191" y="73"/>
                    <a:pt x="186" y="76"/>
                  </a:cubicBezTo>
                  <a:cubicBezTo>
                    <a:pt x="181" y="80"/>
                    <a:pt x="176" y="83"/>
                    <a:pt x="170" y="87"/>
                  </a:cubicBezTo>
                  <a:cubicBezTo>
                    <a:pt x="158" y="94"/>
                    <a:pt x="144" y="98"/>
                    <a:pt x="130" y="102"/>
                  </a:cubicBezTo>
                  <a:cubicBezTo>
                    <a:pt x="130" y="102"/>
                    <a:pt x="130" y="102"/>
                    <a:pt x="130" y="102"/>
                  </a:cubicBezTo>
                  <a:cubicBezTo>
                    <a:pt x="130" y="102"/>
                    <a:pt x="130" y="102"/>
                    <a:pt x="130" y="102"/>
                  </a:cubicBezTo>
                  <a:cubicBezTo>
                    <a:pt x="130" y="102"/>
                    <a:pt x="130" y="102"/>
                    <a:pt x="130" y="102"/>
                  </a:cubicBezTo>
                  <a:cubicBezTo>
                    <a:pt x="129" y="102"/>
                    <a:pt x="130" y="104"/>
                    <a:pt x="131" y="104"/>
                  </a:cubicBezTo>
                  <a:cubicBezTo>
                    <a:pt x="131" y="104"/>
                    <a:pt x="131" y="103"/>
                    <a:pt x="131" y="103"/>
                  </a:cubicBezTo>
                  <a:cubicBezTo>
                    <a:pt x="141" y="101"/>
                    <a:pt x="151" y="99"/>
                    <a:pt x="161" y="97"/>
                  </a:cubicBezTo>
                  <a:cubicBezTo>
                    <a:pt x="167" y="95"/>
                    <a:pt x="173" y="93"/>
                    <a:pt x="179" y="91"/>
                  </a:cubicBezTo>
                  <a:cubicBezTo>
                    <a:pt x="180" y="90"/>
                    <a:pt x="182" y="90"/>
                    <a:pt x="183" y="89"/>
                  </a:cubicBezTo>
                  <a:cubicBezTo>
                    <a:pt x="181" y="90"/>
                    <a:pt x="180" y="91"/>
                    <a:pt x="178" y="92"/>
                  </a:cubicBezTo>
                  <a:cubicBezTo>
                    <a:pt x="173" y="95"/>
                    <a:pt x="168" y="98"/>
                    <a:pt x="162" y="100"/>
                  </a:cubicBezTo>
                  <a:cubicBezTo>
                    <a:pt x="157" y="103"/>
                    <a:pt x="152" y="104"/>
                    <a:pt x="146" y="105"/>
                  </a:cubicBezTo>
                  <a:cubicBezTo>
                    <a:pt x="140" y="107"/>
                    <a:pt x="132" y="109"/>
                    <a:pt x="128" y="116"/>
                  </a:cubicBezTo>
                  <a:cubicBezTo>
                    <a:pt x="126" y="122"/>
                    <a:pt x="127" y="129"/>
                    <a:pt x="127" y="136"/>
                  </a:cubicBezTo>
                  <a:cubicBezTo>
                    <a:pt x="127" y="136"/>
                    <a:pt x="126" y="137"/>
                    <a:pt x="126" y="138"/>
                  </a:cubicBezTo>
                  <a:cubicBezTo>
                    <a:pt x="126" y="141"/>
                    <a:pt x="126" y="145"/>
                    <a:pt x="126" y="148"/>
                  </a:cubicBezTo>
                  <a:cubicBezTo>
                    <a:pt x="126" y="158"/>
                    <a:pt x="126" y="168"/>
                    <a:pt x="127" y="177"/>
                  </a:cubicBezTo>
                  <a:cubicBezTo>
                    <a:pt x="127" y="177"/>
                    <a:pt x="127" y="178"/>
                    <a:pt x="127" y="178"/>
                  </a:cubicBezTo>
                  <a:cubicBezTo>
                    <a:pt x="127" y="182"/>
                    <a:pt x="128" y="186"/>
                    <a:pt x="129" y="190"/>
                  </a:cubicBezTo>
                  <a:cubicBezTo>
                    <a:pt x="129" y="191"/>
                    <a:pt x="129" y="191"/>
                    <a:pt x="130" y="191"/>
                  </a:cubicBezTo>
                  <a:cubicBezTo>
                    <a:pt x="130" y="191"/>
                    <a:pt x="131" y="191"/>
                    <a:pt x="131" y="190"/>
                  </a:cubicBezTo>
                  <a:cubicBezTo>
                    <a:pt x="131" y="190"/>
                    <a:pt x="131" y="190"/>
                    <a:pt x="131" y="190"/>
                  </a:cubicBezTo>
                  <a:cubicBezTo>
                    <a:pt x="131" y="190"/>
                    <a:pt x="131" y="190"/>
                    <a:pt x="131" y="190"/>
                  </a:cubicBezTo>
                  <a:cubicBezTo>
                    <a:pt x="131" y="190"/>
                    <a:pt x="131" y="190"/>
                    <a:pt x="130" y="189"/>
                  </a:cubicBezTo>
                  <a:cubicBezTo>
                    <a:pt x="130" y="181"/>
                    <a:pt x="129" y="172"/>
                    <a:pt x="130" y="163"/>
                  </a:cubicBezTo>
                  <a:cubicBezTo>
                    <a:pt x="130" y="161"/>
                    <a:pt x="130" y="158"/>
                    <a:pt x="130" y="156"/>
                  </a:cubicBezTo>
                  <a:cubicBezTo>
                    <a:pt x="131" y="148"/>
                    <a:pt x="131" y="141"/>
                    <a:pt x="132" y="133"/>
                  </a:cubicBezTo>
                  <a:cubicBezTo>
                    <a:pt x="132" y="143"/>
                    <a:pt x="132" y="153"/>
                    <a:pt x="132" y="162"/>
                  </a:cubicBezTo>
                  <a:cubicBezTo>
                    <a:pt x="132" y="166"/>
                    <a:pt x="132" y="169"/>
                    <a:pt x="132" y="173"/>
                  </a:cubicBezTo>
                  <a:cubicBezTo>
                    <a:pt x="132" y="179"/>
                    <a:pt x="133" y="185"/>
                    <a:pt x="134" y="191"/>
                  </a:cubicBezTo>
                  <a:cubicBezTo>
                    <a:pt x="135" y="192"/>
                    <a:pt x="135" y="192"/>
                    <a:pt x="135" y="193"/>
                  </a:cubicBezTo>
                  <a:cubicBezTo>
                    <a:pt x="135" y="194"/>
                    <a:pt x="136" y="194"/>
                    <a:pt x="136" y="194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9" y="192"/>
                    <a:pt x="141" y="192"/>
                    <a:pt x="144" y="192"/>
                  </a:cubicBezTo>
                  <a:cubicBezTo>
                    <a:pt x="145" y="192"/>
                    <a:pt x="146" y="192"/>
                    <a:pt x="147" y="192"/>
                  </a:cubicBezTo>
                  <a:cubicBezTo>
                    <a:pt x="146" y="193"/>
                    <a:pt x="146" y="194"/>
                    <a:pt x="147" y="194"/>
                  </a:cubicBezTo>
                  <a:cubicBezTo>
                    <a:pt x="150" y="196"/>
                    <a:pt x="154" y="197"/>
                    <a:pt x="158" y="198"/>
                  </a:cubicBezTo>
                  <a:cubicBezTo>
                    <a:pt x="159" y="198"/>
                    <a:pt x="161" y="198"/>
                    <a:pt x="162" y="199"/>
                  </a:cubicBezTo>
                  <a:cubicBezTo>
                    <a:pt x="168" y="200"/>
                    <a:pt x="173" y="203"/>
                    <a:pt x="178" y="206"/>
                  </a:cubicBezTo>
                  <a:cubicBezTo>
                    <a:pt x="188" y="212"/>
                    <a:pt x="198" y="219"/>
                    <a:pt x="206" y="227"/>
                  </a:cubicBezTo>
                  <a:cubicBezTo>
                    <a:pt x="208" y="229"/>
                    <a:pt x="210" y="231"/>
                    <a:pt x="212" y="233"/>
                  </a:cubicBezTo>
                  <a:cubicBezTo>
                    <a:pt x="217" y="240"/>
                    <a:pt x="221" y="248"/>
                    <a:pt x="222" y="256"/>
                  </a:cubicBezTo>
                  <a:cubicBezTo>
                    <a:pt x="222" y="257"/>
                    <a:pt x="222" y="258"/>
                    <a:pt x="222" y="259"/>
                  </a:cubicBezTo>
                  <a:cubicBezTo>
                    <a:pt x="222" y="260"/>
                    <a:pt x="221" y="261"/>
                    <a:pt x="220" y="263"/>
                  </a:cubicBezTo>
                  <a:cubicBezTo>
                    <a:pt x="220" y="263"/>
                    <a:pt x="220" y="263"/>
                    <a:pt x="219" y="264"/>
                  </a:cubicBezTo>
                  <a:cubicBezTo>
                    <a:pt x="219" y="265"/>
                    <a:pt x="219" y="265"/>
                    <a:pt x="218" y="266"/>
                  </a:cubicBezTo>
                  <a:cubicBezTo>
                    <a:pt x="213" y="273"/>
                    <a:pt x="205" y="279"/>
                    <a:pt x="198" y="285"/>
                  </a:cubicBezTo>
                  <a:cubicBezTo>
                    <a:pt x="189" y="291"/>
                    <a:pt x="180" y="297"/>
                    <a:pt x="170" y="301"/>
                  </a:cubicBezTo>
                  <a:cubicBezTo>
                    <a:pt x="169" y="301"/>
                    <a:pt x="167" y="302"/>
                    <a:pt x="166" y="302"/>
                  </a:cubicBezTo>
                  <a:cubicBezTo>
                    <a:pt x="164" y="302"/>
                    <a:pt x="163" y="302"/>
                    <a:pt x="162" y="302"/>
                  </a:cubicBezTo>
                  <a:cubicBezTo>
                    <a:pt x="143" y="300"/>
                    <a:pt x="126" y="290"/>
                    <a:pt x="114" y="275"/>
                  </a:cubicBezTo>
                  <a:cubicBezTo>
                    <a:pt x="113" y="274"/>
                    <a:pt x="112" y="272"/>
                    <a:pt x="111" y="270"/>
                  </a:cubicBezTo>
                  <a:cubicBezTo>
                    <a:pt x="110" y="267"/>
                    <a:pt x="109" y="263"/>
                    <a:pt x="108" y="259"/>
                  </a:cubicBezTo>
                  <a:cubicBezTo>
                    <a:pt x="107" y="260"/>
                    <a:pt x="107" y="260"/>
                    <a:pt x="106" y="261"/>
                  </a:cubicBezTo>
                  <a:cubicBezTo>
                    <a:pt x="107" y="262"/>
                    <a:pt x="107" y="263"/>
                    <a:pt x="107" y="264"/>
                  </a:cubicBezTo>
                  <a:cubicBezTo>
                    <a:pt x="107" y="263"/>
                    <a:pt x="106" y="262"/>
                    <a:pt x="106" y="261"/>
                  </a:cubicBezTo>
                  <a:cubicBezTo>
                    <a:pt x="106" y="261"/>
                    <a:pt x="106" y="261"/>
                    <a:pt x="105" y="261"/>
                  </a:cubicBezTo>
                  <a:cubicBezTo>
                    <a:pt x="105" y="261"/>
                    <a:pt x="104" y="260"/>
                    <a:pt x="105" y="260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3" y="254"/>
                    <a:pt x="101" y="249"/>
                    <a:pt x="100" y="244"/>
                  </a:cubicBezTo>
                  <a:cubicBezTo>
                    <a:pt x="100" y="244"/>
                    <a:pt x="100" y="243"/>
                    <a:pt x="100" y="243"/>
                  </a:cubicBezTo>
                  <a:cubicBezTo>
                    <a:pt x="100" y="235"/>
                    <a:pt x="101" y="228"/>
                    <a:pt x="103" y="220"/>
                  </a:cubicBezTo>
                  <a:cubicBezTo>
                    <a:pt x="103" y="233"/>
                    <a:pt x="103" y="246"/>
                    <a:pt x="106" y="259"/>
                  </a:cubicBezTo>
                  <a:cubicBezTo>
                    <a:pt x="106" y="258"/>
                    <a:pt x="107" y="257"/>
                    <a:pt x="108" y="257"/>
                  </a:cubicBezTo>
                  <a:cubicBezTo>
                    <a:pt x="107" y="255"/>
                    <a:pt x="107" y="254"/>
                    <a:pt x="107" y="253"/>
                  </a:cubicBezTo>
                  <a:cubicBezTo>
                    <a:pt x="105" y="239"/>
                    <a:pt x="104" y="226"/>
                    <a:pt x="105" y="212"/>
                  </a:cubicBezTo>
                  <a:cubicBezTo>
                    <a:pt x="106" y="210"/>
                    <a:pt x="107" y="207"/>
                    <a:pt x="108" y="205"/>
                  </a:cubicBezTo>
                  <a:cubicBezTo>
                    <a:pt x="108" y="204"/>
                    <a:pt x="109" y="204"/>
                    <a:pt x="109" y="203"/>
                  </a:cubicBezTo>
                  <a:cubicBezTo>
                    <a:pt x="109" y="202"/>
                    <a:pt x="109" y="202"/>
                    <a:pt x="109" y="202"/>
                  </a:cubicBezTo>
                  <a:cubicBezTo>
                    <a:pt x="110" y="201"/>
                    <a:pt x="110" y="201"/>
                    <a:pt x="110" y="201"/>
                  </a:cubicBezTo>
                  <a:cubicBezTo>
                    <a:pt x="111" y="198"/>
                    <a:pt x="112" y="196"/>
                    <a:pt x="110" y="193"/>
                  </a:cubicBezTo>
                  <a:cubicBezTo>
                    <a:pt x="110" y="193"/>
                    <a:pt x="110" y="193"/>
                    <a:pt x="110" y="193"/>
                  </a:cubicBezTo>
                  <a:cubicBezTo>
                    <a:pt x="110" y="194"/>
                    <a:pt x="109" y="194"/>
                    <a:pt x="109" y="194"/>
                  </a:cubicBezTo>
                  <a:cubicBezTo>
                    <a:pt x="109" y="194"/>
                    <a:pt x="108" y="194"/>
                    <a:pt x="108" y="194"/>
                  </a:cubicBezTo>
                  <a:cubicBezTo>
                    <a:pt x="108" y="194"/>
                    <a:pt x="108" y="194"/>
                    <a:pt x="108" y="194"/>
                  </a:cubicBezTo>
                  <a:cubicBezTo>
                    <a:pt x="110" y="196"/>
                    <a:pt x="109" y="199"/>
                    <a:pt x="108" y="201"/>
                  </a:cubicBezTo>
                  <a:cubicBezTo>
                    <a:pt x="107" y="203"/>
                    <a:pt x="107" y="204"/>
                    <a:pt x="106" y="205"/>
                  </a:cubicBezTo>
                  <a:cubicBezTo>
                    <a:pt x="106" y="201"/>
                    <a:pt x="107" y="198"/>
                    <a:pt x="107" y="194"/>
                  </a:cubicBezTo>
                  <a:cubicBezTo>
                    <a:pt x="107" y="194"/>
                    <a:pt x="107" y="194"/>
                    <a:pt x="107" y="194"/>
                  </a:cubicBezTo>
                  <a:cubicBezTo>
                    <a:pt x="107" y="194"/>
                    <a:pt x="107" y="194"/>
                    <a:pt x="107" y="193"/>
                  </a:cubicBezTo>
                  <a:cubicBezTo>
                    <a:pt x="107" y="193"/>
                    <a:pt x="107" y="192"/>
                    <a:pt x="107" y="192"/>
                  </a:cubicBezTo>
                  <a:cubicBezTo>
                    <a:pt x="107" y="192"/>
                    <a:pt x="107" y="192"/>
                    <a:pt x="107" y="192"/>
                  </a:cubicBezTo>
                  <a:cubicBezTo>
                    <a:pt x="107" y="192"/>
                    <a:pt x="107" y="192"/>
                    <a:pt x="107" y="192"/>
                  </a:cubicBezTo>
                  <a:cubicBezTo>
                    <a:pt x="105" y="191"/>
                    <a:pt x="104" y="191"/>
                    <a:pt x="103" y="191"/>
                  </a:cubicBezTo>
                  <a:cubicBezTo>
                    <a:pt x="103" y="191"/>
                    <a:pt x="102" y="191"/>
                    <a:pt x="102" y="191"/>
                  </a:cubicBezTo>
                  <a:cubicBezTo>
                    <a:pt x="99" y="191"/>
                    <a:pt x="96" y="192"/>
                    <a:pt x="93" y="192"/>
                  </a:cubicBezTo>
                  <a:cubicBezTo>
                    <a:pt x="88" y="192"/>
                    <a:pt x="84" y="193"/>
                    <a:pt x="79" y="193"/>
                  </a:cubicBezTo>
                  <a:cubicBezTo>
                    <a:pt x="79" y="193"/>
                    <a:pt x="79" y="192"/>
                    <a:pt x="78" y="192"/>
                  </a:cubicBezTo>
                  <a:cubicBezTo>
                    <a:pt x="68" y="193"/>
                    <a:pt x="57" y="194"/>
                    <a:pt x="47" y="197"/>
                  </a:cubicBezTo>
                  <a:cubicBezTo>
                    <a:pt x="46" y="197"/>
                    <a:pt x="45" y="197"/>
                    <a:pt x="44" y="198"/>
                  </a:cubicBezTo>
                  <a:cubicBezTo>
                    <a:pt x="39" y="198"/>
                    <a:pt x="33" y="199"/>
                    <a:pt x="28" y="200"/>
                  </a:cubicBezTo>
                  <a:cubicBezTo>
                    <a:pt x="28" y="200"/>
                    <a:pt x="28" y="200"/>
                    <a:pt x="27" y="201"/>
                  </a:cubicBezTo>
                  <a:cubicBezTo>
                    <a:pt x="27" y="201"/>
                    <a:pt x="27" y="201"/>
                    <a:pt x="27" y="201"/>
                  </a:cubicBezTo>
                  <a:cubicBezTo>
                    <a:pt x="26" y="201"/>
                    <a:pt x="26" y="201"/>
                    <a:pt x="26" y="200"/>
                  </a:cubicBezTo>
                  <a:cubicBezTo>
                    <a:pt x="25" y="200"/>
                    <a:pt x="24" y="200"/>
                    <a:pt x="23" y="201"/>
                  </a:cubicBezTo>
                  <a:cubicBezTo>
                    <a:pt x="22" y="202"/>
                    <a:pt x="21" y="202"/>
                    <a:pt x="20" y="203"/>
                  </a:cubicBezTo>
                  <a:cubicBezTo>
                    <a:pt x="22" y="203"/>
                    <a:pt x="25" y="202"/>
                    <a:pt x="27" y="202"/>
                  </a:cubicBezTo>
                  <a:cubicBezTo>
                    <a:pt x="21" y="204"/>
                    <a:pt x="16" y="206"/>
                    <a:pt x="10" y="206"/>
                  </a:cubicBezTo>
                  <a:cubicBezTo>
                    <a:pt x="13" y="205"/>
                    <a:pt x="16" y="204"/>
                    <a:pt x="19" y="204"/>
                  </a:cubicBezTo>
                  <a:cubicBezTo>
                    <a:pt x="18" y="203"/>
                    <a:pt x="18" y="202"/>
                    <a:pt x="19" y="202"/>
                  </a:cubicBezTo>
                  <a:cubicBezTo>
                    <a:pt x="19" y="202"/>
                    <a:pt x="19" y="202"/>
                    <a:pt x="19" y="202"/>
                  </a:cubicBezTo>
                  <a:cubicBezTo>
                    <a:pt x="14" y="203"/>
                    <a:pt x="9" y="204"/>
                    <a:pt x="5" y="206"/>
                  </a:cubicBezTo>
                  <a:cubicBezTo>
                    <a:pt x="4" y="206"/>
                    <a:pt x="4" y="208"/>
                    <a:pt x="5" y="208"/>
                  </a:cubicBezTo>
                  <a:cubicBezTo>
                    <a:pt x="6" y="208"/>
                    <a:pt x="7" y="208"/>
                    <a:pt x="8" y="208"/>
                  </a:cubicBezTo>
                  <a:cubicBezTo>
                    <a:pt x="10" y="208"/>
                    <a:pt x="13" y="208"/>
                    <a:pt x="15" y="207"/>
                  </a:cubicBezTo>
                  <a:cubicBezTo>
                    <a:pt x="16" y="207"/>
                    <a:pt x="18" y="207"/>
                    <a:pt x="20" y="206"/>
                  </a:cubicBezTo>
                  <a:cubicBezTo>
                    <a:pt x="19" y="207"/>
                    <a:pt x="18" y="207"/>
                    <a:pt x="17" y="208"/>
                  </a:cubicBezTo>
                  <a:cubicBezTo>
                    <a:pt x="15" y="209"/>
                    <a:pt x="13" y="211"/>
                    <a:pt x="11" y="212"/>
                  </a:cubicBezTo>
                  <a:cubicBezTo>
                    <a:pt x="2" y="222"/>
                    <a:pt x="1" y="238"/>
                    <a:pt x="1" y="251"/>
                  </a:cubicBezTo>
                  <a:cubicBezTo>
                    <a:pt x="1" y="260"/>
                    <a:pt x="0" y="269"/>
                    <a:pt x="2" y="277"/>
                  </a:cubicBezTo>
                  <a:cubicBezTo>
                    <a:pt x="3" y="287"/>
                    <a:pt x="6" y="296"/>
                    <a:pt x="9" y="304"/>
                  </a:cubicBezTo>
                  <a:cubicBezTo>
                    <a:pt x="17" y="321"/>
                    <a:pt x="30" y="335"/>
                    <a:pt x="44" y="347"/>
                  </a:cubicBezTo>
                  <a:cubicBezTo>
                    <a:pt x="59" y="361"/>
                    <a:pt x="76" y="373"/>
                    <a:pt x="95" y="381"/>
                  </a:cubicBezTo>
                  <a:cubicBezTo>
                    <a:pt x="101" y="384"/>
                    <a:pt x="107" y="386"/>
                    <a:pt x="113" y="387"/>
                  </a:cubicBezTo>
                  <a:cubicBezTo>
                    <a:pt x="113" y="387"/>
                    <a:pt x="113" y="387"/>
                    <a:pt x="113" y="387"/>
                  </a:cubicBezTo>
                  <a:cubicBezTo>
                    <a:pt x="116" y="389"/>
                    <a:pt x="120" y="390"/>
                    <a:pt x="124" y="391"/>
                  </a:cubicBezTo>
                  <a:cubicBezTo>
                    <a:pt x="124" y="391"/>
                    <a:pt x="124" y="391"/>
                    <a:pt x="124" y="391"/>
                  </a:cubicBezTo>
                  <a:cubicBezTo>
                    <a:pt x="135" y="393"/>
                    <a:pt x="147" y="395"/>
                    <a:pt x="158" y="396"/>
                  </a:cubicBezTo>
                  <a:cubicBezTo>
                    <a:pt x="167" y="397"/>
                    <a:pt x="176" y="398"/>
                    <a:pt x="186" y="398"/>
                  </a:cubicBezTo>
                  <a:cubicBezTo>
                    <a:pt x="211" y="398"/>
                    <a:pt x="238" y="394"/>
                    <a:pt x="260" y="382"/>
                  </a:cubicBezTo>
                  <a:cubicBezTo>
                    <a:pt x="265" y="379"/>
                    <a:pt x="270" y="376"/>
                    <a:pt x="275" y="372"/>
                  </a:cubicBezTo>
                  <a:cubicBezTo>
                    <a:pt x="284" y="366"/>
                    <a:pt x="291" y="359"/>
                    <a:pt x="296" y="350"/>
                  </a:cubicBezTo>
                  <a:cubicBezTo>
                    <a:pt x="303" y="341"/>
                    <a:pt x="307" y="330"/>
                    <a:pt x="312" y="320"/>
                  </a:cubicBezTo>
                  <a:cubicBezTo>
                    <a:pt x="316" y="309"/>
                    <a:pt x="321" y="299"/>
                    <a:pt x="324" y="287"/>
                  </a:cubicBezTo>
                  <a:cubicBezTo>
                    <a:pt x="325" y="284"/>
                    <a:pt x="325" y="281"/>
                    <a:pt x="326" y="278"/>
                  </a:cubicBezTo>
                  <a:cubicBezTo>
                    <a:pt x="325" y="278"/>
                    <a:pt x="325" y="278"/>
                    <a:pt x="325" y="279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2" y="289"/>
                    <a:pt x="319" y="299"/>
                    <a:pt x="314" y="309"/>
                  </a:cubicBezTo>
                  <a:cubicBezTo>
                    <a:pt x="310" y="319"/>
                    <a:pt x="305" y="330"/>
                    <a:pt x="300" y="340"/>
                  </a:cubicBezTo>
                  <a:cubicBezTo>
                    <a:pt x="295" y="350"/>
                    <a:pt x="288" y="358"/>
                    <a:pt x="280" y="366"/>
                  </a:cubicBezTo>
                  <a:cubicBezTo>
                    <a:pt x="255" y="388"/>
                    <a:pt x="222" y="395"/>
                    <a:pt x="190" y="396"/>
                  </a:cubicBezTo>
                  <a:cubicBezTo>
                    <a:pt x="197" y="395"/>
                    <a:pt x="204" y="394"/>
                    <a:pt x="211" y="393"/>
                  </a:cubicBezTo>
                  <a:cubicBezTo>
                    <a:pt x="230" y="389"/>
                    <a:pt x="248" y="384"/>
                    <a:pt x="264" y="374"/>
                  </a:cubicBezTo>
                  <a:cubicBezTo>
                    <a:pt x="280" y="364"/>
                    <a:pt x="294" y="349"/>
                    <a:pt x="302" y="332"/>
                  </a:cubicBezTo>
                  <a:cubicBezTo>
                    <a:pt x="307" y="322"/>
                    <a:pt x="310" y="310"/>
                    <a:pt x="313" y="299"/>
                  </a:cubicBezTo>
                  <a:cubicBezTo>
                    <a:pt x="315" y="288"/>
                    <a:pt x="317" y="276"/>
                    <a:pt x="318" y="265"/>
                  </a:cubicBezTo>
                  <a:cubicBezTo>
                    <a:pt x="319" y="255"/>
                    <a:pt x="320" y="246"/>
                    <a:pt x="319" y="237"/>
                  </a:cubicBezTo>
                  <a:cubicBezTo>
                    <a:pt x="319" y="234"/>
                    <a:pt x="319" y="231"/>
                    <a:pt x="319" y="229"/>
                  </a:cubicBezTo>
                  <a:cubicBezTo>
                    <a:pt x="319" y="229"/>
                    <a:pt x="319" y="229"/>
                    <a:pt x="319" y="228"/>
                  </a:cubicBezTo>
                  <a:cubicBezTo>
                    <a:pt x="318" y="227"/>
                    <a:pt x="318" y="225"/>
                    <a:pt x="318" y="224"/>
                  </a:cubicBezTo>
                  <a:cubicBezTo>
                    <a:pt x="319" y="228"/>
                    <a:pt x="320" y="232"/>
                    <a:pt x="321" y="236"/>
                  </a:cubicBezTo>
                  <a:cubicBezTo>
                    <a:pt x="321" y="237"/>
                    <a:pt x="322" y="238"/>
                    <a:pt x="322" y="240"/>
                  </a:cubicBezTo>
                  <a:cubicBezTo>
                    <a:pt x="322" y="241"/>
                    <a:pt x="323" y="243"/>
                    <a:pt x="323" y="244"/>
                  </a:cubicBezTo>
                  <a:cubicBezTo>
                    <a:pt x="323" y="244"/>
                    <a:pt x="323" y="244"/>
                    <a:pt x="323" y="244"/>
                  </a:cubicBezTo>
                  <a:cubicBezTo>
                    <a:pt x="324" y="244"/>
                    <a:pt x="324" y="244"/>
                    <a:pt x="325" y="243"/>
                  </a:cubicBezTo>
                  <a:cubicBezTo>
                    <a:pt x="324" y="237"/>
                    <a:pt x="322" y="230"/>
                    <a:pt x="320" y="224"/>
                  </a:cubicBezTo>
                  <a:cubicBezTo>
                    <a:pt x="320" y="224"/>
                    <a:pt x="320" y="224"/>
                    <a:pt x="320" y="224"/>
                  </a:cubicBezTo>
                  <a:cubicBezTo>
                    <a:pt x="319" y="224"/>
                    <a:pt x="319" y="223"/>
                    <a:pt x="320" y="222"/>
                  </a:cubicBezTo>
                  <a:cubicBezTo>
                    <a:pt x="318" y="219"/>
                    <a:pt x="317" y="215"/>
                    <a:pt x="316" y="211"/>
                  </a:cubicBezTo>
                  <a:cubicBezTo>
                    <a:pt x="316" y="211"/>
                    <a:pt x="316" y="211"/>
                    <a:pt x="316" y="211"/>
                  </a:cubicBezTo>
                  <a:cubicBezTo>
                    <a:pt x="314" y="207"/>
                    <a:pt x="312" y="203"/>
                    <a:pt x="310" y="199"/>
                  </a:cubicBezTo>
                  <a:cubicBezTo>
                    <a:pt x="309" y="200"/>
                    <a:pt x="308" y="200"/>
                    <a:pt x="308" y="200"/>
                  </a:cubicBezTo>
                  <a:cubicBezTo>
                    <a:pt x="308" y="200"/>
                    <a:pt x="308" y="200"/>
                    <a:pt x="307" y="200"/>
                  </a:cubicBezTo>
                  <a:cubicBezTo>
                    <a:pt x="307" y="200"/>
                    <a:pt x="307" y="200"/>
                    <a:pt x="307" y="200"/>
                  </a:cubicBezTo>
                  <a:cubicBezTo>
                    <a:pt x="309" y="202"/>
                    <a:pt x="310" y="204"/>
                    <a:pt x="311" y="206"/>
                  </a:cubicBezTo>
                  <a:cubicBezTo>
                    <a:pt x="314" y="211"/>
                    <a:pt x="315" y="217"/>
                    <a:pt x="316" y="222"/>
                  </a:cubicBezTo>
                  <a:cubicBezTo>
                    <a:pt x="316" y="225"/>
                    <a:pt x="317" y="228"/>
                    <a:pt x="317" y="230"/>
                  </a:cubicBezTo>
                  <a:cubicBezTo>
                    <a:pt x="317" y="233"/>
                    <a:pt x="317" y="237"/>
                    <a:pt x="317" y="240"/>
                  </a:cubicBezTo>
                  <a:cubicBezTo>
                    <a:pt x="318" y="252"/>
                    <a:pt x="317" y="264"/>
                    <a:pt x="315" y="276"/>
                  </a:cubicBezTo>
                  <a:cubicBezTo>
                    <a:pt x="313" y="288"/>
                    <a:pt x="311" y="299"/>
                    <a:pt x="308" y="311"/>
                  </a:cubicBezTo>
                  <a:cubicBezTo>
                    <a:pt x="302" y="332"/>
                    <a:pt x="291" y="350"/>
                    <a:pt x="275" y="364"/>
                  </a:cubicBezTo>
                  <a:cubicBezTo>
                    <a:pt x="260" y="376"/>
                    <a:pt x="242" y="383"/>
                    <a:pt x="224" y="388"/>
                  </a:cubicBezTo>
                  <a:cubicBezTo>
                    <a:pt x="215" y="390"/>
                    <a:pt x="205" y="392"/>
                    <a:pt x="196" y="393"/>
                  </a:cubicBezTo>
                  <a:cubicBezTo>
                    <a:pt x="187" y="394"/>
                    <a:pt x="179" y="395"/>
                    <a:pt x="170" y="395"/>
                  </a:cubicBezTo>
                  <a:cubicBezTo>
                    <a:pt x="168" y="395"/>
                    <a:pt x="166" y="395"/>
                    <a:pt x="164" y="395"/>
                  </a:cubicBezTo>
                  <a:cubicBezTo>
                    <a:pt x="151" y="394"/>
                    <a:pt x="139" y="391"/>
                    <a:pt x="127" y="389"/>
                  </a:cubicBezTo>
                  <a:cubicBezTo>
                    <a:pt x="126" y="389"/>
                    <a:pt x="125" y="389"/>
                    <a:pt x="124" y="389"/>
                  </a:cubicBezTo>
                  <a:cubicBezTo>
                    <a:pt x="124" y="389"/>
                    <a:pt x="124" y="389"/>
                    <a:pt x="124" y="388"/>
                  </a:cubicBezTo>
                  <a:cubicBezTo>
                    <a:pt x="121" y="388"/>
                    <a:pt x="118" y="387"/>
                    <a:pt x="116" y="386"/>
                  </a:cubicBezTo>
                  <a:cubicBezTo>
                    <a:pt x="114" y="386"/>
                    <a:pt x="112" y="385"/>
                    <a:pt x="110" y="384"/>
                  </a:cubicBezTo>
                  <a:cubicBezTo>
                    <a:pt x="109" y="384"/>
                    <a:pt x="108" y="383"/>
                    <a:pt x="107" y="383"/>
                  </a:cubicBezTo>
                  <a:cubicBezTo>
                    <a:pt x="103" y="381"/>
                    <a:pt x="99" y="378"/>
                    <a:pt x="96" y="376"/>
                  </a:cubicBezTo>
                  <a:cubicBezTo>
                    <a:pt x="77" y="364"/>
                    <a:pt x="57" y="354"/>
                    <a:pt x="44" y="336"/>
                  </a:cubicBezTo>
                  <a:cubicBezTo>
                    <a:pt x="28" y="316"/>
                    <a:pt x="24" y="290"/>
                    <a:pt x="18" y="266"/>
                  </a:cubicBezTo>
                  <a:cubicBezTo>
                    <a:pt x="18" y="265"/>
                    <a:pt x="17" y="265"/>
                    <a:pt x="17" y="265"/>
                  </a:cubicBezTo>
                  <a:cubicBezTo>
                    <a:pt x="16" y="265"/>
                    <a:pt x="16" y="266"/>
                    <a:pt x="16" y="266"/>
                  </a:cubicBezTo>
                  <a:cubicBezTo>
                    <a:pt x="22" y="288"/>
                    <a:pt x="25" y="310"/>
                    <a:pt x="37" y="329"/>
                  </a:cubicBezTo>
                  <a:cubicBezTo>
                    <a:pt x="42" y="339"/>
                    <a:pt x="50" y="346"/>
                    <a:pt x="58" y="353"/>
                  </a:cubicBezTo>
                  <a:cubicBezTo>
                    <a:pt x="66" y="360"/>
                    <a:pt x="75" y="365"/>
                    <a:pt x="84" y="371"/>
                  </a:cubicBezTo>
                  <a:cubicBezTo>
                    <a:pt x="87" y="373"/>
                    <a:pt x="90" y="374"/>
                    <a:pt x="92" y="376"/>
                  </a:cubicBezTo>
                  <a:cubicBezTo>
                    <a:pt x="95" y="378"/>
                    <a:pt x="98" y="379"/>
                    <a:pt x="100" y="381"/>
                  </a:cubicBezTo>
                  <a:cubicBezTo>
                    <a:pt x="100" y="381"/>
                    <a:pt x="100" y="381"/>
                    <a:pt x="99" y="381"/>
                  </a:cubicBezTo>
                  <a:cubicBezTo>
                    <a:pt x="89" y="377"/>
                    <a:pt x="80" y="372"/>
                    <a:pt x="70" y="366"/>
                  </a:cubicBezTo>
                  <a:cubicBezTo>
                    <a:pt x="62" y="360"/>
                    <a:pt x="54" y="353"/>
                    <a:pt x="46" y="347"/>
                  </a:cubicBezTo>
                  <a:cubicBezTo>
                    <a:pt x="43" y="344"/>
                    <a:pt x="39" y="340"/>
                    <a:pt x="36" y="337"/>
                  </a:cubicBezTo>
                  <a:cubicBezTo>
                    <a:pt x="26" y="327"/>
                    <a:pt x="17" y="316"/>
                    <a:pt x="11" y="303"/>
                  </a:cubicBezTo>
                  <a:cubicBezTo>
                    <a:pt x="7" y="294"/>
                    <a:pt x="4" y="285"/>
                    <a:pt x="3" y="275"/>
                  </a:cubicBezTo>
                  <a:cubicBezTo>
                    <a:pt x="2" y="266"/>
                    <a:pt x="3" y="257"/>
                    <a:pt x="3" y="249"/>
                  </a:cubicBezTo>
                  <a:cubicBezTo>
                    <a:pt x="4" y="238"/>
                    <a:pt x="4" y="226"/>
                    <a:pt x="11" y="217"/>
                  </a:cubicBezTo>
                  <a:cubicBezTo>
                    <a:pt x="11" y="216"/>
                    <a:pt x="12" y="215"/>
                    <a:pt x="13" y="214"/>
                  </a:cubicBezTo>
                  <a:cubicBezTo>
                    <a:pt x="15" y="212"/>
                    <a:pt x="17" y="210"/>
                    <a:pt x="20" y="209"/>
                  </a:cubicBezTo>
                  <a:cubicBezTo>
                    <a:pt x="21" y="208"/>
                    <a:pt x="23" y="207"/>
                    <a:pt x="24" y="206"/>
                  </a:cubicBezTo>
                  <a:cubicBezTo>
                    <a:pt x="27" y="205"/>
                    <a:pt x="29" y="204"/>
                    <a:pt x="31" y="204"/>
                  </a:cubicBezTo>
                  <a:cubicBezTo>
                    <a:pt x="34" y="202"/>
                    <a:pt x="37" y="202"/>
                    <a:pt x="40" y="201"/>
                  </a:cubicBezTo>
                  <a:cubicBezTo>
                    <a:pt x="43" y="200"/>
                    <a:pt x="47" y="199"/>
                    <a:pt x="50" y="199"/>
                  </a:cubicBezTo>
                  <a:cubicBezTo>
                    <a:pt x="56" y="198"/>
                    <a:pt x="62" y="197"/>
                    <a:pt x="68" y="196"/>
                  </a:cubicBezTo>
                  <a:cubicBezTo>
                    <a:pt x="69" y="196"/>
                    <a:pt x="70" y="196"/>
                    <a:pt x="71" y="196"/>
                  </a:cubicBezTo>
                  <a:cubicBezTo>
                    <a:pt x="74" y="196"/>
                    <a:pt x="77" y="195"/>
                    <a:pt x="80" y="195"/>
                  </a:cubicBezTo>
                  <a:cubicBezTo>
                    <a:pt x="83" y="195"/>
                    <a:pt x="85" y="195"/>
                    <a:pt x="88" y="194"/>
                  </a:cubicBezTo>
                  <a:cubicBezTo>
                    <a:pt x="91" y="194"/>
                    <a:pt x="95" y="194"/>
                    <a:pt x="98" y="193"/>
                  </a:cubicBezTo>
                  <a:cubicBezTo>
                    <a:pt x="99" y="193"/>
                    <a:pt x="100" y="193"/>
                    <a:pt x="100" y="193"/>
                  </a:cubicBezTo>
                  <a:cubicBezTo>
                    <a:pt x="101" y="193"/>
                    <a:pt x="102" y="193"/>
                    <a:pt x="102" y="193"/>
                  </a:cubicBezTo>
                  <a:cubicBezTo>
                    <a:pt x="103" y="193"/>
                    <a:pt x="104" y="193"/>
                    <a:pt x="105" y="193"/>
                  </a:cubicBezTo>
                  <a:cubicBezTo>
                    <a:pt x="98" y="209"/>
                    <a:pt x="95" y="227"/>
                    <a:pt x="98" y="243"/>
                  </a:cubicBezTo>
                  <a:cubicBezTo>
                    <a:pt x="98" y="244"/>
                    <a:pt x="98" y="245"/>
                    <a:pt x="98" y="246"/>
                  </a:cubicBezTo>
                  <a:cubicBezTo>
                    <a:pt x="98" y="249"/>
                    <a:pt x="99" y="252"/>
                    <a:pt x="99" y="255"/>
                  </a:cubicBezTo>
                  <a:cubicBezTo>
                    <a:pt x="99" y="256"/>
                    <a:pt x="99" y="256"/>
                    <a:pt x="99" y="257"/>
                  </a:cubicBezTo>
                  <a:cubicBezTo>
                    <a:pt x="102" y="273"/>
                    <a:pt x="111" y="287"/>
                    <a:pt x="124" y="297"/>
                  </a:cubicBezTo>
                  <a:cubicBezTo>
                    <a:pt x="127" y="299"/>
                    <a:pt x="131" y="301"/>
                    <a:pt x="135" y="303"/>
                  </a:cubicBezTo>
                  <a:cubicBezTo>
                    <a:pt x="137" y="304"/>
                    <a:pt x="139" y="305"/>
                    <a:pt x="142" y="306"/>
                  </a:cubicBezTo>
                  <a:cubicBezTo>
                    <a:pt x="148" y="308"/>
                    <a:pt x="154" y="309"/>
                    <a:pt x="160" y="309"/>
                  </a:cubicBezTo>
                  <a:cubicBezTo>
                    <a:pt x="169" y="309"/>
                    <a:pt x="178" y="307"/>
                    <a:pt x="187" y="304"/>
                  </a:cubicBezTo>
                  <a:cubicBezTo>
                    <a:pt x="192" y="302"/>
                    <a:pt x="197" y="299"/>
                    <a:pt x="201" y="297"/>
                  </a:cubicBezTo>
                  <a:cubicBezTo>
                    <a:pt x="204" y="295"/>
                    <a:pt x="206" y="293"/>
                    <a:pt x="208" y="292"/>
                  </a:cubicBezTo>
                  <a:cubicBezTo>
                    <a:pt x="222" y="282"/>
                    <a:pt x="233" y="268"/>
                    <a:pt x="232" y="251"/>
                  </a:cubicBezTo>
                  <a:cubicBezTo>
                    <a:pt x="231" y="239"/>
                    <a:pt x="225" y="227"/>
                    <a:pt x="217" y="219"/>
                  </a:cubicBezTo>
                  <a:cubicBezTo>
                    <a:pt x="214" y="215"/>
                    <a:pt x="212" y="213"/>
                    <a:pt x="209" y="210"/>
                  </a:cubicBezTo>
                  <a:cubicBezTo>
                    <a:pt x="201" y="204"/>
                    <a:pt x="193" y="198"/>
                    <a:pt x="184" y="195"/>
                  </a:cubicBezTo>
                  <a:cubicBezTo>
                    <a:pt x="178" y="193"/>
                    <a:pt x="173" y="192"/>
                    <a:pt x="167" y="191"/>
                  </a:cubicBezTo>
                  <a:cubicBezTo>
                    <a:pt x="165" y="191"/>
                    <a:pt x="162" y="191"/>
                    <a:pt x="159" y="191"/>
                  </a:cubicBezTo>
                  <a:cubicBezTo>
                    <a:pt x="157" y="191"/>
                    <a:pt x="155" y="191"/>
                    <a:pt x="153" y="191"/>
                  </a:cubicBezTo>
                  <a:cubicBezTo>
                    <a:pt x="153" y="191"/>
                    <a:pt x="152" y="191"/>
                    <a:pt x="152" y="191"/>
                  </a:cubicBezTo>
                  <a:cubicBezTo>
                    <a:pt x="151" y="191"/>
                    <a:pt x="151" y="191"/>
                    <a:pt x="151" y="191"/>
                  </a:cubicBezTo>
                  <a:cubicBezTo>
                    <a:pt x="150" y="191"/>
                    <a:pt x="150" y="191"/>
                    <a:pt x="150" y="191"/>
                  </a:cubicBezTo>
                  <a:cubicBezTo>
                    <a:pt x="148" y="190"/>
                    <a:pt x="146" y="190"/>
                    <a:pt x="144" y="190"/>
                  </a:cubicBezTo>
                  <a:cubicBezTo>
                    <a:pt x="141" y="190"/>
                    <a:pt x="139" y="190"/>
                    <a:pt x="137" y="191"/>
                  </a:cubicBezTo>
                  <a:cubicBezTo>
                    <a:pt x="137" y="191"/>
                    <a:pt x="137" y="191"/>
                    <a:pt x="136" y="191"/>
                  </a:cubicBezTo>
                  <a:cubicBezTo>
                    <a:pt x="135" y="185"/>
                    <a:pt x="134" y="179"/>
                    <a:pt x="134" y="172"/>
                  </a:cubicBezTo>
                  <a:cubicBezTo>
                    <a:pt x="133" y="155"/>
                    <a:pt x="135" y="137"/>
                    <a:pt x="135" y="119"/>
                  </a:cubicBezTo>
                  <a:cubicBezTo>
                    <a:pt x="135" y="119"/>
                    <a:pt x="134" y="118"/>
                    <a:pt x="134" y="118"/>
                  </a:cubicBezTo>
                  <a:cubicBezTo>
                    <a:pt x="133" y="118"/>
                    <a:pt x="133" y="118"/>
                    <a:pt x="133" y="119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1" y="129"/>
                    <a:pt x="130" y="139"/>
                    <a:pt x="129" y="150"/>
                  </a:cubicBezTo>
                  <a:cubicBezTo>
                    <a:pt x="128" y="152"/>
                    <a:pt x="128" y="154"/>
                    <a:pt x="128" y="156"/>
                  </a:cubicBezTo>
                  <a:cubicBezTo>
                    <a:pt x="128" y="156"/>
                    <a:pt x="128" y="155"/>
                    <a:pt x="128" y="155"/>
                  </a:cubicBezTo>
                  <a:cubicBezTo>
                    <a:pt x="128" y="152"/>
                    <a:pt x="128" y="150"/>
                    <a:pt x="128" y="148"/>
                  </a:cubicBezTo>
                  <a:cubicBezTo>
                    <a:pt x="128" y="144"/>
                    <a:pt x="128" y="141"/>
                    <a:pt x="129" y="137"/>
                  </a:cubicBezTo>
                  <a:cubicBezTo>
                    <a:pt x="129" y="133"/>
                    <a:pt x="128" y="128"/>
                    <a:pt x="129" y="123"/>
                  </a:cubicBezTo>
                  <a:cubicBezTo>
                    <a:pt x="129" y="119"/>
                    <a:pt x="130" y="115"/>
                    <a:pt x="134" y="112"/>
                  </a:cubicBezTo>
                  <a:cubicBezTo>
                    <a:pt x="139" y="109"/>
                    <a:pt x="145" y="108"/>
                    <a:pt x="150" y="106"/>
                  </a:cubicBezTo>
                  <a:cubicBezTo>
                    <a:pt x="161" y="104"/>
                    <a:pt x="172" y="99"/>
                    <a:pt x="181" y="93"/>
                  </a:cubicBezTo>
                  <a:cubicBezTo>
                    <a:pt x="186" y="90"/>
                    <a:pt x="191" y="86"/>
                    <a:pt x="195" y="83"/>
                  </a:cubicBezTo>
                  <a:cubicBezTo>
                    <a:pt x="199" y="80"/>
                    <a:pt x="203" y="76"/>
                    <a:pt x="206" y="72"/>
                  </a:cubicBezTo>
                  <a:cubicBezTo>
                    <a:pt x="213" y="64"/>
                    <a:pt x="219" y="55"/>
                    <a:pt x="222" y="44"/>
                  </a:cubicBezTo>
                  <a:cubicBezTo>
                    <a:pt x="224" y="36"/>
                    <a:pt x="224" y="25"/>
                    <a:pt x="219" y="18"/>
                  </a:cubicBezTo>
                  <a:cubicBezTo>
                    <a:pt x="215" y="12"/>
                    <a:pt x="210" y="8"/>
                    <a:pt x="204" y="6"/>
                  </a:cubicBezTo>
                  <a:cubicBezTo>
                    <a:pt x="202" y="5"/>
                    <a:pt x="201" y="5"/>
                    <a:pt x="200" y="4"/>
                  </a:cubicBezTo>
                  <a:cubicBezTo>
                    <a:pt x="199" y="4"/>
                    <a:pt x="198" y="4"/>
                    <a:pt x="197" y="4"/>
                  </a:cubicBezTo>
                  <a:cubicBezTo>
                    <a:pt x="197" y="4"/>
                    <a:pt x="197" y="4"/>
                    <a:pt x="197" y="4"/>
                  </a:cubicBezTo>
                  <a:cubicBezTo>
                    <a:pt x="194" y="3"/>
                    <a:pt x="191" y="2"/>
                    <a:pt x="188" y="1"/>
                  </a:cubicBezTo>
                  <a:cubicBezTo>
                    <a:pt x="188" y="1"/>
                    <a:pt x="187" y="1"/>
                    <a:pt x="187" y="1"/>
                  </a:cubicBezTo>
                  <a:cubicBezTo>
                    <a:pt x="183" y="0"/>
                    <a:pt x="180" y="0"/>
                    <a:pt x="177" y="0"/>
                  </a:cubicBezTo>
                </a:path>
              </a:pathLst>
            </a:custGeom>
            <a:grpFill/>
            <a:ln w="3175"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152">
              <a:extLst>
                <a:ext uri="{FF2B5EF4-FFF2-40B4-BE49-F238E27FC236}">
                  <a16:creationId xmlns:a16="http://schemas.microsoft.com/office/drawing/2014/main" id="{EDA33A4D-AEAD-49D9-9384-703EDD7A26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56458" y="2839242"/>
              <a:ext cx="527050" cy="1033463"/>
            </a:xfrm>
            <a:custGeom>
              <a:avLst/>
              <a:gdLst>
                <a:gd name="T0" fmla="*/ 176 w 245"/>
                <a:gd name="T1" fmla="*/ 476 h 480"/>
                <a:gd name="T2" fmla="*/ 175 w 245"/>
                <a:gd name="T3" fmla="*/ 474 h 480"/>
                <a:gd name="T4" fmla="*/ 204 w 245"/>
                <a:gd name="T5" fmla="*/ 462 h 480"/>
                <a:gd name="T6" fmla="*/ 224 w 245"/>
                <a:gd name="T7" fmla="*/ 440 h 480"/>
                <a:gd name="T8" fmla="*/ 221 w 245"/>
                <a:gd name="T9" fmla="*/ 447 h 480"/>
                <a:gd name="T10" fmla="*/ 235 w 245"/>
                <a:gd name="T11" fmla="*/ 415 h 480"/>
                <a:gd name="T12" fmla="*/ 237 w 245"/>
                <a:gd name="T13" fmla="*/ 401 h 480"/>
                <a:gd name="T14" fmla="*/ 240 w 245"/>
                <a:gd name="T15" fmla="*/ 400 h 480"/>
                <a:gd name="T16" fmla="*/ 238 w 245"/>
                <a:gd name="T17" fmla="*/ 375 h 480"/>
                <a:gd name="T18" fmla="*/ 240 w 245"/>
                <a:gd name="T19" fmla="*/ 375 h 480"/>
                <a:gd name="T20" fmla="*/ 238 w 245"/>
                <a:gd name="T21" fmla="*/ 351 h 480"/>
                <a:gd name="T22" fmla="*/ 239 w 245"/>
                <a:gd name="T23" fmla="*/ 366 h 480"/>
                <a:gd name="T24" fmla="*/ 237 w 245"/>
                <a:gd name="T25" fmla="*/ 343 h 480"/>
                <a:gd name="T26" fmla="*/ 230 w 245"/>
                <a:gd name="T27" fmla="*/ 323 h 480"/>
                <a:gd name="T28" fmla="*/ 229 w 245"/>
                <a:gd name="T29" fmla="*/ 321 h 480"/>
                <a:gd name="T30" fmla="*/ 225 w 245"/>
                <a:gd name="T31" fmla="*/ 311 h 480"/>
                <a:gd name="T32" fmla="*/ 222 w 245"/>
                <a:gd name="T33" fmla="*/ 300 h 480"/>
                <a:gd name="T34" fmla="*/ 209 w 245"/>
                <a:gd name="T35" fmla="*/ 273 h 480"/>
                <a:gd name="T36" fmla="*/ 218 w 245"/>
                <a:gd name="T37" fmla="*/ 289 h 480"/>
                <a:gd name="T38" fmla="*/ 221 w 245"/>
                <a:gd name="T39" fmla="*/ 290 h 480"/>
                <a:gd name="T40" fmla="*/ 241 w 245"/>
                <a:gd name="T41" fmla="*/ 341 h 480"/>
                <a:gd name="T42" fmla="*/ 240 w 245"/>
                <a:gd name="T43" fmla="*/ 393 h 480"/>
                <a:gd name="T44" fmla="*/ 144 w 245"/>
                <a:gd name="T45" fmla="*/ 264 h 480"/>
                <a:gd name="T46" fmla="*/ 179 w 245"/>
                <a:gd name="T47" fmla="*/ 258 h 480"/>
                <a:gd name="T48" fmla="*/ 225 w 245"/>
                <a:gd name="T49" fmla="*/ 172 h 480"/>
                <a:gd name="T50" fmla="*/ 226 w 245"/>
                <a:gd name="T51" fmla="*/ 157 h 480"/>
                <a:gd name="T52" fmla="*/ 222 w 245"/>
                <a:gd name="T53" fmla="*/ 180 h 480"/>
                <a:gd name="T54" fmla="*/ 218 w 245"/>
                <a:gd name="T55" fmla="*/ 198 h 480"/>
                <a:gd name="T56" fmla="*/ 193 w 245"/>
                <a:gd name="T57" fmla="*/ 242 h 480"/>
                <a:gd name="T58" fmla="*/ 146 w 245"/>
                <a:gd name="T59" fmla="*/ 266 h 480"/>
                <a:gd name="T60" fmla="*/ 192 w 245"/>
                <a:gd name="T61" fmla="*/ 262 h 480"/>
                <a:gd name="T62" fmla="*/ 188 w 245"/>
                <a:gd name="T63" fmla="*/ 259 h 480"/>
                <a:gd name="T64" fmla="*/ 221 w 245"/>
                <a:gd name="T65" fmla="*/ 199 h 480"/>
                <a:gd name="T66" fmla="*/ 228 w 245"/>
                <a:gd name="T67" fmla="*/ 138 h 480"/>
                <a:gd name="T68" fmla="*/ 228 w 245"/>
                <a:gd name="T69" fmla="*/ 138 h 480"/>
                <a:gd name="T70" fmla="*/ 223 w 245"/>
                <a:gd name="T71" fmla="*/ 107 h 480"/>
                <a:gd name="T72" fmla="*/ 215 w 245"/>
                <a:gd name="T73" fmla="*/ 86 h 480"/>
                <a:gd name="T74" fmla="*/ 219 w 245"/>
                <a:gd name="T75" fmla="*/ 102 h 480"/>
                <a:gd name="T76" fmla="*/ 214 w 245"/>
                <a:gd name="T77" fmla="*/ 85 h 480"/>
                <a:gd name="T78" fmla="*/ 215 w 245"/>
                <a:gd name="T79" fmla="*/ 78 h 480"/>
                <a:gd name="T80" fmla="*/ 227 w 245"/>
                <a:gd name="T81" fmla="*/ 128 h 480"/>
                <a:gd name="T82" fmla="*/ 227 w 245"/>
                <a:gd name="T83" fmla="*/ 136 h 480"/>
                <a:gd name="T84" fmla="*/ 135 w 245"/>
                <a:gd name="T85" fmla="*/ 14 h 480"/>
                <a:gd name="T86" fmla="*/ 140 w 245"/>
                <a:gd name="T87" fmla="*/ 14 h 480"/>
                <a:gd name="T88" fmla="*/ 122 w 245"/>
                <a:gd name="T89" fmla="*/ 8 h 480"/>
                <a:gd name="T90" fmla="*/ 99 w 245"/>
                <a:gd name="T91" fmla="*/ 4 h 480"/>
                <a:gd name="T92" fmla="*/ 79 w 245"/>
                <a:gd name="T93" fmla="*/ 3 h 480"/>
                <a:gd name="T94" fmla="*/ 19 w 245"/>
                <a:gd name="T95" fmla="*/ 19 h 480"/>
                <a:gd name="T96" fmla="*/ 28 w 245"/>
                <a:gd name="T97" fmla="*/ 10 h 480"/>
                <a:gd name="T98" fmla="*/ 4 w 245"/>
                <a:gd name="T99" fmla="*/ 31 h 480"/>
                <a:gd name="T100" fmla="*/ 16 w 245"/>
                <a:gd name="T101" fmla="*/ 25 h 480"/>
                <a:gd name="T102" fmla="*/ 55 w 245"/>
                <a:gd name="T103" fmla="*/ 5 h 480"/>
                <a:gd name="T104" fmla="*/ 76 w 245"/>
                <a:gd name="T105" fmla="*/ 3 h 480"/>
                <a:gd name="T106" fmla="*/ 98 w 245"/>
                <a:gd name="T107" fmla="*/ 3 h 480"/>
                <a:gd name="T108" fmla="*/ 156 w 245"/>
                <a:gd name="T109" fmla="*/ 21 h 480"/>
                <a:gd name="T110" fmla="*/ 156 w 245"/>
                <a:gd name="T111" fmla="*/ 23 h 480"/>
                <a:gd name="T112" fmla="*/ 172 w 245"/>
                <a:gd name="T113" fmla="*/ 33 h 480"/>
                <a:gd name="T114" fmla="*/ 192 w 245"/>
                <a:gd name="T115" fmla="*/ 47 h 480"/>
                <a:gd name="T116" fmla="*/ 207 w 245"/>
                <a:gd name="T117" fmla="*/ 70 h 480"/>
                <a:gd name="T118" fmla="*/ 214 w 245"/>
                <a:gd name="T119" fmla="*/ 76 h 480"/>
                <a:gd name="T120" fmla="*/ 156 w 245"/>
                <a:gd name="T121" fmla="*/ 19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5" h="480">
                  <a:moveTo>
                    <a:pt x="176" y="476"/>
                  </a:moveTo>
                  <a:cubicBezTo>
                    <a:pt x="178" y="475"/>
                    <a:pt x="181" y="473"/>
                    <a:pt x="183" y="472"/>
                  </a:cubicBezTo>
                  <a:cubicBezTo>
                    <a:pt x="185" y="472"/>
                    <a:pt x="186" y="471"/>
                    <a:pt x="187" y="470"/>
                  </a:cubicBezTo>
                  <a:cubicBezTo>
                    <a:pt x="183" y="473"/>
                    <a:pt x="180" y="475"/>
                    <a:pt x="176" y="476"/>
                  </a:cubicBezTo>
                  <a:cubicBezTo>
                    <a:pt x="176" y="476"/>
                    <a:pt x="175" y="476"/>
                    <a:pt x="175" y="476"/>
                  </a:cubicBezTo>
                  <a:cubicBezTo>
                    <a:pt x="176" y="476"/>
                    <a:pt x="176" y="476"/>
                    <a:pt x="176" y="476"/>
                  </a:cubicBezTo>
                  <a:cubicBezTo>
                    <a:pt x="176" y="476"/>
                    <a:pt x="176" y="476"/>
                    <a:pt x="176" y="476"/>
                  </a:cubicBezTo>
                  <a:moveTo>
                    <a:pt x="204" y="462"/>
                  </a:moveTo>
                  <a:cubicBezTo>
                    <a:pt x="199" y="464"/>
                    <a:pt x="195" y="466"/>
                    <a:pt x="190" y="468"/>
                  </a:cubicBezTo>
                  <a:cubicBezTo>
                    <a:pt x="190" y="468"/>
                    <a:pt x="190" y="468"/>
                    <a:pt x="189" y="468"/>
                  </a:cubicBezTo>
                  <a:cubicBezTo>
                    <a:pt x="189" y="468"/>
                    <a:pt x="189" y="468"/>
                    <a:pt x="188" y="468"/>
                  </a:cubicBezTo>
                  <a:cubicBezTo>
                    <a:pt x="187" y="468"/>
                    <a:pt x="185" y="469"/>
                    <a:pt x="184" y="470"/>
                  </a:cubicBezTo>
                  <a:cubicBezTo>
                    <a:pt x="182" y="471"/>
                    <a:pt x="180" y="471"/>
                    <a:pt x="179" y="472"/>
                  </a:cubicBezTo>
                  <a:cubicBezTo>
                    <a:pt x="178" y="473"/>
                    <a:pt x="176" y="474"/>
                    <a:pt x="175" y="474"/>
                  </a:cubicBezTo>
                  <a:cubicBezTo>
                    <a:pt x="174" y="475"/>
                    <a:pt x="174" y="475"/>
                    <a:pt x="173" y="475"/>
                  </a:cubicBezTo>
                  <a:cubicBezTo>
                    <a:pt x="171" y="476"/>
                    <a:pt x="169" y="477"/>
                    <a:pt x="168" y="478"/>
                  </a:cubicBezTo>
                  <a:cubicBezTo>
                    <a:pt x="168" y="478"/>
                    <a:pt x="168" y="479"/>
                    <a:pt x="168" y="479"/>
                  </a:cubicBezTo>
                  <a:cubicBezTo>
                    <a:pt x="168" y="480"/>
                    <a:pt x="168" y="480"/>
                    <a:pt x="169" y="480"/>
                  </a:cubicBezTo>
                  <a:cubicBezTo>
                    <a:pt x="169" y="480"/>
                    <a:pt x="170" y="480"/>
                    <a:pt x="171" y="480"/>
                  </a:cubicBezTo>
                  <a:cubicBezTo>
                    <a:pt x="182" y="478"/>
                    <a:pt x="192" y="470"/>
                    <a:pt x="202" y="464"/>
                  </a:cubicBezTo>
                  <a:cubicBezTo>
                    <a:pt x="202" y="463"/>
                    <a:pt x="203" y="463"/>
                    <a:pt x="204" y="462"/>
                  </a:cubicBezTo>
                  <a:moveTo>
                    <a:pt x="235" y="417"/>
                  </a:moveTo>
                  <a:cubicBezTo>
                    <a:pt x="233" y="417"/>
                    <a:pt x="232" y="417"/>
                    <a:pt x="231" y="417"/>
                  </a:cubicBezTo>
                  <a:cubicBezTo>
                    <a:pt x="231" y="420"/>
                    <a:pt x="230" y="424"/>
                    <a:pt x="229" y="427"/>
                  </a:cubicBezTo>
                  <a:cubicBezTo>
                    <a:pt x="228" y="428"/>
                    <a:pt x="228" y="429"/>
                    <a:pt x="227" y="429"/>
                  </a:cubicBezTo>
                  <a:cubicBezTo>
                    <a:pt x="226" y="433"/>
                    <a:pt x="225" y="436"/>
                    <a:pt x="223" y="438"/>
                  </a:cubicBezTo>
                  <a:cubicBezTo>
                    <a:pt x="223" y="438"/>
                    <a:pt x="223" y="438"/>
                    <a:pt x="223" y="438"/>
                  </a:cubicBezTo>
                  <a:cubicBezTo>
                    <a:pt x="224" y="438"/>
                    <a:pt x="225" y="440"/>
                    <a:pt x="224" y="440"/>
                  </a:cubicBezTo>
                  <a:cubicBezTo>
                    <a:pt x="223" y="441"/>
                    <a:pt x="222" y="441"/>
                    <a:pt x="221" y="441"/>
                  </a:cubicBezTo>
                  <a:cubicBezTo>
                    <a:pt x="217" y="448"/>
                    <a:pt x="212" y="454"/>
                    <a:pt x="205" y="459"/>
                  </a:cubicBezTo>
                  <a:cubicBezTo>
                    <a:pt x="204" y="459"/>
                    <a:pt x="204" y="460"/>
                    <a:pt x="203" y="460"/>
                  </a:cubicBezTo>
                  <a:cubicBezTo>
                    <a:pt x="206" y="459"/>
                    <a:pt x="209" y="457"/>
                    <a:pt x="212" y="456"/>
                  </a:cubicBezTo>
                  <a:cubicBezTo>
                    <a:pt x="212" y="456"/>
                    <a:pt x="212" y="456"/>
                    <a:pt x="212" y="456"/>
                  </a:cubicBezTo>
                  <a:cubicBezTo>
                    <a:pt x="213" y="456"/>
                    <a:pt x="213" y="456"/>
                    <a:pt x="213" y="456"/>
                  </a:cubicBezTo>
                  <a:cubicBezTo>
                    <a:pt x="216" y="453"/>
                    <a:pt x="219" y="450"/>
                    <a:pt x="221" y="447"/>
                  </a:cubicBezTo>
                  <a:cubicBezTo>
                    <a:pt x="225" y="443"/>
                    <a:pt x="227" y="438"/>
                    <a:pt x="229" y="432"/>
                  </a:cubicBezTo>
                  <a:cubicBezTo>
                    <a:pt x="229" y="431"/>
                    <a:pt x="230" y="429"/>
                    <a:pt x="230" y="428"/>
                  </a:cubicBezTo>
                  <a:cubicBezTo>
                    <a:pt x="232" y="424"/>
                    <a:pt x="233" y="420"/>
                    <a:pt x="235" y="417"/>
                  </a:cubicBezTo>
                  <a:moveTo>
                    <a:pt x="238" y="405"/>
                  </a:moveTo>
                  <a:cubicBezTo>
                    <a:pt x="237" y="405"/>
                    <a:pt x="235" y="406"/>
                    <a:pt x="234" y="406"/>
                  </a:cubicBezTo>
                  <a:cubicBezTo>
                    <a:pt x="233" y="409"/>
                    <a:pt x="233" y="412"/>
                    <a:pt x="232" y="415"/>
                  </a:cubicBezTo>
                  <a:cubicBezTo>
                    <a:pt x="233" y="415"/>
                    <a:pt x="234" y="415"/>
                    <a:pt x="235" y="415"/>
                  </a:cubicBezTo>
                  <a:cubicBezTo>
                    <a:pt x="236" y="412"/>
                    <a:pt x="237" y="408"/>
                    <a:pt x="238" y="405"/>
                  </a:cubicBezTo>
                  <a:moveTo>
                    <a:pt x="241" y="395"/>
                  </a:moveTo>
                  <a:cubicBezTo>
                    <a:pt x="241" y="395"/>
                    <a:pt x="241" y="395"/>
                    <a:pt x="241" y="395"/>
                  </a:cubicBezTo>
                  <a:cubicBezTo>
                    <a:pt x="240" y="395"/>
                    <a:pt x="239" y="396"/>
                    <a:pt x="239" y="396"/>
                  </a:cubicBezTo>
                  <a:cubicBezTo>
                    <a:pt x="239" y="396"/>
                    <a:pt x="239" y="396"/>
                    <a:pt x="238" y="396"/>
                  </a:cubicBezTo>
                  <a:cubicBezTo>
                    <a:pt x="238" y="396"/>
                    <a:pt x="238" y="396"/>
                    <a:pt x="238" y="396"/>
                  </a:cubicBezTo>
                  <a:cubicBezTo>
                    <a:pt x="238" y="398"/>
                    <a:pt x="238" y="399"/>
                    <a:pt x="237" y="401"/>
                  </a:cubicBezTo>
                  <a:cubicBezTo>
                    <a:pt x="237" y="399"/>
                    <a:pt x="238" y="398"/>
                    <a:pt x="238" y="396"/>
                  </a:cubicBezTo>
                  <a:cubicBezTo>
                    <a:pt x="238" y="396"/>
                    <a:pt x="238" y="396"/>
                    <a:pt x="238" y="396"/>
                  </a:cubicBezTo>
                  <a:cubicBezTo>
                    <a:pt x="237" y="396"/>
                    <a:pt x="237" y="396"/>
                    <a:pt x="236" y="396"/>
                  </a:cubicBezTo>
                  <a:cubicBezTo>
                    <a:pt x="236" y="397"/>
                    <a:pt x="236" y="399"/>
                    <a:pt x="235" y="400"/>
                  </a:cubicBezTo>
                  <a:cubicBezTo>
                    <a:pt x="235" y="401"/>
                    <a:pt x="235" y="403"/>
                    <a:pt x="235" y="404"/>
                  </a:cubicBezTo>
                  <a:cubicBezTo>
                    <a:pt x="236" y="404"/>
                    <a:pt x="237" y="403"/>
                    <a:pt x="239" y="403"/>
                  </a:cubicBezTo>
                  <a:cubicBezTo>
                    <a:pt x="239" y="402"/>
                    <a:pt x="239" y="401"/>
                    <a:pt x="240" y="400"/>
                  </a:cubicBezTo>
                  <a:cubicBezTo>
                    <a:pt x="240" y="398"/>
                    <a:pt x="240" y="396"/>
                    <a:pt x="241" y="395"/>
                  </a:cubicBezTo>
                  <a:moveTo>
                    <a:pt x="239" y="386"/>
                  </a:moveTo>
                  <a:cubicBezTo>
                    <a:pt x="239" y="386"/>
                    <a:pt x="238" y="386"/>
                    <a:pt x="237" y="387"/>
                  </a:cubicBezTo>
                  <a:cubicBezTo>
                    <a:pt x="237" y="389"/>
                    <a:pt x="237" y="392"/>
                    <a:pt x="236" y="394"/>
                  </a:cubicBezTo>
                  <a:cubicBezTo>
                    <a:pt x="237" y="394"/>
                    <a:pt x="238" y="394"/>
                    <a:pt x="238" y="394"/>
                  </a:cubicBezTo>
                  <a:cubicBezTo>
                    <a:pt x="239" y="391"/>
                    <a:pt x="239" y="388"/>
                    <a:pt x="239" y="386"/>
                  </a:cubicBezTo>
                  <a:moveTo>
                    <a:pt x="238" y="375"/>
                  </a:moveTo>
                  <a:cubicBezTo>
                    <a:pt x="238" y="375"/>
                    <a:pt x="238" y="375"/>
                    <a:pt x="238" y="375"/>
                  </a:cubicBezTo>
                  <a:cubicBezTo>
                    <a:pt x="238" y="378"/>
                    <a:pt x="238" y="381"/>
                    <a:pt x="237" y="384"/>
                  </a:cubicBezTo>
                  <a:cubicBezTo>
                    <a:pt x="238" y="384"/>
                    <a:pt x="238" y="384"/>
                    <a:pt x="238" y="384"/>
                  </a:cubicBezTo>
                  <a:cubicBezTo>
                    <a:pt x="239" y="384"/>
                    <a:pt x="239" y="384"/>
                    <a:pt x="239" y="384"/>
                  </a:cubicBezTo>
                  <a:cubicBezTo>
                    <a:pt x="239" y="384"/>
                    <a:pt x="239" y="384"/>
                    <a:pt x="239" y="384"/>
                  </a:cubicBezTo>
                  <a:cubicBezTo>
                    <a:pt x="240" y="381"/>
                    <a:pt x="240" y="378"/>
                    <a:pt x="240" y="375"/>
                  </a:cubicBezTo>
                  <a:cubicBezTo>
                    <a:pt x="240" y="375"/>
                    <a:pt x="240" y="375"/>
                    <a:pt x="240" y="375"/>
                  </a:cubicBezTo>
                  <a:cubicBezTo>
                    <a:pt x="240" y="375"/>
                    <a:pt x="240" y="375"/>
                    <a:pt x="239" y="375"/>
                  </a:cubicBezTo>
                  <a:cubicBezTo>
                    <a:pt x="239" y="375"/>
                    <a:pt x="239" y="375"/>
                    <a:pt x="238" y="375"/>
                  </a:cubicBezTo>
                  <a:moveTo>
                    <a:pt x="237" y="343"/>
                  </a:moveTo>
                  <a:cubicBezTo>
                    <a:pt x="237" y="343"/>
                    <a:pt x="236" y="343"/>
                    <a:pt x="235" y="343"/>
                  </a:cubicBezTo>
                  <a:cubicBezTo>
                    <a:pt x="236" y="346"/>
                    <a:pt x="236" y="349"/>
                    <a:pt x="237" y="352"/>
                  </a:cubicBezTo>
                  <a:cubicBezTo>
                    <a:pt x="237" y="352"/>
                    <a:pt x="237" y="352"/>
                    <a:pt x="237" y="352"/>
                  </a:cubicBezTo>
                  <a:cubicBezTo>
                    <a:pt x="237" y="351"/>
                    <a:pt x="238" y="351"/>
                    <a:pt x="238" y="351"/>
                  </a:cubicBezTo>
                  <a:cubicBezTo>
                    <a:pt x="239" y="351"/>
                    <a:pt x="239" y="353"/>
                    <a:pt x="238" y="353"/>
                  </a:cubicBezTo>
                  <a:cubicBezTo>
                    <a:pt x="238" y="353"/>
                    <a:pt x="238" y="354"/>
                    <a:pt x="237" y="354"/>
                  </a:cubicBezTo>
                  <a:cubicBezTo>
                    <a:pt x="237" y="355"/>
                    <a:pt x="237" y="355"/>
                    <a:pt x="237" y="356"/>
                  </a:cubicBezTo>
                  <a:cubicBezTo>
                    <a:pt x="238" y="359"/>
                    <a:pt x="238" y="361"/>
                    <a:pt x="238" y="364"/>
                  </a:cubicBezTo>
                  <a:cubicBezTo>
                    <a:pt x="238" y="364"/>
                    <a:pt x="238" y="364"/>
                    <a:pt x="239" y="364"/>
                  </a:cubicBezTo>
                  <a:cubicBezTo>
                    <a:pt x="239" y="364"/>
                    <a:pt x="239" y="364"/>
                    <a:pt x="239" y="364"/>
                  </a:cubicBezTo>
                  <a:cubicBezTo>
                    <a:pt x="240" y="364"/>
                    <a:pt x="240" y="366"/>
                    <a:pt x="239" y="366"/>
                  </a:cubicBezTo>
                  <a:cubicBezTo>
                    <a:pt x="239" y="366"/>
                    <a:pt x="238" y="366"/>
                    <a:pt x="238" y="366"/>
                  </a:cubicBezTo>
                  <a:cubicBezTo>
                    <a:pt x="238" y="368"/>
                    <a:pt x="238" y="371"/>
                    <a:pt x="238" y="373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9" y="373"/>
                    <a:pt x="239" y="373"/>
                    <a:pt x="239" y="373"/>
                  </a:cubicBezTo>
                  <a:cubicBezTo>
                    <a:pt x="240" y="373"/>
                    <a:pt x="240" y="373"/>
                    <a:pt x="240" y="373"/>
                  </a:cubicBezTo>
                  <a:cubicBezTo>
                    <a:pt x="240" y="372"/>
                    <a:pt x="240" y="370"/>
                    <a:pt x="240" y="369"/>
                  </a:cubicBezTo>
                  <a:cubicBezTo>
                    <a:pt x="240" y="360"/>
                    <a:pt x="239" y="351"/>
                    <a:pt x="237" y="343"/>
                  </a:cubicBezTo>
                  <a:moveTo>
                    <a:pt x="235" y="335"/>
                  </a:moveTo>
                  <a:cubicBezTo>
                    <a:pt x="235" y="335"/>
                    <a:pt x="234" y="336"/>
                    <a:pt x="234" y="336"/>
                  </a:cubicBezTo>
                  <a:cubicBezTo>
                    <a:pt x="234" y="338"/>
                    <a:pt x="235" y="339"/>
                    <a:pt x="235" y="341"/>
                  </a:cubicBezTo>
                  <a:cubicBezTo>
                    <a:pt x="236" y="341"/>
                    <a:pt x="236" y="341"/>
                    <a:pt x="237" y="341"/>
                  </a:cubicBezTo>
                  <a:cubicBezTo>
                    <a:pt x="236" y="339"/>
                    <a:pt x="236" y="337"/>
                    <a:pt x="235" y="335"/>
                  </a:cubicBezTo>
                  <a:moveTo>
                    <a:pt x="231" y="322"/>
                  </a:moveTo>
                  <a:cubicBezTo>
                    <a:pt x="231" y="322"/>
                    <a:pt x="230" y="323"/>
                    <a:pt x="230" y="323"/>
                  </a:cubicBezTo>
                  <a:cubicBezTo>
                    <a:pt x="231" y="326"/>
                    <a:pt x="232" y="330"/>
                    <a:pt x="233" y="334"/>
                  </a:cubicBezTo>
                  <a:cubicBezTo>
                    <a:pt x="234" y="334"/>
                    <a:pt x="234" y="333"/>
                    <a:pt x="235" y="333"/>
                  </a:cubicBezTo>
                  <a:cubicBezTo>
                    <a:pt x="234" y="329"/>
                    <a:pt x="233" y="326"/>
                    <a:pt x="231" y="322"/>
                  </a:cubicBezTo>
                  <a:moveTo>
                    <a:pt x="227" y="313"/>
                  </a:moveTo>
                  <a:cubicBezTo>
                    <a:pt x="227" y="313"/>
                    <a:pt x="226" y="313"/>
                    <a:pt x="226" y="313"/>
                  </a:cubicBezTo>
                  <a:cubicBezTo>
                    <a:pt x="226" y="313"/>
                    <a:pt x="226" y="314"/>
                    <a:pt x="227" y="314"/>
                  </a:cubicBezTo>
                  <a:cubicBezTo>
                    <a:pt x="227" y="316"/>
                    <a:pt x="228" y="319"/>
                    <a:pt x="229" y="321"/>
                  </a:cubicBezTo>
                  <a:cubicBezTo>
                    <a:pt x="230" y="321"/>
                    <a:pt x="230" y="320"/>
                    <a:pt x="231" y="320"/>
                  </a:cubicBezTo>
                  <a:cubicBezTo>
                    <a:pt x="230" y="318"/>
                    <a:pt x="229" y="315"/>
                    <a:pt x="228" y="313"/>
                  </a:cubicBezTo>
                  <a:cubicBezTo>
                    <a:pt x="228" y="313"/>
                    <a:pt x="227" y="313"/>
                    <a:pt x="227" y="313"/>
                  </a:cubicBezTo>
                  <a:moveTo>
                    <a:pt x="224" y="301"/>
                  </a:moveTo>
                  <a:cubicBezTo>
                    <a:pt x="224" y="301"/>
                    <a:pt x="224" y="302"/>
                    <a:pt x="224" y="302"/>
                  </a:cubicBezTo>
                  <a:cubicBezTo>
                    <a:pt x="223" y="302"/>
                    <a:pt x="223" y="302"/>
                    <a:pt x="222" y="302"/>
                  </a:cubicBezTo>
                  <a:cubicBezTo>
                    <a:pt x="223" y="305"/>
                    <a:pt x="224" y="308"/>
                    <a:pt x="225" y="311"/>
                  </a:cubicBezTo>
                  <a:cubicBezTo>
                    <a:pt x="226" y="311"/>
                    <a:pt x="226" y="311"/>
                    <a:pt x="227" y="311"/>
                  </a:cubicBezTo>
                  <a:cubicBezTo>
                    <a:pt x="227" y="311"/>
                    <a:pt x="227" y="311"/>
                    <a:pt x="227" y="311"/>
                  </a:cubicBezTo>
                  <a:cubicBezTo>
                    <a:pt x="226" y="307"/>
                    <a:pt x="225" y="304"/>
                    <a:pt x="224" y="301"/>
                  </a:cubicBezTo>
                  <a:moveTo>
                    <a:pt x="220" y="290"/>
                  </a:moveTo>
                  <a:cubicBezTo>
                    <a:pt x="220" y="291"/>
                    <a:pt x="219" y="291"/>
                    <a:pt x="218" y="291"/>
                  </a:cubicBezTo>
                  <a:cubicBezTo>
                    <a:pt x="219" y="292"/>
                    <a:pt x="219" y="293"/>
                    <a:pt x="220" y="295"/>
                  </a:cubicBezTo>
                  <a:cubicBezTo>
                    <a:pt x="220" y="296"/>
                    <a:pt x="221" y="298"/>
                    <a:pt x="222" y="300"/>
                  </a:cubicBezTo>
                  <a:cubicBezTo>
                    <a:pt x="222" y="300"/>
                    <a:pt x="223" y="300"/>
                    <a:pt x="223" y="300"/>
                  </a:cubicBezTo>
                  <a:cubicBezTo>
                    <a:pt x="223" y="300"/>
                    <a:pt x="223" y="300"/>
                    <a:pt x="223" y="300"/>
                  </a:cubicBezTo>
                  <a:cubicBezTo>
                    <a:pt x="223" y="300"/>
                    <a:pt x="224" y="300"/>
                    <a:pt x="224" y="300"/>
                  </a:cubicBezTo>
                  <a:cubicBezTo>
                    <a:pt x="223" y="299"/>
                    <a:pt x="223" y="299"/>
                    <a:pt x="223" y="298"/>
                  </a:cubicBezTo>
                  <a:cubicBezTo>
                    <a:pt x="222" y="296"/>
                    <a:pt x="221" y="293"/>
                    <a:pt x="220" y="290"/>
                  </a:cubicBezTo>
                  <a:moveTo>
                    <a:pt x="211" y="273"/>
                  </a:moveTo>
                  <a:cubicBezTo>
                    <a:pt x="210" y="273"/>
                    <a:pt x="210" y="273"/>
                    <a:pt x="209" y="273"/>
                  </a:cubicBezTo>
                  <a:cubicBezTo>
                    <a:pt x="210" y="275"/>
                    <a:pt x="211" y="276"/>
                    <a:pt x="212" y="277"/>
                  </a:cubicBezTo>
                  <a:cubicBezTo>
                    <a:pt x="212" y="278"/>
                    <a:pt x="213" y="279"/>
                    <a:pt x="213" y="280"/>
                  </a:cubicBezTo>
                  <a:cubicBezTo>
                    <a:pt x="214" y="280"/>
                    <a:pt x="215" y="279"/>
                    <a:pt x="216" y="279"/>
                  </a:cubicBezTo>
                  <a:cubicBezTo>
                    <a:pt x="216" y="279"/>
                    <a:pt x="216" y="279"/>
                    <a:pt x="216" y="279"/>
                  </a:cubicBezTo>
                  <a:cubicBezTo>
                    <a:pt x="217" y="279"/>
                    <a:pt x="217" y="281"/>
                    <a:pt x="216" y="281"/>
                  </a:cubicBezTo>
                  <a:cubicBezTo>
                    <a:pt x="216" y="281"/>
                    <a:pt x="215" y="281"/>
                    <a:pt x="214" y="282"/>
                  </a:cubicBezTo>
                  <a:cubicBezTo>
                    <a:pt x="215" y="284"/>
                    <a:pt x="217" y="286"/>
                    <a:pt x="218" y="289"/>
                  </a:cubicBezTo>
                  <a:cubicBezTo>
                    <a:pt x="218" y="289"/>
                    <a:pt x="219" y="289"/>
                    <a:pt x="220" y="288"/>
                  </a:cubicBezTo>
                  <a:cubicBezTo>
                    <a:pt x="219" y="287"/>
                    <a:pt x="218" y="285"/>
                    <a:pt x="217" y="284"/>
                  </a:cubicBezTo>
                  <a:cubicBezTo>
                    <a:pt x="218" y="285"/>
                    <a:pt x="219" y="287"/>
                    <a:pt x="220" y="288"/>
                  </a:cubicBezTo>
                  <a:cubicBezTo>
                    <a:pt x="220" y="288"/>
                    <a:pt x="220" y="288"/>
                    <a:pt x="220" y="288"/>
                  </a:cubicBezTo>
                  <a:cubicBezTo>
                    <a:pt x="221" y="288"/>
                    <a:pt x="221" y="288"/>
                    <a:pt x="221" y="288"/>
                  </a:cubicBezTo>
                  <a:cubicBezTo>
                    <a:pt x="221" y="288"/>
                    <a:pt x="221" y="288"/>
                    <a:pt x="221" y="288"/>
                  </a:cubicBezTo>
                  <a:cubicBezTo>
                    <a:pt x="222" y="288"/>
                    <a:pt x="222" y="290"/>
                    <a:pt x="221" y="290"/>
                  </a:cubicBezTo>
                  <a:cubicBezTo>
                    <a:pt x="225" y="295"/>
                    <a:pt x="227" y="300"/>
                    <a:pt x="230" y="306"/>
                  </a:cubicBezTo>
                  <a:cubicBezTo>
                    <a:pt x="232" y="310"/>
                    <a:pt x="234" y="314"/>
                    <a:pt x="235" y="319"/>
                  </a:cubicBezTo>
                  <a:cubicBezTo>
                    <a:pt x="235" y="319"/>
                    <a:pt x="235" y="319"/>
                    <a:pt x="236" y="319"/>
                  </a:cubicBezTo>
                  <a:cubicBezTo>
                    <a:pt x="236" y="319"/>
                    <a:pt x="237" y="320"/>
                    <a:pt x="236" y="321"/>
                  </a:cubicBezTo>
                  <a:cubicBezTo>
                    <a:pt x="236" y="322"/>
                    <a:pt x="237" y="323"/>
                    <a:pt x="237" y="324"/>
                  </a:cubicBezTo>
                  <a:cubicBezTo>
                    <a:pt x="238" y="330"/>
                    <a:pt x="240" y="335"/>
                    <a:pt x="241" y="340"/>
                  </a:cubicBezTo>
                  <a:cubicBezTo>
                    <a:pt x="241" y="341"/>
                    <a:pt x="241" y="341"/>
                    <a:pt x="241" y="341"/>
                  </a:cubicBezTo>
                  <a:cubicBezTo>
                    <a:pt x="242" y="341"/>
                    <a:pt x="242" y="343"/>
                    <a:pt x="241" y="343"/>
                  </a:cubicBezTo>
                  <a:cubicBezTo>
                    <a:pt x="241" y="343"/>
                    <a:pt x="241" y="343"/>
                    <a:pt x="241" y="343"/>
                  </a:cubicBezTo>
                  <a:cubicBezTo>
                    <a:pt x="241" y="344"/>
                    <a:pt x="242" y="345"/>
                    <a:pt x="242" y="346"/>
                  </a:cubicBezTo>
                  <a:cubicBezTo>
                    <a:pt x="245" y="360"/>
                    <a:pt x="242" y="375"/>
                    <a:pt x="240" y="389"/>
                  </a:cubicBezTo>
                  <a:cubicBezTo>
                    <a:pt x="239" y="391"/>
                    <a:pt x="239" y="392"/>
                    <a:pt x="239" y="393"/>
                  </a:cubicBezTo>
                  <a:cubicBezTo>
                    <a:pt x="239" y="393"/>
                    <a:pt x="240" y="393"/>
                    <a:pt x="240" y="393"/>
                  </a:cubicBezTo>
                  <a:cubicBezTo>
                    <a:pt x="240" y="393"/>
                    <a:pt x="240" y="393"/>
                    <a:pt x="240" y="393"/>
                  </a:cubicBezTo>
                  <a:cubicBezTo>
                    <a:pt x="240" y="393"/>
                    <a:pt x="241" y="394"/>
                    <a:pt x="241" y="394"/>
                  </a:cubicBezTo>
                  <a:cubicBezTo>
                    <a:pt x="243" y="383"/>
                    <a:pt x="245" y="371"/>
                    <a:pt x="245" y="359"/>
                  </a:cubicBezTo>
                  <a:cubicBezTo>
                    <a:pt x="245" y="352"/>
                    <a:pt x="244" y="345"/>
                    <a:pt x="242" y="338"/>
                  </a:cubicBezTo>
                  <a:cubicBezTo>
                    <a:pt x="241" y="331"/>
                    <a:pt x="239" y="323"/>
                    <a:pt x="237" y="317"/>
                  </a:cubicBezTo>
                  <a:cubicBezTo>
                    <a:pt x="233" y="305"/>
                    <a:pt x="226" y="294"/>
                    <a:pt x="220" y="283"/>
                  </a:cubicBezTo>
                  <a:cubicBezTo>
                    <a:pt x="217" y="279"/>
                    <a:pt x="214" y="276"/>
                    <a:pt x="211" y="273"/>
                  </a:cubicBezTo>
                  <a:moveTo>
                    <a:pt x="144" y="264"/>
                  </a:moveTo>
                  <a:cubicBezTo>
                    <a:pt x="149" y="262"/>
                    <a:pt x="155" y="262"/>
                    <a:pt x="161" y="262"/>
                  </a:cubicBezTo>
                  <a:cubicBezTo>
                    <a:pt x="159" y="262"/>
                    <a:pt x="158" y="262"/>
                    <a:pt x="157" y="263"/>
                  </a:cubicBezTo>
                  <a:cubicBezTo>
                    <a:pt x="153" y="263"/>
                    <a:pt x="149" y="264"/>
                    <a:pt x="146" y="264"/>
                  </a:cubicBezTo>
                  <a:cubicBezTo>
                    <a:pt x="145" y="264"/>
                    <a:pt x="145" y="264"/>
                    <a:pt x="144" y="264"/>
                  </a:cubicBezTo>
                  <a:moveTo>
                    <a:pt x="176" y="259"/>
                  </a:moveTo>
                  <a:cubicBezTo>
                    <a:pt x="177" y="259"/>
                    <a:pt x="177" y="258"/>
                    <a:pt x="178" y="258"/>
                  </a:cubicBezTo>
                  <a:cubicBezTo>
                    <a:pt x="178" y="258"/>
                    <a:pt x="178" y="258"/>
                    <a:pt x="179" y="258"/>
                  </a:cubicBezTo>
                  <a:cubicBezTo>
                    <a:pt x="179" y="258"/>
                    <a:pt x="179" y="258"/>
                    <a:pt x="179" y="258"/>
                  </a:cubicBezTo>
                  <a:cubicBezTo>
                    <a:pt x="179" y="258"/>
                    <a:pt x="180" y="258"/>
                    <a:pt x="180" y="259"/>
                  </a:cubicBezTo>
                  <a:cubicBezTo>
                    <a:pt x="180" y="259"/>
                    <a:pt x="180" y="259"/>
                    <a:pt x="180" y="259"/>
                  </a:cubicBezTo>
                  <a:cubicBezTo>
                    <a:pt x="179" y="259"/>
                    <a:pt x="177" y="259"/>
                    <a:pt x="176" y="259"/>
                  </a:cubicBezTo>
                  <a:moveTo>
                    <a:pt x="221" y="193"/>
                  </a:moveTo>
                  <a:cubicBezTo>
                    <a:pt x="221" y="193"/>
                    <a:pt x="221" y="193"/>
                    <a:pt x="221" y="193"/>
                  </a:cubicBezTo>
                  <a:cubicBezTo>
                    <a:pt x="223" y="186"/>
                    <a:pt x="224" y="179"/>
                    <a:pt x="225" y="172"/>
                  </a:cubicBezTo>
                  <a:cubicBezTo>
                    <a:pt x="225" y="176"/>
                    <a:pt x="224" y="181"/>
                    <a:pt x="223" y="185"/>
                  </a:cubicBezTo>
                  <a:cubicBezTo>
                    <a:pt x="223" y="188"/>
                    <a:pt x="222" y="190"/>
                    <a:pt x="221" y="193"/>
                  </a:cubicBezTo>
                  <a:moveTo>
                    <a:pt x="226" y="148"/>
                  </a:moveTo>
                  <a:cubicBezTo>
                    <a:pt x="226" y="148"/>
                    <a:pt x="226" y="148"/>
                    <a:pt x="226" y="148"/>
                  </a:cubicBezTo>
                  <a:cubicBezTo>
                    <a:pt x="226" y="151"/>
                    <a:pt x="225" y="154"/>
                    <a:pt x="225" y="158"/>
                  </a:cubicBezTo>
                  <a:cubicBezTo>
                    <a:pt x="225" y="157"/>
                    <a:pt x="226" y="157"/>
                    <a:pt x="226" y="157"/>
                  </a:cubicBezTo>
                  <a:cubicBezTo>
                    <a:pt x="226" y="157"/>
                    <a:pt x="226" y="157"/>
                    <a:pt x="226" y="157"/>
                  </a:cubicBezTo>
                  <a:cubicBezTo>
                    <a:pt x="227" y="157"/>
                    <a:pt x="228" y="158"/>
                    <a:pt x="227" y="159"/>
                  </a:cubicBezTo>
                  <a:cubicBezTo>
                    <a:pt x="226" y="159"/>
                    <a:pt x="225" y="159"/>
                    <a:pt x="225" y="160"/>
                  </a:cubicBezTo>
                  <a:cubicBezTo>
                    <a:pt x="224" y="162"/>
                    <a:pt x="224" y="165"/>
                    <a:pt x="224" y="167"/>
                  </a:cubicBezTo>
                  <a:cubicBezTo>
                    <a:pt x="225" y="168"/>
                    <a:pt x="225" y="169"/>
                    <a:pt x="224" y="169"/>
                  </a:cubicBezTo>
                  <a:cubicBezTo>
                    <a:pt x="224" y="169"/>
                    <a:pt x="224" y="169"/>
                    <a:pt x="224" y="169"/>
                  </a:cubicBezTo>
                  <a:cubicBezTo>
                    <a:pt x="223" y="172"/>
                    <a:pt x="223" y="175"/>
                    <a:pt x="222" y="178"/>
                  </a:cubicBezTo>
                  <a:cubicBezTo>
                    <a:pt x="223" y="179"/>
                    <a:pt x="223" y="180"/>
                    <a:pt x="222" y="180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21" y="183"/>
                    <a:pt x="221" y="185"/>
                    <a:pt x="220" y="188"/>
                  </a:cubicBezTo>
                  <a:cubicBezTo>
                    <a:pt x="220" y="188"/>
                    <a:pt x="220" y="188"/>
                    <a:pt x="221" y="188"/>
                  </a:cubicBezTo>
                  <a:cubicBezTo>
                    <a:pt x="221" y="188"/>
                    <a:pt x="221" y="188"/>
                    <a:pt x="221" y="188"/>
                  </a:cubicBezTo>
                  <a:cubicBezTo>
                    <a:pt x="222" y="188"/>
                    <a:pt x="222" y="189"/>
                    <a:pt x="221" y="189"/>
                  </a:cubicBezTo>
                  <a:cubicBezTo>
                    <a:pt x="220" y="190"/>
                    <a:pt x="220" y="190"/>
                    <a:pt x="220" y="190"/>
                  </a:cubicBezTo>
                  <a:cubicBezTo>
                    <a:pt x="219" y="192"/>
                    <a:pt x="219" y="195"/>
                    <a:pt x="218" y="198"/>
                  </a:cubicBezTo>
                  <a:cubicBezTo>
                    <a:pt x="218" y="198"/>
                    <a:pt x="218" y="199"/>
                    <a:pt x="218" y="199"/>
                  </a:cubicBezTo>
                  <a:cubicBezTo>
                    <a:pt x="217" y="202"/>
                    <a:pt x="216" y="205"/>
                    <a:pt x="215" y="208"/>
                  </a:cubicBezTo>
                  <a:cubicBezTo>
                    <a:pt x="213" y="213"/>
                    <a:pt x="210" y="217"/>
                    <a:pt x="208" y="221"/>
                  </a:cubicBezTo>
                  <a:cubicBezTo>
                    <a:pt x="204" y="227"/>
                    <a:pt x="201" y="232"/>
                    <a:pt x="197" y="237"/>
                  </a:cubicBezTo>
                  <a:cubicBezTo>
                    <a:pt x="197" y="237"/>
                    <a:pt x="197" y="237"/>
                    <a:pt x="197" y="237"/>
                  </a:cubicBezTo>
                  <a:cubicBezTo>
                    <a:pt x="198" y="237"/>
                    <a:pt x="198" y="238"/>
                    <a:pt x="198" y="239"/>
                  </a:cubicBezTo>
                  <a:cubicBezTo>
                    <a:pt x="196" y="240"/>
                    <a:pt x="194" y="241"/>
                    <a:pt x="193" y="242"/>
                  </a:cubicBezTo>
                  <a:cubicBezTo>
                    <a:pt x="188" y="246"/>
                    <a:pt x="184" y="250"/>
                    <a:pt x="180" y="254"/>
                  </a:cubicBezTo>
                  <a:cubicBezTo>
                    <a:pt x="174" y="259"/>
                    <a:pt x="167" y="259"/>
                    <a:pt x="160" y="260"/>
                  </a:cubicBezTo>
                  <a:cubicBezTo>
                    <a:pt x="154" y="260"/>
                    <a:pt x="148" y="260"/>
                    <a:pt x="142" y="263"/>
                  </a:cubicBezTo>
                  <a:cubicBezTo>
                    <a:pt x="142" y="263"/>
                    <a:pt x="141" y="263"/>
                    <a:pt x="140" y="264"/>
                  </a:cubicBezTo>
                  <a:cubicBezTo>
                    <a:pt x="140" y="264"/>
                    <a:pt x="140" y="264"/>
                    <a:pt x="140" y="264"/>
                  </a:cubicBezTo>
                  <a:cubicBezTo>
                    <a:pt x="140" y="265"/>
                    <a:pt x="140" y="265"/>
                    <a:pt x="141" y="265"/>
                  </a:cubicBezTo>
                  <a:cubicBezTo>
                    <a:pt x="142" y="266"/>
                    <a:pt x="144" y="266"/>
                    <a:pt x="146" y="266"/>
                  </a:cubicBezTo>
                  <a:cubicBezTo>
                    <a:pt x="149" y="266"/>
                    <a:pt x="152" y="265"/>
                    <a:pt x="155" y="265"/>
                  </a:cubicBezTo>
                  <a:cubicBezTo>
                    <a:pt x="161" y="264"/>
                    <a:pt x="166" y="263"/>
                    <a:pt x="172" y="262"/>
                  </a:cubicBezTo>
                  <a:cubicBezTo>
                    <a:pt x="175" y="261"/>
                    <a:pt x="178" y="260"/>
                    <a:pt x="181" y="260"/>
                  </a:cubicBezTo>
                  <a:cubicBezTo>
                    <a:pt x="182" y="260"/>
                    <a:pt x="182" y="261"/>
                    <a:pt x="183" y="261"/>
                  </a:cubicBezTo>
                  <a:cubicBezTo>
                    <a:pt x="185" y="261"/>
                    <a:pt x="187" y="261"/>
                    <a:pt x="189" y="262"/>
                  </a:cubicBezTo>
                  <a:cubicBezTo>
                    <a:pt x="190" y="262"/>
                    <a:pt x="191" y="262"/>
                    <a:pt x="192" y="262"/>
                  </a:cubicBezTo>
                  <a:cubicBezTo>
                    <a:pt x="192" y="262"/>
                    <a:pt x="192" y="262"/>
                    <a:pt x="192" y="262"/>
                  </a:cubicBezTo>
                  <a:cubicBezTo>
                    <a:pt x="193" y="262"/>
                    <a:pt x="193" y="263"/>
                    <a:pt x="193" y="263"/>
                  </a:cubicBezTo>
                  <a:cubicBezTo>
                    <a:pt x="193" y="264"/>
                    <a:pt x="194" y="264"/>
                    <a:pt x="194" y="264"/>
                  </a:cubicBezTo>
                  <a:cubicBezTo>
                    <a:pt x="199" y="266"/>
                    <a:pt x="203" y="269"/>
                    <a:pt x="207" y="272"/>
                  </a:cubicBezTo>
                  <a:cubicBezTo>
                    <a:pt x="208" y="272"/>
                    <a:pt x="209" y="271"/>
                    <a:pt x="209" y="271"/>
                  </a:cubicBezTo>
                  <a:cubicBezTo>
                    <a:pt x="209" y="271"/>
                    <a:pt x="209" y="271"/>
                    <a:pt x="209" y="271"/>
                  </a:cubicBezTo>
                  <a:cubicBezTo>
                    <a:pt x="205" y="266"/>
                    <a:pt x="201" y="263"/>
                    <a:pt x="196" y="261"/>
                  </a:cubicBezTo>
                  <a:cubicBezTo>
                    <a:pt x="193" y="260"/>
                    <a:pt x="191" y="259"/>
                    <a:pt x="188" y="259"/>
                  </a:cubicBezTo>
                  <a:cubicBezTo>
                    <a:pt x="185" y="258"/>
                    <a:pt x="183" y="258"/>
                    <a:pt x="181" y="257"/>
                  </a:cubicBezTo>
                  <a:cubicBezTo>
                    <a:pt x="181" y="256"/>
                    <a:pt x="181" y="256"/>
                    <a:pt x="181" y="256"/>
                  </a:cubicBezTo>
                  <a:cubicBezTo>
                    <a:pt x="187" y="252"/>
                    <a:pt x="193" y="246"/>
                    <a:pt x="197" y="240"/>
                  </a:cubicBezTo>
                  <a:cubicBezTo>
                    <a:pt x="201" y="236"/>
                    <a:pt x="204" y="232"/>
                    <a:pt x="206" y="228"/>
                  </a:cubicBezTo>
                  <a:cubicBezTo>
                    <a:pt x="210" y="223"/>
                    <a:pt x="213" y="218"/>
                    <a:pt x="216" y="212"/>
                  </a:cubicBezTo>
                  <a:cubicBezTo>
                    <a:pt x="216" y="211"/>
                    <a:pt x="217" y="210"/>
                    <a:pt x="217" y="209"/>
                  </a:cubicBezTo>
                  <a:cubicBezTo>
                    <a:pt x="219" y="206"/>
                    <a:pt x="220" y="203"/>
                    <a:pt x="221" y="199"/>
                  </a:cubicBezTo>
                  <a:cubicBezTo>
                    <a:pt x="226" y="186"/>
                    <a:pt x="227" y="173"/>
                    <a:pt x="228" y="159"/>
                  </a:cubicBezTo>
                  <a:cubicBezTo>
                    <a:pt x="228" y="156"/>
                    <a:pt x="228" y="152"/>
                    <a:pt x="228" y="149"/>
                  </a:cubicBezTo>
                  <a:cubicBezTo>
                    <a:pt x="228" y="149"/>
                    <a:pt x="228" y="148"/>
                    <a:pt x="228" y="148"/>
                  </a:cubicBezTo>
                  <a:cubicBezTo>
                    <a:pt x="228" y="148"/>
                    <a:pt x="228" y="148"/>
                    <a:pt x="227" y="148"/>
                  </a:cubicBezTo>
                  <a:cubicBezTo>
                    <a:pt x="227" y="148"/>
                    <a:pt x="227" y="148"/>
                    <a:pt x="227" y="148"/>
                  </a:cubicBezTo>
                  <a:cubicBezTo>
                    <a:pt x="227" y="148"/>
                    <a:pt x="226" y="148"/>
                    <a:pt x="226" y="148"/>
                  </a:cubicBezTo>
                  <a:moveTo>
                    <a:pt x="228" y="138"/>
                  </a:moveTo>
                  <a:cubicBezTo>
                    <a:pt x="227" y="138"/>
                    <a:pt x="226" y="138"/>
                    <a:pt x="225" y="139"/>
                  </a:cubicBezTo>
                  <a:cubicBezTo>
                    <a:pt x="226" y="140"/>
                    <a:pt x="226" y="140"/>
                    <a:pt x="226" y="141"/>
                  </a:cubicBezTo>
                  <a:cubicBezTo>
                    <a:pt x="226" y="143"/>
                    <a:pt x="226" y="144"/>
                    <a:pt x="226" y="146"/>
                  </a:cubicBezTo>
                  <a:cubicBezTo>
                    <a:pt x="226" y="146"/>
                    <a:pt x="226" y="146"/>
                    <a:pt x="226" y="146"/>
                  </a:cubicBezTo>
                  <a:cubicBezTo>
                    <a:pt x="227" y="146"/>
                    <a:pt x="227" y="146"/>
                    <a:pt x="228" y="146"/>
                  </a:cubicBezTo>
                  <a:cubicBezTo>
                    <a:pt x="228" y="146"/>
                    <a:pt x="228" y="146"/>
                    <a:pt x="228" y="146"/>
                  </a:cubicBezTo>
                  <a:cubicBezTo>
                    <a:pt x="228" y="143"/>
                    <a:pt x="228" y="141"/>
                    <a:pt x="228" y="138"/>
                  </a:cubicBezTo>
                  <a:moveTo>
                    <a:pt x="223" y="107"/>
                  </a:moveTo>
                  <a:cubicBezTo>
                    <a:pt x="222" y="107"/>
                    <a:pt x="221" y="107"/>
                    <a:pt x="221" y="108"/>
                  </a:cubicBezTo>
                  <a:cubicBezTo>
                    <a:pt x="221" y="110"/>
                    <a:pt x="222" y="113"/>
                    <a:pt x="222" y="115"/>
                  </a:cubicBezTo>
                  <a:cubicBezTo>
                    <a:pt x="223" y="115"/>
                    <a:pt x="223" y="115"/>
                    <a:pt x="224" y="115"/>
                  </a:cubicBezTo>
                  <a:cubicBezTo>
                    <a:pt x="224" y="114"/>
                    <a:pt x="224" y="114"/>
                    <a:pt x="224" y="114"/>
                  </a:cubicBezTo>
                  <a:cubicBezTo>
                    <a:pt x="224" y="114"/>
                    <a:pt x="224" y="114"/>
                    <a:pt x="224" y="114"/>
                  </a:cubicBezTo>
                  <a:cubicBezTo>
                    <a:pt x="224" y="112"/>
                    <a:pt x="223" y="109"/>
                    <a:pt x="223" y="107"/>
                  </a:cubicBezTo>
                  <a:moveTo>
                    <a:pt x="222" y="103"/>
                  </a:moveTo>
                  <a:cubicBezTo>
                    <a:pt x="221" y="103"/>
                    <a:pt x="220" y="104"/>
                    <a:pt x="220" y="104"/>
                  </a:cubicBezTo>
                  <a:cubicBezTo>
                    <a:pt x="220" y="105"/>
                    <a:pt x="220" y="105"/>
                    <a:pt x="220" y="106"/>
                  </a:cubicBezTo>
                  <a:cubicBezTo>
                    <a:pt x="221" y="105"/>
                    <a:pt x="222" y="105"/>
                    <a:pt x="222" y="105"/>
                  </a:cubicBezTo>
                  <a:cubicBezTo>
                    <a:pt x="222" y="104"/>
                    <a:pt x="222" y="104"/>
                    <a:pt x="222" y="103"/>
                  </a:cubicBezTo>
                  <a:moveTo>
                    <a:pt x="216" y="85"/>
                  </a:moveTo>
                  <a:cubicBezTo>
                    <a:pt x="216" y="86"/>
                    <a:pt x="216" y="86"/>
                    <a:pt x="215" y="86"/>
                  </a:cubicBezTo>
                  <a:cubicBezTo>
                    <a:pt x="215" y="87"/>
                    <a:pt x="214" y="87"/>
                    <a:pt x="214" y="87"/>
                  </a:cubicBezTo>
                  <a:cubicBezTo>
                    <a:pt x="215" y="90"/>
                    <a:pt x="216" y="93"/>
                    <a:pt x="217" y="96"/>
                  </a:cubicBezTo>
                  <a:cubicBezTo>
                    <a:pt x="217" y="96"/>
                    <a:pt x="218" y="96"/>
                    <a:pt x="218" y="96"/>
                  </a:cubicBezTo>
                  <a:cubicBezTo>
                    <a:pt x="218" y="95"/>
                    <a:pt x="218" y="95"/>
                    <a:pt x="218" y="95"/>
                  </a:cubicBezTo>
                  <a:cubicBezTo>
                    <a:pt x="219" y="95"/>
                    <a:pt x="220" y="97"/>
                    <a:pt x="219" y="97"/>
                  </a:cubicBezTo>
                  <a:cubicBezTo>
                    <a:pt x="218" y="97"/>
                    <a:pt x="218" y="98"/>
                    <a:pt x="218" y="98"/>
                  </a:cubicBezTo>
                  <a:cubicBezTo>
                    <a:pt x="218" y="99"/>
                    <a:pt x="219" y="101"/>
                    <a:pt x="219" y="102"/>
                  </a:cubicBezTo>
                  <a:cubicBezTo>
                    <a:pt x="220" y="102"/>
                    <a:pt x="220" y="102"/>
                    <a:pt x="221" y="101"/>
                  </a:cubicBezTo>
                  <a:cubicBezTo>
                    <a:pt x="221" y="101"/>
                    <a:pt x="221" y="101"/>
                    <a:pt x="221" y="101"/>
                  </a:cubicBezTo>
                  <a:cubicBezTo>
                    <a:pt x="221" y="101"/>
                    <a:pt x="221" y="101"/>
                    <a:pt x="221" y="101"/>
                  </a:cubicBezTo>
                  <a:cubicBezTo>
                    <a:pt x="220" y="96"/>
                    <a:pt x="218" y="90"/>
                    <a:pt x="216" y="85"/>
                  </a:cubicBezTo>
                  <a:moveTo>
                    <a:pt x="213" y="78"/>
                  </a:moveTo>
                  <a:cubicBezTo>
                    <a:pt x="212" y="79"/>
                    <a:pt x="212" y="79"/>
                    <a:pt x="211" y="79"/>
                  </a:cubicBezTo>
                  <a:cubicBezTo>
                    <a:pt x="212" y="81"/>
                    <a:pt x="213" y="83"/>
                    <a:pt x="214" y="85"/>
                  </a:cubicBezTo>
                  <a:cubicBezTo>
                    <a:pt x="214" y="85"/>
                    <a:pt x="214" y="85"/>
                    <a:pt x="214" y="85"/>
                  </a:cubicBezTo>
                  <a:cubicBezTo>
                    <a:pt x="215" y="84"/>
                    <a:pt x="215" y="84"/>
                    <a:pt x="215" y="84"/>
                  </a:cubicBezTo>
                  <a:cubicBezTo>
                    <a:pt x="215" y="84"/>
                    <a:pt x="215" y="85"/>
                    <a:pt x="215" y="85"/>
                  </a:cubicBezTo>
                  <a:cubicBezTo>
                    <a:pt x="215" y="83"/>
                    <a:pt x="214" y="80"/>
                    <a:pt x="213" y="78"/>
                  </a:cubicBezTo>
                  <a:moveTo>
                    <a:pt x="217" y="77"/>
                  </a:moveTo>
                  <a:cubicBezTo>
                    <a:pt x="217" y="77"/>
                    <a:pt x="216" y="77"/>
                    <a:pt x="216" y="77"/>
                  </a:cubicBezTo>
                  <a:cubicBezTo>
                    <a:pt x="216" y="77"/>
                    <a:pt x="215" y="77"/>
                    <a:pt x="215" y="78"/>
                  </a:cubicBezTo>
                  <a:cubicBezTo>
                    <a:pt x="215" y="78"/>
                    <a:pt x="216" y="79"/>
                    <a:pt x="216" y="80"/>
                  </a:cubicBezTo>
                  <a:cubicBezTo>
                    <a:pt x="220" y="87"/>
                    <a:pt x="223" y="96"/>
                    <a:pt x="224" y="104"/>
                  </a:cubicBezTo>
                  <a:cubicBezTo>
                    <a:pt x="224" y="104"/>
                    <a:pt x="224" y="104"/>
                    <a:pt x="224" y="104"/>
                  </a:cubicBezTo>
                  <a:cubicBezTo>
                    <a:pt x="224" y="104"/>
                    <a:pt x="225" y="104"/>
                    <a:pt x="225" y="104"/>
                  </a:cubicBezTo>
                  <a:cubicBezTo>
                    <a:pt x="226" y="104"/>
                    <a:pt x="226" y="106"/>
                    <a:pt x="225" y="106"/>
                  </a:cubicBezTo>
                  <a:cubicBezTo>
                    <a:pt x="225" y="106"/>
                    <a:pt x="225" y="106"/>
                    <a:pt x="225" y="106"/>
                  </a:cubicBezTo>
                  <a:cubicBezTo>
                    <a:pt x="226" y="113"/>
                    <a:pt x="226" y="121"/>
                    <a:pt x="227" y="128"/>
                  </a:cubicBezTo>
                  <a:cubicBezTo>
                    <a:pt x="226" y="124"/>
                    <a:pt x="225" y="120"/>
                    <a:pt x="225" y="116"/>
                  </a:cubicBezTo>
                  <a:cubicBezTo>
                    <a:pt x="225" y="116"/>
                    <a:pt x="225" y="116"/>
                    <a:pt x="224" y="116"/>
                  </a:cubicBezTo>
                  <a:cubicBezTo>
                    <a:pt x="224" y="117"/>
                    <a:pt x="223" y="117"/>
                    <a:pt x="223" y="117"/>
                  </a:cubicBezTo>
                  <a:cubicBezTo>
                    <a:pt x="224" y="121"/>
                    <a:pt x="224" y="125"/>
                    <a:pt x="225" y="130"/>
                  </a:cubicBezTo>
                  <a:cubicBezTo>
                    <a:pt x="225" y="130"/>
                    <a:pt x="225" y="131"/>
                    <a:pt x="225" y="131"/>
                  </a:cubicBezTo>
                  <a:cubicBezTo>
                    <a:pt x="225" y="133"/>
                    <a:pt x="225" y="135"/>
                    <a:pt x="225" y="137"/>
                  </a:cubicBezTo>
                  <a:cubicBezTo>
                    <a:pt x="226" y="136"/>
                    <a:pt x="227" y="136"/>
                    <a:pt x="227" y="136"/>
                  </a:cubicBezTo>
                  <a:cubicBezTo>
                    <a:pt x="228" y="136"/>
                    <a:pt x="228" y="136"/>
                    <a:pt x="228" y="136"/>
                  </a:cubicBezTo>
                  <a:cubicBezTo>
                    <a:pt x="228" y="136"/>
                    <a:pt x="228" y="136"/>
                    <a:pt x="228" y="136"/>
                  </a:cubicBezTo>
                  <a:cubicBezTo>
                    <a:pt x="229" y="127"/>
                    <a:pt x="228" y="118"/>
                    <a:pt x="227" y="109"/>
                  </a:cubicBezTo>
                  <a:cubicBezTo>
                    <a:pt x="225" y="98"/>
                    <a:pt x="222" y="87"/>
                    <a:pt x="217" y="77"/>
                  </a:cubicBezTo>
                  <a:moveTo>
                    <a:pt x="137" y="13"/>
                  </a:moveTo>
                  <a:cubicBezTo>
                    <a:pt x="137" y="13"/>
                    <a:pt x="137" y="14"/>
                    <a:pt x="136" y="14"/>
                  </a:cubicBezTo>
                  <a:cubicBezTo>
                    <a:pt x="136" y="14"/>
                    <a:pt x="136" y="14"/>
                    <a:pt x="135" y="14"/>
                  </a:cubicBezTo>
                  <a:cubicBezTo>
                    <a:pt x="137" y="15"/>
                    <a:pt x="139" y="16"/>
                    <a:pt x="141" y="17"/>
                  </a:cubicBezTo>
                  <a:cubicBezTo>
                    <a:pt x="141" y="17"/>
                    <a:pt x="141" y="17"/>
                    <a:pt x="141" y="17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2" y="17"/>
                    <a:pt x="143" y="17"/>
                    <a:pt x="143" y="17"/>
                  </a:cubicBezTo>
                  <a:cubicBezTo>
                    <a:pt x="146" y="19"/>
                    <a:pt x="149" y="21"/>
                    <a:pt x="153" y="23"/>
                  </a:cubicBezTo>
                  <a:cubicBezTo>
                    <a:pt x="153" y="22"/>
                    <a:pt x="154" y="22"/>
                    <a:pt x="155" y="22"/>
                  </a:cubicBezTo>
                  <a:cubicBezTo>
                    <a:pt x="150" y="19"/>
                    <a:pt x="145" y="16"/>
                    <a:pt x="140" y="14"/>
                  </a:cubicBezTo>
                  <a:cubicBezTo>
                    <a:pt x="139" y="14"/>
                    <a:pt x="138" y="13"/>
                    <a:pt x="137" y="13"/>
                  </a:cubicBezTo>
                  <a:moveTo>
                    <a:pt x="113" y="6"/>
                  </a:moveTo>
                  <a:cubicBezTo>
                    <a:pt x="113" y="6"/>
                    <a:pt x="113" y="6"/>
                    <a:pt x="113" y="6"/>
                  </a:cubicBezTo>
                  <a:cubicBezTo>
                    <a:pt x="112" y="6"/>
                    <a:pt x="111" y="7"/>
                    <a:pt x="110" y="7"/>
                  </a:cubicBezTo>
                  <a:cubicBezTo>
                    <a:pt x="114" y="8"/>
                    <a:pt x="117" y="9"/>
                    <a:pt x="120" y="9"/>
                  </a:cubicBezTo>
                  <a:cubicBezTo>
                    <a:pt x="120" y="9"/>
                    <a:pt x="121" y="9"/>
                    <a:pt x="121" y="9"/>
                  </a:cubicBezTo>
                  <a:cubicBezTo>
                    <a:pt x="121" y="9"/>
                    <a:pt x="121" y="8"/>
                    <a:pt x="122" y="8"/>
                  </a:cubicBezTo>
                  <a:cubicBezTo>
                    <a:pt x="122" y="8"/>
                    <a:pt x="123" y="9"/>
                    <a:pt x="122" y="10"/>
                  </a:cubicBezTo>
                  <a:cubicBezTo>
                    <a:pt x="126" y="11"/>
                    <a:pt x="130" y="12"/>
                    <a:pt x="133" y="13"/>
                  </a:cubicBezTo>
                  <a:cubicBezTo>
                    <a:pt x="134" y="13"/>
                    <a:pt x="135" y="13"/>
                    <a:pt x="135" y="12"/>
                  </a:cubicBezTo>
                  <a:cubicBezTo>
                    <a:pt x="135" y="12"/>
                    <a:pt x="135" y="12"/>
                    <a:pt x="135" y="12"/>
                  </a:cubicBezTo>
                  <a:cubicBezTo>
                    <a:pt x="128" y="9"/>
                    <a:pt x="121" y="7"/>
                    <a:pt x="113" y="6"/>
                  </a:cubicBezTo>
                  <a:cubicBezTo>
                    <a:pt x="113" y="6"/>
                    <a:pt x="113" y="6"/>
                    <a:pt x="113" y="6"/>
                  </a:cubicBezTo>
                  <a:moveTo>
                    <a:pt x="99" y="4"/>
                  </a:moveTo>
                  <a:cubicBezTo>
                    <a:pt x="99" y="4"/>
                    <a:pt x="99" y="5"/>
                    <a:pt x="98" y="5"/>
                  </a:cubicBezTo>
                  <a:cubicBezTo>
                    <a:pt x="97" y="5"/>
                    <a:pt x="97" y="6"/>
                    <a:pt x="96" y="6"/>
                  </a:cubicBezTo>
                  <a:cubicBezTo>
                    <a:pt x="97" y="6"/>
                    <a:pt x="99" y="6"/>
                    <a:pt x="100" y="6"/>
                  </a:cubicBezTo>
                  <a:cubicBezTo>
                    <a:pt x="102" y="6"/>
                    <a:pt x="105" y="7"/>
                    <a:pt x="107" y="7"/>
                  </a:cubicBezTo>
                  <a:cubicBezTo>
                    <a:pt x="108" y="6"/>
                    <a:pt x="109" y="6"/>
                    <a:pt x="110" y="5"/>
                  </a:cubicBezTo>
                  <a:cubicBezTo>
                    <a:pt x="106" y="5"/>
                    <a:pt x="103" y="4"/>
                    <a:pt x="99" y="4"/>
                  </a:cubicBezTo>
                  <a:moveTo>
                    <a:pt x="79" y="3"/>
                  </a:moveTo>
                  <a:cubicBezTo>
                    <a:pt x="78" y="4"/>
                    <a:pt x="76" y="5"/>
                    <a:pt x="74" y="5"/>
                  </a:cubicBezTo>
                  <a:cubicBezTo>
                    <a:pt x="80" y="5"/>
                    <a:pt x="86" y="5"/>
                    <a:pt x="92" y="6"/>
                  </a:cubicBezTo>
                  <a:cubicBezTo>
                    <a:pt x="93" y="5"/>
                    <a:pt x="94" y="4"/>
                    <a:pt x="95" y="4"/>
                  </a:cubicBezTo>
                  <a:cubicBezTo>
                    <a:pt x="90" y="4"/>
                    <a:pt x="85" y="4"/>
                    <a:pt x="79" y="3"/>
                  </a:cubicBezTo>
                  <a:moveTo>
                    <a:pt x="9" y="27"/>
                  </a:moveTo>
                  <a:cubicBezTo>
                    <a:pt x="13" y="23"/>
                    <a:pt x="17" y="20"/>
                    <a:pt x="21" y="17"/>
                  </a:cubicBezTo>
                  <a:cubicBezTo>
                    <a:pt x="20" y="17"/>
                    <a:pt x="20" y="18"/>
                    <a:pt x="19" y="19"/>
                  </a:cubicBezTo>
                  <a:cubicBezTo>
                    <a:pt x="18" y="20"/>
                    <a:pt x="16" y="21"/>
                    <a:pt x="15" y="23"/>
                  </a:cubicBezTo>
                  <a:cubicBezTo>
                    <a:pt x="13" y="24"/>
                    <a:pt x="11" y="26"/>
                    <a:pt x="9" y="27"/>
                  </a:cubicBezTo>
                  <a:moveTo>
                    <a:pt x="86" y="0"/>
                  </a:moveTo>
                  <a:cubicBezTo>
                    <a:pt x="77" y="0"/>
                    <a:pt x="68" y="1"/>
                    <a:pt x="59" y="2"/>
                  </a:cubicBezTo>
                  <a:cubicBezTo>
                    <a:pt x="48" y="4"/>
                    <a:pt x="38" y="7"/>
                    <a:pt x="28" y="13"/>
                  </a:cubicBezTo>
                  <a:cubicBezTo>
                    <a:pt x="29" y="12"/>
                    <a:pt x="29" y="12"/>
                    <a:pt x="29" y="11"/>
                  </a:cubicBezTo>
                  <a:cubicBezTo>
                    <a:pt x="30" y="11"/>
                    <a:pt x="29" y="10"/>
                    <a:pt x="28" y="10"/>
                  </a:cubicBezTo>
                  <a:cubicBezTo>
                    <a:pt x="23" y="10"/>
                    <a:pt x="18" y="14"/>
                    <a:pt x="14" y="17"/>
                  </a:cubicBezTo>
                  <a:cubicBezTo>
                    <a:pt x="9" y="21"/>
                    <a:pt x="5" y="25"/>
                    <a:pt x="1" y="29"/>
                  </a:cubicBezTo>
                  <a:cubicBezTo>
                    <a:pt x="0" y="30"/>
                    <a:pt x="1" y="31"/>
                    <a:pt x="1" y="31"/>
                  </a:cubicBezTo>
                  <a:cubicBezTo>
                    <a:pt x="2" y="31"/>
                    <a:pt x="2" y="31"/>
                    <a:pt x="2" y="30"/>
                  </a:cubicBezTo>
                  <a:cubicBezTo>
                    <a:pt x="2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6" y="30"/>
                    <a:pt x="9" y="29"/>
                    <a:pt x="11" y="28"/>
                  </a:cubicBezTo>
                  <a:cubicBezTo>
                    <a:pt x="11" y="28"/>
                    <a:pt x="11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4" y="27"/>
                    <a:pt x="15" y="26"/>
                    <a:pt x="16" y="25"/>
                  </a:cubicBezTo>
                  <a:cubicBezTo>
                    <a:pt x="17" y="24"/>
                    <a:pt x="17" y="23"/>
                    <a:pt x="18" y="22"/>
                  </a:cubicBezTo>
                  <a:cubicBezTo>
                    <a:pt x="20" y="21"/>
                    <a:pt x="21" y="20"/>
                    <a:pt x="23" y="18"/>
                  </a:cubicBezTo>
                  <a:cubicBezTo>
                    <a:pt x="30" y="13"/>
                    <a:pt x="38" y="10"/>
                    <a:pt x="46" y="7"/>
                  </a:cubicBezTo>
                  <a:cubicBezTo>
                    <a:pt x="47" y="7"/>
                    <a:pt x="48" y="6"/>
                    <a:pt x="49" y="5"/>
                  </a:cubicBezTo>
                  <a:cubicBezTo>
                    <a:pt x="49" y="5"/>
                    <a:pt x="50" y="5"/>
                    <a:pt x="50" y="5"/>
                  </a:cubicBezTo>
                  <a:cubicBezTo>
                    <a:pt x="50" y="5"/>
                    <a:pt x="51" y="6"/>
                    <a:pt x="51" y="6"/>
                  </a:cubicBezTo>
                  <a:cubicBezTo>
                    <a:pt x="52" y="6"/>
                    <a:pt x="53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60" y="5"/>
                    <a:pt x="65" y="5"/>
                    <a:pt x="70" y="5"/>
                  </a:cubicBezTo>
                  <a:cubicBezTo>
                    <a:pt x="72" y="5"/>
                    <a:pt x="73" y="4"/>
                    <a:pt x="74" y="3"/>
                  </a:cubicBezTo>
                  <a:cubicBezTo>
                    <a:pt x="73" y="3"/>
                    <a:pt x="73" y="3"/>
                    <a:pt x="72" y="3"/>
                  </a:cubicBezTo>
                  <a:cubicBezTo>
                    <a:pt x="71" y="3"/>
                    <a:pt x="69" y="3"/>
                    <a:pt x="68" y="3"/>
                  </a:cubicBezTo>
                  <a:cubicBezTo>
                    <a:pt x="67" y="3"/>
                    <a:pt x="67" y="3"/>
                    <a:pt x="66" y="3"/>
                  </a:cubicBezTo>
                  <a:cubicBezTo>
                    <a:pt x="69" y="3"/>
                    <a:pt x="72" y="3"/>
                    <a:pt x="76" y="3"/>
                  </a:cubicBezTo>
                  <a:cubicBezTo>
                    <a:pt x="77" y="2"/>
                    <a:pt x="79" y="1"/>
                    <a:pt x="80" y="1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2" y="1"/>
                    <a:pt x="82" y="2"/>
                    <a:pt x="82" y="3"/>
                  </a:cubicBezTo>
                  <a:cubicBezTo>
                    <a:pt x="83" y="2"/>
                    <a:pt x="84" y="2"/>
                    <a:pt x="86" y="2"/>
                  </a:cubicBezTo>
                  <a:cubicBezTo>
                    <a:pt x="90" y="2"/>
                    <a:pt x="94" y="3"/>
                    <a:pt x="98" y="3"/>
                  </a:cubicBezTo>
                  <a:cubicBezTo>
                    <a:pt x="98" y="3"/>
                    <a:pt x="98" y="3"/>
                    <a:pt x="98" y="3"/>
                  </a:cubicBezTo>
                  <a:cubicBezTo>
                    <a:pt x="98" y="3"/>
                    <a:pt x="98" y="3"/>
                    <a:pt x="98" y="3"/>
                  </a:cubicBezTo>
                  <a:cubicBezTo>
                    <a:pt x="98" y="3"/>
                    <a:pt x="98" y="3"/>
                    <a:pt x="99" y="3"/>
                  </a:cubicBezTo>
                  <a:cubicBezTo>
                    <a:pt x="103" y="3"/>
                    <a:pt x="107" y="4"/>
                    <a:pt x="111" y="4"/>
                  </a:cubicBezTo>
                  <a:cubicBezTo>
                    <a:pt x="111" y="4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3" y="4"/>
                    <a:pt x="113" y="4"/>
                    <a:pt x="113" y="5"/>
                  </a:cubicBezTo>
                  <a:cubicBezTo>
                    <a:pt x="115" y="5"/>
                    <a:pt x="116" y="5"/>
                    <a:pt x="118" y="6"/>
                  </a:cubicBezTo>
                  <a:cubicBezTo>
                    <a:pt x="132" y="9"/>
                    <a:pt x="144" y="14"/>
                    <a:pt x="156" y="21"/>
                  </a:cubicBezTo>
                  <a:cubicBezTo>
                    <a:pt x="156" y="21"/>
                    <a:pt x="156" y="21"/>
                    <a:pt x="156" y="21"/>
                  </a:cubicBezTo>
                  <a:cubicBezTo>
                    <a:pt x="157" y="21"/>
                    <a:pt x="157" y="21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62" y="25"/>
                    <a:pt x="167" y="28"/>
                    <a:pt x="172" y="31"/>
                  </a:cubicBezTo>
                  <a:cubicBezTo>
                    <a:pt x="170" y="30"/>
                    <a:pt x="167" y="28"/>
                    <a:pt x="164" y="27"/>
                  </a:cubicBezTo>
                  <a:cubicBezTo>
                    <a:pt x="162" y="25"/>
                    <a:pt x="159" y="24"/>
                    <a:pt x="157" y="23"/>
                  </a:cubicBezTo>
                  <a:cubicBezTo>
                    <a:pt x="157" y="23"/>
                    <a:pt x="157" y="23"/>
                    <a:pt x="156" y="23"/>
                  </a:cubicBezTo>
                  <a:cubicBezTo>
                    <a:pt x="156" y="23"/>
                    <a:pt x="155" y="24"/>
                    <a:pt x="155" y="24"/>
                  </a:cubicBezTo>
                  <a:cubicBezTo>
                    <a:pt x="157" y="25"/>
                    <a:pt x="158" y="26"/>
                    <a:pt x="160" y="27"/>
                  </a:cubicBezTo>
                  <a:cubicBezTo>
                    <a:pt x="160" y="27"/>
                    <a:pt x="161" y="26"/>
                    <a:pt x="161" y="26"/>
                  </a:cubicBezTo>
                  <a:cubicBezTo>
                    <a:pt x="161" y="26"/>
                    <a:pt x="162" y="26"/>
                    <a:pt x="162" y="26"/>
                  </a:cubicBezTo>
                  <a:cubicBezTo>
                    <a:pt x="163" y="26"/>
                    <a:pt x="163" y="27"/>
                    <a:pt x="163" y="27"/>
                  </a:cubicBezTo>
                  <a:cubicBezTo>
                    <a:pt x="162" y="28"/>
                    <a:pt x="162" y="28"/>
                    <a:pt x="162" y="28"/>
                  </a:cubicBezTo>
                  <a:cubicBezTo>
                    <a:pt x="165" y="30"/>
                    <a:pt x="169" y="31"/>
                    <a:pt x="172" y="33"/>
                  </a:cubicBezTo>
                  <a:cubicBezTo>
                    <a:pt x="172" y="33"/>
                    <a:pt x="172" y="33"/>
                    <a:pt x="173" y="33"/>
                  </a:cubicBezTo>
                  <a:cubicBezTo>
                    <a:pt x="173" y="33"/>
                    <a:pt x="173" y="33"/>
                    <a:pt x="173" y="33"/>
                  </a:cubicBezTo>
                  <a:cubicBezTo>
                    <a:pt x="173" y="33"/>
                    <a:pt x="174" y="34"/>
                    <a:pt x="174" y="34"/>
                  </a:cubicBezTo>
                  <a:cubicBezTo>
                    <a:pt x="175" y="35"/>
                    <a:pt x="176" y="36"/>
                    <a:pt x="177" y="37"/>
                  </a:cubicBezTo>
                  <a:cubicBezTo>
                    <a:pt x="182" y="40"/>
                    <a:pt x="186" y="43"/>
                    <a:pt x="189" y="47"/>
                  </a:cubicBezTo>
                  <a:cubicBezTo>
                    <a:pt x="190" y="47"/>
                    <a:pt x="190" y="47"/>
                    <a:pt x="190" y="47"/>
                  </a:cubicBezTo>
                  <a:cubicBezTo>
                    <a:pt x="191" y="47"/>
                    <a:pt x="192" y="47"/>
                    <a:pt x="192" y="47"/>
                  </a:cubicBezTo>
                  <a:cubicBezTo>
                    <a:pt x="193" y="47"/>
                    <a:pt x="193" y="49"/>
                    <a:pt x="192" y="49"/>
                  </a:cubicBezTo>
                  <a:cubicBezTo>
                    <a:pt x="192" y="49"/>
                    <a:pt x="192" y="49"/>
                    <a:pt x="192" y="49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5" y="54"/>
                    <a:pt x="199" y="59"/>
                    <a:pt x="203" y="64"/>
                  </a:cubicBezTo>
                  <a:cubicBezTo>
                    <a:pt x="204" y="66"/>
                    <a:pt x="205" y="68"/>
                    <a:pt x="206" y="70"/>
                  </a:cubicBezTo>
                  <a:cubicBezTo>
                    <a:pt x="207" y="70"/>
                    <a:pt x="207" y="70"/>
                    <a:pt x="207" y="70"/>
                  </a:cubicBezTo>
                  <a:cubicBezTo>
                    <a:pt x="207" y="70"/>
                    <a:pt x="207" y="70"/>
                    <a:pt x="207" y="70"/>
                  </a:cubicBezTo>
                  <a:cubicBezTo>
                    <a:pt x="208" y="70"/>
                    <a:pt x="209" y="72"/>
                    <a:pt x="208" y="72"/>
                  </a:cubicBezTo>
                  <a:cubicBezTo>
                    <a:pt x="208" y="72"/>
                    <a:pt x="207" y="72"/>
                    <a:pt x="207" y="72"/>
                  </a:cubicBezTo>
                  <a:cubicBezTo>
                    <a:pt x="208" y="74"/>
                    <a:pt x="209" y="76"/>
                    <a:pt x="210" y="77"/>
                  </a:cubicBezTo>
                  <a:cubicBezTo>
                    <a:pt x="211" y="77"/>
                    <a:pt x="211" y="77"/>
                    <a:pt x="212" y="77"/>
                  </a:cubicBezTo>
                  <a:cubicBezTo>
                    <a:pt x="210" y="72"/>
                    <a:pt x="208" y="68"/>
                    <a:pt x="205" y="64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9" y="68"/>
                    <a:pt x="211" y="72"/>
                    <a:pt x="214" y="76"/>
                  </a:cubicBezTo>
                  <a:cubicBezTo>
                    <a:pt x="214" y="76"/>
                    <a:pt x="215" y="75"/>
                    <a:pt x="216" y="75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5" y="75"/>
                    <a:pt x="215" y="74"/>
                  </a:cubicBezTo>
                  <a:cubicBezTo>
                    <a:pt x="212" y="69"/>
                    <a:pt x="208" y="64"/>
                    <a:pt x="204" y="60"/>
                  </a:cubicBezTo>
                  <a:cubicBezTo>
                    <a:pt x="199" y="55"/>
                    <a:pt x="194" y="49"/>
                    <a:pt x="189" y="44"/>
                  </a:cubicBezTo>
                  <a:cubicBezTo>
                    <a:pt x="185" y="39"/>
                    <a:pt x="179" y="34"/>
                    <a:pt x="174" y="30"/>
                  </a:cubicBezTo>
                  <a:cubicBezTo>
                    <a:pt x="168" y="26"/>
                    <a:pt x="162" y="22"/>
                    <a:pt x="156" y="19"/>
                  </a:cubicBezTo>
                  <a:cubicBezTo>
                    <a:pt x="144" y="12"/>
                    <a:pt x="131" y="7"/>
                    <a:pt x="118" y="4"/>
                  </a:cubicBezTo>
                  <a:cubicBezTo>
                    <a:pt x="108" y="1"/>
                    <a:pt x="97" y="0"/>
                    <a:pt x="86" y="0"/>
                  </a:cubicBezTo>
                </a:path>
              </a:pathLst>
            </a:custGeom>
            <a:grpFill/>
            <a:ln w="3175"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153">
              <a:extLst>
                <a:ext uri="{FF2B5EF4-FFF2-40B4-BE49-F238E27FC236}">
                  <a16:creationId xmlns:a16="http://schemas.microsoft.com/office/drawing/2014/main" id="{71B1E9E3-5AFF-41C5-91A0-49744964EB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9158" y="3074192"/>
              <a:ext cx="149225" cy="115888"/>
            </a:xfrm>
            <a:custGeom>
              <a:avLst/>
              <a:gdLst>
                <a:gd name="T0" fmla="*/ 33 w 69"/>
                <a:gd name="T1" fmla="*/ 27 h 54"/>
                <a:gd name="T2" fmla="*/ 34 w 69"/>
                <a:gd name="T3" fmla="*/ 27 h 54"/>
                <a:gd name="T4" fmla="*/ 22 w 69"/>
                <a:gd name="T5" fmla="*/ 42 h 54"/>
                <a:gd name="T6" fmla="*/ 13 w 69"/>
                <a:gd name="T7" fmla="*/ 46 h 54"/>
                <a:gd name="T8" fmla="*/ 35 w 69"/>
                <a:gd name="T9" fmla="*/ 26 h 54"/>
                <a:gd name="T10" fmla="*/ 33 w 69"/>
                <a:gd name="T11" fmla="*/ 29 h 54"/>
                <a:gd name="T12" fmla="*/ 32 w 69"/>
                <a:gd name="T13" fmla="*/ 30 h 54"/>
                <a:gd name="T14" fmla="*/ 28 w 69"/>
                <a:gd name="T15" fmla="*/ 31 h 54"/>
                <a:gd name="T16" fmla="*/ 17 w 69"/>
                <a:gd name="T17" fmla="*/ 41 h 54"/>
                <a:gd name="T18" fmla="*/ 2 w 69"/>
                <a:gd name="T19" fmla="*/ 51 h 54"/>
                <a:gd name="T20" fmla="*/ 2 w 69"/>
                <a:gd name="T21" fmla="*/ 54 h 54"/>
                <a:gd name="T22" fmla="*/ 2 w 69"/>
                <a:gd name="T23" fmla="*/ 54 h 54"/>
                <a:gd name="T24" fmla="*/ 7 w 69"/>
                <a:gd name="T25" fmla="*/ 51 h 54"/>
                <a:gd name="T26" fmla="*/ 18 w 69"/>
                <a:gd name="T27" fmla="*/ 46 h 54"/>
                <a:gd name="T28" fmla="*/ 26 w 69"/>
                <a:gd name="T29" fmla="*/ 38 h 54"/>
                <a:gd name="T30" fmla="*/ 30 w 69"/>
                <a:gd name="T31" fmla="*/ 33 h 54"/>
                <a:gd name="T32" fmla="*/ 31 w 69"/>
                <a:gd name="T33" fmla="*/ 34 h 54"/>
                <a:gd name="T34" fmla="*/ 68 w 69"/>
                <a:gd name="T35" fmla="*/ 0 h 54"/>
                <a:gd name="T36" fmla="*/ 64 w 69"/>
                <a:gd name="T37" fmla="*/ 0 h 54"/>
                <a:gd name="T38" fmla="*/ 55 w 69"/>
                <a:gd name="T39" fmla="*/ 5 h 54"/>
                <a:gd name="T40" fmla="*/ 52 w 69"/>
                <a:gd name="T41" fmla="*/ 7 h 54"/>
                <a:gd name="T42" fmla="*/ 47 w 69"/>
                <a:gd name="T43" fmla="*/ 11 h 54"/>
                <a:gd name="T44" fmla="*/ 45 w 69"/>
                <a:gd name="T45" fmla="*/ 14 h 54"/>
                <a:gd name="T46" fmla="*/ 45 w 69"/>
                <a:gd name="T47" fmla="*/ 16 h 54"/>
                <a:gd name="T48" fmla="*/ 31 w 69"/>
                <a:gd name="T49" fmla="*/ 26 h 54"/>
                <a:gd name="T50" fmla="*/ 40 w 69"/>
                <a:gd name="T51" fmla="*/ 21 h 54"/>
                <a:gd name="T52" fmla="*/ 42 w 69"/>
                <a:gd name="T53" fmla="*/ 21 h 54"/>
                <a:gd name="T54" fmla="*/ 58 w 69"/>
                <a:gd name="T55" fmla="*/ 7 h 54"/>
                <a:gd name="T56" fmla="*/ 58 w 69"/>
                <a:gd name="T57" fmla="*/ 7 h 54"/>
                <a:gd name="T58" fmla="*/ 57 w 69"/>
                <a:gd name="T59" fmla="*/ 6 h 54"/>
                <a:gd name="T60" fmla="*/ 60 w 69"/>
                <a:gd name="T61" fmla="*/ 4 h 54"/>
                <a:gd name="T62" fmla="*/ 69 w 69"/>
                <a:gd name="T63" fmla="*/ 1 h 54"/>
                <a:gd name="T64" fmla="*/ 68 w 69"/>
                <a:gd name="T6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54">
                  <a:moveTo>
                    <a:pt x="34" y="27"/>
                  </a:moveTo>
                  <a:cubicBezTo>
                    <a:pt x="34" y="27"/>
                    <a:pt x="33" y="27"/>
                    <a:pt x="33" y="27"/>
                  </a:cubicBezTo>
                  <a:cubicBezTo>
                    <a:pt x="33" y="27"/>
                    <a:pt x="33" y="28"/>
                    <a:pt x="33" y="28"/>
                  </a:cubicBezTo>
                  <a:cubicBezTo>
                    <a:pt x="34" y="27"/>
                    <a:pt x="34" y="27"/>
                    <a:pt x="34" y="27"/>
                  </a:cubicBezTo>
                  <a:moveTo>
                    <a:pt x="13" y="46"/>
                  </a:moveTo>
                  <a:cubicBezTo>
                    <a:pt x="16" y="45"/>
                    <a:pt x="19" y="43"/>
                    <a:pt x="22" y="42"/>
                  </a:cubicBezTo>
                  <a:cubicBezTo>
                    <a:pt x="20" y="43"/>
                    <a:pt x="18" y="44"/>
                    <a:pt x="17" y="45"/>
                  </a:cubicBezTo>
                  <a:cubicBezTo>
                    <a:pt x="16" y="45"/>
                    <a:pt x="14" y="46"/>
                    <a:pt x="13" y="46"/>
                  </a:cubicBezTo>
                  <a:moveTo>
                    <a:pt x="40" y="24"/>
                  </a:moveTo>
                  <a:cubicBezTo>
                    <a:pt x="38" y="25"/>
                    <a:pt x="37" y="25"/>
                    <a:pt x="35" y="26"/>
                  </a:cubicBezTo>
                  <a:cubicBezTo>
                    <a:pt x="35" y="27"/>
                    <a:pt x="34" y="28"/>
                    <a:pt x="34" y="28"/>
                  </a:cubicBezTo>
                  <a:cubicBezTo>
                    <a:pt x="34" y="29"/>
                    <a:pt x="34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30"/>
                    <a:pt x="32" y="30"/>
                    <a:pt x="32" y="30"/>
                  </a:cubicBezTo>
                  <a:cubicBezTo>
                    <a:pt x="32" y="30"/>
                    <a:pt x="32" y="30"/>
                    <a:pt x="32" y="29"/>
                  </a:cubicBezTo>
                  <a:cubicBezTo>
                    <a:pt x="31" y="30"/>
                    <a:pt x="29" y="31"/>
                    <a:pt x="28" y="31"/>
                  </a:cubicBezTo>
                  <a:cubicBezTo>
                    <a:pt x="27" y="34"/>
                    <a:pt x="26" y="36"/>
                    <a:pt x="24" y="37"/>
                  </a:cubicBezTo>
                  <a:cubicBezTo>
                    <a:pt x="22" y="39"/>
                    <a:pt x="20" y="41"/>
                    <a:pt x="17" y="41"/>
                  </a:cubicBezTo>
                  <a:cubicBezTo>
                    <a:pt x="14" y="43"/>
                    <a:pt x="9" y="44"/>
                    <a:pt x="7" y="48"/>
                  </a:cubicBezTo>
                  <a:cubicBezTo>
                    <a:pt x="5" y="49"/>
                    <a:pt x="4" y="50"/>
                    <a:pt x="2" y="51"/>
                  </a:cubicBezTo>
                  <a:cubicBezTo>
                    <a:pt x="2" y="52"/>
                    <a:pt x="1" y="52"/>
                    <a:pt x="1" y="52"/>
                  </a:cubicBezTo>
                  <a:cubicBezTo>
                    <a:pt x="0" y="53"/>
                    <a:pt x="1" y="54"/>
                    <a:pt x="2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4" y="53"/>
                    <a:pt x="5" y="52"/>
                    <a:pt x="7" y="50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1" y="49"/>
                    <a:pt x="15" y="48"/>
                    <a:pt x="18" y="46"/>
                  </a:cubicBezTo>
                  <a:cubicBezTo>
                    <a:pt x="21" y="45"/>
                    <a:pt x="24" y="43"/>
                    <a:pt x="27" y="40"/>
                  </a:cubicBezTo>
                  <a:cubicBezTo>
                    <a:pt x="27" y="39"/>
                    <a:pt x="27" y="38"/>
                    <a:pt x="26" y="38"/>
                  </a:cubicBezTo>
                  <a:cubicBezTo>
                    <a:pt x="27" y="37"/>
                    <a:pt x="28" y="35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5" y="31"/>
                    <a:pt x="37" y="27"/>
                    <a:pt x="40" y="24"/>
                  </a:cubicBezTo>
                  <a:moveTo>
                    <a:pt x="68" y="0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66" y="0"/>
                    <a:pt x="65" y="0"/>
                    <a:pt x="64" y="0"/>
                  </a:cubicBezTo>
                  <a:cubicBezTo>
                    <a:pt x="62" y="1"/>
                    <a:pt x="61" y="1"/>
                    <a:pt x="59" y="2"/>
                  </a:cubicBezTo>
                  <a:cubicBezTo>
                    <a:pt x="58" y="3"/>
                    <a:pt x="56" y="4"/>
                    <a:pt x="55" y="5"/>
                  </a:cubicBezTo>
                  <a:cubicBezTo>
                    <a:pt x="54" y="5"/>
                    <a:pt x="53" y="6"/>
                    <a:pt x="53" y="6"/>
                  </a:cubicBezTo>
                  <a:cubicBezTo>
                    <a:pt x="53" y="7"/>
                    <a:pt x="53" y="7"/>
                    <a:pt x="52" y="7"/>
                  </a:cubicBezTo>
                  <a:cubicBezTo>
                    <a:pt x="52" y="7"/>
                    <a:pt x="51" y="7"/>
                    <a:pt x="51" y="7"/>
                  </a:cubicBezTo>
                  <a:cubicBezTo>
                    <a:pt x="50" y="9"/>
                    <a:pt x="48" y="10"/>
                    <a:pt x="47" y="11"/>
                  </a:cubicBezTo>
                  <a:cubicBezTo>
                    <a:pt x="46" y="12"/>
                    <a:pt x="44" y="13"/>
                    <a:pt x="42" y="14"/>
                  </a:cubicBezTo>
                  <a:cubicBezTo>
                    <a:pt x="43" y="14"/>
                    <a:pt x="44" y="14"/>
                    <a:pt x="45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6" y="14"/>
                    <a:pt x="46" y="16"/>
                    <a:pt x="45" y="16"/>
                  </a:cubicBezTo>
                  <a:cubicBezTo>
                    <a:pt x="43" y="16"/>
                    <a:pt x="40" y="17"/>
                    <a:pt x="38" y="18"/>
                  </a:cubicBezTo>
                  <a:cubicBezTo>
                    <a:pt x="36" y="20"/>
                    <a:pt x="33" y="23"/>
                    <a:pt x="31" y="26"/>
                  </a:cubicBezTo>
                  <a:cubicBezTo>
                    <a:pt x="34" y="25"/>
                    <a:pt x="36" y="23"/>
                    <a:pt x="39" y="22"/>
                  </a:cubicBezTo>
                  <a:cubicBezTo>
                    <a:pt x="39" y="22"/>
                    <a:pt x="39" y="21"/>
                    <a:pt x="40" y="21"/>
                  </a:cubicBezTo>
                  <a:cubicBezTo>
                    <a:pt x="40" y="21"/>
                    <a:pt x="41" y="22"/>
                    <a:pt x="41" y="23"/>
                  </a:cubicBezTo>
                  <a:cubicBezTo>
                    <a:pt x="41" y="22"/>
                    <a:pt x="42" y="21"/>
                    <a:pt x="42" y="21"/>
                  </a:cubicBezTo>
                  <a:cubicBezTo>
                    <a:pt x="46" y="15"/>
                    <a:pt x="52" y="11"/>
                    <a:pt x="58" y="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9" y="7"/>
                    <a:pt x="58" y="6"/>
                    <a:pt x="57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7" y="6"/>
                    <a:pt x="57" y="6"/>
                    <a:pt x="56" y="6"/>
                  </a:cubicBezTo>
                  <a:cubicBezTo>
                    <a:pt x="58" y="5"/>
                    <a:pt x="59" y="5"/>
                    <a:pt x="60" y="4"/>
                  </a:cubicBezTo>
                  <a:cubicBezTo>
                    <a:pt x="62" y="3"/>
                    <a:pt x="65" y="2"/>
                    <a:pt x="68" y="2"/>
                  </a:cubicBezTo>
                  <a:cubicBezTo>
                    <a:pt x="68" y="2"/>
                    <a:pt x="68" y="1"/>
                    <a:pt x="69" y="1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9" y="0"/>
                    <a:pt x="69" y="0"/>
                    <a:pt x="68" y="0"/>
                  </a:cubicBezTo>
                </a:path>
              </a:pathLst>
            </a:custGeom>
            <a:grpFill/>
            <a:ln w="3175"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154">
              <a:extLst>
                <a:ext uri="{FF2B5EF4-FFF2-40B4-BE49-F238E27FC236}">
                  <a16:creationId xmlns:a16="http://schemas.microsoft.com/office/drawing/2014/main" id="{9E7A292C-CA06-4DC1-831A-3A991A4A02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56433" y="3434555"/>
              <a:ext cx="228600" cy="74613"/>
            </a:xfrm>
            <a:custGeom>
              <a:avLst/>
              <a:gdLst>
                <a:gd name="T0" fmla="*/ 40 w 106"/>
                <a:gd name="T1" fmla="*/ 13 h 35"/>
                <a:gd name="T2" fmla="*/ 38 w 106"/>
                <a:gd name="T3" fmla="*/ 15 h 35"/>
                <a:gd name="T4" fmla="*/ 44 w 106"/>
                <a:gd name="T5" fmla="*/ 14 h 35"/>
                <a:gd name="T6" fmla="*/ 53 w 106"/>
                <a:gd name="T7" fmla="*/ 8 h 35"/>
                <a:gd name="T8" fmla="*/ 20 w 106"/>
                <a:gd name="T9" fmla="*/ 18 h 35"/>
                <a:gd name="T10" fmla="*/ 1 w 106"/>
                <a:gd name="T11" fmla="*/ 33 h 35"/>
                <a:gd name="T12" fmla="*/ 1 w 106"/>
                <a:gd name="T13" fmla="*/ 35 h 35"/>
                <a:gd name="T14" fmla="*/ 2 w 106"/>
                <a:gd name="T15" fmla="*/ 34 h 35"/>
                <a:gd name="T16" fmla="*/ 12 w 106"/>
                <a:gd name="T17" fmla="*/ 26 h 35"/>
                <a:gd name="T18" fmla="*/ 8 w 106"/>
                <a:gd name="T19" fmla="*/ 31 h 35"/>
                <a:gd name="T20" fmla="*/ 9 w 106"/>
                <a:gd name="T21" fmla="*/ 32 h 35"/>
                <a:gd name="T22" fmla="*/ 21 w 106"/>
                <a:gd name="T23" fmla="*/ 19 h 35"/>
                <a:gd name="T24" fmla="*/ 32 w 106"/>
                <a:gd name="T25" fmla="*/ 16 h 35"/>
                <a:gd name="T26" fmla="*/ 37 w 106"/>
                <a:gd name="T27" fmla="*/ 13 h 35"/>
                <a:gd name="T28" fmla="*/ 28 w 106"/>
                <a:gd name="T29" fmla="*/ 14 h 35"/>
                <a:gd name="T30" fmla="*/ 49 w 106"/>
                <a:gd name="T31" fmla="*/ 11 h 35"/>
                <a:gd name="T32" fmla="*/ 92 w 106"/>
                <a:gd name="T33" fmla="*/ 22 h 35"/>
                <a:gd name="T34" fmla="*/ 100 w 106"/>
                <a:gd name="T35" fmla="*/ 10 h 35"/>
                <a:gd name="T36" fmla="*/ 92 w 106"/>
                <a:gd name="T37" fmla="*/ 22 h 35"/>
                <a:gd name="T38" fmla="*/ 84 w 106"/>
                <a:gd name="T39" fmla="*/ 2 h 35"/>
                <a:gd name="T40" fmla="*/ 61 w 106"/>
                <a:gd name="T41" fmla="*/ 8 h 35"/>
                <a:gd name="T42" fmla="*/ 54 w 106"/>
                <a:gd name="T43" fmla="*/ 8 h 35"/>
                <a:gd name="T44" fmla="*/ 50 w 106"/>
                <a:gd name="T45" fmla="*/ 13 h 35"/>
                <a:gd name="T46" fmla="*/ 62 w 106"/>
                <a:gd name="T47" fmla="*/ 9 h 35"/>
                <a:gd name="T48" fmla="*/ 68 w 106"/>
                <a:gd name="T49" fmla="*/ 8 h 35"/>
                <a:gd name="T50" fmla="*/ 69 w 106"/>
                <a:gd name="T51" fmla="*/ 8 h 35"/>
                <a:gd name="T52" fmla="*/ 82 w 106"/>
                <a:gd name="T53" fmla="*/ 6 h 35"/>
                <a:gd name="T54" fmla="*/ 83 w 106"/>
                <a:gd name="T55" fmla="*/ 5 h 35"/>
                <a:gd name="T56" fmla="*/ 84 w 106"/>
                <a:gd name="T57" fmla="*/ 5 h 35"/>
                <a:gd name="T58" fmla="*/ 99 w 106"/>
                <a:gd name="T59" fmla="*/ 2 h 35"/>
                <a:gd name="T60" fmla="*/ 100 w 106"/>
                <a:gd name="T61" fmla="*/ 2 h 35"/>
                <a:gd name="T62" fmla="*/ 94 w 106"/>
                <a:gd name="T63" fmla="*/ 13 h 35"/>
                <a:gd name="T64" fmla="*/ 89 w 106"/>
                <a:gd name="T65" fmla="*/ 24 h 35"/>
                <a:gd name="T66" fmla="*/ 90 w 106"/>
                <a:gd name="T67" fmla="*/ 25 h 35"/>
                <a:gd name="T68" fmla="*/ 91 w 106"/>
                <a:gd name="T69" fmla="*/ 25 h 35"/>
                <a:gd name="T70" fmla="*/ 100 w 106"/>
                <a:gd name="T71" fmla="*/ 13 h 35"/>
                <a:gd name="T72" fmla="*/ 105 w 106"/>
                <a:gd name="T73" fmla="*/ 3 h 35"/>
                <a:gd name="T74" fmla="*/ 105 w 106"/>
                <a:gd name="T75" fmla="*/ 2 h 35"/>
                <a:gd name="T76" fmla="*/ 97 w 106"/>
                <a:gd name="T7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35">
                  <a:moveTo>
                    <a:pt x="49" y="11"/>
                  </a:moveTo>
                  <a:cubicBezTo>
                    <a:pt x="46" y="12"/>
                    <a:pt x="43" y="12"/>
                    <a:pt x="40" y="13"/>
                  </a:cubicBezTo>
                  <a:cubicBezTo>
                    <a:pt x="40" y="13"/>
                    <a:pt x="40" y="14"/>
                    <a:pt x="40" y="14"/>
                  </a:cubicBezTo>
                  <a:cubicBezTo>
                    <a:pt x="39" y="14"/>
                    <a:pt x="38" y="15"/>
                    <a:pt x="38" y="15"/>
                  </a:cubicBezTo>
                  <a:cubicBezTo>
                    <a:pt x="39" y="15"/>
                    <a:pt x="40" y="15"/>
                    <a:pt x="41" y="15"/>
                  </a:cubicBezTo>
                  <a:cubicBezTo>
                    <a:pt x="42" y="14"/>
                    <a:pt x="43" y="14"/>
                    <a:pt x="44" y="14"/>
                  </a:cubicBezTo>
                  <a:cubicBezTo>
                    <a:pt x="46" y="13"/>
                    <a:pt x="47" y="12"/>
                    <a:pt x="49" y="11"/>
                  </a:cubicBezTo>
                  <a:moveTo>
                    <a:pt x="53" y="8"/>
                  </a:moveTo>
                  <a:cubicBezTo>
                    <a:pt x="45" y="9"/>
                    <a:pt x="36" y="8"/>
                    <a:pt x="28" y="12"/>
                  </a:cubicBezTo>
                  <a:cubicBezTo>
                    <a:pt x="25" y="13"/>
                    <a:pt x="22" y="15"/>
                    <a:pt x="20" y="18"/>
                  </a:cubicBezTo>
                  <a:cubicBezTo>
                    <a:pt x="13" y="21"/>
                    <a:pt x="8" y="28"/>
                    <a:pt x="1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3"/>
                    <a:pt x="0" y="34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2" y="35"/>
                  </a:cubicBezTo>
                  <a:cubicBezTo>
                    <a:pt x="2" y="35"/>
                    <a:pt x="2" y="34"/>
                    <a:pt x="2" y="34"/>
                  </a:cubicBezTo>
                  <a:cubicBezTo>
                    <a:pt x="3" y="33"/>
                    <a:pt x="4" y="33"/>
                    <a:pt x="5" y="32"/>
                  </a:cubicBezTo>
                  <a:cubicBezTo>
                    <a:pt x="8" y="30"/>
                    <a:pt x="10" y="28"/>
                    <a:pt x="12" y="26"/>
                  </a:cubicBezTo>
                  <a:cubicBezTo>
                    <a:pt x="11" y="27"/>
                    <a:pt x="9" y="29"/>
                    <a:pt x="8" y="30"/>
                  </a:cubicBezTo>
                  <a:cubicBezTo>
                    <a:pt x="8" y="31"/>
                    <a:pt x="7" y="31"/>
                    <a:pt x="8" y="31"/>
                  </a:cubicBezTo>
                  <a:cubicBezTo>
                    <a:pt x="8" y="32"/>
                    <a:pt x="8" y="32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4" y="27"/>
                    <a:pt x="17" y="23"/>
                    <a:pt x="21" y="19"/>
                  </a:cubicBezTo>
                  <a:cubicBezTo>
                    <a:pt x="22" y="19"/>
                    <a:pt x="23" y="18"/>
                    <a:pt x="24" y="18"/>
                  </a:cubicBezTo>
                  <a:cubicBezTo>
                    <a:pt x="27" y="17"/>
                    <a:pt x="29" y="17"/>
                    <a:pt x="32" y="16"/>
                  </a:cubicBezTo>
                  <a:cubicBezTo>
                    <a:pt x="32" y="16"/>
                    <a:pt x="33" y="16"/>
                    <a:pt x="33" y="16"/>
                  </a:cubicBezTo>
                  <a:cubicBezTo>
                    <a:pt x="34" y="15"/>
                    <a:pt x="36" y="14"/>
                    <a:pt x="37" y="13"/>
                  </a:cubicBezTo>
                  <a:cubicBezTo>
                    <a:pt x="33" y="14"/>
                    <a:pt x="30" y="14"/>
                    <a:pt x="26" y="15"/>
                  </a:cubicBezTo>
                  <a:cubicBezTo>
                    <a:pt x="27" y="15"/>
                    <a:pt x="28" y="14"/>
                    <a:pt x="28" y="14"/>
                  </a:cubicBezTo>
                  <a:cubicBezTo>
                    <a:pt x="32" y="12"/>
                    <a:pt x="37" y="11"/>
                    <a:pt x="42" y="11"/>
                  </a:cubicBezTo>
                  <a:cubicBezTo>
                    <a:pt x="44" y="11"/>
                    <a:pt x="47" y="11"/>
                    <a:pt x="49" y="11"/>
                  </a:cubicBezTo>
                  <a:cubicBezTo>
                    <a:pt x="50" y="10"/>
                    <a:pt x="51" y="9"/>
                    <a:pt x="53" y="8"/>
                  </a:cubicBezTo>
                  <a:moveTo>
                    <a:pt x="92" y="22"/>
                  </a:moveTo>
                  <a:cubicBezTo>
                    <a:pt x="92" y="18"/>
                    <a:pt x="95" y="16"/>
                    <a:pt x="97" y="13"/>
                  </a:cubicBezTo>
                  <a:cubicBezTo>
                    <a:pt x="98" y="12"/>
                    <a:pt x="99" y="11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97" y="14"/>
                    <a:pt x="95" y="18"/>
                    <a:pt x="92" y="22"/>
                  </a:cubicBezTo>
                  <a:moveTo>
                    <a:pt x="96" y="0"/>
                  </a:moveTo>
                  <a:cubicBezTo>
                    <a:pt x="92" y="0"/>
                    <a:pt x="88" y="1"/>
                    <a:pt x="84" y="2"/>
                  </a:cubicBezTo>
                  <a:cubicBezTo>
                    <a:pt x="80" y="3"/>
                    <a:pt x="76" y="4"/>
                    <a:pt x="71" y="5"/>
                  </a:cubicBezTo>
                  <a:cubicBezTo>
                    <a:pt x="68" y="6"/>
                    <a:pt x="65" y="7"/>
                    <a:pt x="61" y="8"/>
                  </a:cubicBezTo>
                  <a:cubicBezTo>
                    <a:pt x="60" y="8"/>
                    <a:pt x="58" y="8"/>
                    <a:pt x="57" y="8"/>
                  </a:cubicBezTo>
                  <a:cubicBezTo>
                    <a:pt x="56" y="8"/>
                    <a:pt x="55" y="8"/>
                    <a:pt x="54" y="8"/>
                  </a:cubicBezTo>
                  <a:cubicBezTo>
                    <a:pt x="55" y="9"/>
                    <a:pt x="55" y="10"/>
                    <a:pt x="54" y="10"/>
                  </a:cubicBezTo>
                  <a:cubicBezTo>
                    <a:pt x="52" y="11"/>
                    <a:pt x="51" y="12"/>
                    <a:pt x="50" y="13"/>
                  </a:cubicBezTo>
                  <a:cubicBezTo>
                    <a:pt x="53" y="12"/>
                    <a:pt x="56" y="11"/>
                    <a:pt x="59" y="10"/>
                  </a:cubicBezTo>
                  <a:cubicBezTo>
                    <a:pt x="60" y="10"/>
                    <a:pt x="61" y="10"/>
                    <a:pt x="62" y="9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4" y="9"/>
                    <a:pt x="66" y="8"/>
                    <a:pt x="68" y="8"/>
                  </a:cubicBezTo>
                  <a:cubicBezTo>
                    <a:pt x="68" y="8"/>
                    <a:pt x="69" y="8"/>
                    <a:pt x="6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0" y="8"/>
                    <a:pt x="71" y="8"/>
                    <a:pt x="72" y="8"/>
                  </a:cubicBezTo>
                  <a:cubicBezTo>
                    <a:pt x="75" y="7"/>
                    <a:pt x="79" y="7"/>
                    <a:pt x="82" y="6"/>
                  </a:cubicBezTo>
                  <a:cubicBezTo>
                    <a:pt x="82" y="6"/>
                    <a:pt x="82" y="6"/>
                    <a:pt x="83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88" y="4"/>
                    <a:pt x="91" y="4"/>
                    <a:pt x="94" y="3"/>
                  </a:cubicBezTo>
                  <a:cubicBezTo>
                    <a:pt x="95" y="3"/>
                    <a:pt x="97" y="2"/>
                    <a:pt x="99" y="2"/>
                  </a:cubicBezTo>
                  <a:cubicBezTo>
                    <a:pt x="99" y="2"/>
                    <a:pt x="100" y="2"/>
                    <a:pt x="100" y="2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2" y="3"/>
                    <a:pt x="103" y="3"/>
                  </a:cubicBezTo>
                  <a:cubicBezTo>
                    <a:pt x="100" y="7"/>
                    <a:pt x="97" y="10"/>
                    <a:pt x="94" y="13"/>
                  </a:cubicBezTo>
                  <a:cubicBezTo>
                    <a:pt x="92" y="16"/>
                    <a:pt x="90" y="19"/>
                    <a:pt x="89" y="23"/>
                  </a:cubicBezTo>
                  <a:cubicBezTo>
                    <a:pt x="89" y="23"/>
                    <a:pt x="89" y="24"/>
                    <a:pt x="89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0" y="25"/>
                    <a:pt x="91" y="25"/>
                    <a:pt x="91" y="25"/>
                  </a:cubicBezTo>
                  <a:cubicBezTo>
                    <a:pt x="91" y="25"/>
                    <a:pt x="92" y="25"/>
                    <a:pt x="92" y="24"/>
                  </a:cubicBezTo>
                  <a:cubicBezTo>
                    <a:pt x="95" y="21"/>
                    <a:pt x="98" y="17"/>
                    <a:pt x="100" y="13"/>
                  </a:cubicBezTo>
                  <a:cubicBezTo>
                    <a:pt x="101" y="11"/>
                    <a:pt x="103" y="9"/>
                    <a:pt x="104" y="7"/>
                  </a:cubicBezTo>
                  <a:cubicBezTo>
                    <a:pt x="105" y="6"/>
                    <a:pt x="106" y="5"/>
                    <a:pt x="105" y="3"/>
                  </a:cubicBezTo>
                  <a:cubicBezTo>
                    <a:pt x="105" y="3"/>
                    <a:pt x="105" y="3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4" y="2"/>
                    <a:pt x="104" y="2"/>
                  </a:cubicBezTo>
                  <a:cubicBezTo>
                    <a:pt x="103" y="0"/>
                    <a:pt x="99" y="0"/>
                    <a:pt x="97" y="0"/>
                  </a:cubicBezTo>
                  <a:cubicBezTo>
                    <a:pt x="97" y="0"/>
                    <a:pt x="96" y="0"/>
                    <a:pt x="96" y="0"/>
                  </a:cubicBezTo>
                </a:path>
              </a:pathLst>
            </a:custGeom>
            <a:grpFill/>
            <a:ln w="3175"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155">
              <a:extLst>
                <a:ext uri="{FF2B5EF4-FFF2-40B4-BE49-F238E27FC236}">
                  <a16:creationId xmlns:a16="http://schemas.microsoft.com/office/drawing/2014/main" id="{74D313B6-3736-4677-8F1C-3FFD0BFB7A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7095" y="3450430"/>
              <a:ext cx="204788" cy="209550"/>
            </a:xfrm>
            <a:custGeom>
              <a:avLst/>
              <a:gdLst>
                <a:gd name="T0" fmla="*/ 36 w 95"/>
                <a:gd name="T1" fmla="*/ 97 h 97"/>
                <a:gd name="T2" fmla="*/ 44 w 95"/>
                <a:gd name="T3" fmla="*/ 97 h 97"/>
                <a:gd name="T4" fmla="*/ 46 w 95"/>
                <a:gd name="T5" fmla="*/ 95 h 97"/>
                <a:gd name="T6" fmla="*/ 44 w 95"/>
                <a:gd name="T7" fmla="*/ 95 h 97"/>
                <a:gd name="T8" fmla="*/ 27 w 95"/>
                <a:gd name="T9" fmla="*/ 93 h 97"/>
                <a:gd name="T10" fmla="*/ 34 w 95"/>
                <a:gd name="T11" fmla="*/ 97 h 97"/>
                <a:gd name="T12" fmla="*/ 27 w 95"/>
                <a:gd name="T13" fmla="*/ 93 h 97"/>
                <a:gd name="T14" fmla="*/ 16 w 95"/>
                <a:gd name="T15" fmla="*/ 90 h 97"/>
                <a:gd name="T16" fmla="*/ 23 w 95"/>
                <a:gd name="T17" fmla="*/ 93 h 97"/>
                <a:gd name="T18" fmla="*/ 18 w 95"/>
                <a:gd name="T19" fmla="*/ 88 h 97"/>
                <a:gd name="T20" fmla="*/ 11 w 95"/>
                <a:gd name="T21" fmla="*/ 85 h 97"/>
                <a:gd name="T22" fmla="*/ 16 w 95"/>
                <a:gd name="T23" fmla="*/ 87 h 97"/>
                <a:gd name="T24" fmla="*/ 7 w 95"/>
                <a:gd name="T25" fmla="*/ 75 h 97"/>
                <a:gd name="T26" fmla="*/ 10 w 95"/>
                <a:gd name="T27" fmla="*/ 83 h 97"/>
                <a:gd name="T28" fmla="*/ 7 w 95"/>
                <a:gd name="T29" fmla="*/ 75 h 97"/>
                <a:gd name="T30" fmla="*/ 1 w 95"/>
                <a:gd name="T31" fmla="*/ 43 h 97"/>
                <a:gd name="T32" fmla="*/ 2 w 95"/>
                <a:gd name="T33" fmla="*/ 66 h 97"/>
                <a:gd name="T34" fmla="*/ 3 w 95"/>
                <a:gd name="T35" fmla="*/ 69 h 97"/>
                <a:gd name="T36" fmla="*/ 6 w 95"/>
                <a:gd name="T37" fmla="*/ 73 h 97"/>
                <a:gd name="T38" fmla="*/ 3 w 95"/>
                <a:gd name="T39" fmla="*/ 40 h 97"/>
                <a:gd name="T40" fmla="*/ 73 w 95"/>
                <a:gd name="T41" fmla="*/ 90 h 97"/>
                <a:gd name="T42" fmla="*/ 92 w 95"/>
                <a:gd name="T43" fmla="*/ 75 h 97"/>
                <a:gd name="T44" fmla="*/ 5 w 95"/>
                <a:gd name="T45" fmla="*/ 38 h 97"/>
                <a:gd name="T46" fmla="*/ 6 w 95"/>
                <a:gd name="T47" fmla="*/ 50 h 97"/>
                <a:gd name="T48" fmla="*/ 24 w 95"/>
                <a:gd name="T49" fmla="*/ 80 h 97"/>
                <a:gd name="T50" fmla="*/ 25 w 95"/>
                <a:gd name="T51" fmla="*/ 81 h 97"/>
                <a:gd name="T52" fmla="*/ 49 w 95"/>
                <a:gd name="T53" fmla="*/ 93 h 97"/>
                <a:gd name="T54" fmla="*/ 49 w 95"/>
                <a:gd name="T55" fmla="*/ 93 h 97"/>
                <a:gd name="T56" fmla="*/ 49 w 95"/>
                <a:gd name="T57" fmla="*/ 95 h 97"/>
                <a:gd name="T58" fmla="*/ 62 w 95"/>
                <a:gd name="T59" fmla="*/ 95 h 97"/>
                <a:gd name="T60" fmla="*/ 65 w 95"/>
                <a:gd name="T61" fmla="*/ 93 h 97"/>
                <a:gd name="T62" fmla="*/ 74 w 95"/>
                <a:gd name="T63" fmla="*/ 92 h 97"/>
                <a:gd name="T64" fmla="*/ 75 w 95"/>
                <a:gd name="T65" fmla="*/ 91 h 97"/>
                <a:gd name="T66" fmla="*/ 77 w 95"/>
                <a:gd name="T67" fmla="*/ 92 h 97"/>
                <a:gd name="T68" fmla="*/ 94 w 95"/>
                <a:gd name="T69" fmla="*/ 73 h 97"/>
                <a:gd name="T70" fmla="*/ 85 w 95"/>
                <a:gd name="T71" fmla="*/ 78 h 97"/>
                <a:gd name="T72" fmla="*/ 64 w 95"/>
                <a:gd name="T73" fmla="*/ 92 h 97"/>
                <a:gd name="T74" fmla="*/ 55 w 95"/>
                <a:gd name="T75" fmla="*/ 92 h 97"/>
                <a:gd name="T76" fmla="*/ 10 w 95"/>
                <a:gd name="T77" fmla="*/ 58 h 97"/>
                <a:gd name="T78" fmla="*/ 5 w 95"/>
                <a:gd name="T79" fmla="*/ 38 h 97"/>
                <a:gd name="T80" fmla="*/ 1 w 95"/>
                <a:gd name="T81" fmla="*/ 28 h 97"/>
                <a:gd name="T82" fmla="*/ 1 w 95"/>
                <a:gd name="T83" fmla="*/ 39 h 97"/>
                <a:gd name="T84" fmla="*/ 5 w 95"/>
                <a:gd name="T85" fmla="*/ 36 h 97"/>
                <a:gd name="T86" fmla="*/ 4 w 95"/>
                <a:gd name="T87" fmla="*/ 25 h 97"/>
                <a:gd name="T88" fmla="*/ 4 w 95"/>
                <a:gd name="T89" fmla="*/ 0 h 97"/>
                <a:gd name="T90" fmla="*/ 1 w 95"/>
                <a:gd name="T91" fmla="*/ 17 h 97"/>
                <a:gd name="T92" fmla="*/ 5 w 95"/>
                <a:gd name="T93" fmla="*/ 23 h 97"/>
                <a:gd name="T94" fmla="*/ 5 w 95"/>
                <a:gd name="T95" fmla="*/ 1 h 97"/>
                <a:gd name="T96" fmla="*/ 6 w 95"/>
                <a:gd name="T97" fmla="*/ 1 h 97"/>
                <a:gd name="T98" fmla="*/ 4 w 95"/>
                <a:gd name="T9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5" h="97">
                  <a:moveTo>
                    <a:pt x="38" y="95"/>
                  </a:moveTo>
                  <a:cubicBezTo>
                    <a:pt x="37" y="96"/>
                    <a:pt x="37" y="96"/>
                    <a:pt x="36" y="97"/>
                  </a:cubicBezTo>
                  <a:cubicBezTo>
                    <a:pt x="39" y="97"/>
                    <a:pt x="41" y="97"/>
                    <a:pt x="44" y="97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45" y="97"/>
                    <a:pt x="46" y="96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5" y="95"/>
                    <a:pt x="45" y="95"/>
                    <a:pt x="44" y="95"/>
                  </a:cubicBezTo>
                  <a:cubicBezTo>
                    <a:pt x="42" y="95"/>
                    <a:pt x="40" y="95"/>
                    <a:pt x="38" y="95"/>
                  </a:cubicBezTo>
                  <a:moveTo>
                    <a:pt x="27" y="93"/>
                  </a:moveTo>
                  <a:cubicBezTo>
                    <a:pt x="26" y="93"/>
                    <a:pt x="25" y="94"/>
                    <a:pt x="25" y="94"/>
                  </a:cubicBezTo>
                  <a:cubicBezTo>
                    <a:pt x="28" y="95"/>
                    <a:pt x="31" y="96"/>
                    <a:pt x="34" y="97"/>
                  </a:cubicBezTo>
                  <a:cubicBezTo>
                    <a:pt x="34" y="96"/>
                    <a:pt x="35" y="95"/>
                    <a:pt x="36" y="95"/>
                  </a:cubicBezTo>
                  <a:cubicBezTo>
                    <a:pt x="32" y="94"/>
                    <a:pt x="29" y="94"/>
                    <a:pt x="27" y="93"/>
                  </a:cubicBezTo>
                  <a:moveTo>
                    <a:pt x="18" y="88"/>
                  </a:moveTo>
                  <a:cubicBezTo>
                    <a:pt x="17" y="89"/>
                    <a:pt x="17" y="89"/>
                    <a:pt x="16" y="90"/>
                  </a:cubicBezTo>
                  <a:cubicBezTo>
                    <a:pt x="16" y="90"/>
                    <a:pt x="17" y="90"/>
                    <a:pt x="17" y="90"/>
                  </a:cubicBezTo>
                  <a:cubicBezTo>
                    <a:pt x="19" y="91"/>
                    <a:pt x="21" y="92"/>
                    <a:pt x="23" y="93"/>
                  </a:cubicBezTo>
                  <a:cubicBezTo>
                    <a:pt x="23" y="93"/>
                    <a:pt x="24" y="92"/>
                    <a:pt x="24" y="92"/>
                  </a:cubicBezTo>
                  <a:cubicBezTo>
                    <a:pt x="22" y="91"/>
                    <a:pt x="20" y="90"/>
                    <a:pt x="18" y="88"/>
                  </a:cubicBezTo>
                  <a:moveTo>
                    <a:pt x="12" y="84"/>
                  </a:moveTo>
                  <a:cubicBezTo>
                    <a:pt x="12" y="84"/>
                    <a:pt x="11" y="85"/>
                    <a:pt x="11" y="85"/>
                  </a:cubicBezTo>
                  <a:cubicBezTo>
                    <a:pt x="12" y="86"/>
                    <a:pt x="13" y="87"/>
                    <a:pt x="15" y="88"/>
                  </a:cubicBezTo>
                  <a:cubicBezTo>
                    <a:pt x="15" y="88"/>
                    <a:pt x="16" y="88"/>
                    <a:pt x="16" y="87"/>
                  </a:cubicBezTo>
                  <a:cubicBezTo>
                    <a:pt x="15" y="86"/>
                    <a:pt x="13" y="85"/>
                    <a:pt x="12" y="84"/>
                  </a:cubicBezTo>
                  <a:moveTo>
                    <a:pt x="7" y="75"/>
                  </a:moveTo>
                  <a:cubicBezTo>
                    <a:pt x="6" y="75"/>
                    <a:pt x="6" y="76"/>
                    <a:pt x="5" y="76"/>
                  </a:cubicBezTo>
                  <a:cubicBezTo>
                    <a:pt x="7" y="79"/>
                    <a:pt x="8" y="81"/>
                    <a:pt x="10" y="83"/>
                  </a:cubicBezTo>
                  <a:cubicBezTo>
                    <a:pt x="10" y="83"/>
                    <a:pt x="11" y="83"/>
                    <a:pt x="11" y="82"/>
                  </a:cubicBezTo>
                  <a:cubicBezTo>
                    <a:pt x="9" y="80"/>
                    <a:pt x="8" y="78"/>
                    <a:pt x="7" y="75"/>
                  </a:cubicBezTo>
                  <a:moveTo>
                    <a:pt x="3" y="40"/>
                  </a:moveTo>
                  <a:cubicBezTo>
                    <a:pt x="2" y="41"/>
                    <a:pt x="2" y="42"/>
                    <a:pt x="1" y="43"/>
                  </a:cubicBezTo>
                  <a:cubicBezTo>
                    <a:pt x="0" y="50"/>
                    <a:pt x="0" y="57"/>
                    <a:pt x="2" y="65"/>
                  </a:cubicBezTo>
                  <a:cubicBezTo>
                    <a:pt x="3" y="65"/>
                    <a:pt x="3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7"/>
                    <a:pt x="3" y="68"/>
                    <a:pt x="3" y="69"/>
                  </a:cubicBezTo>
                  <a:cubicBezTo>
                    <a:pt x="3" y="71"/>
                    <a:pt x="4" y="73"/>
                    <a:pt x="5" y="74"/>
                  </a:cubicBezTo>
                  <a:cubicBezTo>
                    <a:pt x="5" y="74"/>
                    <a:pt x="6" y="73"/>
                    <a:pt x="6" y="73"/>
                  </a:cubicBezTo>
                  <a:cubicBezTo>
                    <a:pt x="5" y="70"/>
                    <a:pt x="4" y="67"/>
                    <a:pt x="4" y="64"/>
                  </a:cubicBezTo>
                  <a:cubicBezTo>
                    <a:pt x="2" y="56"/>
                    <a:pt x="2" y="48"/>
                    <a:pt x="3" y="40"/>
                  </a:cubicBezTo>
                  <a:moveTo>
                    <a:pt x="71" y="91"/>
                  </a:moveTo>
                  <a:cubicBezTo>
                    <a:pt x="72" y="91"/>
                    <a:pt x="72" y="91"/>
                    <a:pt x="73" y="90"/>
                  </a:cubicBezTo>
                  <a:cubicBezTo>
                    <a:pt x="77" y="88"/>
                    <a:pt x="80" y="85"/>
                    <a:pt x="83" y="82"/>
                  </a:cubicBezTo>
                  <a:cubicBezTo>
                    <a:pt x="86" y="80"/>
                    <a:pt x="89" y="76"/>
                    <a:pt x="92" y="75"/>
                  </a:cubicBezTo>
                  <a:cubicBezTo>
                    <a:pt x="90" y="85"/>
                    <a:pt x="81" y="89"/>
                    <a:pt x="71" y="91"/>
                  </a:cubicBezTo>
                  <a:moveTo>
                    <a:pt x="5" y="38"/>
                  </a:moveTo>
                  <a:cubicBezTo>
                    <a:pt x="4" y="39"/>
                    <a:pt x="4" y="39"/>
                    <a:pt x="3" y="40"/>
                  </a:cubicBezTo>
                  <a:cubicBezTo>
                    <a:pt x="4" y="43"/>
                    <a:pt x="5" y="47"/>
                    <a:pt x="6" y="50"/>
                  </a:cubicBezTo>
                  <a:cubicBezTo>
                    <a:pt x="8" y="59"/>
                    <a:pt x="12" y="67"/>
                    <a:pt x="18" y="74"/>
                  </a:cubicBezTo>
                  <a:cubicBezTo>
                    <a:pt x="20" y="76"/>
                    <a:pt x="22" y="78"/>
                    <a:pt x="24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5" y="80"/>
                    <a:pt x="25" y="81"/>
                    <a:pt x="25" y="81"/>
                  </a:cubicBezTo>
                  <a:cubicBezTo>
                    <a:pt x="30" y="85"/>
                    <a:pt x="35" y="89"/>
                    <a:pt x="40" y="91"/>
                  </a:cubicBezTo>
                  <a:cubicBezTo>
                    <a:pt x="43" y="92"/>
                    <a:pt x="46" y="93"/>
                    <a:pt x="49" y="93"/>
                  </a:cubicBezTo>
                  <a:cubicBezTo>
                    <a:pt x="49" y="93"/>
                    <a:pt x="49" y="93"/>
                    <a:pt x="49" y="93"/>
                  </a:cubicBezTo>
                  <a:cubicBezTo>
                    <a:pt x="49" y="93"/>
                    <a:pt x="49" y="93"/>
                    <a:pt x="49" y="93"/>
                  </a:cubicBezTo>
                  <a:cubicBezTo>
                    <a:pt x="52" y="94"/>
                    <a:pt x="54" y="94"/>
                    <a:pt x="56" y="94"/>
                  </a:cubicBezTo>
                  <a:cubicBezTo>
                    <a:pt x="54" y="95"/>
                    <a:pt x="52" y="95"/>
                    <a:pt x="49" y="95"/>
                  </a:cubicBezTo>
                  <a:cubicBezTo>
                    <a:pt x="49" y="96"/>
                    <a:pt x="48" y="97"/>
                    <a:pt x="47" y="97"/>
                  </a:cubicBezTo>
                  <a:cubicBezTo>
                    <a:pt x="52" y="97"/>
                    <a:pt x="57" y="96"/>
                    <a:pt x="62" y="95"/>
                  </a:cubicBezTo>
                  <a:cubicBezTo>
                    <a:pt x="63" y="94"/>
                    <a:pt x="64" y="94"/>
                    <a:pt x="64" y="93"/>
                  </a:cubicBezTo>
                  <a:cubicBezTo>
                    <a:pt x="64" y="93"/>
                    <a:pt x="65" y="93"/>
                    <a:pt x="65" y="93"/>
                  </a:cubicBezTo>
                  <a:cubicBezTo>
                    <a:pt x="66" y="93"/>
                    <a:pt x="66" y="93"/>
                    <a:pt x="66" y="94"/>
                  </a:cubicBezTo>
                  <a:cubicBezTo>
                    <a:pt x="69" y="94"/>
                    <a:pt x="71" y="93"/>
                    <a:pt x="74" y="92"/>
                  </a:cubicBezTo>
                  <a:cubicBezTo>
                    <a:pt x="74" y="92"/>
                    <a:pt x="74" y="92"/>
                    <a:pt x="74" y="92"/>
                  </a:cubicBezTo>
                  <a:cubicBezTo>
                    <a:pt x="74" y="92"/>
                    <a:pt x="75" y="92"/>
                    <a:pt x="75" y="91"/>
                  </a:cubicBezTo>
                  <a:cubicBezTo>
                    <a:pt x="75" y="91"/>
                    <a:pt x="76" y="91"/>
                    <a:pt x="76" y="91"/>
                  </a:cubicBezTo>
                  <a:cubicBezTo>
                    <a:pt x="76" y="91"/>
                    <a:pt x="77" y="91"/>
                    <a:pt x="77" y="92"/>
                  </a:cubicBezTo>
                  <a:cubicBezTo>
                    <a:pt x="85" y="89"/>
                    <a:pt x="93" y="84"/>
                    <a:pt x="95" y="74"/>
                  </a:cubicBezTo>
                  <a:cubicBezTo>
                    <a:pt x="95" y="74"/>
                    <a:pt x="94" y="73"/>
                    <a:pt x="94" y="73"/>
                  </a:cubicBezTo>
                  <a:cubicBezTo>
                    <a:pt x="94" y="73"/>
                    <a:pt x="94" y="73"/>
                    <a:pt x="94" y="73"/>
                  </a:cubicBezTo>
                  <a:cubicBezTo>
                    <a:pt x="90" y="73"/>
                    <a:pt x="87" y="76"/>
                    <a:pt x="85" y="78"/>
                  </a:cubicBezTo>
                  <a:cubicBezTo>
                    <a:pt x="81" y="81"/>
                    <a:pt x="79" y="84"/>
                    <a:pt x="75" y="87"/>
                  </a:cubicBezTo>
                  <a:cubicBezTo>
                    <a:pt x="72" y="89"/>
                    <a:pt x="68" y="91"/>
                    <a:pt x="64" y="92"/>
                  </a:cubicBezTo>
                  <a:cubicBezTo>
                    <a:pt x="63" y="92"/>
                    <a:pt x="61" y="92"/>
                    <a:pt x="59" y="92"/>
                  </a:cubicBezTo>
                  <a:cubicBezTo>
                    <a:pt x="58" y="92"/>
                    <a:pt x="56" y="92"/>
                    <a:pt x="55" y="92"/>
                  </a:cubicBezTo>
                  <a:cubicBezTo>
                    <a:pt x="45" y="91"/>
                    <a:pt x="36" y="87"/>
                    <a:pt x="28" y="81"/>
                  </a:cubicBezTo>
                  <a:cubicBezTo>
                    <a:pt x="20" y="75"/>
                    <a:pt x="14" y="67"/>
                    <a:pt x="10" y="58"/>
                  </a:cubicBezTo>
                  <a:cubicBezTo>
                    <a:pt x="8" y="53"/>
                    <a:pt x="7" y="48"/>
                    <a:pt x="6" y="43"/>
                  </a:cubicBezTo>
                  <a:cubicBezTo>
                    <a:pt x="6" y="41"/>
                    <a:pt x="5" y="40"/>
                    <a:pt x="5" y="38"/>
                  </a:cubicBezTo>
                  <a:moveTo>
                    <a:pt x="4" y="25"/>
                  </a:moveTo>
                  <a:cubicBezTo>
                    <a:pt x="3" y="26"/>
                    <a:pt x="2" y="27"/>
                    <a:pt x="1" y="28"/>
                  </a:cubicBezTo>
                  <a:cubicBezTo>
                    <a:pt x="2" y="29"/>
                    <a:pt x="2" y="30"/>
                    <a:pt x="2" y="31"/>
                  </a:cubicBezTo>
                  <a:cubicBezTo>
                    <a:pt x="2" y="34"/>
                    <a:pt x="1" y="37"/>
                    <a:pt x="1" y="39"/>
                  </a:cubicBezTo>
                  <a:cubicBezTo>
                    <a:pt x="2" y="38"/>
                    <a:pt x="3" y="37"/>
                    <a:pt x="4" y="36"/>
                  </a:cubicBezTo>
                  <a:cubicBezTo>
                    <a:pt x="4" y="36"/>
                    <a:pt x="4" y="36"/>
                    <a:pt x="5" y="36"/>
                  </a:cubicBezTo>
                  <a:cubicBezTo>
                    <a:pt x="4" y="34"/>
                    <a:pt x="4" y="33"/>
                    <a:pt x="4" y="31"/>
                  </a:cubicBezTo>
                  <a:cubicBezTo>
                    <a:pt x="4" y="29"/>
                    <a:pt x="4" y="27"/>
                    <a:pt x="4" y="25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3"/>
                    <a:pt x="3" y="5"/>
                    <a:pt x="3" y="7"/>
                  </a:cubicBezTo>
                  <a:cubicBezTo>
                    <a:pt x="2" y="11"/>
                    <a:pt x="2" y="14"/>
                    <a:pt x="1" y="17"/>
                  </a:cubicBezTo>
                  <a:cubicBezTo>
                    <a:pt x="1" y="20"/>
                    <a:pt x="1" y="23"/>
                    <a:pt x="1" y="25"/>
                  </a:cubicBezTo>
                  <a:cubicBezTo>
                    <a:pt x="2" y="24"/>
                    <a:pt x="3" y="23"/>
                    <a:pt x="5" y="23"/>
                  </a:cubicBezTo>
                  <a:cubicBezTo>
                    <a:pt x="5" y="16"/>
                    <a:pt x="6" y="9"/>
                    <a:pt x="6" y="2"/>
                  </a:cubicBezTo>
                  <a:cubicBezTo>
                    <a:pt x="6" y="2"/>
                    <a:pt x="5" y="1"/>
                    <a:pt x="5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5" y="0"/>
                    <a:pt x="5" y="0"/>
                    <a:pt x="4" y="0"/>
                  </a:cubicBezTo>
                </a:path>
              </a:pathLst>
            </a:custGeom>
            <a:grpFill/>
            <a:ln w="3175"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任意多边形 275">
              <a:extLst>
                <a:ext uri="{FF2B5EF4-FFF2-40B4-BE49-F238E27FC236}">
                  <a16:creationId xmlns:a16="http://schemas.microsoft.com/office/drawing/2014/main" id="{9675758F-91F8-41FA-8938-805417E6D9F9}"/>
                </a:ext>
              </a:extLst>
            </p:cNvPr>
            <p:cNvSpPr/>
            <p:nvPr/>
          </p:nvSpPr>
          <p:spPr bwMode="auto">
            <a:xfrm>
              <a:off x="6499831" y="2840830"/>
              <a:ext cx="676789" cy="1006475"/>
            </a:xfrm>
            <a:custGeom>
              <a:avLst/>
              <a:gdLst>
                <a:gd name="connsiteX0" fmla="*/ 612728 w 676789"/>
                <a:gd name="connsiteY0" fmla="*/ 981075 h 1006475"/>
                <a:gd name="connsiteX1" fmla="*/ 614865 w 676789"/>
                <a:gd name="connsiteY1" fmla="*/ 981075 h 1006475"/>
                <a:gd name="connsiteX2" fmla="*/ 614865 w 676789"/>
                <a:gd name="connsiteY2" fmla="*/ 983192 h 1006475"/>
                <a:gd name="connsiteX3" fmla="*/ 595632 w 676789"/>
                <a:gd name="connsiteY3" fmla="*/ 993775 h 1006475"/>
                <a:gd name="connsiteX4" fmla="*/ 565713 w 676789"/>
                <a:gd name="connsiteY4" fmla="*/ 1006475 h 1006475"/>
                <a:gd name="connsiteX5" fmla="*/ 563576 w 676789"/>
                <a:gd name="connsiteY5" fmla="*/ 1006475 h 1006475"/>
                <a:gd name="connsiteX6" fmla="*/ 561439 w 676789"/>
                <a:gd name="connsiteY6" fmla="*/ 1006475 h 1006475"/>
                <a:gd name="connsiteX7" fmla="*/ 563576 w 676789"/>
                <a:gd name="connsiteY7" fmla="*/ 1004358 h 1006475"/>
                <a:gd name="connsiteX8" fmla="*/ 593495 w 676789"/>
                <a:gd name="connsiteY8" fmla="*/ 989542 h 1006475"/>
                <a:gd name="connsiteX9" fmla="*/ 612728 w 676789"/>
                <a:gd name="connsiteY9" fmla="*/ 981075 h 1006475"/>
                <a:gd name="connsiteX10" fmla="*/ 636513 w 676789"/>
                <a:gd name="connsiteY10" fmla="*/ 941387 h 1006475"/>
                <a:gd name="connsiteX11" fmla="*/ 638663 w 676789"/>
                <a:gd name="connsiteY11" fmla="*/ 945683 h 1006475"/>
                <a:gd name="connsiteX12" fmla="*/ 632211 w 676789"/>
                <a:gd name="connsiteY12" fmla="*/ 947830 h 1006475"/>
                <a:gd name="connsiteX13" fmla="*/ 582742 w 676789"/>
                <a:gd name="connsiteY13" fmla="*/ 975752 h 1006475"/>
                <a:gd name="connsiteX14" fmla="*/ 578441 w 676789"/>
                <a:gd name="connsiteY14" fmla="*/ 977900 h 1006475"/>
                <a:gd name="connsiteX15" fmla="*/ 576290 w 676789"/>
                <a:gd name="connsiteY15" fmla="*/ 977900 h 1006475"/>
                <a:gd name="connsiteX16" fmla="*/ 576290 w 676789"/>
                <a:gd name="connsiteY16" fmla="*/ 973604 h 1006475"/>
                <a:gd name="connsiteX17" fmla="*/ 580592 w 676789"/>
                <a:gd name="connsiteY17" fmla="*/ 971456 h 1006475"/>
                <a:gd name="connsiteX18" fmla="*/ 589195 w 676789"/>
                <a:gd name="connsiteY18" fmla="*/ 967161 h 1006475"/>
                <a:gd name="connsiteX19" fmla="*/ 636513 w 676789"/>
                <a:gd name="connsiteY19" fmla="*/ 941387 h 1006475"/>
                <a:gd name="connsiteX20" fmla="*/ 642931 w 676789"/>
                <a:gd name="connsiteY20" fmla="*/ 914400 h 1006475"/>
                <a:gd name="connsiteX21" fmla="*/ 645048 w 676789"/>
                <a:gd name="connsiteY21" fmla="*/ 914400 h 1006475"/>
                <a:gd name="connsiteX22" fmla="*/ 645048 w 676789"/>
                <a:gd name="connsiteY22" fmla="*/ 916483 h 1006475"/>
                <a:gd name="connsiteX23" fmla="*/ 606948 w 676789"/>
                <a:gd name="connsiteY23" fmla="*/ 937320 h 1006475"/>
                <a:gd name="connsiteX24" fmla="*/ 600598 w 676789"/>
                <a:gd name="connsiteY24" fmla="*/ 939403 h 1006475"/>
                <a:gd name="connsiteX25" fmla="*/ 581548 w 676789"/>
                <a:gd name="connsiteY25" fmla="*/ 947738 h 1006475"/>
                <a:gd name="connsiteX26" fmla="*/ 579431 w 676789"/>
                <a:gd name="connsiteY26" fmla="*/ 943571 h 1006475"/>
                <a:gd name="connsiteX27" fmla="*/ 602714 w 676789"/>
                <a:gd name="connsiteY27" fmla="*/ 933152 h 1006475"/>
                <a:gd name="connsiteX28" fmla="*/ 609064 w 676789"/>
                <a:gd name="connsiteY28" fmla="*/ 931069 h 1006475"/>
                <a:gd name="connsiteX29" fmla="*/ 642931 w 676789"/>
                <a:gd name="connsiteY29" fmla="*/ 914400 h 1006475"/>
                <a:gd name="connsiteX30" fmla="*/ 656888 w 676789"/>
                <a:gd name="connsiteY30" fmla="*/ 892175 h 1006475"/>
                <a:gd name="connsiteX31" fmla="*/ 663437 w 676789"/>
                <a:gd name="connsiteY31" fmla="*/ 892175 h 1006475"/>
                <a:gd name="connsiteX32" fmla="*/ 665619 w 676789"/>
                <a:gd name="connsiteY32" fmla="*/ 892175 h 1006475"/>
                <a:gd name="connsiteX33" fmla="*/ 665619 w 676789"/>
                <a:gd name="connsiteY33" fmla="*/ 896408 h 1006475"/>
                <a:gd name="connsiteX34" fmla="*/ 663437 w 676789"/>
                <a:gd name="connsiteY34" fmla="*/ 896408 h 1006475"/>
                <a:gd name="connsiteX35" fmla="*/ 654705 w 676789"/>
                <a:gd name="connsiteY35" fmla="*/ 896408 h 1006475"/>
                <a:gd name="connsiteX36" fmla="*/ 632877 w 676789"/>
                <a:gd name="connsiteY36" fmla="*/ 904875 h 1006475"/>
                <a:gd name="connsiteX37" fmla="*/ 615415 w 676789"/>
                <a:gd name="connsiteY37" fmla="*/ 911225 h 1006475"/>
                <a:gd name="connsiteX38" fmla="*/ 608866 w 676789"/>
                <a:gd name="connsiteY38" fmla="*/ 913342 h 1006475"/>
                <a:gd name="connsiteX39" fmla="*/ 602318 w 676789"/>
                <a:gd name="connsiteY39" fmla="*/ 915458 h 1006475"/>
                <a:gd name="connsiteX40" fmla="*/ 602318 w 676789"/>
                <a:gd name="connsiteY40" fmla="*/ 917575 h 1006475"/>
                <a:gd name="connsiteX41" fmla="*/ 600135 w 676789"/>
                <a:gd name="connsiteY41" fmla="*/ 913342 h 1006475"/>
                <a:gd name="connsiteX42" fmla="*/ 611049 w 676789"/>
                <a:gd name="connsiteY42" fmla="*/ 909108 h 1006475"/>
                <a:gd name="connsiteX43" fmla="*/ 617598 w 676789"/>
                <a:gd name="connsiteY43" fmla="*/ 906992 h 1006475"/>
                <a:gd name="connsiteX44" fmla="*/ 656888 w 676789"/>
                <a:gd name="connsiteY44" fmla="*/ 892175 h 1006475"/>
                <a:gd name="connsiteX45" fmla="*/ 671438 w 676789"/>
                <a:gd name="connsiteY45" fmla="*/ 866775 h 1006475"/>
                <a:gd name="connsiteX46" fmla="*/ 671438 w 676789"/>
                <a:gd name="connsiteY46" fmla="*/ 871084 h 1006475"/>
                <a:gd name="connsiteX47" fmla="*/ 669287 w 676789"/>
                <a:gd name="connsiteY47" fmla="*/ 871084 h 1006475"/>
                <a:gd name="connsiteX48" fmla="*/ 660684 w 676789"/>
                <a:gd name="connsiteY48" fmla="*/ 873238 h 1006475"/>
                <a:gd name="connsiteX49" fmla="*/ 641326 w 676789"/>
                <a:gd name="connsiteY49" fmla="*/ 881856 h 1006475"/>
                <a:gd name="connsiteX50" fmla="*/ 619818 w 676789"/>
                <a:gd name="connsiteY50" fmla="*/ 894783 h 1006475"/>
                <a:gd name="connsiteX51" fmla="*/ 615517 w 676789"/>
                <a:gd name="connsiteY51" fmla="*/ 896938 h 1006475"/>
                <a:gd name="connsiteX52" fmla="*/ 613366 w 676789"/>
                <a:gd name="connsiteY52" fmla="*/ 896938 h 1006475"/>
                <a:gd name="connsiteX53" fmla="*/ 611215 w 676789"/>
                <a:gd name="connsiteY53" fmla="*/ 892629 h 1006475"/>
                <a:gd name="connsiteX54" fmla="*/ 615517 w 676789"/>
                <a:gd name="connsiteY54" fmla="*/ 892629 h 1006475"/>
                <a:gd name="connsiteX55" fmla="*/ 619818 w 676789"/>
                <a:gd name="connsiteY55" fmla="*/ 888320 h 1006475"/>
                <a:gd name="connsiteX56" fmla="*/ 643477 w 676789"/>
                <a:gd name="connsiteY56" fmla="*/ 877547 h 1006475"/>
                <a:gd name="connsiteX57" fmla="*/ 662834 w 676789"/>
                <a:gd name="connsiteY57" fmla="*/ 868929 h 1006475"/>
                <a:gd name="connsiteX58" fmla="*/ 671438 w 676789"/>
                <a:gd name="connsiteY58" fmla="*/ 866775 h 1006475"/>
                <a:gd name="connsiteX59" fmla="*/ 671474 w 676789"/>
                <a:gd name="connsiteY59" fmla="*/ 844550 h 1006475"/>
                <a:gd name="connsiteX60" fmla="*/ 673607 w 676789"/>
                <a:gd name="connsiteY60" fmla="*/ 844550 h 1006475"/>
                <a:gd name="connsiteX61" fmla="*/ 675740 w 676789"/>
                <a:gd name="connsiteY61" fmla="*/ 846704 h 1006475"/>
                <a:gd name="connsiteX62" fmla="*/ 675740 w 676789"/>
                <a:gd name="connsiteY62" fmla="*/ 848859 h 1006475"/>
                <a:gd name="connsiteX63" fmla="*/ 671474 w 676789"/>
                <a:gd name="connsiteY63" fmla="*/ 851013 h 1006475"/>
                <a:gd name="connsiteX64" fmla="*/ 669341 w 676789"/>
                <a:gd name="connsiteY64" fmla="*/ 851013 h 1006475"/>
                <a:gd name="connsiteX65" fmla="*/ 665074 w 676789"/>
                <a:gd name="connsiteY65" fmla="*/ 851013 h 1006475"/>
                <a:gd name="connsiteX66" fmla="*/ 639476 w 676789"/>
                <a:gd name="connsiteY66" fmla="*/ 859631 h 1006475"/>
                <a:gd name="connsiteX67" fmla="*/ 624543 w 676789"/>
                <a:gd name="connsiteY67" fmla="*/ 868249 h 1006475"/>
                <a:gd name="connsiteX68" fmla="*/ 620277 w 676789"/>
                <a:gd name="connsiteY68" fmla="*/ 870404 h 1006475"/>
                <a:gd name="connsiteX69" fmla="*/ 611744 w 676789"/>
                <a:gd name="connsiteY69" fmla="*/ 874713 h 1006475"/>
                <a:gd name="connsiteX70" fmla="*/ 609610 w 676789"/>
                <a:gd name="connsiteY70" fmla="*/ 874713 h 1006475"/>
                <a:gd name="connsiteX71" fmla="*/ 609610 w 676789"/>
                <a:gd name="connsiteY71" fmla="*/ 872558 h 1006475"/>
                <a:gd name="connsiteX72" fmla="*/ 620277 w 676789"/>
                <a:gd name="connsiteY72" fmla="*/ 866095 h 1006475"/>
                <a:gd name="connsiteX73" fmla="*/ 624543 w 676789"/>
                <a:gd name="connsiteY73" fmla="*/ 863940 h 1006475"/>
                <a:gd name="connsiteX74" fmla="*/ 641609 w 676789"/>
                <a:gd name="connsiteY74" fmla="*/ 855322 h 1006475"/>
                <a:gd name="connsiteX75" fmla="*/ 665074 w 676789"/>
                <a:gd name="connsiteY75" fmla="*/ 846704 h 1006475"/>
                <a:gd name="connsiteX76" fmla="*/ 669341 w 676789"/>
                <a:gd name="connsiteY76" fmla="*/ 846704 h 1006475"/>
                <a:gd name="connsiteX77" fmla="*/ 671474 w 676789"/>
                <a:gd name="connsiteY77" fmla="*/ 844550 h 1006475"/>
                <a:gd name="connsiteX78" fmla="*/ 667558 w 676789"/>
                <a:gd name="connsiteY78" fmla="*/ 825500 h 1006475"/>
                <a:gd name="connsiteX79" fmla="*/ 669756 w 676789"/>
                <a:gd name="connsiteY79" fmla="*/ 825500 h 1006475"/>
                <a:gd name="connsiteX80" fmla="*/ 671954 w 676789"/>
                <a:gd name="connsiteY80" fmla="*/ 825500 h 1006475"/>
                <a:gd name="connsiteX81" fmla="*/ 671954 w 676789"/>
                <a:gd name="connsiteY81" fmla="*/ 829830 h 1006475"/>
                <a:gd name="connsiteX82" fmla="*/ 667558 w 676789"/>
                <a:gd name="connsiteY82" fmla="*/ 831994 h 1006475"/>
                <a:gd name="connsiteX83" fmla="*/ 625795 w 676789"/>
                <a:gd name="connsiteY83" fmla="*/ 849313 h 1006475"/>
                <a:gd name="connsiteX84" fmla="*/ 621398 w 676789"/>
                <a:gd name="connsiteY84" fmla="*/ 849313 h 1006475"/>
                <a:gd name="connsiteX85" fmla="*/ 619200 w 676789"/>
                <a:gd name="connsiteY85" fmla="*/ 849313 h 1006475"/>
                <a:gd name="connsiteX86" fmla="*/ 619200 w 676789"/>
                <a:gd name="connsiteY86" fmla="*/ 847148 h 1006475"/>
                <a:gd name="connsiteX87" fmla="*/ 621398 w 676789"/>
                <a:gd name="connsiteY87" fmla="*/ 844983 h 1006475"/>
                <a:gd name="connsiteX88" fmla="*/ 625795 w 676789"/>
                <a:gd name="connsiteY88" fmla="*/ 844983 h 1006475"/>
                <a:gd name="connsiteX89" fmla="*/ 667558 w 676789"/>
                <a:gd name="connsiteY89" fmla="*/ 825500 h 1006475"/>
                <a:gd name="connsiteX90" fmla="*/ 315789 w 676789"/>
                <a:gd name="connsiteY90" fmla="*/ 811212 h 1006475"/>
                <a:gd name="connsiteX91" fmla="*/ 317964 w 676789"/>
                <a:gd name="connsiteY91" fmla="*/ 811212 h 1006475"/>
                <a:gd name="connsiteX92" fmla="*/ 320140 w 676789"/>
                <a:gd name="connsiteY92" fmla="*/ 813329 h 1006475"/>
                <a:gd name="connsiteX93" fmla="*/ 265753 w 676789"/>
                <a:gd name="connsiteY93" fmla="*/ 868362 h 1006475"/>
                <a:gd name="connsiteX94" fmla="*/ 263577 w 676789"/>
                <a:gd name="connsiteY94" fmla="*/ 864129 h 1006475"/>
                <a:gd name="connsiteX95" fmla="*/ 311438 w 676789"/>
                <a:gd name="connsiteY95" fmla="*/ 815445 h 1006475"/>
                <a:gd name="connsiteX96" fmla="*/ 315789 w 676789"/>
                <a:gd name="connsiteY96" fmla="*/ 811212 h 1006475"/>
                <a:gd name="connsiteX97" fmla="*/ 283075 w 676789"/>
                <a:gd name="connsiteY97" fmla="*/ 811212 h 1006475"/>
                <a:gd name="connsiteX98" fmla="*/ 285215 w 676789"/>
                <a:gd name="connsiteY98" fmla="*/ 815491 h 1006475"/>
                <a:gd name="connsiteX99" fmla="*/ 283075 w 676789"/>
                <a:gd name="connsiteY99" fmla="*/ 815491 h 1006475"/>
                <a:gd name="connsiteX100" fmla="*/ 278796 w 676789"/>
                <a:gd name="connsiteY100" fmla="*/ 819771 h 1006475"/>
                <a:gd name="connsiteX101" fmla="*/ 240281 w 676789"/>
                <a:gd name="connsiteY101" fmla="*/ 860425 h 1006475"/>
                <a:gd name="connsiteX102" fmla="*/ 238141 w 676789"/>
                <a:gd name="connsiteY102" fmla="*/ 856145 h 1006475"/>
                <a:gd name="connsiteX103" fmla="*/ 272377 w 676789"/>
                <a:gd name="connsiteY103" fmla="*/ 819771 h 1006475"/>
                <a:gd name="connsiteX104" fmla="*/ 276656 w 676789"/>
                <a:gd name="connsiteY104" fmla="*/ 815491 h 1006475"/>
                <a:gd name="connsiteX105" fmla="*/ 280935 w 676789"/>
                <a:gd name="connsiteY105" fmla="*/ 813352 h 1006475"/>
                <a:gd name="connsiteX106" fmla="*/ 283075 w 676789"/>
                <a:gd name="connsiteY106" fmla="*/ 811212 h 1006475"/>
                <a:gd name="connsiteX107" fmla="*/ 260290 w 676789"/>
                <a:gd name="connsiteY107" fmla="*/ 811212 h 1006475"/>
                <a:gd name="connsiteX108" fmla="*/ 262434 w 676789"/>
                <a:gd name="connsiteY108" fmla="*/ 811212 h 1006475"/>
                <a:gd name="connsiteX109" fmla="*/ 262434 w 676789"/>
                <a:gd name="connsiteY109" fmla="*/ 815508 h 1006475"/>
                <a:gd name="connsiteX110" fmla="*/ 260290 w 676789"/>
                <a:gd name="connsiteY110" fmla="*/ 815508 h 1006475"/>
                <a:gd name="connsiteX111" fmla="*/ 256004 w 676789"/>
                <a:gd name="connsiteY111" fmla="*/ 819803 h 1006475"/>
                <a:gd name="connsiteX112" fmla="*/ 228143 w 676789"/>
                <a:gd name="connsiteY112" fmla="*/ 847725 h 1006475"/>
                <a:gd name="connsiteX113" fmla="*/ 226000 w 676789"/>
                <a:gd name="connsiteY113" fmla="*/ 847725 h 1006475"/>
                <a:gd name="connsiteX114" fmla="*/ 223857 w 676789"/>
                <a:gd name="connsiteY114" fmla="*/ 845577 h 1006475"/>
                <a:gd name="connsiteX115" fmla="*/ 251718 w 676789"/>
                <a:gd name="connsiteY115" fmla="*/ 819803 h 1006475"/>
                <a:gd name="connsiteX116" fmla="*/ 256004 w 676789"/>
                <a:gd name="connsiteY116" fmla="*/ 815508 h 1006475"/>
                <a:gd name="connsiteX117" fmla="*/ 260290 w 676789"/>
                <a:gd name="connsiteY117" fmla="*/ 811212 h 1006475"/>
                <a:gd name="connsiteX118" fmla="*/ 339586 w 676789"/>
                <a:gd name="connsiteY118" fmla="*/ 806450 h 1006475"/>
                <a:gd name="connsiteX119" fmla="*/ 341769 w 676789"/>
                <a:gd name="connsiteY119" fmla="*/ 806450 h 1006475"/>
                <a:gd name="connsiteX120" fmla="*/ 343952 w 676789"/>
                <a:gd name="connsiteY120" fmla="*/ 808587 h 1006475"/>
                <a:gd name="connsiteX121" fmla="*/ 343952 w 676789"/>
                <a:gd name="connsiteY121" fmla="*/ 810724 h 1006475"/>
                <a:gd name="connsiteX122" fmla="*/ 295929 w 676789"/>
                <a:gd name="connsiteY122" fmla="*/ 859876 h 1006475"/>
                <a:gd name="connsiteX123" fmla="*/ 293747 w 676789"/>
                <a:gd name="connsiteY123" fmla="*/ 862013 h 1006475"/>
                <a:gd name="connsiteX124" fmla="*/ 291564 w 676789"/>
                <a:gd name="connsiteY124" fmla="*/ 857739 h 1006475"/>
                <a:gd name="connsiteX125" fmla="*/ 337403 w 676789"/>
                <a:gd name="connsiteY125" fmla="*/ 808587 h 1006475"/>
                <a:gd name="connsiteX126" fmla="*/ 339586 w 676789"/>
                <a:gd name="connsiteY126" fmla="*/ 806450 h 1006475"/>
                <a:gd name="connsiteX127" fmla="*/ 669335 w 676789"/>
                <a:gd name="connsiteY127" fmla="*/ 801687 h 1006475"/>
                <a:gd name="connsiteX128" fmla="*/ 671470 w 676789"/>
                <a:gd name="connsiteY128" fmla="*/ 801687 h 1006475"/>
                <a:gd name="connsiteX129" fmla="*/ 673605 w 676789"/>
                <a:gd name="connsiteY129" fmla="*/ 801687 h 1006475"/>
                <a:gd name="connsiteX130" fmla="*/ 673605 w 676789"/>
                <a:gd name="connsiteY130" fmla="*/ 806083 h 1006475"/>
                <a:gd name="connsiteX131" fmla="*/ 671470 w 676789"/>
                <a:gd name="connsiteY131" fmla="*/ 806083 h 1006475"/>
                <a:gd name="connsiteX132" fmla="*/ 669335 w 676789"/>
                <a:gd name="connsiteY132" fmla="*/ 806083 h 1006475"/>
                <a:gd name="connsiteX133" fmla="*/ 643716 w 676789"/>
                <a:gd name="connsiteY133" fmla="*/ 814875 h 1006475"/>
                <a:gd name="connsiteX134" fmla="*/ 626637 w 676789"/>
                <a:gd name="connsiteY134" fmla="*/ 825866 h 1006475"/>
                <a:gd name="connsiteX135" fmla="*/ 622367 w 676789"/>
                <a:gd name="connsiteY135" fmla="*/ 828064 h 1006475"/>
                <a:gd name="connsiteX136" fmla="*/ 620232 w 676789"/>
                <a:gd name="connsiteY136" fmla="*/ 828064 h 1006475"/>
                <a:gd name="connsiteX137" fmla="*/ 618097 w 676789"/>
                <a:gd name="connsiteY137" fmla="*/ 830262 h 1006475"/>
                <a:gd name="connsiteX138" fmla="*/ 615962 w 676789"/>
                <a:gd name="connsiteY138" fmla="*/ 830262 h 1006475"/>
                <a:gd name="connsiteX139" fmla="*/ 615962 w 676789"/>
                <a:gd name="connsiteY139" fmla="*/ 825866 h 1006475"/>
                <a:gd name="connsiteX140" fmla="*/ 620232 w 676789"/>
                <a:gd name="connsiteY140" fmla="*/ 823668 h 1006475"/>
                <a:gd name="connsiteX141" fmla="*/ 622367 w 676789"/>
                <a:gd name="connsiteY141" fmla="*/ 821470 h 1006475"/>
                <a:gd name="connsiteX142" fmla="*/ 626637 w 676789"/>
                <a:gd name="connsiteY142" fmla="*/ 819271 h 1006475"/>
                <a:gd name="connsiteX143" fmla="*/ 643716 w 676789"/>
                <a:gd name="connsiteY143" fmla="*/ 810479 h 1006475"/>
                <a:gd name="connsiteX144" fmla="*/ 669335 w 676789"/>
                <a:gd name="connsiteY144" fmla="*/ 801687 h 1006475"/>
                <a:gd name="connsiteX145" fmla="*/ 241109 w 676789"/>
                <a:gd name="connsiteY145" fmla="*/ 800100 h 1006475"/>
                <a:gd name="connsiteX146" fmla="*/ 243318 w 676789"/>
                <a:gd name="connsiteY146" fmla="*/ 800100 h 1006475"/>
                <a:gd name="connsiteX147" fmla="*/ 243318 w 676789"/>
                <a:gd name="connsiteY147" fmla="*/ 802217 h 1006475"/>
                <a:gd name="connsiteX148" fmla="*/ 236692 w 676789"/>
                <a:gd name="connsiteY148" fmla="*/ 810683 h 1006475"/>
                <a:gd name="connsiteX149" fmla="*/ 232275 w 676789"/>
                <a:gd name="connsiteY149" fmla="*/ 812800 h 1006475"/>
                <a:gd name="connsiteX150" fmla="*/ 199144 w 676789"/>
                <a:gd name="connsiteY150" fmla="*/ 844550 h 1006475"/>
                <a:gd name="connsiteX151" fmla="*/ 196935 w 676789"/>
                <a:gd name="connsiteY151" fmla="*/ 840317 h 1006475"/>
                <a:gd name="connsiteX152" fmla="*/ 227857 w 676789"/>
                <a:gd name="connsiteY152" fmla="*/ 810683 h 1006475"/>
                <a:gd name="connsiteX153" fmla="*/ 230066 w 676789"/>
                <a:gd name="connsiteY153" fmla="*/ 808567 h 1006475"/>
                <a:gd name="connsiteX154" fmla="*/ 241109 w 676789"/>
                <a:gd name="connsiteY154" fmla="*/ 800100 h 1006475"/>
                <a:gd name="connsiteX155" fmla="*/ 371393 w 676789"/>
                <a:gd name="connsiteY155" fmla="*/ 795337 h 1006475"/>
                <a:gd name="connsiteX156" fmla="*/ 373547 w 676789"/>
                <a:gd name="connsiteY156" fmla="*/ 795337 h 1006475"/>
                <a:gd name="connsiteX157" fmla="*/ 375702 w 676789"/>
                <a:gd name="connsiteY157" fmla="*/ 797472 h 1006475"/>
                <a:gd name="connsiteX158" fmla="*/ 375702 w 676789"/>
                <a:gd name="connsiteY158" fmla="*/ 801742 h 1006475"/>
                <a:gd name="connsiteX159" fmla="*/ 373547 w 676789"/>
                <a:gd name="connsiteY159" fmla="*/ 803877 h 1006475"/>
                <a:gd name="connsiteX160" fmla="*/ 371393 w 676789"/>
                <a:gd name="connsiteY160" fmla="*/ 801742 h 1006475"/>
                <a:gd name="connsiteX161" fmla="*/ 319686 w 676789"/>
                <a:gd name="connsiteY161" fmla="*/ 857250 h 1006475"/>
                <a:gd name="connsiteX162" fmla="*/ 317531 w 676789"/>
                <a:gd name="connsiteY162" fmla="*/ 852980 h 1006475"/>
                <a:gd name="connsiteX163" fmla="*/ 371393 w 676789"/>
                <a:gd name="connsiteY163" fmla="*/ 795337 h 1006475"/>
                <a:gd name="connsiteX164" fmla="*/ 404659 w 676789"/>
                <a:gd name="connsiteY164" fmla="*/ 790575 h 1006475"/>
                <a:gd name="connsiteX165" fmla="*/ 406849 w 676789"/>
                <a:gd name="connsiteY165" fmla="*/ 790575 h 1006475"/>
                <a:gd name="connsiteX166" fmla="*/ 406849 w 676789"/>
                <a:gd name="connsiteY166" fmla="*/ 792765 h 1006475"/>
                <a:gd name="connsiteX167" fmla="*/ 398090 w 676789"/>
                <a:gd name="connsiteY167" fmla="*/ 803713 h 1006475"/>
                <a:gd name="connsiteX168" fmla="*/ 391522 w 676789"/>
                <a:gd name="connsiteY168" fmla="*/ 810282 h 1006475"/>
                <a:gd name="connsiteX169" fmla="*/ 389332 w 676789"/>
                <a:gd name="connsiteY169" fmla="*/ 814661 h 1006475"/>
                <a:gd name="connsiteX170" fmla="*/ 382763 w 676789"/>
                <a:gd name="connsiteY170" fmla="*/ 821230 h 1006475"/>
                <a:gd name="connsiteX171" fmla="*/ 352108 w 676789"/>
                <a:gd name="connsiteY171" fmla="*/ 854075 h 1006475"/>
                <a:gd name="connsiteX172" fmla="*/ 349918 w 676789"/>
                <a:gd name="connsiteY172" fmla="*/ 854075 h 1006475"/>
                <a:gd name="connsiteX173" fmla="*/ 347728 w 676789"/>
                <a:gd name="connsiteY173" fmla="*/ 849696 h 1006475"/>
                <a:gd name="connsiteX174" fmla="*/ 384953 w 676789"/>
                <a:gd name="connsiteY174" fmla="*/ 812471 h 1006475"/>
                <a:gd name="connsiteX175" fmla="*/ 391522 w 676789"/>
                <a:gd name="connsiteY175" fmla="*/ 805902 h 1006475"/>
                <a:gd name="connsiteX176" fmla="*/ 395901 w 676789"/>
                <a:gd name="connsiteY176" fmla="*/ 801523 h 1006475"/>
                <a:gd name="connsiteX177" fmla="*/ 400280 w 676789"/>
                <a:gd name="connsiteY177" fmla="*/ 794954 h 1006475"/>
                <a:gd name="connsiteX178" fmla="*/ 404659 w 676789"/>
                <a:gd name="connsiteY178" fmla="*/ 790575 h 1006475"/>
                <a:gd name="connsiteX179" fmla="*/ 669756 w 676789"/>
                <a:gd name="connsiteY179" fmla="*/ 782637 h 1006475"/>
                <a:gd name="connsiteX180" fmla="*/ 671954 w 676789"/>
                <a:gd name="connsiteY180" fmla="*/ 782637 h 1006475"/>
                <a:gd name="connsiteX181" fmla="*/ 671954 w 676789"/>
                <a:gd name="connsiteY181" fmla="*/ 786967 h 1006475"/>
                <a:gd name="connsiteX182" fmla="*/ 669756 w 676789"/>
                <a:gd name="connsiteY182" fmla="*/ 786967 h 1006475"/>
                <a:gd name="connsiteX183" fmla="*/ 623596 w 676789"/>
                <a:gd name="connsiteY183" fmla="*/ 804285 h 1006475"/>
                <a:gd name="connsiteX184" fmla="*/ 621398 w 676789"/>
                <a:gd name="connsiteY184" fmla="*/ 806450 h 1006475"/>
                <a:gd name="connsiteX185" fmla="*/ 619200 w 676789"/>
                <a:gd name="connsiteY185" fmla="*/ 806450 h 1006475"/>
                <a:gd name="connsiteX186" fmla="*/ 619200 w 676789"/>
                <a:gd name="connsiteY186" fmla="*/ 802120 h 1006475"/>
                <a:gd name="connsiteX187" fmla="*/ 621398 w 676789"/>
                <a:gd name="connsiteY187" fmla="*/ 802120 h 1006475"/>
                <a:gd name="connsiteX188" fmla="*/ 623596 w 676789"/>
                <a:gd name="connsiteY188" fmla="*/ 799955 h 1006475"/>
                <a:gd name="connsiteX189" fmla="*/ 669756 w 676789"/>
                <a:gd name="connsiteY189" fmla="*/ 782637 h 1006475"/>
                <a:gd name="connsiteX190" fmla="*/ 227005 w 676789"/>
                <a:gd name="connsiteY190" fmla="*/ 782637 h 1006475"/>
                <a:gd name="connsiteX191" fmla="*/ 229122 w 676789"/>
                <a:gd name="connsiteY191" fmla="*/ 782637 h 1006475"/>
                <a:gd name="connsiteX192" fmla="*/ 231239 w 676789"/>
                <a:gd name="connsiteY192" fmla="*/ 784780 h 1006475"/>
                <a:gd name="connsiteX193" fmla="*/ 231239 w 676789"/>
                <a:gd name="connsiteY193" fmla="*/ 786923 h 1006475"/>
                <a:gd name="connsiteX194" fmla="*/ 216422 w 676789"/>
                <a:gd name="connsiteY194" fmla="*/ 799782 h 1006475"/>
                <a:gd name="connsiteX195" fmla="*/ 212189 w 676789"/>
                <a:gd name="connsiteY195" fmla="*/ 804068 h 1006475"/>
                <a:gd name="connsiteX196" fmla="*/ 191022 w 676789"/>
                <a:gd name="connsiteY196" fmla="*/ 825500 h 1006475"/>
                <a:gd name="connsiteX197" fmla="*/ 188905 w 676789"/>
                <a:gd name="connsiteY197" fmla="*/ 821214 h 1006475"/>
                <a:gd name="connsiteX198" fmla="*/ 210072 w 676789"/>
                <a:gd name="connsiteY198" fmla="*/ 799782 h 1006475"/>
                <a:gd name="connsiteX199" fmla="*/ 212189 w 676789"/>
                <a:gd name="connsiteY199" fmla="*/ 797639 h 1006475"/>
                <a:gd name="connsiteX200" fmla="*/ 227005 w 676789"/>
                <a:gd name="connsiteY200" fmla="*/ 782637 h 1006475"/>
                <a:gd name="connsiteX201" fmla="*/ 212622 w 676789"/>
                <a:gd name="connsiteY201" fmla="*/ 777875 h 1006475"/>
                <a:gd name="connsiteX202" fmla="*/ 214787 w 676789"/>
                <a:gd name="connsiteY202" fmla="*/ 777875 h 1006475"/>
                <a:gd name="connsiteX203" fmla="*/ 214787 w 676789"/>
                <a:gd name="connsiteY203" fmla="*/ 782161 h 1006475"/>
                <a:gd name="connsiteX204" fmla="*/ 203963 w 676789"/>
                <a:gd name="connsiteY204" fmla="*/ 790734 h 1006475"/>
                <a:gd name="connsiteX205" fmla="*/ 201798 w 676789"/>
                <a:gd name="connsiteY205" fmla="*/ 792877 h 1006475"/>
                <a:gd name="connsiteX206" fmla="*/ 173656 w 676789"/>
                <a:gd name="connsiteY206" fmla="*/ 818595 h 1006475"/>
                <a:gd name="connsiteX207" fmla="*/ 171492 w 676789"/>
                <a:gd name="connsiteY207" fmla="*/ 820738 h 1006475"/>
                <a:gd name="connsiteX208" fmla="*/ 169327 w 676789"/>
                <a:gd name="connsiteY208" fmla="*/ 816452 h 1006475"/>
                <a:gd name="connsiteX209" fmla="*/ 199634 w 676789"/>
                <a:gd name="connsiteY209" fmla="*/ 788591 h 1006475"/>
                <a:gd name="connsiteX210" fmla="*/ 201798 w 676789"/>
                <a:gd name="connsiteY210" fmla="*/ 786447 h 1006475"/>
                <a:gd name="connsiteX211" fmla="*/ 212622 w 676789"/>
                <a:gd name="connsiteY211" fmla="*/ 777875 h 1006475"/>
                <a:gd name="connsiteX212" fmla="*/ 195729 w 676789"/>
                <a:gd name="connsiteY212" fmla="*/ 763587 h 1006475"/>
                <a:gd name="connsiteX213" fmla="*/ 197902 w 676789"/>
                <a:gd name="connsiteY213" fmla="*/ 767765 h 1006475"/>
                <a:gd name="connsiteX214" fmla="*/ 193557 w 676789"/>
                <a:gd name="connsiteY214" fmla="*/ 771942 h 1006475"/>
                <a:gd name="connsiteX215" fmla="*/ 189212 w 676789"/>
                <a:gd name="connsiteY215" fmla="*/ 774031 h 1006475"/>
                <a:gd name="connsiteX216" fmla="*/ 163144 w 676789"/>
                <a:gd name="connsiteY216" fmla="*/ 803275 h 1006475"/>
                <a:gd name="connsiteX217" fmla="*/ 160971 w 676789"/>
                <a:gd name="connsiteY217" fmla="*/ 803275 h 1006475"/>
                <a:gd name="connsiteX218" fmla="*/ 158799 w 676789"/>
                <a:gd name="connsiteY218" fmla="*/ 799097 h 1006475"/>
                <a:gd name="connsiteX219" fmla="*/ 189212 w 676789"/>
                <a:gd name="connsiteY219" fmla="*/ 769853 h 1006475"/>
                <a:gd name="connsiteX220" fmla="*/ 191385 w 676789"/>
                <a:gd name="connsiteY220" fmla="*/ 767765 h 1006475"/>
                <a:gd name="connsiteX221" fmla="*/ 193557 w 676789"/>
                <a:gd name="connsiteY221" fmla="*/ 765676 h 1006475"/>
                <a:gd name="connsiteX222" fmla="*/ 195729 w 676789"/>
                <a:gd name="connsiteY222" fmla="*/ 763587 h 1006475"/>
                <a:gd name="connsiteX223" fmla="*/ 668861 w 676789"/>
                <a:gd name="connsiteY223" fmla="*/ 754062 h 1006475"/>
                <a:gd name="connsiteX224" fmla="*/ 668861 w 676789"/>
                <a:gd name="connsiteY224" fmla="*/ 758392 h 1006475"/>
                <a:gd name="connsiteX225" fmla="*/ 666744 w 676789"/>
                <a:gd name="connsiteY225" fmla="*/ 760556 h 1006475"/>
                <a:gd name="connsiteX226" fmla="*/ 624411 w 676789"/>
                <a:gd name="connsiteY226" fmla="*/ 775710 h 1006475"/>
                <a:gd name="connsiteX227" fmla="*/ 622294 w 676789"/>
                <a:gd name="connsiteY227" fmla="*/ 777875 h 1006475"/>
                <a:gd name="connsiteX228" fmla="*/ 622294 w 676789"/>
                <a:gd name="connsiteY228" fmla="*/ 773545 h 1006475"/>
                <a:gd name="connsiteX229" fmla="*/ 666744 w 676789"/>
                <a:gd name="connsiteY229" fmla="*/ 756227 h 1006475"/>
                <a:gd name="connsiteX230" fmla="*/ 668861 w 676789"/>
                <a:gd name="connsiteY230" fmla="*/ 754062 h 1006475"/>
                <a:gd name="connsiteX231" fmla="*/ 180757 w 676789"/>
                <a:gd name="connsiteY231" fmla="*/ 750887 h 1006475"/>
                <a:gd name="connsiteX232" fmla="*/ 182979 w 676789"/>
                <a:gd name="connsiteY232" fmla="*/ 750887 h 1006475"/>
                <a:gd name="connsiteX233" fmla="*/ 182979 w 676789"/>
                <a:gd name="connsiteY233" fmla="*/ 752976 h 1006475"/>
                <a:gd name="connsiteX234" fmla="*/ 149642 w 676789"/>
                <a:gd name="connsiteY234" fmla="*/ 786397 h 1006475"/>
                <a:gd name="connsiteX235" fmla="*/ 145197 w 676789"/>
                <a:gd name="connsiteY235" fmla="*/ 790575 h 1006475"/>
                <a:gd name="connsiteX236" fmla="*/ 142974 w 676789"/>
                <a:gd name="connsiteY236" fmla="*/ 790575 h 1006475"/>
                <a:gd name="connsiteX237" fmla="*/ 142974 w 676789"/>
                <a:gd name="connsiteY237" fmla="*/ 788486 h 1006475"/>
                <a:gd name="connsiteX238" fmla="*/ 145197 w 676789"/>
                <a:gd name="connsiteY238" fmla="*/ 786397 h 1006475"/>
                <a:gd name="connsiteX239" fmla="*/ 149642 w 676789"/>
                <a:gd name="connsiteY239" fmla="*/ 782220 h 1006475"/>
                <a:gd name="connsiteX240" fmla="*/ 180757 w 676789"/>
                <a:gd name="connsiteY240" fmla="*/ 750887 h 1006475"/>
                <a:gd name="connsiteX241" fmla="*/ 169724 w 676789"/>
                <a:gd name="connsiteY241" fmla="*/ 739775 h 1006475"/>
                <a:gd name="connsiteX242" fmla="*/ 171907 w 676789"/>
                <a:gd name="connsiteY242" fmla="*/ 739775 h 1006475"/>
                <a:gd name="connsiteX243" fmla="*/ 174090 w 676789"/>
                <a:gd name="connsiteY243" fmla="*/ 744141 h 1006475"/>
                <a:gd name="connsiteX244" fmla="*/ 160993 w 676789"/>
                <a:gd name="connsiteY244" fmla="*/ 757238 h 1006475"/>
                <a:gd name="connsiteX245" fmla="*/ 158810 w 676789"/>
                <a:gd name="connsiteY245" fmla="*/ 757238 h 1006475"/>
                <a:gd name="connsiteX246" fmla="*/ 158810 w 676789"/>
                <a:gd name="connsiteY246" fmla="*/ 755055 h 1006475"/>
                <a:gd name="connsiteX247" fmla="*/ 169724 w 676789"/>
                <a:gd name="connsiteY247" fmla="*/ 739775 h 1006475"/>
                <a:gd name="connsiteX248" fmla="*/ 673026 w 676789"/>
                <a:gd name="connsiteY248" fmla="*/ 730250 h 1006475"/>
                <a:gd name="connsiteX249" fmla="*/ 675176 w 676789"/>
                <a:gd name="connsiteY249" fmla="*/ 730250 h 1006475"/>
                <a:gd name="connsiteX250" fmla="*/ 675176 w 676789"/>
                <a:gd name="connsiteY250" fmla="*/ 732448 h 1006475"/>
                <a:gd name="connsiteX251" fmla="*/ 675176 w 676789"/>
                <a:gd name="connsiteY251" fmla="*/ 736844 h 1006475"/>
                <a:gd name="connsiteX252" fmla="*/ 673026 w 676789"/>
                <a:gd name="connsiteY252" fmla="*/ 734646 h 1006475"/>
                <a:gd name="connsiteX253" fmla="*/ 666573 w 676789"/>
                <a:gd name="connsiteY253" fmla="*/ 736844 h 1006475"/>
                <a:gd name="connsiteX254" fmla="*/ 662272 w 676789"/>
                <a:gd name="connsiteY254" fmla="*/ 736844 h 1006475"/>
                <a:gd name="connsiteX255" fmla="*/ 642914 w 676789"/>
                <a:gd name="connsiteY255" fmla="*/ 745636 h 1006475"/>
                <a:gd name="connsiteX256" fmla="*/ 617105 w 676789"/>
                <a:gd name="connsiteY256" fmla="*/ 756627 h 1006475"/>
                <a:gd name="connsiteX257" fmla="*/ 614954 w 676789"/>
                <a:gd name="connsiteY257" fmla="*/ 758825 h 1006475"/>
                <a:gd name="connsiteX258" fmla="*/ 612803 w 676789"/>
                <a:gd name="connsiteY258" fmla="*/ 758825 h 1006475"/>
                <a:gd name="connsiteX259" fmla="*/ 612803 w 676789"/>
                <a:gd name="connsiteY259" fmla="*/ 754429 h 1006475"/>
                <a:gd name="connsiteX260" fmla="*/ 617105 w 676789"/>
                <a:gd name="connsiteY260" fmla="*/ 752231 h 1006475"/>
                <a:gd name="connsiteX261" fmla="*/ 645065 w 676789"/>
                <a:gd name="connsiteY261" fmla="*/ 739042 h 1006475"/>
                <a:gd name="connsiteX262" fmla="*/ 662272 w 676789"/>
                <a:gd name="connsiteY262" fmla="*/ 732448 h 1006475"/>
                <a:gd name="connsiteX263" fmla="*/ 666573 w 676789"/>
                <a:gd name="connsiteY263" fmla="*/ 732448 h 1006475"/>
                <a:gd name="connsiteX264" fmla="*/ 673026 w 676789"/>
                <a:gd name="connsiteY264" fmla="*/ 730250 h 1006475"/>
                <a:gd name="connsiteX265" fmla="*/ 666744 w 676789"/>
                <a:gd name="connsiteY265" fmla="*/ 714375 h 1006475"/>
                <a:gd name="connsiteX266" fmla="*/ 668861 w 676789"/>
                <a:gd name="connsiteY266" fmla="*/ 718502 h 1006475"/>
                <a:gd name="connsiteX267" fmla="*/ 662511 w 676789"/>
                <a:gd name="connsiteY267" fmla="*/ 720566 h 1006475"/>
                <a:gd name="connsiteX268" fmla="*/ 660394 w 676789"/>
                <a:gd name="connsiteY268" fmla="*/ 722630 h 1006475"/>
                <a:gd name="connsiteX269" fmla="*/ 618061 w 676789"/>
                <a:gd name="connsiteY269" fmla="*/ 735013 h 1006475"/>
                <a:gd name="connsiteX270" fmla="*/ 615944 w 676789"/>
                <a:gd name="connsiteY270" fmla="*/ 730885 h 1006475"/>
                <a:gd name="connsiteX271" fmla="*/ 658277 w 676789"/>
                <a:gd name="connsiteY271" fmla="*/ 718502 h 1006475"/>
                <a:gd name="connsiteX272" fmla="*/ 662511 w 676789"/>
                <a:gd name="connsiteY272" fmla="*/ 716439 h 1006475"/>
                <a:gd name="connsiteX273" fmla="*/ 666744 w 676789"/>
                <a:gd name="connsiteY273" fmla="*/ 714375 h 1006475"/>
                <a:gd name="connsiteX274" fmla="*/ 186710 w 676789"/>
                <a:gd name="connsiteY274" fmla="*/ 687387 h 1006475"/>
                <a:gd name="connsiteX275" fmla="*/ 188853 w 676789"/>
                <a:gd name="connsiteY275" fmla="*/ 687387 h 1006475"/>
                <a:gd name="connsiteX276" fmla="*/ 190997 w 676789"/>
                <a:gd name="connsiteY276" fmla="*/ 691771 h 1006475"/>
                <a:gd name="connsiteX277" fmla="*/ 188853 w 676789"/>
                <a:gd name="connsiteY277" fmla="*/ 691771 h 1006475"/>
                <a:gd name="connsiteX278" fmla="*/ 184567 w 676789"/>
                <a:gd name="connsiteY278" fmla="*/ 696156 h 1006475"/>
                <a:gd name="connsiteX279" fmla="*/ 180281 w 676789"/>
                <a:gd name="connsiteY279" fmla="*/ 702733 h 1006475"/>
                <a:gd name="connsiteX280" fmla="*/ 154563 w 676789"/>
                <a:gd name="connsiteY280" fmla="*/ 733425 h 1006475"/>
                <a:gd name="connsiteX281" fmla="*/ 152420 w 676789"/>
                <a:gd name="connsiteY281" fmla="*/ 733425 h 1006475"/>
                <a:gd name="connsiteX282" fmla="*/ 150277 w 676789"/>
                <a:gd name="connsiteY282" fmla="*/ 731233 h 1006475"/>
                <a:gd name="connsiteX283" fmla="*/ 180281 w 676789"/>
                <a:gd name="connsiteY283" fmla="*/ 693964 h 1006475"/>
                <a:gd name="connsiteX284" fmla="*/ 186710 w 676789"/>
                <a:gd name="connsiteY284" fmla="*/ 687387 h 1006475"/>
                <a:gd name="connsiteX285" fmla="*/ 663423 w 676789"/>
                <a:gd name="connsiteY285" fmla="*/ 685800 h 1006475"/>
                <a:gd name="connsiteX286" fmla="*/ 665613 w 676789"/>
                <a:gd name="connsiteY286" fmla="*/ 685800 h 1006475"/>
                <a:gd name="connsiteX287" fmla="*/ 665613 w 676789"/>
                <a:gd name="connsiteY287" fmla="*/ 690033 h 1006475"/>
                <a:gd name="connsiteX288" fmla="*/ 654664 w 676789"/>
                <a:gd name="connsiteY288" fmla="*/ 692150 h 1006475"/>
                <a:gd name="connsiteX289" fmla="*/ 652475 w 676789"/>
                <a:gd name="connsiteY289" fmla="*/ 694267 h 1006475"/>
                <a:gd name="connsiteX290" fmla="*/ 606492 w 676789"/>
                <a:gd name="connsiteY290" fmla="*/ 711200 h 1006475"/>
                <a:gd name="connsiteX291" fmla="*/ 606492 w 676789"/>
                <a:gd name="connsiteY291" fmla="*/ 706967 h 1006475"/>
                <a:gd name="connsiteX292" fmla="*/ 650285 w 676789"/>
                <a:gd name="connsiteY292" fmla="*/ 690033 h 1006475"/>
                <a:gd name="connsiteX293" fmla="*/ 654664 w 676789"/>
                <a:gd name="connsiteY293" fmla="*/ 687917 h 1006475"/>
                <a:gd name="connsiteX294" fmla="*/ 663423 w 676789"/>
                <a:gd name="connsiteY294" fmla="*/ 685800 h 1006475"/>
                <a:gd name="connsiteX295" fmla="*/ 641608 w 676789"/>
                <a:gd name="connsiteY295" fmla="*/ 668337 h 1006475"/>
                <a:gd name="connsiteX296" fmla="*/ 645917 w 676789"/>
                <a:gd name="connsiteY296" fmla="*/ 668337 h 1006475"/>
                <a:gd name="connsiteX297" fmla="*/ 654535 w 676789"/>
                <a:gd name="connsiteY297" fmla="*/ 668337 h 1006475"/>
                <a:gd name="connsiteX298" fmla="*/ 652380 w 676789"/>
                <a:gd name="connsiteY298" fmla="*/ 672703 h 1006475"/>
                <a:gd name="connsiteX299" fmla="*/ 648071 w 676789"/>
                <a:gd name="connsiteY299" fmla="*/ 672703 h 1006475"/>
                <a:gd name="connsiteX300" fmla="*/ 645917 w 676789"/>
                <a:gd name="connsiteY300" fmla="*/ 672703 h 1006475"/>
                <a:gd name="connsiteX301" fmla="*/ 643762 w 676789"/>
                <a:gd name="connsiteY301" fmla="*/ 672703 h 1006475"/>
                <a:gd name="connsiteX302" fmla="*/ 626527 w 676789"/>
                <a:gd name="connsiteY302" fmla="*/ 677068 h 1006475"/>
                <a:gd name="connsiteX303" fmla="*/ 600673 w 676789"/>
                <a:gd name="connsiteY303" fmla="*/ 685800 h 1006475"/>
                <a:gd name="connsiteX304" fmla="*/ 598519 w 676789"/>
                <a:gd name="connsiteY304" fmla="*/ 685800 h 1006475"/>
                <a:gd name="connsiteX305" fmla="*/ 598519 w 676789"/>
                <a:gd name="connsiteY305" fmla="*/ 683617 h 1006475"/>
                <a:gd name="connsiteX306" fmla="*/ 598519 w 676789"/>
                <a:gd name="connsiteY306" fmla="*/ 681434 h 1006475"/>
                <a:gd name="connsiteX307" fmla="*/ 626527 w 676789"/>
                <a:gd name="connsiteY307" fmla="*/ 670520 h 1006475"/>
                <a:gd name="connsiteX308" fmla="*/ 641608 w 676789"/>
                <a:gd name="connsiteY308" fmla="*/ 668337 h 1006475"/>
                <a:gd name="connsiteX309" fmla="*/ 195709 w 676789"/>
                <a:gd name="connsiteY309" fmla="*/ 655637 h 1006475"/>
                <a:gd name="connsiteX310" fmla="*/ 195709 w 676789"/>
                <a:gd name="connsiteY310" fmla="*/ 659870 h 1006475"/>
                <a:gd name="connsiteX311" fmla="*/ 186940 w 676789"/>
                <a:gd name="connsiteY311" fmla="*/ 664104 h 1006475"/>
                <a:gd name="connsiteX312" fmla="*/ 180363 w 676789"/>
                <a:gd name="connsiteY312" fmla="*/ 670454 h 1006475"/>
                <a:gd name="connsiteX313" fmla="*/ 156248 w 676789"/>
                <a:gd name="connsiteY313" fmla="*/ 700087 h 1006475"/>
                <a:gd name="connsiteX314" fmla="*/ 154056 w 676789"/>
                <a:gd name="connsiteY314" fmla="*/ 695854 h 1006475"/>
                <a:gd name="connsiteX315" fmla="*/ 180363 w 676789"/>
                <a:gd name="connsiteY315" fmla="*/ 664104 h 1006475"/>
                <a:gd name="connsiteX316" fmla="*/ 189133 w 676789"/>
                <a:gd name="connsiteY316" fmla="*/ 659870 h 1006475"/>
                <a:gd name="connsiteX317" fmla="*/ 195709 w 676789"/>
                <a:gd name="connsiteY317" fmla="*/ 655637 h 1006475"/>
                <a:gd name="connsiteX318" fmla="*/ 634464 w 676789"/>
                <a:gd name="connsiteY318" fmla="*/ 644525 h 1006475"/>
                <a:gd name="connsiteX319" fmla="*/ 636581 w 676789"/>
                <a:gd name="connsiteY319" fmla="*/ 644525 h 1006475"/>
                <a:gd name="connsiteX320" fmla="*/ 638698 w 676789"/>
                <a:gd name="connsiteY320" fmla="*/ 644525 h 1006475"/>
                <a:gd name="connsiteX321" fmla="*/ 638698 w 676789"/>
                <a:gd name="connsiteY321" fmla="*/ 646793 h 1006475"/>
                <a:gd name="connsiteX322" fmla="*/ 638698 w 676789"/>
                <a:gd name="connsiteY322" fmla="*/ 649061 h 1006475"/>
                <a:gd name="connsiteX323" fmla="*/ 634464 w 676789"/>
                <a:gd name="connsiteY323" fmla="*/ 649061 h 1006475"/>
                <a:gd name="connsiteX324" fmla="*/ 585781 w 676789"/>
                <a:gd name="connsiteY324" fmla="*/ 658132 h 1006475"/>
                <a:gd name="connsiteX325" fmla="*/ 581548 w 676789"/>
                <a:gd name="connsiteY325" fmla="*/ 660400 h 1006475"/>
                <a:gd name="connsiteX326" fmla="*/ 579431 w 676789"/>
                <a:gd name="connsiteY326" fmla="*/ 660400 h 1006475"/>
                <a:gd name="connsiteX327" fmla="*/ 577314 w 676789"/>
                <a:gd name="connsiteY327" fmla="*/ 655864 h 1006475"/>
                <a:gd name="connsiteX328" fmla="*/ 579431 w 676789"/>
                <a:gd name="connsiteY328" fmla="*/ 655864 h 1006475"/>
                <a:gd name="connsiteX329" fmla="*/ 583664 w 676789"/>
                <a:gd name="connsiteY329" fmla="*/ 655864 h 1006475"/>
                <a:gd name="connsiteX330" fmla="*/ 634464 w 676789"/>
                <a:gd name="connsiteY330" fmla="*/ 644525 h 1006475"/>
                <a:gd name="connsiteX331" fmla="*/ 176043 w 676789"/>
                <a:gd name="connsiteY331" fmla="*/ 639762 h 1006475"/>
                <a:gd name="connsiteX332" fmla="*/ 178241 w 676789"/>
                <a:gd name="connsiteY332" fmla="*/ 644260 h 1006475"/>
                <a:gd name="connsiteX333" fmla="*/ 156260 w 676789"/>
                <a:gd name="connsiteY333" fmla="*/ 666750 h 1006475"/>
                <a:gd name="connsiteX334" fmla="*/ 154062 w 676789"/>
                <a:gd name="connsiteY334" fmla="*/ 666750 h 1006475"/>
                <a:gd name="connsiteX335" fmla="*/ 151864 w 676789"/>
                <a:gd name="connsiteY335" fmla="*/ 666750 h 1006475"/>
                <a:gd name="connsiteX336" fmla="*/ 151864 w 676789"/>
                <a:gd name="connsiteY336" fmla="*/ 664501 h 1006475"/>
                <a:gd name="connsiteX337" fmla="*/ 154062 w 676789"/>
                <a:gd name="connsiteY337" fmla="*/ 662252 h 1006475"/>
                <a:gd name="connsiteX338" fmla="*/ 176043 w 676789"/>
                <a:gd name="connsiteY338" fmla="*/ 639762 h 1006475"/>
                <a:gd name="connsiteX339" fmla="*/ 630144 w 676789"/>
                <a:gd name="connsiteY339" fmla="*/ 619125 h 1006475"/>
                <a:gd name="connsiteX340" fmla="*/ 632304 w 676789"/>
                <a:gd name="connsiteY340" fmla="*/ 619125 h 1006475"/>
                <a:gd name="connsiteX341" fmla="*/ 632304 w 676789"/>
                <a:gd name="connsiteY341" fmla="*/ 623207 h 1006475"/>
                <a:gd name="connsiteX342" fmla="*/ 630144 w 676789"/>
                <a:gd name="connsiteY342" fmla="*/ 623207 h 1006475"/>
                <a:gd name="connsiteX343" fmla="*/ 625822 w 676789"/>
                <a:gd name="connsiteY343" fmla="*/ 625248 h 1006475"/>
                <a:gd name="connsiteX344" fmla="*/ 567481 w 676789"/>
                <a:gd name="connsiteY344" fmla="*/ 633413 h 1006475"/>
                <a:gd name="connsiteX345" fmla="*/ 558838 w 676789"/>
                <a:gd name="connsiteY345" fmla="*/ 633413 h 1006475"/>
                <a:gd name="connsiteX346" fmla="*/ 556677 w 676789"/>
                <a:gd name="connsiteY346" fmla="*/ 633413 h 1006475"/>
                <a:gd name="connsiteX347" fmla="*/ 558838 w 676789"/>
                <a:gd name="connsiteY347" fmla="*/ 629331 h 1006475"/>
                <a:gd name="connsiteX348" fmla="*/ 563160 w 676789"/>
                <a:gd name="connsiteY348" fmla="*/ 629331 h 1006475"/>
                <a:gd name="connsiteX349" fmla="*/ 625822 w 676789"/>
                <a:gd name="connsiteY349" fmla="*/ 621166 h 1006475"/>
                <a:gd name="connsiteX350" fmla="*/ 630144 w 676789"/>
                <a:gd name="connsiteY350" fmla="*/ 619125 h 1006475"/>
                <a:gd name="connsiteX351" fmla="*/ 40184 w 676789"/>
                <a:gd name="connsiteY351" fmla="*/ 619125 h 1006475"/>
                <a:gd name="connsiteX352" fmla="*/ 42327 w 676789"/>
                <a:gd name="connsiteY352" fmla="*/ 621242 h 1006475"/>
                <a:gd name="connsiteX353" fmla="*/ 42327 w 676789"/>
                <a:gd name="connsiteY353" fmla="*/ 623358 h 1006475"/>
                <a:gd name="connsiteX354" fmla="*/ 38040 w 676789"/>
                <a:gd name="connsiteY354" fmla="*/ 625475 h 1006475"/>
                <a:gd name="connsiteX355" fmla="*/ 3750 w 676789"/>
                <a:gd name="connsiteY355" fmla="*/ 650875 h 1006475"/>
                <a:gd name="connsiteX356" fmla="*/ 1607 w 676789"/>
                <a:gd name="connsiteY356" fmla="*/ 650875 h 1006475"/>
                <a:gd name="connsiteX357" fmla="*/ 1607 w 676789"/>
                <a:gd name="connsiteY357" fmla="*/ 648758 h 1006475"/>
                <a:gd name="connsiteX358" fmla="*/ 27325 w 676789"/>
                <a:gd name="connsiteY358" fmla="*/ 627592 h 1006475"/>
                <a:gd name="connsiteX359" fmla="*/ 35897 w 676789"/>
                <a:gd name="connsiteY359" fmla="*/ 621242 h 1006475"/>
                <a:gd name="connsiteX360" fmla="*/ 40184 w 676789"/>
                <a:gd name="connsiteY360" fmla="*/ 619125 h 1006475"/>
                <a:gd name="connsiteX361" fmla="*/ 102103 w 676789"/>
                <a:gd name="connsiteY361" fmla="*/ 609600 h 1006475"/>
                <a:gd name="connsiteX362" fmla="*/ 104240 w 676789"/>
                <a:gd name="connsiteY362" fmla="*/ 609600 h 1006475"/>
                <a:gd name="connsiteX363" fmla="*/ 102103 w 676789"/>
                <a:gd name="connsiteY363" fmla="*/ 613965 h 1006475"/>
                <a:gd name="connsiteX364" fmla="*/ 74321 w 676789"/>
                <a:gd name="connsiteY364" fmla="*/ 627062 h 1006475"/>
                <a:gd name="connsiteX365" fmla="*/ 52951 w 676789"/>
                <a:gd name="connsiteY365" fmla="*/ 644525 h 1006475"/>
                <a:gd name="connsiteX366" fmla="*/ 50814 w 676789"/>
                <a:gd name="connsiteY366" fmla="*/ 644525 h 1006475"/>
                <a:gd name="connsiteX367" fmla="*/ 50814 w 676789"/>
                <a:gd name="connsiteY367" fmla="*/ 640159 h 1006475"/>
                <a:gd name="connsiteX368" fmla="*/ 76458 w 676789"/>
                <a:gd name="connsiteY368" fmla="*/ 620514 h 1006475"/>
                <a:gd name="connsiteX369" fmla="*/ 89280 w 676789"/>
                <a:gd name="connsiteY369" fmla="*/ 611783 h 1006475"/>
                <a:gd name="connsiteX370" fmla="*/ 102103 w 676789"/>
                <a:gd name="connsiteY370" fmla="*/ 609600 h 1006475"/>
                <a:gd name="connsiteX371" fmla="*/ 69759 w 676789"/>
                <a:gd name="connsiteY371" fmla="*/ 609600 h 1006475"/>
                <a:gd name="connsiteX372" fmla="*/ 71918 w 676789"/>
                <a:gd name="connsiteY372" fmla="*/ 609600 h 1006475"/>
                <a:gd name="connsiteX373" fmla="*/ 71918 w 676789"/>
                <a:gd name="connsiteY373" fmla="*/ 614010 h 1006475"/>
                <a:gd name="connsiteX374" fmla="*/ 63282 w 676789"/>
                <a:gd name="connsiteY374" fmla="*/ 620624 h 1006475"/>
                <a:gd name="connsiteX375" fmla="*/ 24420 w 676789"/>
                <a:gd name="connsiteY375" fmla="*/ 647083 h 1006475"/>
                <a:gd name="connsiteX376" fmla="*/ 24420 w 676789"/>
                <a:gd name="connsiteY376" fmla="*/ 649288 h 1006475"/>
                <a:gd name="connsiteX377" fmla="*/ 22261 w 676789"/>
                <a:gd name="connsiteY377" fmla="*/ 644878 h 1006475"/>
                <a:gd name="connsiteX378" fmla="*/ 50328 w 676789"/>
                <a:gd name="connsiteY378" fmla="*/ 622829 h 1006475"/>
                <a:gd name="connsiteX379" fmla="*/ 61123 w 676789"/>
                <a:gd name="connsiteY379" fmla="*/ 616215 h 1006475"/>
                <a:gd name="connsiteX380" fmla="*/ 69759 w 676789"/>
                <a:gd name="connsiteY380" fmla="*/ 609600 h 1006475"/>
                <a:gd name="connsiteX381" fmla="*/ 158632 w 676789"/>
                <a:gd name="connsiteY381" fmla="*/ 603250 h 1006475"/>
                <a:gd name="connsiteX382" fmla="*/ 160804 w 676789"/>
                <a:gd name="connsiteY382" fmla="*/ 605404 h 1006475"/>
                <a:gd name="connsiteX383" fmla="*/ 126046 w 676789"/>
                <a:gd name="connsiteY383" fmla="*/ 633413 h 1006475"/>
                <a:gd name="connsiteX384" fmla="*/ 123874 w 676789"/>
                <a:gd name="connsiteY384" fmla="*/ 631258 h 1006475"/>
                <a:gd name="connsiteX385" fmla="*/ 158632 w 676789"/>
                <a:gd name="connsiteY385" fmla="*/ 603250 h 1006475"/>
                <a:gd name="connsiteX386" fmla="*/ 134846 w 676789"/>
                <a:gd name="connsiteY386" fmla="*/ 603250 h 1006475"/>
                <a:gd name="connsiteX387" fmla="*/ 137005 w 676789"/>
                <a:gd name="connsiteY387" fmla="*/ 603250 h 1006475"/>
                <a:gd name="connsiteX388" fmla="*/ 137005 w 676789"/>
                <a:gd name="connsiteY388" fmla="*/ 607546 h 1006475"/>
                <a:gd name="connsiteX389" fmla="*/ 87348 w 676789"/>
                <a:gd name="connsiteY389" fmla="*/ 639763 h 1006475"/>
                <a:gd name="connsiteX390" fmla="*/ 85189 w 676789"/>
                <a:gd name="connsiteY390" fmla="*/ 635467 h 1006475"/>
                <a:gd name="connsiteX391" fmla="*/ 132687 w 676789"/>
                <a:gd name="connsiteY391" fmla="*/ 605398 h 1006475"/>
                <a:gd name="connsiteX392" fmla="*/ 134846 w 676789"/>
                <a:gd name="connsiteY392" fmla="*/ 603250 h 1006475"/>
                <a:gd name="connsiteX393" fmla="*/ 621223 w 676789"/>
                <a:gd name="connsiteY393" fmla="*/ 600075 h 1006475"/>
                <a:gd name="connsiteX394" fmla="*/ 621223 w 676789"/>
                <a:gd name="connsiteY394" fmla="*/ 603885 h 1006475"/>
                <a:gd name="connsiteX395" fmla="*/ 616963 w 676789"/>
                <a:gd name="connsiteY395" fmla="*/ 605790 h 1006475"/>
                <a:gd name="connsiteX396" fmla="*/ 574372 w 676789"/>
                <a:gd name="connsiteY396" fmla="*/ 609600 h 1006475"/>
                <a:gd name="connsiteX397" fmla="*/ 557335 w 676789"/>
                <a:gd name="connsiteY397" fmla="*/ 609600 h 1006475"/>
                <a:gd name="connsiteX398" fmla="*/ 542428 w 676789"/>
                <a:gd name="connsiteY398" fmla="*/ 609600 h 1006475"/>
                <a:gd name="connsiteX399" fmla="*/ 540298 w 676789"/>
                <a:gd name="connsiteY399" fmla="*/ 609600 h 1006475"/>
                <a:gd name="connsiteX400" fmla="*/ 538168 w 676789"/>
                <a:gd name="connsiteY400" fmla="*/ 609600 h 1006475"/>
                <a:gd name="connsiteX401" fmla="*/ 536039 w 676789"/>
                <a:gd name="connsiteY401" fmla="*/ 607695 h 1006475"/>
                <a:gd name="connsiteX402" fmla="*/ 538168 w 676789"/>
                <a:gd name="connsiteY402" fmla="*/ 605790 h 1006475"/>
                <a:gd name="connsiteX403" fmla="*/ 542428 w 676789"/>
                <a:gd name="connsiteY403" fmla="*/ 605790 h 1006475"/>
                <a:gd name="connsiteX404" fmla="*/ 557335 w 676789"/>
                <a:gd name="connsiteY404" fmla="*/ 605790 h 1006475"/>
                <a:gd name="connsiteX405" fmla="*/ 574372 w 676789"/>
                <a:gd name="connsiteY405" fmla="*/ 605790 h 1006475"/>
                <a:gd name="connsiteX406" fmla="*/ 614834 w 676789"/>
                <a:gd name="connsiteY406" fmla="*/ 601980 h 1006475"/>
                <a:gd name="connsiteX407" fmla="*/ 621223 w 676789"/>
                <a:gd name="connsiteY407" fmla="*/ 600075 h 1006475"/>
                <a:gd name="connsiteX408" fmla="*/ 611091 w 676789"/>
                <a:gd name="connsiteY408" fmla="*/ 579437 h 1006475"/>
                <a:gd name="connsiteX409" fmla="*/ 613253 w 676789"/>
                <a:gd name="connsiteY409" fmla="*/ 583882 h 1006475"/>
                <a:gd name="connsiteX410" fmla="*/ 611091 w 676789"/>
                <a:gd name="connsiteY410" fmla="*/ 586104 h 1006475"/>
                <a:gd name="connsiteX411" fmla="*/ 606767 w 676789"/>
                <a:gd name="connsiteY411" fmla="*/ 586104 h 1006475"/>
                <a:gd name="connsiteX412" fmla="*/ 522461 w 676789"/>
                <a:gd name="connsiteY412" fmla="*/ 599439 h 1006475"/>
                <a:gd name="connsiteX413" fmla="*/ 518137 w 676789"/>
                <a:gd name="connsiteY413" fmla="*/ 601662 h 1006475"/>
                <a:gd name="connsiteX414" fmla="*/ 515975 w 676789"/>
                <a:gd name="connsiteY414" fmla="*/ 597217 h 1006475"/>
                <a:gd name="connsiteX415" fmla="*/ 602444 w 676789"/>
                <a:gd name="connsiteY415" fmla="*/ 583882 h 1006475"/>
                <a:gd name="connsiteX416" fmla="*/ 606767 w 676789"/>
                <a:gd name="connsiteY416" fmla="*/ 581659 h 1006475"/>
                <a:gd name="connsiteX417" fmla="*/ 611091 w 676789"/>
                <a:gd name="connsiteY417" fmla="*/ 579437 h 1006475"/>
                <a:gd name="connsiteX418" fmla="*/ 563923 w 676789"/>
                <a:gd name="connsiteY418" fmla="*/ 563562 h 1006475"/>
                <a:gd name="connsiteX419" fmla="*/ 570395 w 676789"/>
                <a:gd name="connsiteY419" fmla="*/ 563562 h 1006475"/>
                <a:gd name="connsiteX420" fmla="*/ 572552 w 676789"/>
                <a:gd name="connsiteY420" fmla="*/ 565626 h 1006475"/>
                <a:gd name="connsiteX421" fmla="*/ 570395 w 676789"/>
                <a:gd name="connsiteY421" fmla="*/ 567689 h 1006475"/>
                <a:gd name="connsiteX422" fmla="*/ 492729 w 676789"/>
                <a:gd name="connsiteY422" fmla="*/ 584200 h 1006475"/>
                <a:gd name="connsiteX423" fmla="*/ 490571 w 676789"/>
                <a:gd name="connsiteY423" fmla="*/ 580072 h 1006475"/>
                <a:gd name="connsiteX424" fmla="*/ 563923 w 676789"/>
                <a:gd name="connsiteY424" fmla="*/ 563562 h 1006475"/>
                <a:gd name="connsiteX425" fmla="*/ 557173 w 676789"/>
                <a:gd name="connsiteY425" fmla="*/ 525462 h 1006475"/>
                <a:gd name="connsiteX426" fmla="*/ 559307 w 676789"/>
                <a:gd name="connsiteY426" fmla="*/ 527627 h 1006475"/>
                <a:gd name="connsiteX427" fmla="*/ 495310 w 676789"/>
                <a:gd name="connsiteY427" fmla="*/ 549275 h 1006475"/>
                <a:gd name="connsiteX428" fmla="*/ 495310 w 676789"/>
                <a:gd name="connsiteY428" fmla="*/ 544945 h 1006475"/>
                <a:gd name="connsiteX429" fmla="*/ 557173 w 676789"/>
                <a:gd name="connsiteY429" fmla="*/ 525462 h 1006475"/>
                <a:gd name="connsiteX430" fmla="*/ 579299 w 676789"/>
                <a:gd name="connsiteY430" fmla="*/ 509587 h 1006475"/>
                <a:gd name="connsiteX431" fmla="*/ 581481 w 676789"/>
                <a:gd name="connsiteY431" fmla="*/ 509587 h 1006475"/>
                <a:gd name="connsiteX432" fmla="*/ 583664 w 676789"/>
                <a:gd name="connsiteY432" fmla="*/ 513917 h 1006475"/>
                <a:gd name="connsiteX433" fmla="*/ 572750 w 676789"/>
                <a:gd name="connsiteY433" fmla="*/ 520411 h 1006475"/>
                <a:gd name="connsiteX434" fmla="*/ 570567 w 676789"/>
                <a:gd name="connsiteY434" fmla="*/ 520411 h 1006475"/>
                <a:gd name="connsiteX435" fmla="*/ 553104 w 676789"/>
                <a:gd name="connsiteY435" fmla="*/ 524741 h 1006475"/>
                <a:gd name="connsiteX436" fmla="*/ 518179 w 676789"/>
                <a:gd name="connsiteY436" fmla="*/ 533400 h 1006475"/>
                <a:gd name="connsiteX437" fmla="*/ 515997 w 676789"/>
                <a:gd name="connsiteY437" fmla="*/ 529070 h 1006475"/>
                <a:gd name="connsiteX438" fmla="*/ 550922 w 676789"/>
                <a:gd name="connsiteY438" fmla="*/ 522576 h 1006475"/>
                <a:gd name="connsiteX439" fmla="*/ 568385 w 676789"/>
                <a:gd name="connsiteY439" fmla="*/ 516081 h 1006475"/>
                <a:gd name="connsiteX440" fmla="*/ 579299 w 676789"/>
                <a:gd name="connsiteY440" fmla="*/ 509587 h 1006475"/>
                <a:gd name="connsiteX441" fmla="*/ 591999 w 676789"/>
                <a:gd name="connsiteY441" fmla="*/ 481012 h 1006475"/>
                <a:gd name="connsiteX442" fmla="*/ 594181 w 676789"/>
                <a:gd name="connsiteY442" fmla="*/ 481012 h 1006475"/>
                <a:gd name="connsiteX443" fmla="*/ 594181 w 676789"/>
                <a:gd name="connsiteY443" fmla="*/ 485245 h 1006475"/>
                <a:gd name="connsiteX444" fmla="*/ 530879 w 676789"/>
                <a:gd name="connsiteY444" fmla="*/ 506412 h 1006475"/>
                <a:gd name="connsiteX445" fmla="*/ 528697 w 676789"/>
                <a:gd name="connsiteY445" fmla="*/ 506412 h 1006475"/>
                <a:gd name="connsiteX446" fmla="*/ 528697 w 676789"/>
                <a:gd name="connsiteY446" fmla="*/ 502179 h 1006475"/>
                <a:gd name="connsiteX447" fmla="*/ 535245 w 676789"/>
                <a:gd name="connsiteY447" fmla="*/ 500062 h 1006475"/>
                <a:gd name="connsiteX448" fmla="*/ 591999 w 676789"/>
                <a:gd name="connsiteY448" fmla="*/ 481012 h 1006475"/>
                <a:gd name="connsiteX449" fmla="*/ 611064 w 676789"/>
                <a:gd name="connsiteY449" fmla="*/ 455612 h 1006475"/>
                <a:gd name="connsiteX450" fmla="*/ 613240 w 676789"/>
                <a:gd name="connsiteY450" fmla="*/ 459942 h 1006475"/>
                <a:gd name="connsiteX451" fmla="*/ 558852 w 676789"/>
                <a:gd name="connsiteY451" fmla="*/ 479425 h 1006475"/>
                <a:gd name="connsiteX452" fmla="*/ 558852 w 676789"/>
                <a:gd name="connsiteY452" fmla="*/ 475095 h 1006475"/>
                <a:gd name="connsiteX453" fmla="*/ 611064 w 676789"/>
                <a:gd name="connsiteY453" fmla="*/ 455612 h 1006475"/>
                <a:gd name="connsiteX454" fmla="*/ 624329 w 676789"/>
                <a:gd name="connsiteY454" fmla="*/ 422275 h 1006475"/>
                <a:gd name="connsiteX455" fmla="*/ 626527 w 676789"/>
                <a:gd name="connsiteY455" fmla="*/ 424473 h 1006475"/>
                <a:gd name="connsiteX456" fmla="*/ 626527 w 676789"/>
                <a:gd name="connsiteY456" fmla="*/ 426671 h 1006475"/>
                <a:gd name="connsiteX457" fmla="*/ 571575 w 676789"/>
                <a:gd name="connsiteY457" fmla="*/ 450850 h 1006475"/>
                <a:gd name="connsiteX458" fmla="*/ 571575 w 676789"/>
                <a:gd name="connsiteY458" fmla="*/ 446454 h 1006475"/>
                <a:gd name="connsiteX459" fmla="*/ 624329 w 676789"/>
                <a:gd name="connsiteY459" fmla="*/ 422275 h 1006475"/>
                <a:gd name="connsiteX460" fmla="*/ 630146 w 676789"/>
                <a:gd name="connsiteY460" fmla="*/ 403225 h 1006475"/>
                <a:gd name="connsiteX461" fmla="*/ 632305 w 676789"/>
                <a:gd name="connsiteY461" fmla="*/ 403225 h 1006475"/>
                <a:gd name="connsiteX462" fmla="*/ 632305 w 676789"/>
                <a:gd name="connsiteY462" fmla="*/ 405342 h 1006475"/>
                <a:gd name="connsiteX463" fmla="*/ 630146 w 676789"/>
                <a:gd name="connsiteY463" fmla="*/ 407458 h 1006475"/>
                <a:gd name="connsiteX464" fmla="*/ 584807 w 676789"/>
                <a:gd name="connsiteY464" fmla="*/ 428625 h 1006475"/>
                <a:gd name="connsiteX465" fmla="*/ 582648 w 676789"/>
                <a:gd name="connsiteY465" fmla="*/ 424392 h 1006475"/>
                <a:gd name="connsiteX466" fmla="*/ 630146 w 676789"/>
                <a:gd name="connsiteY466" fmla="*/ 403225 h 1006475"/>
                <a:gd name="connsiteX467" fmla="*/ 633289 w 676789"/>
                <a:gd name="connsiteY467" fmla="*/ 382587 h 1006475"/>
                <a:gd name="connsiteX468" fmla="*/ 635465 w 676789"/>
                <a:gd name="connsiteY468" fmla="*/ 382587 h 1006475"/>
                <a:gd name="connsiteX469" fmla="*/ 635465 w 676789"/>
                <a:gd name="connsiteY469" fmla="*/ 386820 h 1006475"/>
                <a:gd name="connsiteX470" fmla="*/ 583253 w 676789"/>
                <a:gd name="connsiteY470" fmla="*/ 414337 h 1006475"/>
                <a:gd name="connsiteX471" fmla="*/ 581078 w 676789"/>
                <a:gd name="connsiteY471" fmla="*/ 412220 h 1006475"/>
                <a:gd name="connsiteX472" fmla="*/ 581078 w 676789"/>
                <a:gd name="connsiteY472" fmla="*/ 410104 h 1006475"/>
                <a:gd name="connsiteX473" fmla="*/ 633289 w 676789"/>
                <a:gd name="connsiteY473" fmla="*/ 382587 h 1006475"/>
                <a:gd name="connsiteX474" fmla="*/ 636541 w 676789"/>
                <a:gd name="connsiteY474" fmla="*/ 358775 h 1006475"/>
                <a:gd name="connsiteX475" fmla="*/ 638678 w 676789"/>
                <a:gd name="connsiteY475" fmla="*/ 358775 h 1006475"/>
                <a:gd name="connsiteX476" fmla="*/ 638678 w 676789"/>
                <a:gd name="connsiteY476" fmla="*/ 363008 h 1006475"/>
                <a:gd name="connsiteX477" fmla="*/ 589526 w 676789"/>
                <a:gd name="connsiteY477" fmla="*/ 390525 h 1006475"/>
                <a:gd name="connsiteX478" fmla="*/ 587389 w 676789"/>
                <a:gd name="connsiteY478" fmla="*/ 390525 h 1006475"/>
                <a:gd name="connsiteX479" fmla="*/ 587389 w 676789"/>
                <a:gd name="connsiteY479" fmla="*/ 386292 h 1006475"/>
                <a:gd name="connsiteX480" fmla="*/ 636541 w 676789"/>
                <a:gd name="connsiteY480" fmla="*/ 358775 h 1006475"/>
                <a:gd name="connsiteX481" fmla="*/ 642931 w 676789"/>
                <a:gd name="connsiteY481" fmla="*/ 336550 h 1006475"/>
                <a:gd name="connsiteX482" fmla="*/ 645048 w 676789"/>
                <a:gd name="connsiteY482" fmla="*/ 340783 h 1006475"/>
                <a:gd name="connsiteX483" fmla="*/ 640814 w 676789"/>
                <a:gd name="connsiteY483" fmla="*/ 342900 h 1006475"/>
                <a:gd name="connsiteX484" fmla="*/ 594248 w 676789"/>
                <a:gd name="connsiteY484" fmla="*/ 366183 h 1006475"/>
                <a:gd name="connsiteX485" fmla="*/ 594248 w 676789"/>
                <a:gd name="connsiteY485" fmla="*/ 368300 h 1006475"/>
                <a:gd name="connsiteX486" fmla="*/ 592131 w 676789"/>
                <a:gd name="connsiteY486" fmla="*/ 364067 h 1006475"/>
                <a:gd name="connsiteX487" fmla="*/ 640814 w 676789"/>
                <a:gd name="connsiteY487" fmla="*/ 338667 h 1006475"/>
                <a:gd name="connsiteX488" fmla="*/ 642931 w 676789"/>
                <a:gd name="connsiteY488" fmla="*/ 336550 h 1006475"/>
                <a:gd name="connsiteX489" fmla="*/ 643814 w 676789"/>
                <a:gd name="connsiteY489" fmla="*/ 312737 h 1006475"/>
                <a:gd name="connsiteX490" fmla="*/ 648165 w 676789"/>
                <a:gd name="connsiteY490" fmla="*/ 312737 h 1006475"/>
                <a:gd name="connsiteX491" fmla="*/ 648165 w 676789"/>
                <a:gd name="connsiteY491" fmla="*/ 317046 h 1006475"/>
                <a:gd name="connsiteX492" fmla="*/ 645989 w 676789"/>
                <a:gd name="connsiteY492" fmla="*/ 317046 h 1006475"/>
                <a:gd name="connsiteX493" fmla="*/ 643814 w 676789"/>
                <a:gd name="connsiteY493" fmla="*/ 317046 h 1006475"/>
                <a:gd name="connsiteX494" fmla="*/ 635112 w 676789"/>
                <a:gd name="connsiteY494" fmla="*/ 319200 h 1006475"/>
                <a:gd name="connsiteX495" fmla="*/ 619884 w 676789"/>
                <a:gd name="connsiteY495" fmla="*/ 327818 h 1006475"/>
                <a:gd name="connsiteX496" fmla="*/ 595953 w 676789"/>
                <a:gd name="connsiteY496" fmla="*/ 342900 h 1006475"/>
                <a:gd name="connsiteX497" fmla="*/ 593778 w 676789"/>
                <a:gd name="connsiteY497" fmla="*/ 342900 h 1006475"/>
                <a:gd name="connsiteX498" fmla="*/ 593778 w 676789"/>
                <a:gd name="connsiteY498" fmla="*/ 338591 h 1006475"/>
                <a:gd name="connsiteX499" fmla="*/ 622059 w 676789"/>
                <a:gd name="connsiteY499" fmla="*/ 321355 h 1006475"/>
                <a:gd name="connsiteX500" fmla="*/ 637287 w 676789"/>
                <a:gd name="connsiteY500" fmla="*/ 314891 h 1006475"/>
                <a:gd name="connsiteX501" fmla="*/ 643814 w 676789"/>
                <a:gd name="connsiteY501" fmla="*/ 312737 h 1006475"/>
                <a:gd name="connsiteX502" fmla="*/ 645960 w 676789"/>
                <a:gd name="connsiteY502" fmla="*/ 292100 h 1006475"/>
                <a:gd name="connsiteX503" fmla="*/ 648150 w 676789"/>
                <a:gd name="connsiteY503" fmla="*/ 292100 h 1006475"/>
                <a:gd name="connsiteX504" fmla="*/ 650339 w 676789"/>
                <a:gd name="connsiteY504" fmla="*/ 296396 h 1006475"/>
                <a:gd name="connsiteX505" fmla="*/ 648150 w 676789"/>
                <a:gd name="connsiteY505" fmla="*/ 296396 h 1006475"/>
                <a:gd name="connsiteX506" fmla="*/ 641581 w 676789"/>
                <a:gd name="connsiteY506" fmla="*/ 298543 h 1006475"/>
                <a:gd name="connsiteX507" fmla="*/ 591219 w 676789"/>
                <a:gd name="connsiteY507" fmla="*/ 326465 h 1006475"/>
                <a:gd name="connsiteX508" fmla="*/ 591219 w 676789"/>
                <a:gd name="connsiteY508" fmla="*/ 328613 h 1006475"/>
                <a:gd name="connsiteX509" fmla="*/ 589029 w 676789"/>
                <a:gd name="connsiteY509" fmla="*/ 324317 h 1006475"/>
                <a:gd name="connsiteX510" fmla="*/ 591219 w 676789"/>
                <a:gd name="connsiteY510" fmla="*/ 322169 h 1006475"/>
                <a:gd name="connsiteX511" fmla="*/ 641581 w 676789"/>
                <a:gd name="connsiteY511" fmla="*/ 294248 h 1006475"/>
                <a:gd name="connsiteX512" fmla="*/ 645960 w 676789"/>
                <a:gd name="connsiteY512" fmla="*/ 292100 h 1006475"/>
                <a:gd name="connsiteX513" fmla="*/ 240197 w 676789"/>
                <a:gd name="connsiteY513" fmla="*/ 292100 h 1006475"/>
                <a:gd name="connsiteX514" fmla="*/ 240197 w 676789"/>
                <a:gd name="connsiteY514" fmla="*/ 294183 h 1006475"/>
                <a:gd name="connsiteX515" fmla="*/ 242352 w 676789"/>
                <a:gd name="connsiteY515" fmla="*/ 294183 h 1006475"/>
                <a:gd name="connsiteX516" fmla="*/ 240197 w 676789"/>
                <a:gd name="connsiteY516" fmla="*/ 296267 h 1006475"/>
                <a:gd name="connsiteX517" fmla="*/ 238043 w 676789"/>
                <a:gd name="connsiteY517" fmla="*/ 296267 h 1006475"/>
                <a:gd name="connsiteX518" fmla="*/ 229425 w 676789"/>
                <a:gd name="connsiteY518" fmla="*/ 300434 h 1006475"/>
                <a:gd name="connsiteX519" fmla="*/ 186336 w 676789"/>
                <a:gd name="connsiteY519" fmla="*/ 325438 h 1006475"/>
                <a:gd name="connsiteX520" fmla="*/ 184181 w 676789"/>
                <a:gd name="connsiteY520" fmla="*/ 325438 h 1006475"/>
                <a:gd name="connsiteX521" fmla="*/ 184181 w 676789"/>
                <a:gd name="connsiteY521" fmla="*/ 321271 h 1006475"/>
                <a:gd name="connsiteX522" fmla="*/ 210035 w 676789"/>
                <a:gd name="connsiteY522" fmla="*/ 304602 h 1006475"/>
                <a:gd name="connsiteX523" fmla="*/ 240197 w 676789"/>
                <a:gd name="connsiteY523" fmla="*/ 292100 h 1006475"/>
                <a:gd name="connsiteX524" fmla="*/ 256039 w 676789"/>
                <a:gd name="connsiteY524" fmla="*/ 277812 h 1006475"/>
                <a:gd name="connsiteX525" fmla="*/ 258227 w 676789"/>
                <a:gd name="connsiteY525" fmla="*/ 282222 h 1006475"/>
                <a:gd name="connsiteX526" fmla="*/ 256039 w 676789"/>
                <a:gd name="connsiteY526" fmla="*/ 282222 h 1006475"/>
                <a:gd name="connsiteX527" fmla="*/ 256039 w 676789"/>
                <a:gd name="connsiteY527" fmla="*/ 284427 h 1006475"/>
                <a:gd name="connsiteX528" fmla="*/ 245098 w 676789"/>
                <a:gd name="connsiteY528" fmla="*/ 288836 h 1006475"/>
                <a:gd name="connsiteX529" fmla="*/ 242909 w 676789"/>
                <a:gd name="connsiteY529" fmla="*/ 291041 h 1006475"/>
                <a:gd name="connsiteX530" fmla="*/ 240721 w 676789"/>
                <a:gd name="connsiteY530" fmla="*/ 291041 h 1006475"/>
                <a:gd name="connsiteX531" fmla="*/ 210087 w 676789"/>
                <a:gd name="connsiteY531" fmla="*/ 304271 h 1006475"/>
                <a:gd name="connsiteX532" fmla="*/ 181640 w 676789"/>
                <a:gd name="connsiteY532" fmla="*/ 317500 h 1006475"/>
                <a:gd name="connsiteX533" fmla="*/ 179452 w 676789"/>
                <a:gd name="connsiteY533" fmla="*/ 317500 h 1006475"/>
                <a:gd name="connsiteX534" fmla="*/ 177264 w 676789"/>
                <a:gd name="connsiteY534" fmla="*/ 315295 h 1006475"/>
                <a:gd name="connsiteX535" fmla="*/ 179452 w 676789"/>
                <a:gd name="connsiteY535" fmla="*/ 313090 h 1006475"/>
                <a:gd name="connsiteX536" fmla="*/ 236345 w 676789"/>
                <a:gd name="connsiteY536" fmla="*/ 288836 h 1006475"/>
                <a:gd name="connsiteX537" fmla="*/ 253850 w 676789"/>
                <a:gd name="connsiteY537" fmla="*/ 280017 h 1006475"/>
                <a:gd name="connsiteX538" fmla="*/ 256039 w 676789"/>
                <a:gd name="connsiteY538" fmla="*/ 277812 h 1006475"/>
                <a:gd name="connsiteX539" fmla="*/ 638680 w 676789"/>
                <a:gd name="connsiteY539" fmla="*/ 276225 h 1006475"/>
                <a:gd name="connsiteX540" fmla="*/ 640815 w 676789"/>
                <a:gd name="connsiteY540" fmla="*/ 278373 h 1006475"/>
                <a:gd name="connsiteX541" fmla="*/ 640815 w 676789"/>
                <a:gd name="connsiteY541" fmla="*/ 280521 h 1006475"/>
                <a:gd name="connsiteX542" fmla="*/ 638680 w 676789"/>
                <a:gd name="connsiteY542" fmla="*/ 280521 h 1006475"/>
                <a:gd name="connsiteX543" fmla="*/ 591712 w 676789"/>
                <a:gd name="connsiteY543" fmla="*/ 308442 h 1006475"/>
                <a:gd name="connsiteX544" fmla="*/ 587442 w 676789"/>
                <a:gd name="connsiteY544" fmla="*/ 310590 h 1006475"/>
                <a:gd name="connsiteX545" fmla="*/ 585307 w 676789"/>
                <a:gd name="connsiteY545" fmla="*/ 310590 h 1006475"/>
                <a:gd name="connsiteX546" fmla="*/ 583172 w 676789"/>
                <a:gd name="connsiteY546" fmla="*/ 312738 h 1006475"/>
                <a:gd name="connsiteX547" fmla="*/ 581037 w 676789"/>
                <a:gd name="connsiteY547" fmla="*/ 310590 h 1006475"/>
                <a:gd name="connsiteX548" fmla="*/ 581037 w 676789"/>
                <a:gd name="connsiteY548" fmla="*/ 308442 h 1006475"/>
                <a:gd name="connsiteX549" fmla="*/ 585307 w 676789"/>
                <a:gd name="connsiteY549" fmla="*/ 306294 h 1006475"/>
                <a:gd name="connsiteX550" fmla="*/ 587442 w 676789"/>
                <a:gd name="connsiteY550" fmla="*/ 306294 h 1006475"/>
                <a:gd name="connsiteX551" fmla="*/ 591712 w 676789"/>
                <a:gd name="connsiteY551" fmla="*/ 304147 h 1006475"/>
                <a:gd name="connsiteX552" fmla="*/ 638680 w 676789"/>
                <a:gd name="connsiteY552" fmla="*/ 278373 h 1006475"/>
                <a:gd name="connsiteX553" fmla="*/ 638680 w 676789"/>
                <a:gd name="connsiteY553" fmla="*/ 276225 h 1006475"/>
                <a:gd name="connsiteX554" fmla="*/ 259285 w 676789"/>
                <a:gd name="connsiteY554" fmla="*/ 263525 h 1006475"/>
                <a:gd name="connsiteX555" fmla="*/ 265635 w 676789"/>
                <a:gd name="connsiteY555" fmla="*/ 263525 h 1006475"/>
                <a:gd name="connsiteX556" fmla="*/ 265635 w 676789"/>
                <a:gd name="connsiteY556" fmla="*/ 267921 h 1006475"/>
                <a:gd name="connsiteX557" fmla="*/ 250818 w 676789"/>
                <a:gd name="connsiteY557" fmla="*/ 272317 h 1006475"/>
                <a:gd name="connsiteX558" fmla="*/ 208485 w 676789"/>
                <a:gd name="connsiteY558" fmla="*/ 292100 h 1006475"/>
                <a:gd name="connsiteX559" fmla="*/ 206368 w 676789"/>
                <a:gd name="connsiteY559" fmla="*/ 289902 h 1006475"/>
                <a:gd name="connsiteX560" fmla="*/ 259285 w 676789"/>
                <a:gd name="connsiteY560" fmla="*/ 263525 h 1006475"/>
                <a:gd name="connsiteX561" fmla="*/ 638678 w 676789"/>
                <a:gd name="connsiteY561" fmla="*/ 244475 h 1006475"/>
                <a:gd name="connsiteX562" fmla="*/ 640815 w 676789"/>
                <a:gd name="connsiteY562" fmla="*/ 248653 h 1006475"/>
                <a:gd name="connsiteX563" fmla="*/ 638678 w 676789"/>
                <a:gd name="connsiteY563" fmla="*/ 248653 h 1006475"/>
                <a:gd name="connsiteX564" fmla="*/ 636541 w 676789"/>
                <a:gd name="connsiteY564" fmla="*/ 250741 h 1006475"/>
                <a:gd name="connsiteX565" fmla="*/ 589526 w 676789"/>
                <a:gd name="connsiteY565" fmla="*/ 282074 h 1006475"/>
                <a:gd name="connsiteX566" fmla="*/ 587389 w 676789"/>
                <a:gd name="connsiteY566" fmla="*/ 284163 h 1006475"/>
                <a:gd name="connsiteX567" fmla="*/ 587389 w 676789"/>
                <a:gd name="connsiteY567" fmla="*/ 279985 h 1006475"/>
                <a:gd name="connsiteX568" fmla="*/ 589526 w 676789"/>
                <a:gd name="connsiteY568" fmla="*/ 277896 h 1006475"/>
                <a:gd name="connsiteX569" fmla="*/ 634404 w 676789"/>
                <a:gd name="connsiteY569" fmla="*/ 246564 h 1006475"/>
                <a:gd name="connsiteX570" fmla="*/ 638678 w 676789"/>
                <a:gd name="connsiteY570" fmla="*/ 246564 h 1006475"/>
                <a:gd name="connsiteX571" fmla="*/ 638678 w 676789"/>
                <a:gd name="connsiteY571" fmla="*/ 244475 h 1006475"/>
                <a:gd name="connsiteX572" fmla="*/ 281462 w 676789"/>
                <a:gd name="connsiteY572" fmla="*/ 244475 h 1006475"/>
                <a:gd name="connsiteX573" fmla="*/ 283627 w 676789"/>
                <a:gd name="connsiteY573" fmla="*/ 246592 h 1006475"/>
                <a:gd name="connsiteX574" fmla="*/ 281462 w 676789"/>
                <a:gd name="connsiteY574" fmla="*/ 248708 h 1006475"/>
                <a:gd name="connsiteX575" fmla="*/ 279297 w 676789"/>
                <a:gd name="connsiteY575" fmla="*/ 248708 h 1006475"/>
                <a:gd name="connsiteX576" fmla="*/ 216518 w 676789"/>
                <a:gd name="connsiteY576" fmla="*/ 269875 h 1006475"/>
                <a:gd name="connsiteX577" fmla="*/ 216518 w 676789"/>
                <a:gd name="connsiteY577" fmla="*/ 265642 h 1006475"/>
                <a:gd name="connsiteX578" fmla="*/ 244661 w 676789"/>
                <a:gd name="connsiteY578" fmla="*/ 255058 h 1006475"/>
                <a:gd name="connsiteX579" fmla="*/ 279297 w 676789"/>
                <a:gd name="connsiteY579" fmla="*/ 246592 h 1006475"/>
                <a:gd name="connsiteX580" fmla="*/ 281462 w 676789"/>
                <a:gd name="connsiteY580" fmla="*/ 244475 h 1006475"/>
                <a:gd name="connsiteX581" fmla="*/ 639688 w 676789"/>
                <a:gd name="connsiteY581" fmla="*/ 222250 h 1006475"/>
                <a:gd name="connsiteX582" fmla="*/ 641838 w 676789"/>
                <a:gd name="connsiteY582" fmla="*/ 222250 h 1006475"/>
                <a:gd name="connsiteX583" fmla="*/ 641838 w 676789"/>
                <a:gd name="connsiteY583" fmla="*/ 226615 h 1006475"/>
                <a:gd name="connsiteX584" fmla="*/ 637537 w 676789"/>
                <a:gd name="connsiteY584" fmla="*/ 228798 h 1006475"/>
                <a:gd name="connsiteX585" fmla="*/ 633235 w 676789"/>
                <a:gd name="connsiteY585" fmla="*/ 230981 h 1006475"/>
                <a:gd name="connsiteX586" fmla="*/ 585917 w 676789"/>
                <a:gd name="connsiteY586" fmla="*/ 254992 h 1006475"/>
                <a:gd name="connsiteX587" fmla="*/ 581616 w 676789"/>
                <a:gd name="connsiteY587" fmla="*/ 257175 h 1006475"/>
                <a:gd name="connsiteX588" fmla="*/ 579465 w 676789"/>
                <a:gd name="connsiteY588" fmla="*/ 257175 h 1006475"/>
                <a:gd name="connsiteX589" fmla="*/ 579465 w 676789"/>
                <a:gd name="connsiteY589" fmla="*/ 252809 h 1006475"/>
                <a:gd name="connsiteX590" fmla="*/ 585917 w 676789"/>
                <a:gd name="connsiteY590" fmla="*/ 250626 h 1006475"/>
                <a:gd name="connsiteX591" fmla="*/ 598822 w 676789"/>
                <a:gd name="connsiteY591" fmla="*/ 241895 h 1006475"/>
                <a:gd name="connsiteX592" fmla="*/ 609576 w 676789"/>
                <a:gd name="connsiteY592" fmla="*/ 237530 h 1006475"/>
                <a:gd name="connsiteX593" fmla="*/ 631084 w 676789"/>
                <a:gd name="connsiteY593" fmla="*/ 226615 h 1006475"/>
                <a:gd name="connsiteX594" fmla="*/ 635386 w 676789"/>
                <a:gd name="connsiteY594" fmla="*/ 224433 h 1006475"/>
                <a:gd name="connsiteX595" fmla="*/ 639688 w 676789"/>
                <a:gd name="connsiteY595" fmla="*/ 222250 h 1006475"/>
                <a:gd name="connsiteX596" fmla="*/ 632348 w 676789"/>
                <a:gd name="connsiteY596" fmla="*/ 215900 h 1006475"/>
                <a:gd name="connsiteX597" fmla="*/ 634464 w 676789"/>
                <a:gd name="connsiteY597" fmla="*/ 220133 h 1006475"/>
                <a:gd name="connsiteX598" fmla="*/ 630231 w 676789"/>
                <a:gd name="connsiteY598" fmla="*/ 222250 h 1006475"/>
                <a:gd name="connsiteX599" fmla="*/ 609064 w 676789"/>
                <a:gd name="connsiteY599" fmla="*/ 237067 h 1006475"/>
                <a:gd name="connsiteX600" fmla="*/ 598481 w 676789"/>
                <a:gd name="connsiteY600" fmla="*/ 241300 h 1006475"/>
                <a:gd name="connsiteX601" fmla="*/ 598481 w 676789"/>
                <a:gd name="connsiteY601" fmla="*/ 239183 h 1006475"/>
                <a:gd name="connsiteX602" fmla="*/ 628114 w 676789"/>
                <a:gd name="connsiteY602" fmla="*/ 218017 h 1006475"/>
                <a:gd name="connsiteX603" fmla="*/ 632348 w 676789"/>
                <a:gd name="connsiteY603" fmla="*/ 215900 h 1006475"/>
                <a:gd name="connsiteX604" fmla="*/ 625407 w 676789"/>
                <a:gd name="connsiteY604" fmla="*/ 203200 h 1006475"/>
                <a:gd name="connsiteX605" fmla="*/ 627554 w 676789"/>
                <a:gd name="connsiteY605" fmla="*/ 207530 h 1006475"/>
                <a:gd name="connsiteX606" fmla="*/ 625407 w 676789"/>
                <a:gd name="connsiteY606" fmla="*/ 209694 h 1006475"/>
                <a:gd name="connsiteX607" fmla="*/ 597485 w 676789"/>
                <a:gd name="connsiteY607" fmla="*/ 227013 h 1006475"/>
                <a:gd name="connsiteX608" fmla="*/ 595337 w 676789"/>
                <a:gd name="connsiteY608" fmla="*/ 227013 h 1006475"/>
                <a:gd name="connsiteX609" fmla="*/ 595337 w 676789"/>
                <a:gd name="connsiteY609" fmla="*/ 222683 h 1006475"/>
                <a:gd name="connsiteX610" fmla="*/ 623259 w 676789"/>
                <a:gd name="connsiteY610" fmla="*/ 205365 h 1006475"/>
                <a:gd name="connsiteX611" fmla="*/ 625407 w 676789"/>
                <a:gd name="connsiteY611" fmla="*/ 205365 h 1006475"/>
                <a:gd name="connsiteX612" fmla="*/ 625407 w 676789"/>
                <a:gd name="connsiteY612" fmla="*/ 203200 h 1006475"/>
                <a:gd name="connsiteX613" fmla="*/ 619592 w 676789"/>
                <a:gd name="connsiteY613" fmla="*/ 179387 h 1006475"/>
                <a:gd name="connsiteX614" fmla="*/ 619592 w 676789"/>
                <a:gd name="connsiteY614" fmla="*/ 181504 h 1006475"/>
                <a:gd name="connsiteX615" fmla="*/ 621764 w 676789"/>
                <a:gd name="connsiteY615" fmla="*/ 181504 h 1006475"/>
                <a:gd name="connsiteX616" fmla="*/ 619592 w 676789"/>
                <a:gd name="connsiteY616" fmla="*/ 183620 h 1006475"/>
                <a:gd name="connsiteX617" fmla="*/ 617420 w 676789"/>
                <a:gd name="connsiteY617" fmla="*/ 185737 h 1006475"/>
                <a:gd name="connsiteX618" fmla="*/ 584834 w 676789"/>
                <a:gd name="connsiteY618" fmla="*/ 204787 h 1006475"/>
                <a:gd name="connsiteX619" fmla="*/ 582662 w 676789"/>
                <a:gd name="connsiteY619" fmla="*/ 204787 h 1006475"/>
                <a:gd name="connsiteX620" fmla="*/ 582662 w 676789"/>
                <a:gd name="connsiteY620" fmla="*/ 200554 h 1006475"/>
                <a:gd name="connsiteX621" fmla="*/ 617420 w 676789"/>
                <a:gd name="connsiteY621" fmla="*/ 181504 h 1006475"/>
                <a:gd name="connsiteX622" fmla="*/ 619592 w 676789"/>
                <a:gd name="connsiteY622" fmla="*/ 179387 h 1006475"/>
                <a:gd name="connsiteX623" fmla="*/ 621236 w 676789"/>
                <a:gd name="connsiteY623" fmla="*/ 160337 h 1006475"/>
                <a:gd name="connsiteX624" fmla="*/ 623352 w 676789"/>
                <a:gd name="connsiteY624" fmla="*/ 164646 h 1006475"/>
                <a:gd name="connsiteX625" fmla="*/ 621236 w 676789"/>
                <a:gd name="connsiteY625" fmla="*/ 164646 h 1006475"/>
                <a:gd name="connsiteX626" fmla="*/ 619119 w 676789"/>
                <a:gd name="connsiteY626" fmla="*/ 166800 h 1006475"/>
                <a:gd name="connsiteX627" fmla="*/ 614886 w 676789"/>
                <a:gd name="connsiteY627" fmla="*/ 166800 h 1006475"/>
                <a:gd name="connsiteX628" fmla="*/ 610652 w 676789"/>
                <a:gd name="connsiteY628" fmla="*/ 168955 h 1006475"/>
                <a:gd name="connsiteX629" fmla="*/ 576786 w 676789"/>
                <a:gd name="connsiteY629" fmla="*/ 190500 h 1006475"/>
                <a:gd name="connsiteX630" fmla="*/ 574669 w 676789"/>
                <a:gd name="connsiteY630" fmla="*/ 188345 h 1006475"/>
                <a:gd name="connsiteX631" fmla="*/ 608536 w 676789"/>
                <a:gd name="connsiteY631" fmla="*/ 164646 h 1006475"/>
                <a:gd name="connsiteX632" fmla="*/ 612769 w 676789"/>
                <a:gd name="connsiteY632" fmla="*/ 164646 h 1006475"/>
                <a:gd name="connsiteX633" fmla="*/ 617002 w 676789"/>
                <a:gd name="connsiteY633" fmla="*/ 162491 h 1006475"/>
                <a:gd name="connsiteX634" fmla="*/ 621236 w 676789"/>
                <a:gd name="connsiteY634" fmla="*/ 160337 h 1006475"/>
                <a:gd name="connsiteX635" fmla="*/ 600929 w 676789"/>
                <a:gd name="connsiteY635" fmla="*/ 149225 h 1006475"/>
                <a:gd name="connsiteX636" fmla="*/ 603112 w 676789"/>
                <a:gd name="connsiteY636" fmla="*/ 149225 h 1006475"/>
                <a:gd name="connsiteX637" fmla="*/ 605294 w 676789"/>
                <a:gd name="connsiteY637" fmla="*/ 153534 h 1006475"/>
                <a:gd name="connsiteX638" fmla="*/ 603112 w 676789"/>
                <a:gd name="connsiteY638" fmla="*/ 153534 h 1006475"/>
                <a:gd name="connsiteX639" fmla="*/ 559454 w 676789"/>
                <a:gd name="connsiteY639" fmla="*/ 177233 h 1006475"/>
                <a:gd name="connsiteX640" fmla="*/ 557272 w 676789"/>
                <a:gd name="connsiteY640" fmla="*/ 177233 h 1006475"/>
                <a:gd name="connsiteX641" fmla="*/ 557272 w 676789"/>
                <a:gd name="connsiteY641" fmla="*/ 175079 h 1006475"/>
                <a:gd name="connsiteX642" fmla="*/ 557272 w 676789"/>
                <a:gd name="connsiteY642" fmla="*/ 172924 h 1006475"/>
                <a:gd name="connsiteX643" fmla="*/ 600929 w 676789"/>
                <a:gd name="connsiteY643" fmla="*/ 149225 h 1006475"/>
                <a:gd name="connsiteX644" fmla="*/ 587251 w 676789"/>
                <a:gd name="connsiteY644" fmla="*/ 133350 h 1006475"/>
                <a:gd name="connsiteX645" fmla="*/ 589427 w 676789"/>
                <a:gd name="connsiteY645" fmla="*/ 133350 h 1006475"/>
                <a:gd name="connsiteX646" fmla="*/ 589427 w 676789"/>
                <a:gd name="connsiteY646" fmla="*/ 137715 h 1006475"/>
                <a:gd name="connsiteX647" fmla="*/ 550268 w 676789"/>
                <a:gd name="connsiteY647" fmla="*/ 159544 h 1006475"/>
                <a:gd name="connsiteX648" fmla="*/ 545917 w 676789"/>
                <a:gd name="connsiteY648" fmla="*/ 163909 h 1006475"/>
                <a:gd name="connsiteX649" fmla="*/ 541566 w 676789"/>
                <a:gd name="connsiteY649" fmla="*/ 166092 h 1006475"/>
                <a:gd name="connsiteX650" fmla="*/ 537215 w 676789"/>
                <a:gd name="connsiteY650" fmla="*/ 168275 h 1006475"/>
                <a:gd name="connsiteX651" fmla="*/ 535039 w 676789"/>
                <a:gd name="connsiteY651" fmla="*/ 163909 h 1006475"/>
                <a:gd name="connsiteX652" fmla="*/ 539390 w 676789"/>
                <a:gd name="connsiteY652" fmla="*/ 161726 h 1006475"/>
                <a:gd name="connsiteX653" fmla="*/ 543741 w 676789"/>
                <a:gd name="connsiteY653" fmla="*/ 159544 h 1006475"/>
                <a:gd name="connsiteX654" fmla="*/ 548092 w 676789"/>
                <a:gd name="connsiteY654" fmla="*/ 157361 h 1006475"/>
                <a:gd name="connsiteX655" fmla="*/ 587251 w 676789"/>
                <a:gd name="connsiteY655" fmla="*/ 133350 h 1006475"/>
                <a:gd name="connsiteX656" fmla="*/ 572023 w 676789"/>
                <a:gd name="connsiteY656" fmla="*/ 119062 h 1006475"/>
                <a:gd name="connsiteX657" fmla="*/ 572023 w 676789"/>
                <a:gd name="connsiteY657" fmla="*/ 123371 h 1006475"/>
                <a:gd name="connsiteX658" fmla="*/ 538155 w 676789"/>
                <a:gd name="connsiteY658" fmla="*/ 142761 h 1006475"/>
                <a:gd name="connsiteX659" fmla="*/ 533922 w 676789"/>
                <a:gd name="connsiteY659" fmla="*/ 144916 h 1006475"/>
                <a:gd name="connsiteX660" fmla="*/ 531805 w 676789"/>
                <a:gd name="connsiteY660" fmla="*/ 144916 h 1006475"/>
                <a:gd name="connsiteX661" fmla="*/ 529689 w 676789"/>
                <a:gd name="connsiteY661" fmla="*/ 147070 h 1006475"/>
                <a:gd name="connsiteX662" fmla="*/ 527572 w 676789"/>
                <a:gd name="connsiteY662" fmla="*/ 149225 h 1006475"/>
                <a:gd name="connsiteX663" fmla="*/ 525455 w 676789"/>
                <a:gd name="connsiteY663" fmla="*/ 144916 h 1006475"/>
                <a:gd name="connsiteX664" fmla="*/ 529689 w 676789"/>
                <a:gd name="connsiteY664" fmla="*/ 142761 h 1006475"/>
                <a:gd name="connsiteX665" fmla="*/ 531805 w 676789"/>
                <a:gd name="connsiteY665" fmla="*/ 140607 h 1006475"/>
                <a:gd name="connsiteX666" fmla="*/ 533922 w 676789"/>
                <a:gd name="connsiteY666" fmla="*/ 138452 h 1006475"/>
                <a:gd name="connsiteX667" fmla="*/ 572023 w 676789"/>
                <a:gd name="connsiteY667" fmla="*/ 119062 h 1006475"/>
                <a:gd name="connsiteX668" fmla="*/ 563850 w 676789"/>
                <a:gd name="connsiteY668" fmla="*/ 100012 h 1006475"/>
                <a:gd name="connsiteX669" fmla="*/ 566026 w 676789"/>
                <a:gd name="connsiteY669" fmla="*/ 100012 h 1006475"/>
                <a:gd name="connsiteX670" fmla="*/ 570377 w 676789"/>
                <a:gd name="connsiteY670" fmla="*/ 100012 h 1006475"/>
                <a:gd name="connsiteX671" fmla="*/ 570377 w 676789"/>
                <a:gd name="connsiteY671" fmla="*/ 104245 h 1006475"/>
                <a:gd name="connsiteX672" fmla="*/ 568201 w 676789"/>
                <a:gd name="connsiteY672" fmla="*/ 104245 h 1006475"/>
                <a:gd name="connsiteX673" fmla="*/ 566026 w 676789"/>
                <a:gd name="connsiteY673" fmla="*/ 104245 h 1006475"/>
                <a:gd name="connsiteX674" fmla="*/ 555148 w 676789"/>
                <a:gd name="connsiteY674" fmla="*/ 108479 h 1006475"/>
                <a:gd name="connsiteX675" fmla="*/ 542095 w 676789"/>
                <a:gd name="connsiteY675" fmla="*/ 114829 h 1006475"/>
                <a:gd name="connsiteX676" fmla="*/ 524691 w 676789"/>
                <a:gd name="connsiteY676" fmla="*/ 127529 h 1006475"/>
                <a:gd name="connsiteX677" fmla="*/ 520340 w 676789"/>
                <a:gd name="connsiteY677" fmla="*/ 129645 h 1006475"/>
                <a:gd name="connsiteX678" fmla="*/ 518165 w 676789"/>
                <a:gd name="connsiteY678" fmla="*/ 131762 h 1006475"/>
                <a:gd name="connsiteX679" fmla="*/ 515989 w 676789"/>
                <a:gd name="connsiteY679" fmla="*/ 131762 h 1006475"/>
                <a:gd name="connsiteX680" fmla="*/ 515989 w 676789"/>
                <a:gd name="connsiteY680" fmla="*/ 127529 h 1006475"/>
                <a:gd name="connsiteX681" fmla="*/ 518165 w 676789"/>
                <a:gd name="connsiteY681" fmla="*/ 127529 h 1006475"/>
                <a:gd name="connsiteX682" fmla="*/ 520340 w 676789"/>
                <a:gd name="connsiteY682" fmla="*/ 125412 h 1006475"/>
                <a:gd name="connsiteX683" fmla="*/ 542095 w 676789"/>
                <a:gd name="connsiteY683" fmla="*/ 110595 h 1006475"/>
                <a:gd name="connsiteX684" fmla="*/ 563850 w 676789"/>
                <a:gd name="connsiteY684" fmla="*/ 100012 h 1006475"/>
                <a:gd name="connsiteX685" fmla="*/ 541834 w 676789"/>
                <a:gd name="connsiteY685" fmla="*/ 82550 h 1006475"/>
                <a:gd name="connsiteX686" fmla="*/ 543977 w 676789"/>
                <a:gd name="connsiteY686" fmla="*/ 86859 h 1006475"/>
                <a:gd name="connsiteX687" fmla="*/ 507543 w 676789"/>
                <a:gd name="connsiteY687" fmla="*/ 110558 h 1006475"/>
                <a:gd name="connsiteX688" fmla="*/ 505400 w 676789"/>
                <a:gd name="connsiteY688" fmla="*/ 112713 h 1006475"/>
                <a:gd name="connsiteX689" fmla="*/ 503257 w 676789"/>
                <a:gd name="connsiteY689" fmla="*/ 112713 h 1006475"/>
                <a:gd name="connsiteX690" fmla="*/ 503257 w 676789"/>
                <a:gd name="connsiteY690" fmla="*/ 108404 h 1006475"/>
                <a:gd name="connsiteX691" fmla="*/ 541834 w 676789"/>
                <a:gd name="connsiteY691" fmla="*/ 82550 h 1006475"/>
                <a:gd name="connsiteX692" fmla="*/ 526997 w 676789"/>
                <a:gd name="connsiteY692" fmla="*/ 69850 h 1006475"/>
                <a:gd name="connsiteX693" fmla="*/ 529137 w 676789"/>
                <a:gd name="connsiteY693" fmla="*/ 69850 h 1006475"/>
                <a:gd name="connsiteX694" fmla="*/ 531277 w 676789"/>
                <a:gd name="connsiteY694" fmla="*/ 71926 h 1006475"/>
                <a:gd name="connsiteX695" fmla="*/ 529137 w 676789"/>
                <a:gd name="connsiteY695" fmla="*/ 74002 h 1006475"/>
                <a:gd name="connsiteX696" fmla="*/ 488483 w 676789"/>
                <a:gd name="connsiteY696" fmla="*/ 96838 h 1006475"/>
                <a:gd name="connsiteX697" fmla="*/ 486343 w 676789"/>
                <a:gd name="connsiteY697" fmla="*/ 96838 h 1006475"/>
                <a:gd name="connsiteX698" fmla="*/ 484203 w 676789"/>
                <a:gd name="connsiteY698" fmla="*/ 92686 h 1006475"/>
                <a:gd name="connsiteX699" fmla="*/ 526997 w 676789"/>
                <a:gd name="connsiteY699" fmla="*/ 69850 h 1006475"/>
                <a:gd name="connsiteX700" fmla="*/ 503178 w 676789"/>
                <a:gd name="connsiteY700" fmla="*/ 53975 h 1006475"/>
                <a:gd name="connsiteX701" fmla="*/ 505322 w 676789"/>
                <a:gd name="connsiteY701" fmla="*/ 53975 h 1006475"/>
                <a:gd name="connsiteX702" fmla="*/ 507465 w 676789"/>
                <a:gd name="connsiteY702" fmla="*/ 56173 h 1006475"/>
                <a:gd name="connsiteX703" fmla="*/ 505322 w 676789"/>
                <a:gd name="connsiteY703" fmla="*/ 58371 h 1006475"/>
                <a:gd name="connsiteX704" fmla="*/ 466745 w 676789"/>
                <a:gd name="connsiteY704" fmla="*/ 82550 h 1006475"/>
                <a:gd name="connsiteX705" fmla="*/ 464602 w 676789"/>
                <a:gd name="connsiteY705" fmla="*/ 82550 h 1006475"/>
                <a:gd name="connsiteX706" fmla="*/ 464602 w 676789"/>
                <a:gd name="connsiteY706" fmla="*/ 78154 h 1006475"/>
                <a:gd name="connsiteX707" fmla="*/ 501035 w 676789"/>
                <a:gd name="connsiteY707" fmla="*/ 56173 h 1006475"/>
                <a:gd name="connsiteX708" fmla="*/ 503178 w 676789"/>
                <a:gd name="connsiteY708" fmla="*/ 53975 h 1006475"/>
                <a:gd name="connsiteX709" fmla="*/ 492609 w 676789"/>
                <a:gd name="connsiteY709" fmla="*/ 42862 h 1006475"/>
                <a:gd name="connsiteX710" fmla="*/ 494764 w 676789"/>
                <a:gd name="connsiteY710" fmla="*/ 45103 h 1006475"/>
                <a:gd name="connsiteX711" fmla="*/ 494764 w 676789"/>
                <a:gd name="connsiteY711" fmla="*/ 47344 h 1006475"/>
                <a:gd name="connsiteX712" fmla="*/ 492609 w 676789"/>
                <a:gd name="connsiteY712" fmla="*/ 47344 h 1006475"/>
                <a:gd name="connsiteX713" fmla="*/ 490455 w 676789"/>
                <a:gd name="connsiteY713" fmla="*/ 49585 h 1006475"/>
                <a:gd name="connsiteX714" fmla="*/ 449520 w 676789"/>
                <a:gd name="connsiteY714" fmla="*/ 71997 h 1006475"/>
                <a:gd name="connsiteX715" fmla="*/ 443057 w 676789"/>
                <a:gd name="connsiteY715" fmla="*/ 76480 h 1006475"/>
                <a:gd name="connsiteX716" fmla="*/ 438748 w 676789"/>
                <a:gd name="connsiteY716" fmla="*/ 78721 h 1006475"/>
                <a:gd name="connsiteX717" fmla="*/ 438748 w 676789"/>
                <a:gd name="connsiteY717" fmla="*/ 80962 h 1006475"/>
                <a:gd name="connsiteX718" fmla="*/ 436593 w 676789"/>
                <a:gd name="connsiteY718" fmla="*/ 76480 h 1006475"/>
                <a:gd name="connsiteX719" fmla="*/ 438748 w 676789"/>
                <a:gd name="connsiteY719" fmla="*/ 74238 h 1006475"/>
                <a:gd name="connsiteX720" fmla="*/ 447366 w 676789"/>
                <a:gd name="connsiteY720" fmla="*/ 69756 h 1006475"/>
                <a:gd name="connsiteX721" fmla="*/ 486146 w 676789"/>
                <a:gd name="connsiteY721" fmla="*/ 47344 h 1006475"/>
                <a:gd name="connsiteX722" fmla="*/ 490455 w 676789"/>
                <a:gd name="connsiteY722" fmla="*/ 45103 h 1006475"/>
                <a:gd name="connsiteX723" fmla="*/ 492609 w 676789"/>
                <a:gd name="connsiteY723" fmla="*/ 42862 h 1006475"/>
                <a:gd name="connsiteX724" fmla="*/ 460322 w 676789"/>
                <a:gd name="connsiteY724" fmla="*/ 34925 h 1006475"/>
                <a:gd name="connsiteX725" fmla="*/ 462462 w 676789"/>
                <a:gd name="connsiteY725" fmla="*/ 34925 h 1006475"/>
                <a:gd name="connsiteX726" fmla="*/ 464602 w 676789"/>
                <a:gd name="connsiteY726" fmla="*/ 34925 h 1006475"/>
                <a:gd name="connsiteX727" fmla="*/ 462462 w 676789"/>
                <a:gd name="connsiteY727" fmla="*/ 39158 h 1006475"/>
                <a:gd name="connsiteX728" fmla="*/ 428227 w 676789"/>
                <a:gd name="connsiteY728" fmla="*/ 58208 h 1006475"/>
                <a:gd name="connsiteX729" fmla="*/ 426087 w 676789"/>
                <a:gd name="connsiteY729" fmla="*/ 60325 h 1006475"/>
                <a:gd name="connsiteX730" fmla="*/ 423948 w 676789"/>
                <a:gd name="connsiteY730" fmla="*/ 62442 h 1006475"/>
                <a:gd name="connsiteX731" fmla="*/ 419668 w 676789"/>
                <a:gd name="connsiteY731" fmla="*/ 64558 h 1006475"/>
                <a:gd name="connsiteX732" fmla="*/ 419668 w 676789"/>
                <a:gd name="connsiteY732" fmla="*/ 66675 h 1006475"/>
                <a:gd name="connsiteX733" fmla="*/ 417528 w 676789"/>
                <a:gd name="connsiteY733" fmla="*/ 66675 h 1006475"/>
                <a:gd name="connsiteX734" fmla="*/ 415389 w 676789"/>
                <a:gd name="connsiteY734" fmla="*/ 64558 h 1006475"/>
                <a:gd name="connsiteX735" fmla="*/ 415389 w 676789"/>
                <a:gd name="connsiteY735" fmla="*/ 62442 h 1006475"/>
                <a:gd name="connsiteX736" fmla="*/ 417528 w 676789"/>
                <a:gd name="connsiteY736" fmla="*/ 60325 h 1006475"/>
                <a:gd name="connsiteX737" fmla="*/ 421808 w 676789"/>
                <a:gd name="connsiteY737" fmla="*/ 58208 h 1006475"/>
                <a:gd name="connsiteX738" fmla="*/ 423948 w 676789"/>
                <a:gd name="connsiteY738" fmla="*/ 56092 h 1006475"/>
                <a:gd name="connsiteX739" fmla="*/ 460322 w 676789"/>
                <a:gd name="connsiteY739" fmla="*/ 34925 h 1006475"/>
                <a:gd name="connsiteX740" fmla="*/ 447522 w 676789"/>
                <a:gd name="connsiteY740" fmla="*/ 23812 h 1006475"/>
                <a:gd name="connsiteX741" fmla="*/ 449712 w 676789"/>
                <a:gd name="connsiteY741" fmla="*/ 23812 h 1006475"/>
                <a:gd name="connsiteX742" fmla="*/ 451902 w 676789"/>
                <a:gd name="connsiteY742" fmla="*/ 26017 h 1006475"/>
                <a:gd name="connsiteX743" fmla="*/ 449712 w 676789"/>
                <a:gd name="connsiteY743" fmla="*/ 28222 h 1006475"/>
                <a:gd name="connsiteX744" fmla="*/ 447522 w 676789"/>
                <a:gd name="connsiteY744" fmla="*/ 28222 h 1006475"/>
                <a:gd name="connsiteX745" fmla="*/ 410298 w 676789"/>
                <a:gd name="connsiteY745" fmla="*/ 50271 h 1006475"/>
                <a:gd name="connsiteX746" fmla="*/ 408109 w 676789"/>
                <a:gd name="connsiteY746" fmla="*/ 54680 h 1006475"/>
                <a:gd name="connsiteX747" fmla="*/ 401540 w 676789"/>
                <a:gd name="connsiteY747" fmla="*/ 56885 h 1006475"/>
                <a:gd name="connsiteX748" fmla="*/ 397160 w 676789"/>
                <a:gd name="connsiteY748" fmla="*/ 59090 h 1006475"/>
                <a:gd name="connsiteX749" fmla="*/ 394971 w 676789"/>
                <a:gd name="connsiteY749" fmla="*/ 61295 h 1006475"/>
                <a:gd name="connsiteX750" fmla="*/ 392781 w 676789"/>
                <a:gd name="connsiteY750" fmla="*/ 63500 h 1006475"/>
                <a:gd name="connsiteX751" fmla="*/ 390591 w 676789"/>
                <a:gd name="connsiteY751" fmla="*/ 63500 h 1006475"/>
                <a:gd name="connsiteX752" fmla="*/ 390591 w 676789"/>
                <a:gd name="connsiteY752" fmla="*/ 59090 h 1006475"/>
                <a:gd name="connsiteX753" fmla="*/ 392781 w 676789"/>
                <a:gd name="connsiteY753" fmla="*/ 59090 h 1006475"/>
                <a:gd name="connsiteX754" fmla="*/ 397160 w 676789"/>
                <a:gd name="connsiteY754" fmla="*/ 54680 h 1006475"/>
                <a:gd name="connsiteX755" fmla="*/ 401540 w 676789"/>
                <a:gd name="connsiteY755" fmla="*/ 52475 h 1006475"/>
                <a:gd name="connsiteX756" fmla="*/ 405919 w 676789"/>
                <a:gd name="connsiteY756" fmla="*/ 48066 h 1006475"/>
                <a:gd name="connsiteX757" fmla="*/ 443143 w 676789"/>
                <a:gd name="connsiteY757" fmla="*/ 26017 h 1006475"/>
                <a:gd name="connsiteX758" fmla="*/ 447522 w 676789"/>
                <a:gd name="connsiteY758" fmla="*/ 23812 h 1006475"/>
                <a:gd name="connsiteX759" fmla="*/ 419547 w 676789"/>
                <a:gd name="connsiteY759" fmla="*/ 15875 h 1006475"/>
                <a:gd name="connsiteX760" fmla="*/ 419547 w 676789"/>
                <a:gd name="connsiteY760" fmla="*/ 20240 h 1006475"/>
                <a:gd name="connsiteX761" fmla="*/ 388855 w 676789"/>
                <a:gd name="connsiteY761" fmla="*/ 42069 h 1006475"/>
                <a:gd name="connsiteX762" fmla="*/ 384471 w 676789"/>
                <a:gd name="connsiteY762" fmla="*/ 46434 h 1006475"/>
                <a:gd name="connsiteX763" fmla="*/ 380086 w 676789"/>
                <a:gd name="connsiteY763" fmla="*/ 48617 h 1006475"/>
                <a:gd name="connsiteX764" fmla="*/ 377894 w 676789"/>
                <a:gd name="connsiteY764" fmla="*/ 50800 h 1006475"/>
                <a:gd name="connsiteX765" fmla="*/ 375702 w 676789"/>
                <a:gd name="connsiteY765" fmla="*/ 46434 h 1006475"/>
                <a:gd name="connsiteX766" fmla="*/ 380086 w 676789"/>
                <a:gd name="connsiteY766" fmla="*/ 44251 h 1006475"/>
                <a:gd name="connsiteX767" fmla="*/ 384471 w 676789"/>
                <a:gd name="connsiteY767" fmla="*/ 42069 h 1006475"/>
                <a:gd name="connsiteX768" fmla="*/ 415163 w 676789"/>
                <a:gd name="connsiteY768" fmla="*/ 18058 h 1006475"/>
                <a:gd name="connsiteX769" fmla="*/ 417355 w 676789"/>
                <a:gd name="connsiteY769" fmla="*/ 18058 h 1006475"/>
                <a:gd name="connsiteX770" fmla="*/ 419547 w 676789"/>
                <a:gd name="connsiteY770" fmla="*/ 15875 h 1006475"/>
                <a:gd name="connsiteX771" fmla="*/ 284013 w 676789"/>
                <a:gd name="connsiteY771" fmla="*/ 11112 h 1006475"/>
                <a:gd name="connsiteX772" fmla="*/ 286202 w 676789"/>
                <a:gd name="connsiteY772" fmla="*/ 15386 h 1006475"/>
                <a:gd name="connsiteX773" fmla="*/ 251191 w 676789"/>
                <a:gd name="connsiteY773" fmla="*/ 36756 h 1006475"/>
                <a:gd name="connsiteX774" fmla="*/ 244626 w 676789"/>
                <a:gd name="connsiteY774" fmla="*/ 41030 h 1006475"/>
                <a:gd name="connsiteX775" fmla="*/ 229309 w 676789"/>
                <a:gd name="connsiteY775" fmla="*/ 51716 h 1006475"/>
                <a:gd name="connsiteX776" fmla="*/ 220556 w 676789"/>
                <a:gd name="connsiteY776" fmla="*/ 60264 h 1006475"/>
                <a:gd name="connsiteX777" fmla="*/ 211803 w 676789"/>
                <a:gd name="connsiteY777" fmla="*/ 66675 h 1006475"/>
                <a:gd name="connsiteX778" fmla="*/ 209615 w 676789"/>
                <a:gd name="connsiteY778" fmla="*/ 66675 h 1006475"/>
                <a:gd name="connsiteX779" fmla="*/ 209615 w 676789"/>
                <a:gd name="connsiteY779" fmla="*/ 62401 h 1006475"/>
                <a:gd name="connsiteX780" fmla="*/ 220556 w 676789"/>
                <a:gd name="connsiteY780" fmla="*/ 55990 h 1006475"/>
                <a:gd name="connsiteX781" fmla="*/ 235873 w 676789"/>
                <a:gd name="connsiteY781" fmla="*/ 43167 h 1006475"/>
                <a:gd name="connsiteX782" fmla="*/ 242438 w 676789"/>
                <a:gd name="connsiteY782" fmla="*/ 36756 h 1006475"/>
                <a:gd name="connsiteX783" fmla="*/ 284013 w 676789"/>
                <a:gd name="connsiteY783" fmla="*/ 11112 h 1006475"/>
                <a:gd name="connsiteX784" fmla="*/ 261868 w 676789"/>
                <a:gd name="connsiteY784" fmla="*/ 9525 h 1006475"/>
                <a:gd name="connsiteX785" fmla="*/ 264016 w 676789"/>
                <a:gd name="connsiteY785" fmla="*/ 9525 h 1006475"/>
                <a:gd name="connsiteX786" fmla="*/ 266164 w 676789"/>
                <a:gd name="connsiteY786" fmla="*/ 11679 h 1006475"/>
                <a:gd name="connsiteX787" fmla="*/ 264016 w 676789"/>
                <a:gd name="connsiteY787" fmla="*/ 13834 h 1006475"/>
                <a:gd name="connsiteX788" fmla="*/ 231799 w 676789"/>
                <a:gd name="connsiteY788" fmla="*/ 39687 h 1006475"/>
                <a:gd name="connsiteX789" fmla="*/ 225356 w 676789"/>
                <a:gd name="connsiteY789" fmla="*/ 46151 h 1006475"/>
                <a:gd name="connsiteX790" fmla="*/ 210321 w 676789"/>
                <a:gd name="connsiteY790" fmla="*/ 59078 h 1006475"/>
                <a:gd name="connsiteX791" fmla="*/ 199582 w 676789"/>
                <a:gd name="connsiteY791" fmla="*/ 67695 h 1006475"/>
                <a:gd name="connsiteX792" fmla="*/ 197434 w 676789"/>
                <a:gd name="connsiteY792" fmla="*/ 69850 h 1006475"/>
                <a:gd name="connsiteX793" fmla="*/ 195287 w 676789"/>
                <a:gd name="connsiteY793" fmla="*/ 69850 h 1006475"/>
                <a:gd name="connsiteX794" fmla="*/ 195287 w 676789"/>
                <a:gd name="connsiteY794" fmla="*/ 65541 h 1006475"/>
                <a:gd name="connsiteX795" fmla="*/ 199582 w 676789"/>
                <a:gd name="connsiteY795" fmla="*/ 63386 h 1006475"/>
                <a:gd name="connsiteX796" fmla="*/ 216764 w 676789"/>
                <a:gd name="connsiteY796" fmla="*/ 48305 h 1006475"/>
                <a:gd name="connsiteX797" fmla="*/ 223208 w 676789"/>
                <a:gd name="connsiteY797" fmla="*/ 41842 h 1006475"/>
                <a:gd name="connsiteX798" fmla="*/ 255425 w 676789"/>
                <a:gd name="connsiteY798" fmla="*/ 13834 h 1006475"/>
                <a:gd name="connsiteX799" fmla="*/ 261868 w 676789"/>
                <a:gd name="connsiteY799" fmla="*/ 9525 h 1006475"/>
                <a:gd name="connsiteX800" fmla="*/ 395280 w 676789"/>
                <a:gd name="connsiteY800" fmla="*/ 6350 h 1006475"/>
                <a:gd name="connsiteX801" fmla="*/ 397397 w 676789"/>
                <a:gd name="connsiteY801" fmla="*/ 6350 h 1006475"/>
                <a:gd name="connsiteX802" fmla="*/ 399514 w 676789"/>
                <a:gd name="connsiteY802" fmla="*/ 8533 h 1006475"/>
                <a:gd name="connsiteX803" fmla="*/ 399514 w 676789"/>
                <a:gd name="connsiteY803" fmla="*/ 10715 h 1006475"/>
                <a:gd name="connsiteX804" fmla="*/ 393164 w 676789"/>
                <a:gd name="connsiteY804" fmla="*/ 12898 h 1006475"/>
                <a:gd name="connsiteX805" fmla="*/ 361414 w 676789"/>
                <a:gd name="connsiteY805" fmla="*/ 34726 h 1006475"/>
                <a:gd name="connsiteX806" fmla="*/ 357180 w 676789"/>
                <a:gd name="connsiteY806" fmla="*/ 39092 h 1006475"/>
                <a:gd name="connsiteX807" fmla="*/ 352947 w 676789"/>
                <a:gd name="connsiteY807" fmla="*/ 41275 h 1006475"/>
                <a:gd name="connsiteX808" fmla="*/ 350830 w 676789"/>
                <a:gd name="connsiteY808" fmla="*/ 41275 h 1006475"/>
                <a:gd name="connsiteX809" fmla="*/ 350830 w 676789"/>
                <a:gd name="connsiteY809" fmla="*/ 36909 h 1006475"/>
                <a:gd name="connsiteX810" fmla="*/ 357180 w 676789"/>
                <a:gd name="connsiteY810" fmla="*/ 34726 h 1006475"/>
                <a:gd name="connsiteX811" fmla="*/ 386814 w 676789"/>
                <a:gd name="connsiteY811" fmla="*/ 12898 h 1006475"/>
                <a:gd name="connsiteX812" fmla="*/ 393164 w 676789"/>
                <a:gd name="connsiteY812" fmla="*/ 8533 h 1006475"/>
                <a:gd name="connsiteX813" fmla="*/ 395280 w 676789"/>
                <a:gd name="connsiteY813" fmla="*/ 6350 h 1006475"/>
                <a:gd name="connsiteX814" fmla="*/ 367219 w 676789"/>
                <a:gd name="connsiteY814" fmla="*/ 4762 h 1006475"/>
                <a:gd name="connsiteX815" fmla="*/ 369352 w 676789"/>
                <a:gd name="connsiteY815" fmla="*/ 4762 h 1006475"/>
                <a:gd name="connsiteX816" fmla="*/ 369352 w 676789"/>
                <a:gd name="connsiteY816" fmla="*/ 6927 h 1006475"/>
                <a:gd name="connsiteX817" fmla="*/ 367219 w 676789"/>
                <a:gd name="connsiteY817" fmla="*/ 9091 h 1006475"/>
                <a:gd name="connsiteX818" fmla="*/ 362952 w 676789"/>
                <a:gd name="connsiteY818" fmla="*/ 11256 h 1006475"/>
                <a:gd name="connsiteX819" fmla="*/ 330954 w 676789"/>
                <a:gd name="connsiteY819" fmla="*/ 30739 h 1006475"/>
                <a:gd name="connsiteX820" fmla="*/ 324554 w 676789"/>
                <a:gd name="connsiteY820" fmla="*/ 35069 h 1006475"/>
                <a:gd name="connsiteX821" fmla="*/ 318155 w 676789"/>
                <a:gd name="connsiteY821" fmla="*/ 43728 h 1006475"/>
                <a:gd name="connsiteX822" fmla="*/ 311755 w 676789"/>
                <a:gd name="connsiteY822" fmla="*/ 45893 h 1006475"/>
                <a:gd name="connsiteX823" fmla="*/ 309622 w 676789"/>
                <a:gd name="connsiteY823" fmla="*/ 48057 h 1006475"/>
                <a:gd name="connsiteX824" fmla="*/ 305355 w 676789"/>
                <a:gd name="connsiteY824" fmla="*/ 52387 h 1006475"/>
                <a:gd name="connsiteX825" fmla="*/ 303222 w 676789"/>
                <a:gd name="connsiteY825" fmla="*/ 52387 h 1006475"/>
                <a:gd name="connsiteX826" fmla="*/ 303222 w 676789"/>
                <a:gd name="connsiteY826" fmla="*/ 48057 h 1006475"/>
                <a:gd name="connsiteX827" fmla="*/ 305355 w 676789"/>
                <a:gd name="connsiteY827" fmla="*/ 48057 h 1006475"/>
                <a:gd name="connsiteX828" fmla="*/ 309622 w 676789"/>
                <a:gd name="connsiteY828" fmla="*/ 43728 h 1006475"/>
                <a:gd name="connsiteX829" fmla="*/ 318155 w 676789"/>
                <a:gd name="connsiteY829" fmla="*/ 35069 h 1006475"/>
                <a:gd name="connsiteX830" fmla="*/ 324554 w 676789"/>
                <a:gd name="connsiteY830" fmla="*/ 30739 h 1006475"/>
                <a:gd name="connsiteX831" fmla="*/ 354419 w 676789"/>
                <a:gd name="connsiteY831" fmla="*/ 11256 h 1006475"/>
                <a:gd name="connsiteX832" fmla="*/ 360819 w 676789"/>
                <a:gd name="connsiteY832" fmla="*/ 6927 h 1006475"/>
                <a:gd name="connsiteX833" fmla="*/ 367219 w 676789"/>
                <a:gd name="connsiteY833" fmla="*/ 4762 h 1006475"/>
                <a:gd name="connsiteX834" fmla="*/ 328573 w 676789"/>
                <a:gd name="connsiteY834" fmla="*/ 0 h 1006475"/>
                <a:gd name="connsiteX835" fmla="*/ 330707 w 676789"/>
                <a:gd name="connsiteY835" fmla="*/ 0 h 1006475"/>
                <a:gd name="connsiteX836" fmla="*/ 332840 w 676789"/>
                <a:gd name="connsiteY836" fmla="*/ 4417 h 1006475"/>
                <a:gd name="connsiteX837" fmla="*/ 330707 w 676789"/>
                <a:gd name="connsiteY837" fmla="*/ 4417 h 1006475"/>
                <a:gd name="connsiteX838" fmla="*/ 326440 w 676789"/>
                <a:gd name="connsiteY838" fmla="*/ 4417 h 1006475"/>
                <a:gd name="connsiteX839" fmla="*/ 315774 w 676789"/>
                <a:gd name="connsiteY839" fmla="*/ 8835 h 1006475"/>
                <a:gd name="connsiteX840" fmla="*/ 285909 w 676789"/>
                <a:gd name="connsiteY840" fmla="*/ 33130 h 1006475"/>
                <a:gd name="connsiteX841" fmla="*/ 281643 w 676789"/>
                <a:gd name="connsiteY841" fmla="*/ 37548 h 1006475"/>
                <a:gd name="connsiteX842" fmla="*/ 270976 w 676789"/>
                <a:gd name="connsiteY842" fmla="*/ 46382 h 1006475"/>
                <a:gd name="connsiteX843" fmla="*/ 266710 w 676789"/>
                <a:gd name="connsiteY843" fmla="*/ 48591 h 1006475"/>
                <a:gd name="connsiteX844" fmla="*/ 266710 w 676789"/>
                <a:gd name="connsiteY844" fmla="*/ 50800 h 1006475"/>
                <a:gd name="connsiteX845" fmla="*/ 264577 w 676789"/>
                <a:gd name="connsiteY845" fmla="*/ 46382 h 1006475"/>
                <a:gd name="connsiteX846" fmla="*/ 273110 w 676789"/>
                <a:gd name="connsiteY846" fmla="*/ 37548 h 1006475"/>
                <a:gd name="connsiteX847" fmla="*/ 279509 w 676789"/>
                <a:gd name="connsiteY847" fmla="*/ 33130 h 1006475"/>
                <a:gd name="connsiteX848" fmla="*/ 307241 w 676789"/>
                <a:gd name="connsiteY848" fmla="*/ 8835 h 1006475"/>
                <a:gd name="connsiteX849" fmla="*/ 315774 w 676789"/>
                <a:gd name="connsiteY849" fmla="*/ 4417 h 1006475"/>
                <a:gd name="connsiteX850" fmla="*/ 320040 w 676789"/>
                <a:gd name="connsiteY850" fmla="*/ 4417 h 1006475"/>
                <a:gd name="connsiteX851" fmla="*/ 328573 w 676789"/>
                <a:gd name="connsiteY851" fmla="*/ 0 h 1006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</a:cxnLst>
              <a:rect l="l" t="t" r="r" b="b"/>
              <a:pathLst>
                <a:path w="676789" h="1006475">
                  <a:moveTo>
                    <a:pt x="612728" y="981075"/>
                  </a:moveTo>
                  <a:cubicBezTo>
                    <a:pt x="614865" y="981075"/>
                    <a:pt x="614865" y="981075"/>
                    <a:pt x="614865" y="981075"/>
                  </a:cubicBezTo>
                  <a:cubicBezTo>
                    <a:pt x="614865" y="981075"/>
                    <a:pt x="617002" y="983192"/>
                    <a:pt x="614865" y="983192"/>
                  </a:cubicBezTo>
                  <a:cubicBezTo>
                    <a:pt x="608454" y="987425"/>
                    <a:pt x="602043" y="991658"/>
                    <a:pt x="595632" y="993775"/>
                  </a:cubicBezTo>
                  <a:cubicBezTo>
                    <a:pt x="584947" y="998008"/>
                    <a:pt x="576399" y="1002242"/>
                    <a:pt x="565713" y="1006475"/>
                  </a:cubicBezTo>
                  <a:cubicBezTo>
                    <a:pt x="565713" y="1006475"/>
                    <a:pt x="565713" y="1006475"/>
                    <a:pt x="563576" y="1006475"/>
                  </a:cubicBezTo>
                  <a:cubicBezTo>
                    <a:pt x="563576" y="1006475"/>
                    <a:pt x="563576" y="1006475"/>
                    <a:pt x="561439" y="1006475"/>
                  </a:cubicBezTo>
                  <a:cubicBezTo>
                    <a:pt x="561439" y="1004358"/>
                    <a:pt x="561439" y="1004358"/>
                    <a:pt x="563576" y="1004358"/>
                  </a:cubicBezTo>
                  <a:cubicBezTo>
                    <a:pt x="574261" y="1000125"/>
                    <a:pt x="582810" y="995892"/>
                    <a:pt x="593495" y="989542"/>
                  </a:cubicBezTo>
                  <a:cubicBezTo>
                    <a:pt x="599906" y="987425"/>
                    <a:pt x="606317" y="983192"/>
                    <a:pt x="612728" y="981075"/>
                  </a:cubicBezTo>
                  <a:close/>
                  <a:moveTo>
                    <a:pt x="636513" y="941387"/>
                  </a:moveTo>
                  <a:cubicBezTo>
                    <a:pt x="638663" y="941387"/>
                    <a:pt x="640814" y="945683"/>
                    <a:pt x="638663" y="945683"/>
                  </a:cubicBezTo>
                  <a:cubicBezTo>
                    <a:pt x="636513" y="947830"/>
                    <a:pt x="634362" y="947830"/>
                    <a:pt x="632211" y="947830"/>
                  </a:cubicBezTo>
                  <a:cubicBezTo>
                    <a:pt x="615005" y="956422"/>
                    <a:pt x="599949" y="965013"/>
                    <a:pt x="582742" y="975752"/>
                  </a:cubicBezTo>
                  <a:cubicBezTo>
                    <a:pt x="582742" y="975752"/>
                    <a:pt x="580592" y="977900"/>
                    <a:pt x="578441" y="977900"/>
                  </a:cubicBezTo>
                  <a:cubicBezTo>
                    <a:pt x="578441" y="977900"/>
                    <a:pt x="576290" y="977900"/>
                    <a:pt x="576290" y="977900"/>
                  </a:cubicBezTo>
                  <a:cubicBezTo>
                    <a:pt x="574139" y="977900"/>
                    <a:pt x="574139" y="975752"/>
                    <a:pt x="576290" y="973604"/>
                  </a:cubicBezTo>
                  <a:cubicBezTo>
                    <a:pt x="578441" y="973604"/>
                    <a:pt x="578441" y="971456"/>
                    <a:pt x="580592" y="971456"/>
                  </a:cubicBezTo>
                  <a:cubicBezTo>
                    <a:pt x="584893" y="969309"/>
                    <a:pt x="587044" y="967161"/>
                    <a:pt x="589195" y="967161"/>
                  </a:cubicBezTo>
                  <a:cubicBezTo>
                    <a:pt x="604251" y="958569"/>
                    <a:pt x="619306" y="949978"/>
                    <a:pt x="636513" y="941387"/>
                  </a:cubicBezTo>
                  <a:close/>
                  <a:moveTo>
                    <a:pt x="642931" y="914400"/>
                  </a:moveTo>
                  <a:cubicBezTo>
                    <a:pt x="645048" y="914400"/>
                    <a:pt x="645048" y="914400"/>
                    <a:pt x="645048" y="914400"/>
                  </a:cubicBezTo>
                  <a:cubicBezTo>
                    <a:pt x="647164" y="914400"/>
                    <a:pt x="647164" y="916483"/>
                    <a:pt x="645048" y="916483"/>
                  </a:cubicBezTo>
                  <a:cubicBezTo>
                    <a:pt x="632348" y="924818"/>
                    <a:pt x="619648" y="931069"/>
                    <a:pt x="606948" y="937320"/>
                  </a:cubicBezTo>
                  <a:cubicBezTo>
                    <a:pt x="604831" y="937320"/>
                    <a:pt x="602714" y="937320"/>
                    <a:pt x="600598" y="939403"/>
                  </a:cubicBezTo>
                  <a:cubicBezTo>
                    <a:pt x="594248" y="941487"/>
                    <a:pt x="587898" y="943571"/>
                    <a:pt x="581548" y="947738"/>
                  </a:cubicBezTo>
                  <a:cubicBezTo>
                    <a:pt x="579431" y="947738"/>
                    <a:pt x="577314" y="945654"/>
                    <a:pt x="579431" y="943571"/>
                  </a:cubicBezTo>
                  <a:cubicBezTo>
                    <a:pt x="587898" y="939403"/>
                    <a:pt x="596364" y="937320"/>
                    <a:pt x="602714" y="933152"/>
                  </a:cubicBezTo>
                  <a:cubicBezTo>
                    <a:pt x="604831" y="933152"/>
                    <a:pt x="606948" y="931069"/>
                    <a:pt x="609064" y="931069"/>
                  </a:cubicBezTo>
                  <a:cubicBezTo>
                    <a:pt x="619648" y="924818"/>
                    <a:pt x="632348" y="920651"/>
                    <a:pt x="642931" y="914400"/>
                  </a:cubicBezTo>
                  <a:close/>
                  <a:moveTo>
                    <a:pt x="656888" y="892175"/>
                  </a:moveTo>
                  <a:cubicBezTo>
                    <a:pt x="659071" y="892175"/>
                    <a:pt x="661254" y="892175"/>
                    <a:pt x="663437" y="892175"/>
                  </a:cubicBezTo>
                  <a:cubicBezTo>
                    <a:pt x="663437" y="892175"/>
                    <a:pt x="665619" y="892175"/>
                    <a:pt x="665619" y="892175"/>
                  </a:cubicBezTo>
                  <a:cubicBezTo>
                    <a:pt x="667802" y="892175"/>
                    <a:pt x="667802" y="896408"/>
                    <a:pt x="665619" y="896408"/>
                  </a:cubicBezTo>
                  <a:cubicBezTo>
                    <a:pt x="663437" y="896408"/>
                    <a:pt x="663437" y="896408"/>
                    <a:pt x="663437" y="896408"/>
                  </a:cubicBezTo>
                  <a:cubicBezTo>
                    <a:pt x="659071" y="896408"/>
                    <a:pt x="656888" y="896408"/>
                    <a:pt x="654705" y="896408"/>
                  </a:cubicBezTo>
                  <a:cubicBezTo>
                    <a:pt x="648157" y="898525"/>
                    <a:pt x="639426" y="900642"/>
                    <a:pt x="632877" y="904875"/>
                  </a:cubicBezTo>
                  <a:cubicBezTo>
                    <a:pt x="626329" y="906992"/>
                    <a:pt x="619780" y="909108"/>
                    <a:pt x="615415" y="911225"/>
                  </a:cubicBezTo>
                  <a:cubicBezTo>
                    <a:pt x="613232" y="911225"/>
                    <a:pt x="611049" y="913342"/>
                    <a:pt x="608866" y="913342"/>
                  </a:cubicBezTo>
                  <a:cubicBezTo>
                    <a:pt x="606683" y="915458"/>
                    <a:pt x="604501" y="915458"/>
                    <a:pt x="602318" y="915458"/>
                  </a:cubicBezTo>
                  <a:cubicBezTo>
                    <a:pt x="602318" y="917575"/>
                    <a:pt x="602318" y="917575"/>
                    <a:pt x="602318" y="917575"/>
                  </a:cubicBezTo>
                  <a:cubicBezTo>
                    <a:pt x="600135" y="917575"/>
                    <a:pt x="597952" y="913342"/>
                    <a:pt x="600135" y="913342"/>
                  </a:cubicBezTo>
                  <a:cubicBezTo>
                    <a:pt x="604501" y="911225"/>
                    <a:pt x="608866" y="909108"/>
                    <a:pt x="611049" y="909108"/>
                  </a:cubicBezTo>
                  <a:cubicBezTo>
                    <a:pt x="613232" y="906992"/>
                    <a:pt x="615415" y="906992"/>
                    <a:pt x="617598" y="906992"/>
                  </a:cubicBezTo>
                  <a:cubicBezTo>
                    <a:pt x="630694" y="900642"/>
                    <a:pt x="643791" y="894292"/>
                    <a:pt x="656888" y="892175"/>
                  </a:cubicBezTo>
                  <a:close/>
                  <a:moveTo>
                    <a:pt x="671438" y="866775"/>
                  </a:moveTo>
                  <a:cubicBezTo>
                    <a:pt x="675739" y="866775"/>
                    <a:pt x="675739" y="871084"/>
                    <a:pt x="671438" y="871084"/>
                  </a:cubicBezTo>
                  <a:cubicBezTo>
                    <a:pt x="671438" y="871084"/>
                    <a:pt x="671438" y="871084"/>
                    <a:pt x="669287" y="871084"/>
                  </a:cubicBezTo>
                  <a:cubicBezTo>
                    <a:pt x="667136" y="871084"/>
                    <a:pt x="662834" y="873238"/>
                    <a:pt x="660684" y="873238"/>
                  </a:cubicBezTo>
                  <a:cubicBezTo>
                    <a:pt x="654231" y="875393"/>
                    <a:pt x="647779" y="879702"/>
                    <a:pt x="641326" y="881856"/>
                  </a:cubicBezTo>
                  <a:cubicBezTo>
                    <a:pt x="634874" y="886165"/>
                    <a:pt x="626271" y="890474"/>
                    <a:pt x="619818" y="894783"/>
                  </a:cubicBezTo>
                  <a:cubicBezTo>
                    <a:pt x="617667" y="894783"/>
                    <a:pt x="615517" y="896938"/>
                    <a:pt x="615517" y="896938"/>
                  </a:cubicBezTo>
                  <a:cubicBezTo>
                    <a:pt x="615517" y="896938"/>
                    <a:pt x="615517" y="896938"/>
                    <a:pt x="613366" y="896938"/>
                  </a:cubicBezTo>
                  <a:cubicBezTo>
                    <a:pt x="611215" y="896938"/>
                    <a:pt x="609064" y="894783"/>
                    <a:pt x="611215" y="892629"/>
                  </a:cubicBezTo>
                  <a:cubicBezTo>
                    <a:pt x="613366" y="892629"/>
                    <a:pt x="615517" y="892629"/>
                    <a:pt x="615517" y="892629"/>
                  </a:cubicBezTo>
                  <a:cubicBezTo>
                    <a:pt x="617667" y="890474"/>
                    <a:pt x="619818" y="890474"/>
                    <a:pt x="619818" y="888320"/>
                  </a:cubicBezTo>
                  <a:cubicBezTo>
                    <a:pt x="628422" y="886165"/>
                    <a:pt x="634874" y="881856"/>
                    <a:pt x="643477" y="877547"/>
                  </a:cubicBezTo>
                  <a:cubicBezTo>
                    <a:pt x="647779" y="873238"/>
                    <a:pt x="654231" y="871084"/>
                    <a:pt x="662834" y="868929"/>
                  </a:cubicBezTo>
                  <a:cubicBezTo>
                    <a:pt x="664985" y="868929"/>
                    <a:pt x="667136" y="866775"/>
                    <a:pt x="671438" y="866775"/>
                  </a:cubicBezTo>
                  <a:close/>
                  <a:moveTo>
                    <a:pt x="671474" y="844550"/>
                  </a:moveTo>
                  <a:cubicBezTo>
                    <a:pt x="671474" y="844550"/>
                    <a:pt x="673607" y="844550"/>
                    <a:pt x="673607" y="844550"/>
                  </a:cubicBezTo>
                  <a:cubicBezTo>
                    <a:pt x="673607" y="844550"/>
                    <a:pt x="675740" y="846704"/>
                    <a:pt x="675740" y="846704"/>
                  </a:cubicBezTo>
                  <a:cubicBezTo>
                    <a:pt x="675740" y="846704"/>
                    <a:pt x="675740" y="848859"/>
                    <a:pt x="675740" y="848859"/>
                  </a:cubicBezTo>
                  <a:cubicBezTo>
                    <a:pt x="673607" y="848859"/>
                    <a:pt x="671474" y="851013"/>
                    <a:pt x="671474" y="851013"/>
                  </a:cubicBezTo>
                  <a:cubicBezTo>
                    <a:pt x="671474" y="851013"/>
                    <a:pt x="671474" y="851013"/>
                    <a:pt x="669341" y="851013"/>
                  </a:cubicBezTo>
                  <a:cubicBezTo>
                    <a:pt x="667207" y="851013"/>
                    <a:pt x="667207" y="851013"/>
                    <a:pt x="665074" y="851013"/>
                  </a:cubicBezTo>
                  <a:cubicBezTo>
                    <a:pt x="656541" y="853168"/>
                    <a:pt x="648008" y="857477"/>
                    <a:pt x="639476" y="859631"/>
                  </a:cubicBezTo>
                  <a:cubicBezTo>
                    <a:pt x="635209" y="863940"/>
                    <a:pt x="628809" y="866095"/>
                    <a:pt x="624543" y="868249"/>
                  </a:cubicBezTo>
                  <a:cubicBezTo>
                    <a:pt x="622410" y="870404"/>
                    <a:pt x="620277" y="870404"/>
                    <a:pt x="620277" y="870404"/>
                  </a:cubicBezTo>
                  <a:cubicBezTo>
                    <a:pt x="616010" y="872558"/>
                    <a:pt x="613877" y="874713"/>
                    <a:pt x="611744" y="874713"/>
                  </a:cubicBezTo>
                  <a:cubicBezTo>
                    <a:pt x="609610" y="874713"/>
                    <a:pt x="609610" y="874713"/>
                    <a:pt x="609610" y="874713"/>
                  </a:cubicBezTo>
                  <a:cubicBezTo>
                    <a:pt x="607477" y="874713"/>
                    <a:pt x="607477" y="872558"/>
                    <a:pt x="609610" y="872558"/>
                  </a:cubicBezTo>
                  <a:cubicBezTo>
                    <a:pt x="611744" y="870404"/>
                    <a:pt x="616010" y="868249"/>
                    <a:pt x="620277" y="866095"/>
                  </a:cubicBezTo>
                  <a:cubicBezTo>
                    <a:pt x="622410" y="866095"/>
                    <a:pt x="622410" y="863940"/>
                    <a:pt x="624543" y="863940"/>
                  </a:cubicBezTo>
                  <a:cubicBezTo>
                    <a:pt x="630943" y="861786"/>
                    <a:pt x="635209" y="857477"/>
                    <a:pt x="641609" y="855322"/>
                  </a:cubicBezTo>
                  <a:cubicBezTo>
                    <a:pt x="650142" y="851013"/>
                    <a:pt x="656541" y="848859"/>
                    <a:pt x="665074" y="846704"/>
                  </a:cubicBezTo>
                  <a:cubicBezTo>
                    <a:pt x="667207" y="846704"/>
                    <a:pt x="669341" y="846704"/>
                    <a:pt x="669341" y="846704"/>
                  </a:cubicBezTo>
                  <a:cubicBezTo>
                    <a:pt x="671474" y="844550"/>
                    <a:pt x="671474" y="844550"/>
                    <a:pt x="671474" y="844550"/>
                  </a:cubicBezTo>
                  <a:close/>
                  <a:moveTo>
                    <a:pt x="667558" y="825500"/>
                  </a:moveTo>
                  <a:cubicBezTo>
                    <a:pt x="669756" y="825500"/>
                    <a:pt x="669756" y="825500"/>
                    <a:pt x="669756" y="825500"/>
                  </a:cubicBezTo>
                  <a:cubicBezTo>
                    <a:pt x="671954" y="825500"/>
                    <a:pt x="671954" y="825500"/>
                    <a:pt x="671954" y="825500"/>
                  </a:cubicBezTo>
                  <a:cubicBezTo>
                    <a:pt x="674152" y="825500"/>
                    <a:pt x="674152" y="827665"/>
                    <a:pt x="671954" y="829830"/>
                  </a:cubicBezTo>
                  <a:cubicBezTo>
                    <a:pt x="671954" y="829830"/>
                    <a:pt x="669756" y="829830"/>
                    <a:pt x="667558" y="831994"/>
                  </a:cubicBezTo>
                  <a:cubicBezTo>
                    <a:pt x="654370" y="838489"/>
                    <a:pt x="638983" y="842818"/>
                    <a:pt x="625795" y="849313"/>
                  </a:cubicBezTo>
                  <a:cubicBezTo>
                    <a:pt x="623596" y="849313"/>
                    <a:pt x="621398" y="849313"/>
                    <a:pt x="621398" y="849313"/>
                  </a:cubicBezTo>
                  <a:cubicBezTo>
                    <a:pt x="619200" y="849313"/>
                    <a:pt x="619200" y="849313"/>
                    <a:pt x="619200" y="849313"/>
                  </a:cubicBezTo>
                  <a:cubicBezTo>
                    <a:pt x="617002" y="849313"/>
                    <a:pt x="617002" y="847148"/>
                    <a:pt x="619200" y="847148"/>
                  </a:cubicBezTo>
                  <a:cubicBezTo>
                    <a:pt x="619200" y="844983"/>
                    <a:pt x="619200" y="844983"/>
                    <a:pt x="621398" y="844983"/>
                  </a:cubicBezTo>
                  <a:cubicBezTo>
                    <a:pt x="621398" y="844983"/>
                    <a:pt x="623596" y="844983"/>
                    <a:pt x="625795" y="844983"/>
                  </a:cubicBezTo>
                  <a:cubicBezTo>
                    <a:pt x="638983" y="838489"/>
                    <a:pt x="654370" y="834159"/>
                    <a:pt x="667558" y="825500"/>
                  </a:cubicBezTo>
                  <a:close/>
                  <a:moveTo>
                    <a:pt x="315789" y="811212"/>
                  </a:moveTo>
                  <a:cubicBezTo>
                    <a:pt x="315789" y="811212"/>
                    <a:pt x="317964" y="811212"/>
                    <a:pt x="317964" y="811212"/>
                  </a:cubicBezTo>
                  <a:cubicBezTo>
                    <a:pt x="320140" y="811212"/>
                    <a:pt x="320140" y="811212"/>
                    <a:pt x="320140" y="813329"/>
                  </a:cubicBezTo>
                  <a:cubicBezTo>
                    <a:pt x="300560" y="830262"/>
                    <a:pt x="283157" y="849312"/>
                    <a:pt x="265753" y="868362"/>
                  </a:cubicBezTo>
                  <a:cubicBezTo>
                    <a:pt x="263577" y="868362"/>
                    <a:pt x="261402" y="866245"/>
                    <a:pt x="263577" y="864129"/>
                  </a:cubicBezTo>
                  <a:cubicBezTo>
                    <a:pt x="278806" y="847195"/>
                    <a:pt x="294034" y="830262"/>
                    <a:pt x="311438" y="815445"/>
                  </a:cubicBezTo>
                  <a:cubicBezTo>
                    <a:pt x="313613" y="813329"/>
                    <a:pt x="315789" y="813329"/>
                    <a:pt x="315789" y="811212"/>
                  </a:cubicBezTo>
                  <a:close/>
                  <a:moveTo>
                    <a:pt x="283075" y="811212"/>
                  </a:moveTo>
                  <a:cubicBezTo>
                    <a:pt x="285215" y="813352"/>
                    <a:pt x="285215" y="813352"/>
                    <a:pt x="285215" y="815491"/>
                  </a:cubicBezTo>
                  <a:cubicBezTo>
                    <a:pt x="283075" y="815491"/>
                    <a:pt x="283075" y="815491"/>
                    <a:pt x="283075" y="815491"/>
                  </a:cubicBezTo>
                  <a:cubicBezTo>
                    <a:pt x="283075" y="817631"/>
                    <a:pt x="280935" y="819771"/>
                    <a:pt x="278796" y="819771"/>
                  </a:cubicBezTo>
                  <a:cubicBezTo>
                    <a:pt x="265957" y="834749"/>
                    <a:pt x="253119" y="847587"/>
                    <a:pt x="240281" y="860425"/>
                  </a:cubicBezTo>
                  <a:cubicBezTo>
                    <a:pt x="238141" y="860425"/>
                    <a:pt x="236002" y="858285"/>
                    <a:pt x="238141" y="856145"/>
                  </a:cubicBezTo>
                  <a:cubicBezTo>
                    <a:pt x="248840" y="845447"/>
                    <a:pt x="261678" y="832609"/>
                    <a:pt x="272377" y="819771"/>
                  </a:cubicBezTo>
                  <a:cubicBezTo>
                    <a:pt x="274516" y="819771"/>
                    <a:pt x="276656" y="817631"/>
                    <a:pt x="276656" y="815491"/>
                  </a:cubicBezTo>
                  <a:cubicBezTo>
                    <a:pt x="278796" y="815491"/>
                    <a:pt x="280935" y="813352"/>
                    <a:pt x="280935" y="813352"/>
                  </a:cubicBezTo>
                  <a:cubicBezTo>
                    <a:pt x="280935" y="811212"/>
                    <a:pt x="283075" y="811212"/>
                    <a:pt x="283075" y="811212"/>
                  </a:cubicBezTo>
                  <a:close/>
                  <a:moveTo>
                    <a:pt x="260290" y="811212"/>
                  </a:moveTo>
                  <a:cubicBezTo>
                    <a:pt x="260290" y="811212"/>
                    <a:pt x="260290" y="811212"/>
                    <a:pt x="262434" y="811212"/>
                  </a:cubicBezTo>
                  <a:cubicBezTo>
                    <a:pt x="262434" y="811212"/>
                    <a:pt x="264577" y="813360"/>
                    <a:pt x="262434" y="815508"/>
                  </a:cubicBezTo>
                  <a:cubicBezTo>
                    <a:pt x="262434" y="815508"/>
                    <a:pt x="260290" y="815508"/>
                    <a:pt x="260290" y="815508"/>
                  </a:cubicBezTo>
                  <a:cubicBezTo>
                    <a:pt x="258147" y="817655"/>
                    <a:pt x="258147" y="817655"/>
                    <a:pt x="256004" y="819803"/>
                  </a:cubicBezTo>
                  <a:cubicBezTo>
                    <a:pt x="245288" y="828394"/>
                    <a:pt x="236716" y="839134"/>
                    <a:pt x="228143" y="847725"/>
                  </a:cubicBezTo>
                  <a:cubicBezTo>
                    <a:pt x="226000" y="847725"/>
                    <a:pt x="226000" y="847725"/>
                    <a:pt x="226000" y="847725"/>
                  </a:cubicBezTo>
                  <a:cubicBezTo>
                    <a:pt x="223857" y="847725"/>
                    <a:pt x="221714" y="845577"/>
                    <a:pt x="223857" y="845577"/>
                  </a:cubicBezTo>
                  <a:cubicBezTo>
                    <a:pt x="232430" y="836986"/>
                    <a:pt x="241002" y="826247"/>
                    <a:pt x="251718" y="819803"/>
                  </a:cubicBezTo>
                  <a:cubicBezTo>
                    <a:pt x="251718" y="817655"/>
                    <a:pt x="253861" y="815508"/>
                    <a:pt x="256004" y="815508"/>
                  </a:cubicBezTo>
                  <a:cubicBezTo>
                    <a:pt x="256004" y="813360"/>
                    <a:pt x="258147" y="811212"/>
                    <a:pt x="260290" y="811212"/>
                  </a:cubicBezTo>
                  <a:close/>
                  <a:moveTo>
                    <a:pt x="339586" y="806450"/>
                  </a:moveTo>
                  <a:cubicBezTo>
                    <a:pt x="339586" y="806450"/>
                    <a:pt x="341769" y="806450"/>
                    <a:pt x="341769" y="806450"/>
                  </a:cubicBezTo>
                  <a:cubicBezTo>
                    <a:pt x="341769" y="806450"/>
                    <a:pt x="343952" y="806450"/>
                    <a:pt x="343952" y="808587"/>
                  </a:cubicBezTo>
                  <a:cubicBezTo>
                    <a:pt x="343952" y="808587"/>
                    <a:pt x="343952" y="808587"/>
                    <a:pt x="343952" y="810724"/>
                  </a:cubicBezTo>
                  <a:cubicBezTo>
                    <a:pt x="326489" y="825683"/>
                    <a:pt x="311209" y="842780"/>
                    <a:pt x="295929" y="859876"/>
                  </a:cubicBezTo>
                  <a:cubicBezTo>
                    <a:pt x="295929" y="862013"/>
                    <a:pt x="293747" y="862013"/>
                    <a:pt x="293747" y="862013"/>
                  </a:cubicBezTo>
                  <a:cubicBezTo>
                    <a:pt x="291564" y="862013"/>
                    <a:pt x="291564" y="859876"/>
                    <a:pt x="291564" y="857739"/>
                  </a:cubicBezTo>
                  <a:cubicBezTo>
                    <a:pt x="306844" y="840642"/>
                    <a:pt x="322123" y="825683"/>
                    <a:pt x="337403" y="808587"/>
                  </a:cubicBezTo>
                  <a:cubicBezTo>
                    <a:pt x="337403" y="808587"/>
                    <a:pt x="339586" y="808587"/>
                    <a:pt x="339586" y="806450"/>
                  </a:cubicBezTo>
                  <a:close/>
                  <a:moveTo>
                    <a:pt x="669335" y="801687"/>
                  </a:moveTo>
                  <a:cubicBezTo>
                    <a:pt x="671470" y="801687"/>
                    <a:pt x="671470" y="801687"/>
                    <a:pt x="671470" y="801687"/>
                  </a:cubicBezTo>
                  <a:cubicBezTo>
                    <a:pt x="673605" y="801687"/>
                    <a:pt x="673605" y="801687"/>
                    <a:pt x="673605" y="801687"/>
                  </a:cubicBezTo>
                  <a:cubicBezTo>
                    <a:pt x="675740" y="801687"/>
                    <a:pt x="675740" y="803885"/>
                    <a:pt x="673605" y="806083"/>
                  </a:cubicBezTo>
                  <a:cubicBezTo>
                    <a:pt x="673605" y="806083"/>
                    <a:pt x="673605" y="806083"/>
                    <a:pt x="671470" y="806083"/>
                  </a:cubicBezTo>
                  <a:cubicBezTo>
                    <a:pt x="671470" y="806083"/>
                    <a:pt x="671470" y="806083"/>
                    <a:pt x="669335" y="806083"/>
                  </a:cubicBezTo>
                  <a:cubicBezTo>
                    <a:pt x="660796" y="806083"/>
                    <a:pt x="652256" y="810479"/>
                    <a:pt x="643716" y="814875"/>
                  </a:cubicBezTo>
                  <a:cubicBezTo>
                    <a:pt x="637311" y="817073"/>
                    <a:pt x="630907" y="821470"/>
                    <a:pt x="626637" y="825866"/>
                  </a:cubicBezTo>
                  <a:cubicBezTo>
                    <a:pt x="624502" y="825866"/>
                    <a:pt x="622367" y="825866"/>
                    <a:pt x="622367" y="828064"/>
                  </a:cubicBezTo>
                  <a:cubicBezTo>
                    <a:pt x="620232" y="828064"/>
                    <a:pt x="620232" y="828064"/>
                    <a:pt x="620232" y="828064"/>
                  </a:cubicBezTo>
                  <a:cubicBezTo>
                    <a:pt x="618097" y="828064"/>
                    <a:pt x="618097" y="828064"/>
                    <a:pt x="618097" y="830262"/>
                  </a:cubicBezTo>
                  <a:cubicBezTo>
                    <a:pt x="615962" y="830262"/>
                    <a:pt x="615962" y="830262"/>
                    <a:pt x="615962" y="830262"/>
                  </a:cubicBezTo>
                  <a:cubicBezTo>
                    <a:pt x="613827" y="828064"/>
                    <a:pt x="613827" y="825866"/>
                    <a:pt x="615962" y="825866"/>
                  </a:cubicBezTo>
                  <a:cubicBezTo>
                    <a:pt x="618097" y="823668"/>
                    <a:pt x="618097" y="823668"/>
                    <a:pt x="620232" y="823668"/>
                  </a:cubicBezTo>
                  <a:cubicBezTo>
                    <a:pt x="620232" y="823668"/>
                    <a:pt x="620232" y="821470"/>
                    <a:pt x="622367" y="821470"/>
                  </a:cubicBezTo>
                  <a:cubicBezTo>
                    <a:pt x="622367" y="821470"/>
                    <a:pt x="624502" y="821470"/>
                    <a:pt x="626637" y="819271"/>
                  </a:cubicBezTo>
                  <a:cubicBezTo>
                    <a:pt x="630907" y="817073"/>
                    <a:pt x="637311" y="812677"/>
                    <a:pt x="643716" y="810479"/>
                  </a:cubicBezTo>
                  <a:cubicBezTo>
                    <a:pt x="652256" y="806083"/>
                    <a:pt x="660796" y="801687"/>
                    <a:pt x="669335" y="801687"/>
                  </a:cubicBezTo>
                  <a:close/>
                  <a:moveTo>
                    <a:pt x="241109" y="800100"/>
                  </a:moveTo>
                  <a:cubicBezTo>
                    <a:pt x="243318" y="800100"/>
                    <a:pt x="243318" y="800100"/>
                    <a:pt x="243318" y="800100"/>
                  </a:cubicBezTo>
                  <a:cubicBezTo>
                    <a:pt x="245527" y="800100"/>
                    <a:pt x="245527" y="802217"/>
                    <a:pt x="243318" y="802217"/>
                  </a:cubicBezTo>
                  <a:cubicBezTo>
                    <a:pt x="241109" y="804333"/>
                    <a:pt x="238901" y="808567"/>
                    <a:pt x="236692" y="810683"/>
                  </a:cubicBezTo>
                  <a:cubicBezTo>
                    <a:pt x="234483" y="810683"/>
                    <a:pt x="232275" y="812800"/>
                    <a:pt x="232275" y="812800"/>
                  </a:cubicBezTo>
                  <a:cubicBezTo>
                    <a:pt x="221231" y="823383"/>
                    <a:pt x="210188" y="833967"/>
                    <a:pt x="199144" y="844550"/>
                  </a:cubicBezTo>
                  <a:cubicBezTo>
                    <a:pt x="196935" y="844550"/>
                    <a:pt x="194727" y="842433"/>
                    <a:pt x="196935" y="840317"/>
                  </a:cubicBezTo>
                  <a:cubicBezTo>
                    <a:pt x="207979" y="831850"/>
                    <a:pt x="216814" y="821267"/>
                    <a:pt x="227857" y="810683"/>
                  </a:cubicBezTo>
                  <a:cubicBezTo>
                    <a:pt x="227857" y="810683"/>
                    <a:pt x="230066" y="808567"/>
                    <a:pt x="230066" y="808567"/>
                  </a:cubicBezTo>
                  <a:cubicBezTo>
                    <a:pt x="234483" y="804333"/>
                    <a:pt x="238901" y="802217"/>
                    <a:pt x="241109" y="800100"/>
                  </a:cubicBezTo>
                  <a:close/>
                  <a:moveTo>
                    <a:pt x="371393" y="795337"/>
                  </a:moveTo>
                  <a:cubicBezTo>
                    <a:pt x="371393" y="795337"/>
                    <a:pt x="373547" y="795337"/>
                    <a:pt x="373547" y="795337"/>
                  </a:cubicBezTo>
                  <a:cubicBezTo>
                    <a:pt x="373547" y="795337"/>
                    <a:pt x="375702" y="795337"/>
                    <a:pt x="375702" y="797472"/>
                  </a:cubicBezTo>
                  <a:cubicBezTo>
                    <a:pt x="375702" y="799607"/>
                    <a:pt x="375702" y="799607"/>
                    <a:pt x="375702" y="801742"/>
                  </a:cubicBezTo>
                  <a:cubicBezTo>
                    <a:pt x="375702" y="801742"/>
                    <a:pt x="373547" y="803877"/>
                    <a:pt x="373547" y="803877"/>
                  </a:cubicBezTo>
                  <a:cubicBezTo>
                    <a:pt x="371393" y="803877"/>
                    <a:pt x="371393" y="801742"/>
                    <a:pt x="371393" y="801742"/>
                  </a:cubicBezTo>
                  <a:cubicBezTo>
                    <a:pt x="349848" y="814551"/>
                    <a:pt x="336921" y="838035"/>
                    <a:pt x="319686" y="857250"/>
                  </a:cubicBezTo>
                  <a:cubicBezTo>
                    <a:pt x="317531" y="857250"/>
                    <a:pt x="315377" y="855115"/>
                    <a:pt x="317531" y="852980"/>
                  </a:cubicBezTo>
                  <a:cubicBezTo>
                    <a:pt x="334767" y="833766"/>
                    <a:pt x="347694" y="810281"/>
                    <a:pt x="371393" y="795337"/>
                  </a:cubicBezTo>
                  <a:close/>
                  <a:moveTo>
                    <a:pt x="404659" y="790575"/>
                  </a:moveTo>
                  <a:cubicBezTo>
                    <a:pt x="404659" y="790575"/>
                    <a:pt x="406849" y="790575"/>
                    <a:pt x="406849" y="790575"/>
                  </a:cubicBezTo>
                  <a:cubicBezTo>
                    <a:pt x="406849" y="790575"/>
                    <a:pt x="409039" y="792765"/>
                    <a:pt x="406849" y="792765"/>
                  </a:cubicBezTo>
                  <a:cubicBezTo>
                    <a:pt x="404659" y="797144"/>
                    <a:pt x="402470" y="799333"/>
                    <a:pt x="398090" y="803713"/>
                  </a:cubicBezTo>
                  <a:cubicBezTo>
                    <a:pt x="395901" y="805902"/>
                    <a:pt x="393711" y="808092"/>
                    <a:pt x="391522" y="810282"/>
                  </a:cubicBezTo>
                  <a:cubicBezTo>
                    <a:pt x="391522" y="812471"/>
                    <a:pt x="391522" y="812471"/>
                    <a:pt x="389332" y="814661"/>
                  </a:cubicBezTo>
                  <a:cubicBezTo>
                    <a:pt x="387142" y="816851"/>
                    <a:pt x="384953" y="819040"/>
                    <a:pt x="382763" y="821230"/>
                  </a:cubicBezTo>
                  <a:cubicBezTo>
                    <a:pt x="374004" y="832178"/>
                    <a:pt x="363056" y="843127"/>
                    <a:pt x="352108" y="854075"/>
                  </a:cubicBezTo>
                  <a:cubicBezTo>
                    <a:pt x="349918" y="854075"/>
                    <a:pt x="349918" y="854075"/>
                    <a:pt x="349918" y="854075"/>
                  </a:cubicBezTo>
                  <a:cubicBezTo>
                    <a:pt x="347728" y="854075"/>
                    <a:pt x="345539" y="851885"/>
                    <a:pt x="347728" y="849696"/>
                  </a:cubicBezTo>
                  <a:cubicBezTo>
                    <a:pt x="360866" y="838747"/>
                    <a:pt x="374004" y="825609"/>
                    <a:pt x="384953" y="812471"/>
                  </a:cubicBezTo>
                  <a:cubicBezTo>
                    <a:pt x="387142" y="810282"/>
                    <a:pt x="389332" y="808092"/>
                    <a:pt x="391522" y="805902"/>
                  </a:cubicBezTo>
                  <a:cubicBezTo>
                    <a:pt x="391522" y="803713"/>
                    <a:pt x="393711" y="803713"/>
                    <a:pt x="395901" y="801523"/>
                  </a:cubicBezTo>
                  <a:cubicBezTo>
                    <a:pt x="395901" y="799333"/>
                    <a:pt x="398090" y="797144"/>
                    <a:pt x="400280" y="794954"/>
                  </a:cubicBezTo>
                  <a:cubicBezTo>
                    <a:pt x="402470" y="792765"/>
                    <a:pt x="402470" y="792765"/>
                    <a:pt x="404659" y="790575"/>
                  </a:cubicBezTo>
                  <a:close/>
                  <a:moveTo>
                    <a:pt x="669756" y="782637"/>
                  </a:moveTo>
                  <a:cubicBezTo>
                    <a:pt x="669756" y="782637"/>
                    <a:pt x="669756" y="782637"/>
                    <a:pt x="671954" y="782637"/>
                  </a:cubicBezTo>
                  <a:cubicBezTo>
                    <a:pt x="674152" y="782637"/>
                    <a:pt x="674152" y="786967"/>
                    <a:pt x="671954" y="786967"/>
                  </a:cubicBezTo>
                  <a:cubicBezTo>
                    <a:pt x="671954" y="786967"/>
                    <a:pt x="669756" y="786967"/>
                    <a:pt x="669756" y="786967"/>
                  </a:cubicBezTo>
                  <a:cubicBezTo>
                    <a:pt x="654370" y="791296"/>
                    <a:pt x="638983" y="799955"/>
                    <a:pt x="623596" y="804285"/>
                  </a:cubicBezTo>
                  <a:cubicBezTo>
                    <a:pt x="623596" y="804285"/>
                    <a:pt x="621398" y="806450"/>
                    <a:pt x="621398" y="806450"/>
                  </a:cubicBezTo>
                  <a:cubicBezTo>
                    <a:pt x="619200" y="806450"/>
                    <a:pt x="619200" y="806450"/>
                    <a:pt x="619200" y="806450"/>
                  </a:cubicBezTo>
                  <a:cubicBezTo>
                    <a:pt x="617002" y="806450"/>
                    <a:pt x="617002" y="802120"/>
                    <a:pt x="619200" y="802120"/>
                  </a:cubicBezTo>
                  <a:cubicBezTo>
                    <a:pt x="619200" y="802120"/>
                    <a:pt x="621398" y="802120"/>
                    <a:pt x="621398" y="802120"/>
                  </a:cubicBezTo>
                  <a:cubicBezTo>
                    <a:pt x="621398" y="799955"/>
                    <a:pt x="621398" y="799955"/>
                    <a:pt x="623596" y="799955"/>
                  </a:cubicBezTo>
                  <a:cubicBezTo>
                    <a:pt x="638983" y="795626"/>
                    <a:pt x="654370" y="786967"/>
                    <a:pt x="669756" y="782637"/>
                  </a:cubicBezTo>
                  <a:close/>
                  <a:moveTo>
                    <a:pt x="227005" y="782637"/>
                  </a:moveTo>
                  <a:cubicBezTo>
                    <a:pt x="229122" y="782637"/>
                    <a:pt x="229122" y="782637"/>
                    <a:pt x="229122" y="782637"/>
                  </a:cubicBezTo>
                  <a:cubicBezTo>
                    <a:pt x="231239" y="782637"/>
                    <a:pt x="231239" y="784780"/>
                    <a:pt x="231239" y="784780"/>
                  </a:cubicBezTo>
                  <a:cubicBezTo>
                    <a:pt x="231239" y="784780"/>
                    <a:pt x="231239" y="786923"/>
                    <a:pt x="231239" y="786923"/>
                  </a:cubicBezTo>
                  <a:cubicBezTo>
                    <a:pt x="224889" y="791209"/>
                    <a:pt x="220655" y="795496"/>
                    <a:pt x="216422" y="799782"/>
                  </a:cubicBezTo>
                  <a:cubicBezTo>
                    <a:pt x="214305" y="801925"/>
                    <a:pt x="214305" y="801925"/>
                    <a:pt x="212189" y="804068"/>
                  </a:cubicBezTo>
                  <a:cubicBezTo>
                    <a:pt x="205839" y="810498"/>
                    <a:pt x="199489" y="816927"/>
                    <a:pt x="191022" y="825500"/>
                  </a:cubicBezTo>
                  <a:cubicBezTo>
                    <a:pt x="188905" y="825500"/>
                    <a:pt x="186789" y="823357"/>
                    <a:pt x="188905" y="821214"/>
                  </a:cubicBezTo>
                  <a:cubicBezTo>
                    <a:pt x="195255" y="814784"/>
                    <a:pt x="201605" y="808355"/>
                    <a:pt x="210072" y="799782"/>
                  </a:cubicBezTo>
                  <a:cubicBezTo>
                    <a:pt x="210072" y="799782"/>
                    <a:pt x="212189" y="799782"/>
                    <a:pt x="212189" y="797639"/>
                  </a:cubicBezTo>
                  <a:cubicBezTo>
                    <a:pt x="216422" y="793353"/>
                    <a:pt x="222772" y="789066"/>
                    <a:pt x="227005" y="782637"/>
                  </a:cubicBezTo>
                  <a:close/>
                  <a:moveTo>
                    <a:pt x="212622" y="777875"/>
                  </a:moveTo>
                  <a:cubicBezTo>
                    <a:pt x="212622" y="777875"/>
                    <a:pt x="212622" y="777875"/>
                    <a:pt x="214787" y="777875"/>
                  </a:cubicBezTo>
                  <a:cubicBezTo>
                    <a:pt x="214787" y="777875"/>
                    <a:pt x="216952" y="782161"/>
                    <a:pt x="214787" y="782161"/>
                  </a:cubicBezTo>
                  <a:cubicBezTo>
                    <a:pt x="210457" y="784304"/>
                    <a:pt x="208293" y="788591"/>
                    <a:pt x="203963" y="790734"/>
                  </a:cubicBezTo>
                  <a:cubicBezTo>
                    <a:pt x="203963" y="790734"/>
                    <a:pt x="201798" y="792877"/>
                    <a:pt x="201798" y="792877"/>
                  </a:cubicBezTo>
                  <a:cubicBezTo>
                    <a:pt x="190974" y="801450"/>
                    <a:pt x="182315" y="810022"/>
                    <a:pt x="173656" y="818595"/>
                  </a:cubicBezTo>
                  <a:cubicBezTo>
                    <a:pt x="173656" y="820738"/>
                    <a:pt x="171492" y="820738"/>
                    <a:pt x="171492" y="820738"/>
                  </a:cubicBezTo>
                  <a:cubicBezTo>
                    <a:pt x="169327" y="820738"/>
                    <a:pt x="169327" y="818595"/>
                    <a:pt x="169327" y="816452"/>
                  </a:cubicBezTo>
                  <a:cubicBezTo>
                    <a:pt x="180151" y="807879"/>
                    <a:pt x="188810" y="797163"/>
                    <a:pt x="199634" y="788591"/>
                  </a:cubicBezTo>
                  <a:cubicBezTo>
                    <a:pt x="199634" y="788591"/>
                    <a:pt x="201798" y="788591"/>
                    <a:pt x="201798" y="786447"/>
                  </a:cubicBezTo>
                  <a:cubicBezTo>
                    <a:pt x="206128" y="784304"/>
                    <a:pt x="208293" y="782161"/>
                    <a:pt x="212622" y="777875"/>
                  </a:cubicBezTo>
                  <a:close/>
                  <a:moveTo>
                    <a:pt x="195729" y="763587"/>
                  </a:moveTo>
                  <a:cubicBezTo>
                    <a:pt x="197902" y="763587"/>
                    <a:pt x="197902" y="765676"/>
                    <a:pt x="197902" y="767765"/>
                  </a:cubicBezTo>
                  <a:cubicBezTo>
                    <a:pt x="195729" y="769853"/>
                    <a:pt x="195729" y="769853"/>
                    <a:pt x="193557" y="771942"/>
                  </a:cubicBezTo>
                  <a:cubicBezTo>
                    <a:pt x="191385" y="771942"/>
                    <a:pt x="191385" y="774031"/>
                    <a:pt x="189212" y="774031"/>
                  </a:cubicBezTo>
                  <a:cubicBezTo>
                    <a:pt x="180523" y="784475"/>
                    <a:pt x="171833" y="792831"/>
                    <a:pt x="163144" y="803275"/>
                  </a:cubicBezTo>
                  <a:cubicBezTo>
                    <a:pt x="160971" y="803275"/>
                    <a:pt x="160971" y="803275"/>
                    <a:pt x="160971" y="803275"/>
                  </a:cubicBezTo>
                  <a:cubicBezTo>
                    <a:pt x="158799" y="803275"/>
                    <a:pt x="156627" y="801186"/>
                    <a:pt x="158799" y="799097"/>
                  </a:cubicBezTo>
                  <a:cubicBezTo>
                    <a:pt x="169661" y="790742"/>
                    <a:pt x="178350" y="780298"/>
                    <a:pt x="189212" y="769853"/>
                  </a:cubicBezTo>
                  <a:cubicBezTo>
                    <a:pt x="189212" y="769853"/>
                    <a:pt x="191385" y="767765"/>
                    <a:pt x="191385" y="767765"/>
                  </a:cubicBezTo>
                  <a:cubicBezTo>
                    <a:pt x="193557" y="765676"/>
                    <a:pt x="193557" y="765676"/>
                    <a:pt x="193557" y="765676"/>
                  </a:cubicBezTo>
                  <a:cubicBezTo>
                    <a:pt x="193557" y="765676"/>
                    <a:pt x="195729" y="763587"/>
                    <a:pt x="195729" y="763587"/>
                  </a:cubicBezTo>
                  <a:close/>
                  <a:moveTo>
                    <a:pt x="668861" y="754062"/>
                  </a:moveTo>
                  <a:cubicBezTo>
                    <a:pt x="670977" y="754062"/>
                    <a:pt x="670977" y="758392"/>
                    <a:pt x="668861" y="758392"/>
                  </a:cubicBezTo>
                  <a:cubicBezTo>
                    <a:pt x="668861" y="758392"/>
                    <a:pt x="668861" y="760556"/>
                    <a:pt x="666744" y="760556"/>
                  </a:cubicBezTo>
                  <a:cubicBezTo>
                    <a:pt x="654044" y="767051"/>
                    <a:pt x="639227" y="771380"/>
                    <a:pt x="624411" y="775710"/>
                  </a:cubicBezTo>
                  <a:cubicBezTo>
                    <a:pt x="624411" y="775710"/>
                    <a:pt x="624411" y="777875"/>
                    <a:pt x="622294" y="777875"/>
                  </a:cubicBezTo>
                  <a:cubicBezTo>
                    <a:pt x="620177" y="777875"/>
                    <a:pt x="620177" y="773545"/>
                    <a:pt x="622294" y="773545"/>
                  </a:cubicBezTo>
                  <a:cubicBezTo>
                    <a:pt x="637111" y="767051"/>
                    <a:pt x="651927" y="762721"/>
                    <a:pt x="666744" y="756227"/>
                  </a:cubicBezTo>
                  <a:cubicBezTo>
                    <a:pt x="666744" y="754062"/>
                    <a:pt x="668861" y="754062"/>
                    <a:pt x="668861" y="754062"/>
                  </a:cubicBezTo>
                  <a:close/>
                  <a:moveTo>
                    <a:pt x="180757" y="750887"/>
                  </a:moveTo>
                  <a:cubicBezTo>
                    <a:pt x="180757" y="750887"/>
                    <a:pt x="180757" y="750887"/>
                    <a:pt x="182979" y="750887"/>
                  </a:cubicBezTo>
                  <a:cubicBezTo>
                    <a:pt x="185202" y="750887"/>
                    <a:pt x="185202" y="752976"/>
                    <a:pt x="182979" y="752976"/>
                  </a:cubicBezTo>
                  <a:cubicBezTo>
                    <a:pt x="171867" y="763420"/>
                    <a:pt x="160754" y="775953"/>
                    <a:pt x="149642" y="786397"/>
                  </a:cubicBezTo>
                  <a:cubicBezTo>
                    <a:pt x="147419" y="788486"/>
                    <a:pt x="147419" y="788486"/>
                    <a:pt x="145197" y="790575"/>
                  </a:cubicBezTo>
                  <a:cubicBezTo>
                    <a:pt x="145197" y="790575"/>
                    <a:pt x="145197" y="790575"/>
                    <a:pt x="142974" y="790575"/>
                  </a:cubicBezTo>
                  <a:cubicBezTo>
                    <a:pt x="142974" y="790575"/>
                    <a:pt x="140752" y="788486"/>
                    <a:pt x="142974" y="788486"/>
                  </a:cubicBezTo>
                  <a:cubicBezTo>
                    <a:pt x="142974" y="786397"/>
                    <a:pt x="145197" y="786397"/>
                    <a:pt x="145197" y="786397"/>
                  </a:cubicBezTo>
                  <a:cubicBezTo>
                    <a:pt x="145197" y="784308"/>
                    <a:pt x="147419" y="782220"/>
                    <a:pt x="149642" y="782220"/>
                  </a:cubicBezTo>
                  <a:cubicBezTo>
                    <a:pt x="158532" y="771775"/>
                    <a:pt x="169644" y="761331"/>
                    <a:pt x="180757" y="750887"/>
                  </a:cubicBezTo>
                  <a:close/>
                  <a:moveTo>
                    <a:pt x="169724" y="739775"/>
                  </a:moveTo>
                  <a:cubicBezTo>
                    <a:pt x="171907" y="739775"/>
                    <a:pt x="171907" y="739775"/>
                    <a:pt x="171907" y="739775"/>
                  </a:cubicBezTo>
                  <a:cubicBezTo>
                    <a:pt x="174090" y="739775"/>
                    <a:pt x="174090" y="741958"/>
                    <a:pt x="174090" y="744141"/>
                  </a:cubicBezTo>
                  <a:cubicBezTo>
                    <a:pt x="169724" y="748506"/>
                    <a:pt x="165358" y="752872"/>
                    <a:pt x="160993" y="757238"/>
                  </a:cubicBezTo>
                  <a:cubicBezTo>
                    <a:pt x="160993" y="757238"/>
                    <a:pt x="160993" y="757238"/>
                    <a:pt x="158810" y="757238"/>
                  </a:cubicBezTo>
                  <a:cubicBezTo>
                    <a:pt x="158810" y="757238"/>
                    <a:pt x="156627" y="755055"/>
                    <a:pt x="158810" y="755055"/>
                  </a:cubicBezTo>
                  <a:cubicBezTo>
                    <a:pt x="163175" y="748506"/>
                    <a:pt x="165358" y="744141"/>
                    <a:pt x="169724" y="739775"/>
                  </a:cubicBezTo>
                  <a:close/>
                  <a:moveTo>
                    <a:pt x="673026" y="730250"/>
                  </a:moveTo>
                  <a:cubicBezTo>
                    <a:pt x="673026" y="730250"/>
                    <a:pt x="675176" y="730250"/>
                    <a:pt x="675176" y="730250"/>
                  </a:cubicBezTo>
                  <a:cubicBezTo>
                    <a:pt x="675176" y="732448"/>
                    <a:pt x="675176" y="732448"/>
                    <a:pt x="675176" y="732448"/>
                  </a:cubicBezTo>
                  <a:cubicBezTo>
                    <a:pt x="677327" y="732448"/>
                    <a:pt x="677327" y="736844"/>
                    <a:pt x="675176" y="736844"/>
                  </a:cubicBezTo>
                  <a:cubicBezTo>
                    <a:pt x="675176" y="736844"/>
                    <a:pt x="675176" y="734646"/>
                    <a:pt x="673026" y="734646"/>
                  </a:cubicBezTo>
                  <a:cubicBezTo>
                    <a:pt x="670875" y="734646"/>
                    <a:pt x="668724" y="736844"/>
                    <a:pt x="666573" y="736844"/>
                  </a:cubicBezTo>
                  <a:cubicBezTo>
                    <a:pt x="666573" y="736844"/>
                    <a:pt x="664422" y="736844"/>
                    <a:pt x="662272" y="736844"/>
                  </a:cubicBezTo>
                  <a:cubicBezTo>
                    <a:pt x="655819" y="739042"/>
                    <a:pt x="649367" y="743438"/>
                    <a:pt x="642914" y="745636"/>
                  </a:cubicBezTo>
                  <a:cubicBezTo>
                    <a:pt x="634311" y="750033"/>
                    <a:pt x="625708" y="754429"/>
                    <a:pt x="617105" y="756627"/>
                  </a:cubicBezTo>
                  <a:cubicBezTo>
                    <a:pt x="617105" y="756627"/>
                    <a:pt x="614954" y="758825"/>
                    <a:pt x="614954" y="758825"/>
                  </a:cubicBezTo>
                  <a:cubicBezTo>
                    <a:pt x="614954" y="758825"/>
                    <a:pt x="612803" y="758825"/>
                    <a:pt x="612803" y="758825"/>
                  </a:cubicBezTo>
                  <a:cubicBezTo>
                    <a:pt x="610652" y="758825"/>
                    <a:pt x="610652" y="756627"/>
                    <a:pt x="612803" y="754429"/>
                  </a:cubicBezTo>
                  <a:cubicBezTo>
                    <a:pt x="614954" y="754429"/>
                    <a:pt x="614954" y="754429"/>
                    <a:pt x="617105" y="752231"/>
                  </a:cubicBezTo>
                  <a:cubicBezTo>
                    <a:pt x="625708" y="747834"/>
                    <a:pt x="636462" y="743438"/>
                    <a:pt x="645065" y="739042"/>
                  </a:cubicBezTo>
                  <a:cubicBezTo>
                    <a:pt x="651518" y="736844"/>
                    <a:pt x="655819" y="734646"/>
                    <a:pt x="662272" y="732448"/>
                  </a:cubicBezTo>
                  <a:cubicBezTo>
                    <a:pt x="664422" y="732448"/>
                    <a:pt x="664422" y="732448"/>
                    <a:pt x="666573" y="732448"/>
                  </a:cubicBezTo>
                  <a:cubicBezTo>
                    <a:pt x="668724" y="732448"/>
                    <a:pt x="670875" y="730250"/>
                    <a:pt x="673026" y="730250"/>
                  </a:cubicBezTo>
                  <a:close/>
                  <a:moveTo>
                    <a:pt x="666744" y="714375"/>
                  </a:moveTo>
                  <a:cubicBezTo>
                    <a:pt x="668861" y="714375"/>
                    <a:pt x="670977" y="716439"/>
                    <a:pt x="668861" y="718502"/>
                  </a:cubicBezTo>
                  <a:cubicBezTo>
                    <a:pt x="666744" y="718502"/>
                    <a:pt x="664627" y="720566"/>
                    <a:pt x="662511" y="720566"/>
                  </a:cubicBezTo>
                  <a:cubicBezTo>
                    <a:pt x="662511" y="720566"/>
                    <a:pt x="660394" y="722630"/>
                    <a:pt x="660394" y="722630"/>
                  </a:cubicBezTo>
                  <a:cubicBezTo>
                    <a:pt x="645577" y="728821"/>
                    <a:pt x="630761" y="730885"/>
                    <a:pt x="618061" y="735013"/>
                  </a:cubicBezTo>
                  <a:cubicBezTo>
                    <a:pt x="615944" y="735013"/>
                    <a:pt x="613827" y="730885"/>
                    <a:pt x="615944" y="730885"/>
                  </a:cubicBezTo>
                  <a:cubicBezTo>
                    <a:pt x="630761" y="726758"/>
                    <a:pt x="645577" y="724694"/>
                    <a:pt x="658277" y="718502"/>
                  </a:cubicBezTo>
                  <a:cubicBezTo>
                    <a:pt x="660394" y="718502"/>
                    <a:pt x="660394" y="716439"/>
                    <a:pt x="662511" y="716439"/>
                  </a:cubicBezTo>
                  <a:cubicBezTo>
                    <a:pt x="662511" y="716439"/>
                    <a:pt x="664627" y="714375"/>
                    <a:pt x="666744" y="714375"/>
                  </a:cubicBezTo>
                  <a:close/>
                  <a:moveTo>
                    <a:pt x="186710" y="687387"/>
                  </a:moveTo>
                  <a:cubicBezTo>
                    <a:pt x="186710" y="687387"/>
                    <a:pt x="186710" y="687387"/>
                    <a:pt x="188853" y="687387"/>
                  </a:cubicBezTo>
                  <a:cubicBezTo>
                    <a:pt x="190997" y="687387"/>
                    <a:pt x="193140" y="689579"/>
                    <a:pt x="190997" y="691771"/>
                  </a:cubicBezTo>
                  <a:cubicBezTo>
                    <a:pt x="190997" y="691771"/>
                    <a:pt x="188853" y="691771"/>
                    <a:pt x="188853" y="691771"/>
                  </a:cubicBezTo>
                  <a:cubicBezTo>
                    <a:pt x="186710" y="693964"/>
                    <a:pt x="186710" y="693964"/>
                    <a:pt x="184567" y="696156"/>
                  </a:cubicBezTo>
                  <a:cubicBezTo>
                    <a:pt x="182424" y="698348"/>
                    <a:pt x="182424" y="700541"/>
                    <a:pt x="180281" y="702733"/>
                  </a:cubicBezTo>
                  <a:cubicBezTo>
                    <a:pt x="171708" y="711502"/>
                    <a:pt x="163136" y="722463"/>
                    <a:pt x="154563" y="733425"/>
                  </a:cubicBezTo>
                  <a:cubicBezTo>
                    <a:pt x="152420" y="733425"/>
                    <a:pt x="152420" y="733425"/>
                    <a:pt x="152420" y="733425"/>
                  </a:cubicBezTo>
                  <a:cubicBezTo>
                    <a:pt x="150277" y="733425"/>
                    <a:pt x="150277" y="731233"/>
                    <a:pt x="150277" y="731233"/>
                  </a:cubicBezTo>
                  <a:cubicBezTo>
                    <a:pt x="160993" y="718079"/>
                    <a:pt x="169565" y="707117"/>
                    <a:pt x="180281" y="693964"/>
                  </a:cubicBezTo>
                  <a:cubicBezTo>
                    <a:pt x="182424" y="691771"/>
                    <a:pt x="184567" y="689579"/>
                    <a:pt x="186710" y="687387"/>
                  </a:cubicBezTo>
                  <a:close/>
                  <a:moveTo>
                    <a:pt x="663423" y="685800"/>
                  </a:moveTo>
                  <a:cubicBezTo>
                    <a:pt x="663423" y="685800"/>
                    <a:pt x="663423" y="685800"/>
                    <a:pt x="665613" y="685800"/>
                  </a:cubicBezTo>
                  <a:cubicBezTo>
                    <a:pt x="665613" y="685800"/>
                    <a:pt x="667802" y="687917"/>
                    <a:pt x="665613" y="690033"/>
                  </a:cubicBezTo>
                  <a:cubicBezTo>
                    <a:pt x="661233" y="690033"/>
                    <a:pt x="659044" y="692150"/>
                    <a:pt x="654664" y="692150"/>
                  </a:cubicBezTo>
                  <a:cubicBezTo>
                    <a:pt x="654664" y="692150"/>
                    <a:pt x="652475" y="694267"/>
                    <a:pt x="652475" y="694267"/>
                  </a:cubicBezTo>
                  <a:cubicBezTo>
                    <a:pt x="637147" y="698500"/>
                    <a:pt x="621819" y="706967"/>
                    <a:pt x="606492" y="711200"/>
                  </a:cubicBezTo>
                  <a:cubicBezTo>
                    <a:pt x="604302" y="711200"/>
                    <a:pt x="604302" y="709083"/>
                    <a:pt x="606492" y="706967"/>
                  </a:cubicBezTo>
                  <a:cubicBezTo>
                    <a:pt x="621819" y="702733"/>
                    <a:pt x="634957" y="696383"/>
                    <a:pt x="650285" y="690033"/>
                  </a:cubicBezTo>
                  <a:cubicBezTo>
                    <a:pt x="652475" y="690033"/>
                    <a:pt x="652475" y="687917"/>
                    <a:pt x="654664" y="687917"/>
                  </a:cubicBezTo>
                  <a:cubicBezTo>
                    <a:pt x="656854" y="687917"/>
                    <a:pt x="661233" y="685800"/>
                    <a:pt x="663423" y="685800"/>
                  </a:cubicBezTo>
                  <a:close/>
                  <a:moveTo>
                    <a:pt x="641608" y="668337"/>
                  </a:moveTo>
                  <a:cubicBezTo>
                    <a:pt x="643762" y="668337"/>
                    <a:pt x="643762" y="668337"/>
                    <a:pt x="645917" y="668337"/>
                  </a:cubicBezTo>
                  <a:cubicBezTo>
                    <a:pt x="650226" y="668337"/>
                    <a:pt x="652380" y="668337"/>
                    <a:pt x="654535" y="668337"/>
                  </a:cubicBezTo>
                  <a:cubicBezTo>
                    <a:pt x="656689" y="670520"/>
                    <a:pt x="654535" y="672703"/>
                    <a:pt x="652380" y="672703"/>
                  </a:cubicBezTo>
                  <a:cubicBezTo>
                    <a:pt x="650226" y="672703"/>
                    <a:pt x="650226" y="672703"/>
                    <a:pt x="648071" y="672703"/>
                  </a:cubicBezTo>
                  <a:cubicBezTo>
                    <a:pt x="648071" y="672703"/>
                    <a:pt x="645917" y="672703"/>
                    <a:pt x="645917" y="672703"/>
                  </a:cubicBezTo>
                  <a:cubicBezTo>
                    <a:pt x="645917" y="672703"/>
                    <a:pt x="643762" y="672703"/>
                    <a:pt x="643762" y="672703"/>
                  </a:cubicBezTo>
                  <a:cubicBezTo>
                    <a:pt x="637299" y="672703"/>
                    <a:pt x="630836" y="674885"/>
                    <a:pt x="626527" y="677068"/>
                  </a:cubicBezTo>
                  <a:cubicBezTo>
                    <a:pt x="617909" y="679251"/>
                    <a:pt x="609291" y="683617"/>
                    <a:pt x="600673" y="685800"/>
                  </a:cubicBezTo>
                  <a:cubicBezTo>
                    <a:pt x="600673" y="685800"/>
                    <a:pt x="600673" y="685800"/>
                    <a:pt x="598519" y="685800"/>
                  </a:cubicBezTo>
                  <a:cubicBezTo>
                    <a:pt x="598519" y="685800"/>
                    <a:pt x="598519" y="685800"/>
                    <a:pt x="598519" y="683617"/>
                  </a:cubicBezTo>
                  <a:cubicBezTo>
                    <a:pt x="596364" y="683617"/>
                    <a:pt x="598519" y="681434"/>
                    <a:pt x="598519" y="681434"/>
                  </a:cubicBezTo>
                  <a:cubicBezTo>
                    <a:pt x="609291" y="679251"/>
                    <a:pt x="617909" y="674885"/>
                    <a:pt x="626527" y="670520"/>
                  </a:cubicBezTo>
                  <a:cubicBezTo>
                    <a:pt x="630836" y="670520"/>
                    <a:pt x="637299" y="668337"/>
                    <a:pt x="641608" y="668337"/>
                  </a:cubicBezTo>
                  <a:close/>
                  <a:moveTo>
                    <a:pt x="195709" y="655637"/>
                  </a:moveTo>
                  <a:cubicBezTo>
                    <a:pt x="197902" y="655637"/>
                    <a:pt x="197902" y="657754"/>
                    <a:pt x="195709" y="659870"/>
                  </a:cubicBezTo>
                  <a:cubicBezTo>
                    <a:pt x="193517" y="659870"/>
                    <a:pt x="191325" y="661987"/>
                    <a:pt x="186940" y="664104"/>
                  </a:cubicBezTo>
                  <a:cubicBezTo>
                    <a:pt x="184748" y="666220"/>
                    <a:pt x="182556" y="668337"/>
                    <a:pt x="180363" y="670454"/>
                  </a:cubicBezTo>
                  <a:cubicBezTo>
                    <a:pt x="171594" y="678920"/>
                    <a:pt x="165017" y="689504"/>
                    <a:pt x="156248" y="700087"/>
                  </a:cubicBezTo>
                  <a:cubicBezTo>
                    <a:pt x="154056" y="700087"/>
                    <a:pt x="151864" y="697970"/>
                    <a:pt x="154056" y="695854"/>
                  </a:cubicBezTo>
                  <a:cubicBezTo>
                    <a:pt x="162825" y="685270"/>
                    <a:pt x="169402" y="674687"/>
                    <a:pt x="180363" y="664104"/>
                  </a:cubicBezTo>
                  <a:cubicBezTo>
                    <a:pt x="182556" y="661987"/>
                    <a:pt x="184748" y="659870"/>
                    <a:pt x="189133" y="659870"/>
                  </a:cubicBezTo>
                  <a:cubicBezTo>
                    <a:pt x="189133" y="657754"/>
                    <a:pt x="191325" y="657754"/>
                    <a:pt x="195709" y="655637"/>
                  </a:cubicBezTo>
                  <a:close/>
                  <a:moveTo>
                    <a:pt x="634464" y="644525"/>
                  </a:moveTo>
                  <a:cubicBezTo>
                    <a:pt x="634464" y="644525"/>
                    <a:pt x="636581" y="644525"/>
                    <a:pt x="636581" y="644525"/>
                  </a:cubicBezTo>
                  <a:cubicBezTo>
                    <a:pt x="636581" y="644525"/>
                    <a:pt x="638698" y="644525"/>
                    <a:pt x="638698" y="644525"/>
                  </a:cubicBezTo>
                  <a:cubicBezTo>
                    <a:pt x="638698" y="644525"/>
                    <a:pt x="640814" y="646793"/>
                    <a:pt x="638698" y="646793"/>
                  </a:cubicBezTo>
                  <a:cubicBezTo>
                    <a:pt x="638698" y="646793"/>
                    <a:pt x="638698" y="649061"/>
                    <a:pt x="638698" y="649061"/>
                  </a:cubicBezTo>
                  <a:cubicBezTo>
                    <a:pt x="636581" y="649061"/>
                    <a:pt x="636581" y="649061"/>
                    <a:pt x="634464" y="649061"/>
                  </a:cubicBezTo>
                  <a:cubicBezTo>
                    <a:pt x="619648" y="653596"/>
                    <a:pt x="602714" y="655864"/>
                    <a:pt x="585781" y="658132"/>
                  </a:cubicBezTo>
                  <a:cubicBezTo>
                    <a:pt x="583664" y="660400"/>
                    <a:pt x="581548" y="660400"/>
                    <a:pt x="581548" y="660400"/>
                  </a:cubicBezTo>
                  <a:cubicBezTo>
                    <a:pt x="581548" y="660400"/>
                    <a:pt x="581548" y="660400"/>
                    <a:pt x="579431" y="660400"/>
                  </a:cubicBezTo>
                  <a:cubicBezTo>
                    <a:pt x="579431" y="660400"/>
                    <a:pt x="577314" y="658132"/>
                    <a:pt x="577314" y="655864"/>
                  </a:cubicBezTo>
                  <a:cubicBezTo>
                    <a:pt x="579431" y="655864"/>
                    <a:pt x="579431" y="655864"/>
                    <a:pt x="579431" y="655864"/>
                  </a:cubicBezTo>
                  <a:cubicBezTo>
                    <a:pt x="581548" y="655864"/>
                    <a:pt x="581548" y="655864"/>
                    <a:pt x="583664" y="655864"/>
                  </a:cubicBezTo>
                  <a:cubicBezTo>
                    <a:pt x="600598" y="651328"/>
                    <a:pt x="617531" y="649061"/>
                    <a:pt x="634464" y="644525"/>
                  </a:cubicBezTo>
                  <a:close/>
                  <a:moveTo>
                    <a:pt x="176043" y="639762"/>
                  </a:moveTo>
                  <a:cubicBezTo>
                    <a:pt x="178241" y="639762"/>
                    <a:pt x="180439" y="642011"/>
                    <a:pt x="178241" y="644260"/>
                  </a:cubicBezTo>
                  <a:cubicBezTo>
                    <a:pt x="171646" y="651007"/>
                    <a:pt x="162854" y="660003"/>
                    <a:pt x="156260" y="666750"/>
                  </a:cubicBezTo>
                  <a:cubicBezTo>
                    <a:pt x="154062" y="666750"/>
                    <a:pt x="154062" y="666750"/>
                    <a:pt x="154062" y="666750"/>
                  </a:cubicBezTo>
                  <a:cubicBezTo>
                    <a:pt x="154062" y="666750"/>
                    <a:pt x="151864" y="666750"/>
                    <a:pt x="151864" y="666750"/>
                  </a:cubicBezTo>
                  <a:cubicBezTo>
                    <a:pt x="151864" y="664501"/>
                    <a:pt x="151864" y="664501"/>
                    <a:pt x="151864" y="664501"/>
                  </a:cubicBezTo>
                  <a:cubicBezTo>
                    <a:pt x="154062" y="662252"/>
                    <a:pt x="154062" y="662252"/>
                    <a:pt x="154062" y="662252"/>
                  </a:cubicBezTo>
                  <a:cubicBezTo>
                    <a:pt x="160656" y="655505"/>
                    <a:pt x="167250" y="646509"/>
                    <a:pt x="176043" y="639762"/>
                  </a:cubicBezTo>
                  <a:close/>
                  <a:moveTo>
                    <a:pt x="630144" y="619125"/>
                  </a:moveTo>
                  <a:cubicBezTo>
                    <a:pt x="632304" y="619125"/>
                    <a:pt x="632304" y="619125"/>
                    <a:pt x="632304" y="619125"/>
                  </a:cubicBezTo>
                  <a:cubicBezTo>
                    <a:pt x="634465" y="619125"/>
                    <a:pt x="634465" y="623207"/>
                    <a:pt x="632304" y="623207"/>
                  </a:cubicBezTo>
                  <a:cubicBezTo>
                    <a:pt x="632304" y="623207"/>
                    <a:pt x="632304" y="623207"/>
                    <a:pt x="630144" y="623207"/>
                  </a:cubicBezTo>
                  <a:cubicBezTo>
                    <a:pt x="630144" y="625248"/>
                    <a:pt x="627983" y="625248"/>
                    <a:pt x="625822" y="625248"/>
                  </a:cubicBezTo>
                  <a:cubicBezTo>
                    <a:pt x="606375" y="629331"/>
                    <a:pt x="586928" y="631372"/>
                    <a:pt x="567481" y="633413"/>
                  </a:cubicBezTo>
                  <a:cubicBezTo>
                    <a:pt x="565320" y="633413"/>
                    <a:pt x="560998" y="633413"/>
                    <a:pt x="558838" y="633413"/>
                  </a:cubicBezTo>
                  <a:cubicBezTo>
                    <a:pt x="556677" y="633413"/>
                    <a:pt x="556677" y="633413"/>
                    <a:pt x="556677" y="633413"/>
                  </a:cubicBezTo>
                  <a:cubicBezTo>
                    <a:pt x="556677" y="631372"/>
                    <a:pt x="556677" y="629331"/>
                    <a:pt x="558838" y="629331"/>
                  </a:cubicBezTo>
                  <a:cubicBezTo>
                    <a:pt x="560998" y="629331"/>
                    <a:pt x="563160" y="629331"/>
                    <a:pt x="563160" y="629331"/>
                  </a:cubicBezTo>
                  <a:cubicBezTo>
                    <a:pt x="584767" y="627289"/>
                    <a:pt x="604214" y="625248"/>
                    <a:pt x="625822" y="621166"/>
                  </a:cubicBezTo>
                  <a:cubicBezTo>
                    <a:pt x="625822" y="621166"/>
                    <a:pt x="627983" y="621166"/>
                    <a:pt x="630144" y="619125"/>
                  </a:cubicBezTo>
                  <a:close/>
                  <a:moveTo>
                    <a:pt x="40184" y="619125"/>
                  </a:moveTo>
                  <a:cubicBezTo>
                    <a:pt x="40184" y="619125"/>
                    <a:pt x="42327" y="619125"/>
                    <a:pt x="42327" y="621242"/>
                  </a:cubicBezTo>
                  <a:cubicBezTo>
                    <a:pt x="42327" y="621242"/>
                    <a:pt x="42327" y="623358"/>
                    <a:pt x="42327" y="623358"/>
                  </a:cubicBezTo>
                  <a:cubicBezTo>
                    <a:pt x="40184" y="623358"/>
                    <a:pt x="38040" y="625475"/>
                    <a:pt x="38040" y="625475"/>
                  </a:cubicBezTo>
                  <a:cubicBezTo>
                    <a:pt x="25182" y="633942"/>
                    <a:pt x="14466" y="642408"/>
                    <a:pt x="3750" y="650875"/>
                  </a:cubicBezTo>
                  <a:cubicBezTo>
                    <a:pt x="3750" y="650875"/>
                    <a:pt x="1607" y="650875"/>
                    <a:pt x="1607" y="650875"/>
                  </a:cubicBezTo>
                  <a:cubicBezTo>
                    <a:pt x="-536" y="650875"/>
                    <a:pt x="-536" y="648758"/>
                    <a:pt x="1607" y="648758"/>
                  </a:cubicBezTo>
                  <a:cubicBezTo>
                    <a:pt x="10180" y="640292"/>
                    <a:pt x="18752" y="633942"/>
                    <a:pt x="27325" y="627592"/>
                  </a:cubicBezTo>
                  <a:cubicBezTo>
                    <a:pt x="29468" y="625475"/>
                    <a:pt x="33754" y="623358"/>
                    <a:pt x="35897" y="621242"/>
                  </a:cubicBezTo>
                  <a:cubicBezTo>
                    <a:pt x="35897" y="621242"/>
                    <a:pt x="38040" y="621242"/>
                    <a:pt x="40184" y="619125"/>
                  </a:cubicBezTo>
                  <a:close/>
                  <a:moveTo>
                    <a:pt x="102103" y="609600"/>
                  </a:moveTo>
                  <a:cubicBezTo>
                    <a:pt x="102103" y="609600"/>
                    <a:pt x="104240" y="609600"/>
                    <a:pt x="104240" y="609600"/>
                  </a:cubicBezTo>
                  <a:cubicBezTo>
                    <a:pt x="104240" y="611783"/>
                    <a:pt x="104240" y="611783"/>
                    <a:pt x="102103" y="613965"/>
                  </a:cubicBezTo>
                  <a:cubicBezTo>
                    <a:pt x="93555" y="613965"/>
                    <a:pt x="82869" y="620514"/>
                    <a:pt x="74321" y="627062"/>
                  </a:cubicBezTo>
                  <a:cubicBezTo>
                    <a:pt x="67910" y="631428"/>
                    <a:pt x="59362" y="637976"/>
                    <a:pt x="52951" y="644525"/>
                  </a:cubicBezTo>
                  <a:cubicBezTo>
                    <a:pt x="52951" y="644525"/>
                    <a:pt x="50814" y="644525"/>
                    <a:pt x="50814" y="644525"/>
                  </a:cubicBezTo>
                  <a:cubicBezTo>
                    <a:pt x="48677" y="644525"/>
                    <a:pt x="48677" y="642342"/>
                    <a:pt x="50814" y="640159"/>
                  </a:cubicBezTo>
                  <a:cubicBezTo>
                    <a:pt x="59362" y="633611"/>
                    <a:pt x="67910" y="627062"/>
                    <a:pt x="76458" y="620514"/>
                  </a:cubicBezTo>
                  <a:cubicBezTo>
                    <a:pt x="80732" y="618331"/>
                    <a:pt x="85006" y="616148"/>
                    <a:pt x="89280" y="611783"/>
                  </a:cubicBezTo>
                  <a:cubicBezTo>
                    <a:pt x="93555" y="611783"/>
                    <a:pt x="97829" y="609600"/>
                    <a:pt x="102103" y="609600"/>
                  </a:cubicBezTo>
                  <a:close/>
                  <a:moveTo>
                    <a:pt x="69759" y="609600"/>
                  </a:moveTo>
                  <a:cubicBezTo>
                    <a:pt x="69759" y="609600"/>
                    <a:pt x="69759" y="609600"/>
                    <a:pt x="71918" y="609600"/>
                  </a:cubicBezTo>
                  <a:cubicBezTo>
                    <a:pt x="74077" y="611805"/>
                    <a:pt x="74077" y="614010"/>
                    <a:pt x="71918" y="614010"/>
                  </a:cubicBezTo>
                  <a:cubicBezTo>
                    <a:pt x="67600" y="616215"/>
                    <a:pt x="65441" y="618419"/>
                    <a:pt x="63282" y="620624"/>
                  </a:cubicBezTo>
                  <a:cubicBezTo>
                    <a:pt x="50328" y="629444"/>
                    <a:pt x="37374" y="638263"/>
                    <a:pt x="24420" y="647083"/>
                  </a:cubicBezTo>
                  <a:cubicBezTo>
                    <a:pt x="24420" y="649288"/>
                    <a:pt x="24420" y="649288"/>
                    <a:pt x="24420" y="649288"/>
                  </a:cubicBezTo>
                  <a:cubicBezTo>
                    <a:pt x="22261" y="649288"/>
                    <a:pt x="20102" y="644878"/>
                    <a:pt x="22261" y="644878"/>
                  </a:cubicBezTo>
                  <a:cubicBezTo>
                    <a:pt x="30897" y="638263"/>
                    <a:pt x="41692" y="629444"/>
                    <a:pt x="50328" y="622829"/>
                  </a:cubicBezTo>
                  <a:cubicBezTo>
                    <a:pt x="54646" y="620624"/>
                    <a:pt x="56805" y="618419"/>
                    <a:pt x="61123" y="616215"/>
                  </a:cubicBezTo>
                  <a:cubicBezTo>
                    <a:pt x="63282" y="614010"/>
                    <a:pt x="65441" y="611805"/>
                    <a:pt x="69759" y="609600"/>
                  </a:cubicBezTo>
                  <a:close/>
                  <a:moveTo>
                    <a:pt x="158632" y="603250"/>
                  </a:moveTo>
                  <a:cubicBezTo>
                    <a:pt x="160804" y="603250"/>
                    <a:pt x="162977" y="605404"/>
                    <a:pt x="160804" y="605404"/>
                  </a:cubicBezTo>
                  <a:cubicBezTo>
                    <a:pt x="149943" y="616177"/>
                    <a:pt x="136908" y="624795"/>
                    <a:pt x="126046" y="633413"/>
                  </a:cubicBezTo>
                  <a:cubicBezTo>
                    <a:pt x="123874" y="633413"/>
                    <a:pt x="121702" y="631258"/>
                    <a:pt x="123874" y="631258"/>
                  </a:cubicBezTo>
                  <a:cubicBezTo>
                    <a:pt x="134736" y="620486"/>
                    <a:pt x="147770" y="614022"/>
                    <a:pt x="158632" y="603250"/>
                  </a:cubicBezTo>
                  <a:close/>
                  <a:moveTo>
                    <a:pt x="134846" y="603250"/>
                  </a:moveTo>
                  <a:cubicBezTo>
                    <a:pt x="137005" y="603250"/>
                    <a:pt x="137005" y="603250"/>
                    <a:pt x="137005" y="603250"/>
                  </a:cubicBezTo>
                  <a:cubicBezTo>
                    <a:pt x="137005" y="605398"/>
                    <a:pt x="139164" y="607546"/>
                    <a:pt x="137005" y="607546"/>
                  </a:cubicBezTo>
                  <a:cubicBezTo>
                    <a:pt x="119733" y="616137"/>
                    <a:pt x="104620" y="626876"/>
                    <a:pt x="87348" y="639763"/>
                  </a:cubicBezTo>
                  <a:cubicBezTo>
                    <a:pt x="85189" y="639763"/>
                    <a:pt x="85189" y="635467"/>
                    <a:pt x="85189" y="635467"/>
                  </a:cubicBezTo>
                  <a:cubicBezTo>
                    <a:pt x="100302" y="624728"/>
                    <a:pt x="115415" y="613989"/>
                    <a:pt x="132687" y="605398"/>
                  </a:cubicBezTo>
                  <a:cubicBezTo>
                    <a:pt x="132687" y="605398"/>
                    <a:pt x="132687" y="605398"/>
                    <a:pt x="134846" y="603250"/>
                  </a:cubicBezTo>
                  <a:close/>
                  <a:moveTo>
                    <a:pt x="621223" y="600075"/>
                  </a:moveTo>
                  <a:cubicBezTo>
                    <a:pt x="623352" y="600075"/>
                    <a:pt x="623352" y="603885"/>
                    <a:pt x="621223" y="603885"/>
                  </a:cubicBezTo>
                  <a:cubicBezTo>
                    <a:pt x="621223" y="603885"/>
                    <a:pt x="619093" y="603885"/>
                    <a:pt x="616963" y="605790"/>
                  </a:cubicBezTo>
                  <a:cubicBezTo>
                    <a:pt x="604186" y="609600"/>
                    <a:pt x="589279" y="609600"/>
                    <a:pt x="574372" y="609600"/>
                  </a:cubicBezTo>
                  <a:cubicBezTo>
                    <a:pt x="567983" y="609600"/>
                    <a:pt x="563724" y="609600"/>
                    <a:pt x="557335" y="609600"/>
                  </a:cubicBezTo>
                  <a:cubicBezTo>
                    <a:pt x="553075" y="609600"/>
                    <a:pt x="546687" y="609600"/>
                    <a:pt x="542428" y="609600"/>
                  </a:cubicBezTo>
                  <a:cubicBezTo>
                    <a:pt x="542428" y="609600"/>
                    <a:pt x="540298" y="609600"/>
                    <a:pt x="540298" y="609600"/>
                  </a:cubicBezTo>
                  <a:cubicBezTo>
                    <a:pt x="540298" y="609600"/>
                    <a:pt x="538168" y="609600"/>
                    <a:pt x="538168" y="609600"/>
                  </a:cubicBezTo>
                  <a:cubicBezTo>
                    <a:pt x="536039" y="609600"/>
                    <a:pt x="536039" y="607695"/>
                    <a:pt x="536039" y="607695"/>
                  </a:cubicBezTo>
                  <a:cubicBezTo>
                    <a:pt x="536039" y="605790"/>
                    <a:pt x="536039" y="605790"/>
                    <a:pt x="538168" y="605790"/>
                  </a:cubicBezTo>
                  <a:cubicBezTo>
                    <a:pt x="538168" y="605790"/>
                    <a:pt x="540298" y="605790"/>
                    <a:pt x="542428" y="605790"/>
                  </a:cubicBezTo>
                  <a:cubicBezTo>
                    <a:pt x="546687" y="605790"/>
                    <a:pt x="553075" y="605790"/>
                    <a:pt x="557335" y="605790"/>
                  </a:cubicBezTo>
                  <a:cubicBezTo>
                    <a:pt x="563724" y="605790"/>
                    <a:pt x="567983" y="605790"/>
                    <a:pt x="574372" y="605790"/>
                  </a:cubicBezTo>
                  <a:cubicBezTo>
                    <a:pt x="587149" y="605790"/>
                    <a:pt x="602056" y="605790"/>
                    <a:pt x="614834" y="601980"/>
                  </a:cubicBezTo>
                  <a:cubicBezTo>
                    <a:pt x="616963" y="601980"/>
                    <a:pt x="619093" y="600075"/>
                    <a:pt x="621223" y="600075"/>
                  </a:cubicBezTo>
                  <a:close/>
                  <a:moveTo>
                    <a:pt x="611091" y="579437"/>
                  </a:moveTo>
                  <a:cubicBezTo>
                    <a:pt x="613253" y="579437"/>
                    <a:pt x="615414" y="583882"/>
                    <a:pt x="613253" y="583882"/>
                  </a:cubicBezTo>
                  <a:cubicBezTo>
                    <a:pt x="611091" y="583882"/>
                    <a:pt x="611091" y="583882"/>
                    <a:pt x="611091" y="586104"/>
                  </a:cubicBezTo>
                  <a:cubicBezTo>
                    <a:pt x="608929" y="586104"/>
                    <a:pt x="608929" y="586104"/>
                    <a:pt x="606767" y="586104"/>
                  </a:cubicBezTo>
                  <a:cubicBezTo>
                    <a:pt x="580827" y="597217"/>
                    <a:pt x="550563" y="597217"/>
                    <a:pt x="522461" y="599439"/>
                  </a:cubicBezTo>
                  <a:cubicBezTo>
                    <a:pt x="520299" y="601662"/>
                    <a:pt x="520299" y="601662"/>
                    <a:pt x="518137" y="601662"/>
                  </a:cubicBezTo>
                  <a:cubicBezTo>
                    <a:pt x="515975" y="601662"/>
                    <a:pt x="513814" y="597217"/>
                    <a:pt x="515975" y="597217"/>
                  </a:cubicBezTo>
                  <a:cubicBezTo>
                    <a:pt x="544078" y="592772"/>
                    <a:pt x="576504" y="594994"/>
                    <a:pt x="602444" y="583882"/>
                  </a:cubicBezTo>
                  <a:cubicBezTo>
                    <a:pt x="604606" y="583882"/>
                    <a:pt x="606767" y="581659"/>
                    <a:pt x="606767" y="581659"/>
                  </a:cubicBezTo>
                  <a:cubicBezTo>
                    <a:pt x="608929" y="581659"/>
                    <a:pt x="608929" y="581659"/>
                    <a:pt x="611091" y="579437"/>
                  </a:cubicBezTo>
                  <a:close/>
                  <a:moveTo>
                    <a:pt x="563923" y="563562"/>
                  </a:moveTo>
                  <a:cubicBezTo>
                    <a:pt x="566080" y="563562"/>
                    <a:pt x="568237" y="563562"/>
                    <a:pt x="570395" y="563562"/>
                  </a:cubicBezTo>
                  <a:cubicBezTo>
                    <a:pt x="572552" y="563562"/>
                    <a:pt x="572552" y="565626"/>
                    <a:pt x="572552" y="565626"/>
                  </a:cubicBezTo>
                  <a:cubicBezTo>
                    <a:pt x="572552" y="567689"/>
                    <a:pt x="572552" y="567689"/>
                    <a:pt x="570395" y="567689"/>
                  </a:cubicBezTo>
                  <a:cubicBezTo>
                    <a:pt x="544506" y="567689"/>
                    <a:pt x="518617" y="578008"/>
                    <a:pt x="492729" y="584200"/>
                  </a:cubicBezTo>
                  <a:cubicBezTo>
                    <a:pt x="488414" y="584200"/>
                    <a:pt x="488414" y="580072"/>
                    <a:pt x="490571" y="580072"/>
                  </a:cubicBezTo>
                  <a:cubicBezTo>
                    <a:pt x="516460" y="573881"/>
                    <a:pt x="540191" y="565626"/>
                    <a:pt x="563923" y="563562"/>
                  </a:cubicBezTo>
                  <a:close/>
                  <a:moveTo>
                    <a:pt x="557173" y="525462"/>
                  </a:moveTo>
                  <a:cubicBezTo>
                    <a:pt x="559307" y="525462"/>
                    <a:pt x="561440" y="527627"/>
                    <a:pt x="559307" y="527627"/>
                  </a:cubicBezTo>
                  <a:cubicBezTo>
                    <a:pt x="540108" y="536286"/>
                    <a:pt x="518775" y="542780"/>
                    <a:pt x="495310" y="549275"/>
                  </a:cubicBezTo>
                  <a:cubicBezTo>
                    <a:pt x="493177" y="549275"/>
                    <a:pt x="493177" y="544945"/>
                    <a:pt x="495310" y="544945"/>
                  </a:cubicBezTo>
                  <a:cubicBezTo>
                    <a:pt x="516642" y="538451"/>
                    <a:pt x="537974" y="534121"/>
                    <a:pt x="557173" y="525462"/>
                  </a:cubicBezTo>
                  <a:close/>
                  <a:moveTo>
                    <a:pt x="579299" y="509587"/>
                  </a:moveTo>
                  <a:cubicBezTo>
                    <a:pt x="579299" y="509587"/>
                    <a:pt x="581481" y="509587"/>
                    <a:pt x="581481" y="509587"/>
                  </a:cubicBezTo>
                  <a:cubicBezTo>
                    <a:pt x="583664" y="509587"/>
                    <a:pt x="583664" y="511752"/>
                    <a:pt x="583664" y="513917"/>
                  </a:cubicBezTo>
                  <a:cubicBezTo>
                    <a:pt x="579299" y="516081"/>
                    <a:pt x="574933" y="518246"/>
                    <a:pt x="572750" y="520411"/>
                  </a:cubicBezTo>
                  <a:cubicBezTo>
                    <a:pt x="572750" y="520411"/>
                    <a:pt x="570567" y="520411"/>
                    <a:pt x="570567" y="520411"/>
                  </a:cubicBezTo>
                  <a:cubicBezTo>
                    <a:pt x="566202" y="522576"/>
                    <a:pt x="559653" y="524741"/>
                    <a:pt x="553104" y="524741"/>
                  </a:cubicBezTo>
                  <a:cubicBezTo>
                    <a:pt x="542190" y="529070"/>
                    <a:pt x="529093" y="531235"/>
                    <a:pt x="518179" y="533400"/>
                  </a:cubicBezTo>
                  <a:cubicBezTo>
                    <a:pt x="515997" y="533400"/>
                    <a:pt x="513814" y="531235"/>
                    <a:pt x="515997" y="529070"/>
                  </a:cubicBezTo>
                  <a:cubicBezTo>
                    <a:pt x="526911" y="526905"/>
                    <a:pt x="540008" y="524741"/>
                    <a:pt x="550922" y="522576"/>
                  </a:cubicBezTo>
                  <a:cubicBezTo>
                    <a:pt x="557470" y="520411"/>
                    <a:pt x="561836" y="518246"/>
                    <a:pt x="568385" y="516081"/>
                  </a:cubicBezTo>
                  <a:cubicBezTo>
                    <a:pt x="572750" y="513917"/>
                    <a:pt x="577116" y="513917"/>
                    <a:pt x="579299" y="509587"/>
                  </a:cubicBezTo>
                  <a:close/>
                  <a:moveTo>
                    <a:pt x="591999" y="481012"/>
                  </a:moveTo>
                  <a:cubicBezTo>
                    <a:pt x="594181" y="481012"/>
                    <a:pt x="594181" y="481012"/>
                    <a:pt x="594181" y="481012"/>
                  </a:cubicBezTo>
                  <a:cubicBezTo>
                    <a:pt x="596364" y="481012"/>
                    <a:pt x="596364" y="483129"/>
                    <a:pt x="594181" y="485245"/>
                  </a:cubicBezTo>
                  <a:cubicBezTo>
                    <a:pt x="572353" y="489479"/>
                    <a:pt x="550525" y="500062"/>
                    <a:pt x="530879" y="506412"/>
                  </a:cubicBezTo>
                  <a:cubicBezTo>
                    <a:pt x="528697" y="506412"/>
                    <a:pt x="528697" y="506412"/>
                    <a:pt x="528697" y="506412"/>
                  </a:cubicBezTo>
                  <a:cubicBezTo>
                    <a:pt x="526514" y="506412"/>
                    <a:pt x="526514" y="502179"/>
                    <a:pt x="528697" y="502179"/>
                  </a:cubicBezTo>
                  <a:cubicBezTo>
                    <a:pt x="530879" y="502179"/>
                    <a:pt x="533062" y="502179"/>
                    <a:pt x="535245" y="500062"/>
                  </a:cubicBezTo>
                  <a:cubicBezTo>
                    <a:pt x="554890" y="493712"/>
                    <a:pt x="572353" y="485245"/>
                    <a:pt x="591999" y="481012"/>
                  </a:cubicBezTo>
                  <a:close/>
                  <a:moveTo>
                    <a:pt x="611064" y="455612"/>
                  </a:moveTo>
                  <a:cubicBezTo>
                    <a:pt x="613240" y="455612"/>
                    <a:pt x="615415" y="459942"/>
                    <a:pt x="613240" y="459942"/>
                  </a:cubicBezTo>
                  <a:cubicBezTo>
                    <a:pt x="593660" y="466436"/>
                    <a:pt x="576257" y="472930"/>
                    <a:pt x="558852" y="479425"/>
                  </a:cubicBezTo>
                  <a:cubicBezTo>
                    <a:pt x="556677" y="479425"/>
                    <a:pt x="556677" y="477260"/>
                    <a:pt x="558852" y="475095"/>
                  </a:cubicBezTo>
                  <a:cubicBezTo>
                    <a:pt x="576257" y="468601"/>
                    <a:pt x="593660" y="462106"/>
                    <a:pt x="611064" y="455612"/>
                  </a:cubicBezTo>
                  <a:close/>
                  <a:moveTo>
                    <a:pt x="624329" y="422275"/>
                  </a:moveTo>
                  <a:cubicBezTo>
                    <a:pt x="624329" y="422275"/>
                    <a:pt x="626527" y="424473"/>
                    <a:pt x="626527" y="424473"/>
                  </a:cubicBezTo>
                  <a:cubicBezTo>
                    <a:pt x="626527" y="424473"/>
                    <a:pt x="626527" y="426671"/>
                    <a:pt x="626527" y="426671"/>
                  </a:cubicBezTo>
                  <a:cubicBezTo>
                    <a:pt x="606745" y="435463"/>
                    <a:pt x="589160" y="444256"/>
                    <a:pt x="571575" y="450850"/>
                  </a:cubicBezTo>
                  <a:cubicBezTo>
                    <a:pt x="569377" y="450850"/>
                    <a:pt x="569377" y="448652"/>
                    <a:pt x="571575" y="446454"/>
                  </a:cubicBezTo>
                  <a:cubicBezTo>
                    <a:pt x="589160" y="439859"/>
                    <a:pt x="606745" y="431067"/>
                    <a:pt x="624329" y="422275"/>
                  </a:cubicBezTo>
                  <a:close/>
                  <a:moveTo>
                    <a:pt x="630146" y="403225"/>
                  </a:moveTo>
                  <a:cubicBezTo>
                    <a:pt x="630146" y="403225"/>
                    <a:pt x="630146" y="403225"/>
                    <a:pt x="632305" y="403225"/>
                  </a:cubicBezTo>
                  <a:cubicBezTo>
                    <a:pt x="634464" y="403225"/>
                    <a:pt x="634464" y="405342"/>
                    <a:pt x="632305" y="405342"/>
                  </a:cubicBezTo>
                  <a:cubicBezTo>
                    <a:pt x="630146" y="407458"/>
                    <a:pt x="630146" y="407458"/>
                    <a:pt x="630146" y="407458"/>
                  </a:cubicBezTo>
                  <a:cubicBezTo>
                    <a:pt x="612874" y="409575"/>
                    <a:pt x="599920" y="420158"/>
                    <a:pt x="584807" y="428625"/>
                  </a:cubicBezTo>
                  <a:cubicBezTo>
                    <a:pt x="582648" y="428625"/>
                    <a:pt x="580489" y="424392"/>
                    <a:pt x="582648" y="424392"/>
                  </a:cubicBezTo>
                  <a:cubicBezTo>
                    <a:pt x="597761" y="415925"/>
                    <a:pt x="612874" y="403225"/>
                    <a:pt x="630146" y="403225"/>
                  </a:cubicBezTo>
                  <a:close/>
                  <a:moveTo>
                    <a:pt x="633289" y="382587"/>
                  </a:moveTo>
                  <a:cubicBezTo>
                    <a:pt x="633289" y="382587"/>
                    <a:pt x="633289" y="382587"/>
                    <a:pt x="635465" y="382587"/>
                  </a:cubicBezTo>
                  <a:cubicBezTo>
                    <a:pt x="637640" y="384704"/>
                    <a:pt x="637640" y="386820"/>
                    <a:pt x="635465" y="386820"/>
                  </a:cubicBezTo>
                  <a:cubicBezTo>
                    <a:pt x="615885" y="395287"/>
                    <a:pt x="600657" y="405870"/>
                    <a:pt x="583253" y="414337"/>
                  </a:cubicBezTo>
                  <a:cubicBezTo>
                    <a:pt x="581078" y="414337"/>
                    <a:pt x="581078" y="414337"/>
                    <a:pt x="581078" y="412220"/>
                  </a:cubicBezTo>
                  <a:cubicBezTo>
                    <a:pt x="578902" y="412220"/>
                    <a:pt x="578902" y="410104"/>
                    <a:pt x="581078" y="410104"/>
                  </a:cubicBezTo>
                  <a:cubicBezTo>
                    <a:pt x="598482" y="401637"/>
                    <a:pt x="615885" y="391054"/>
                    <a:pt x="633289" y="382587"/>
                  </a:cubicBezTo>
                  <a:close/>
                  <a:moveTo>
                    <a:pt x="636541" y="358775"/>
                  </a:moveTo>
                  <a:cubicBezTo>
                    <a:pt x="636541" y="358775"/>
                    <a:pt x="638678" y="358775"/>
                    <a:pt x="638678" y="358775"/>
                  </a:cubicBezTo>
                  <a:cubicBezTo>
                    <a:pt x="640815" y="360892"/>
                    <a:pt x="640815" y="363008"/>
                    <a:pt x="638678" y="363008"/>
                  </a:cubicBezTo>
                  <a:cubicBezTo>
                    <a:pt x="619445" y="367242"/>
                    <a:pt x="604486" y="379942"/>
                    <a:pt x="589526" y="390525"/>
                  </a:cubicBezTo>
                  <a:cubicBezTo>
                    <a:pt x="589526" y="390525"/>
                    <a:pt x="589526" y="390525"/>
                    <a:pt x="587389" y="390525"/>
                  </a:cubicBezTo>
                  <a:cubicBezTo>
                    <a:pt x="585252" y="390525"/>
                    <a:pt x="585252" y="388408"/>
                    <a:pt x="587389" y="386292"/>
                  </a:cubicBezTo>
                  <a:cubicBezTo>
                    <a:pt x="602349" y="377825"/>
                    <a:pt x="617308" y="363008"/>
                    <a:pt x="636541" y="358775"/>
                  </a:cubicBezTo>
                  <a:close/>
                  <a:moveTo>
                    <a:pt x="642931" y="336550"/>
                  </a:moveTo>
                  <a:cubicBezTo>
                    <a:pt x="645048" y="336550"/>
                    <a:pt x="647164" y="338667"/>
                    <a:pt x="645048" y="340783"/>
                  </a:cubicBezTo>
                  <a:cubicBezTo>
                    <a:pt x="642931" y="340783"/>
                    <a:pt x="640814" y="340783"/>
                    <a:pt x="640814" y="342900"/>
                  </a:cubicBezTo>
                  <a:cubicBezTo>
                    <a:pt x="623881" y="349250"/>
                    <a:pt x="609064" y="357717"/>
                    <a:pt x="594248" y="366183"/>
                  </a:cubicBezTo>
                  <a:cubicBezTo>
                    <a:pt x="594248" y="368300"/>
                    <a:pt x="594248" y="368300"/>
                    <a:pt x="594248" y="368300"/>
                  </a:cubicBezTo>
                  <a:cubicBezTo>
                    <a:pt x="592131" y="368300"/>
                    <a:pt x="590014" y="364067"/>
                    <a:pt x="592131" y="364067"/>
                  </a:cubicBezTo>
                  <a:cubicBezTo>
                    <a:pt x="609064" y="355600"/>
                    <a:pt x="623881" y="345017"/>
                    <a:pt x="640814" y="338667"/>
                  </a:cubicBezTo>
                  <a:cubicBezTo>
                    <a:pt x="640814" y="336550"/>
                    <a:pt x="642931" y="336550"/>
                    <a:pt x="642931" y="336550"/>
                  </a:cubicBezTo>
                  <a:close/>
                  <a:moveTo>
                    <a:pt x="643814" y="312737"/>
                  </a:moveTo>
                  <a:cubicBezTo>
                    <a:pt x="645989" y="312737"/>
                    <a:pt x="645989" y="312737"/>
                    <a:pt x="648165" y="312737"/>
                  </a:cubicBezTo>
                  <a:cubicBezTo>
                    <a:pt x="650340" y="314891"/>
                    <a:pt x="648165" y="314891"/>
                    <a:pt x="648165" y="317046"/>
                  </a:cubicBezTo>
                  <a:cubicBezTo>
                    <a:pt x="648165" y="317046"/>
                    <a:pt x="648165" y="317046"/>
                    <a:pt x="645989" y="317046"/>
                  </a:cubicBezTo>
                  <a:cubicBezTo>
                    <a:pt x="645989" y="317046"/>
                    <a:pt x="643814" y="317046"/>
                    <a:pt x="643814" y="317046"/>
                  </a:cubicBezTo>
                  <a:cubicBezTo>
                    <a:pt x="641638" y="317046"/>
                    <a:pt x="637287" y="319200"/>
                    <a:pt x="635112" y="319200"/>
                  </a:cubicBezTo>
                  <a:cubicBezTo>
                    <a:pt x="630761" y="321355"/>
                    <a:pt x="624234" y="323509"/>
                    <a:pt x="619884" y="327818"/>
                  </a:cubicBezTo>
                  <a:cubicBezTo>
                    <a:pt x="611182" y="332127"/>
                    <a:pt x="604655" y="338591"/>
                    <a:pt x="595953" y="342900"/>
                  </a:cubicBezTo>
                  <a:cubicBezTo>
                    <a:pt x="595953" y="342900"/>
                    <a:pt x="593778" y="342900"/>
                    <a:pt x="593778" y="342900"/>
                  </a:cubicBezTo>
                  <a:cubicBezTo>
                    <a:pt x="591602" y="342900"/>
                    <a:pt x="591602" y="340745"/>
                    <a:pt x="593778" y="338591"/>
                  </a:cubicBezTo>
                  <a:cubicBezTo>
                    <a:pt x="602480" y="334282"/>
                    <a:pt x="611182" y="327818"/>
                    <a:pt x="622059" y="321355"/>
                  </a:cubicBezTo>
                  <a:cubicBezTo>
                    <a:pt x="626410" y="319200"/>
                    <a:pt x="632936" y="314891"/>
                    <a:pt x="637287" y="314891"/>
                  </a:cubicBezTo>
                  <a:cubicBezTo>
                    <a:pt x="639463" y="312737"/>
                    <a:pt x="641638" y="312737"/>
                    <a:pt x="643814" y="312737"/>
                  </a:cubicBezTo>
                  <a:close/>
                  <a:moveTo>
                    <a:pt x="645960" y="292100"/>
                  </a:moveTo>
                  <a:cubicBezTo>
                    <a:pt x="648150" y="292100"/>
                    <a:pt x="648150" y="292100"/>
                    <a:pt x="648150" y="292100"/>
                  </a:cubicBezTo>
                  <a:cubicBezTo>
                    <a:pt x="650339" y="292100"/>
                    <a:pt x="650339" y="294248"/>
                    <a:pt x="650339" y="296396"/>
                  </a:cubicBezTo>
                  <a:cubicBezTo>
                    <a:pt x="650339" y="296396"/>
                    <a:pt x="648150" y="296396"/>
                    <a:pt x="648150" y="296396"/>
                  </a:cubicBezTo>
                  <a:cubicBezTo>
                    <a:pt x="645960" y="296396"/>
                    <a:pt x="643770" y="296396"/>
                    <a:pt x="641581" y="298543"/>
                  </a:cubicBezTo>
                  <a:cubicBezTo>
                    <a:pt x="624063" y="307135"/>
                    <a:pt x="608736" y="317874"/>
                    <a:pt x="591219" y="326465"/>
                  </a:cubicBezTo>
                  <a:cubicBezTo>
                    <a:pt x="591219" y="328613"/>
                    <a:pt x="591219" y="328613"/>
                    <a:pt x="591219" y="328613"/>
                  </a:cubicBezTo>
                  <a:cubicBezTo>
                    <a:pt x="589029" y="328613"/>
                    <a:pt x="586839" y="324317"/>
                    <a:pt x="589029" y="324317"/>
                  </a:cubicBezTo>
                  <a:cubicBezTo>
                    <a:pt x="589029" y="324317"/>
                    <a:pt x="589029" y="324317"/>
                    <a:pt x="591219" y="322169"/>
                  </a:cubicBezTo>
                  <a:cubicBezTo>
                    <a:pt x="606546" y="313578"/>
                    <a:pt x="624063" y="302839"/>
                    <a:pt x="641581" y="294248"/>
                  </a:cubicBezTo>
                  <a:cubicBezTo>
                    <a:pt x="643770" y="292100"/>
                    <a:pt x="645960" y="292100"/>
                    <a:pt x="645960" y="292100"/>
                  </a:cubicBezTo>
                  <a:close/>
                  <a:moveTo>
                    <a:pt x="240197" y="292100"/>
                  </a:moveTo>
                  <a:cubicBezTo>
                    <a:pt x="240197" y="292100"/>
                    <a:pt x="240197" y="294183"/>
                    <a:pt x="240197" y="294183"/>
                  </a:cubicBezTo>
                  <a:cubicBezTo>
                    <a:pt x="242352" y="294183"/>
                    <a:pt x="242352" y="294183"/>
                    <a:pt x="242352" y="294183"/>
                  </a:cubicBezTo>
                  <a:cubicBezTo>
                    <a:pt x="242352" y="296267"/>
                    <a:pt x="242352" y="296267"/>
                    <a:pt x="240197" y="296267"/>
                  </a:cubicBezTo>
                  <a:cubicBezTo>
                    <a:pt x="240197" y="296267"/>
                    <a:pt x="240197" y="296267"/>
                    <a:pt x="238043" y="296267"/>
                  </a:cubicBezTo>
                  <a:cubicBezTo>
                    <a:pt x="235888" y="298351"/>
                    <a:pt x="231579" y="300434"/>
                    <a:pt x="229425" y="300434"/>
                  </a:cubicBezTo>
                  <a:cubicBezTo>
                    <a:pt x="214344" y="308769"/>
                    <a:pt x="199262" y="315020"/>
                    <a:pt x="186336" y="325438"/>
                  </a:cubicBezTo>
                  <a:cubicBezTo>
                    <a:pt x="186336" y="325438"/>
                    <a:pt x="186336" y="325438"/>
                    <a:pt x="184181" y="325438"/>
                  </a:cubicBezTo>
                  <a:cubicBezTo>
                    <a:pt x="184181" y="325438"/>
                    <a:pt x="182027" y="323354"/>
                    <a:pt x="184181" y="321271"/>
                  </a:cubicBezTo>
                  <a:cubicBezTo>
                    <a:pt x="190645" y="315020"/>
                    <a:pt x="201417" y="310852"/>
                    <a:pt x="210035" y="304602"/>
                  </a:cubicBezTo>
                  <a:cubicBezTo>
                    <a:pt x="220807" y="302518"/>
                    <a:pt x="231579" y="298351"/>
                    <a:pt x="240197" y="292100"/>
                  </a:cubicBezTo>
                  <a:close/>
                  <a:moveTo>
                    <a:pt x="256039" y="277812"/>
                  </a:moveTo>
                  <a:cubicBezTo>
                    <a:pt x="256039" y="277812"/>
                    <a:pt x="258227" y="280017"/>
                    <a:pt x="258227" y="282222"/>
                  </a:cubicBezTo>
                  <a:cubicBezTo>
                    <a:pt x="258227" y="282222"/>
                    <a:pt x="256039" y="282222"/>
                    <a:pt x="256039" y="282222"/>
                  </a:cubicBezTo>
                  <a:cubicBezTo>
                    <a:pt x="256039" y="282222"/>
                    <a:pt x="256039" y="284427"/>
                    <a:pt x="256039" y="284427"/>
                  </a:cubicBezTo>
                  <a:cubicBezTo>
                    <a:pt x="251662" y="286631"/>
                    <a:pt x="249474" y="286631"/>
                    <a:pt x="245098" y="288836"/>
                  </a:cubicBezTo>
                  <a:cubicBezTo>
                    <a:pt x="245098" y="291041"/>
                    <a:pt x="242909" y="291041"/>
                    <a:pt x="242909" y="291041"/>
                  </a:cubicBezTo>
                  <a:cubicBezTo>
                    <a:pt x="242909" y="291041"/>
                    <a:pt x="240721" y="291041"/>
                    <a:pt x="240721" y="291041"/>
                  </a:cubicBezTo>
                  <a:cubicBezTo>
                    <a:pt x="231968" y="297656"/>
                    <a:pt x="221028" y="302066"/>
                    <a:pt x="210087" y="304271"/>
                  </a:cubicBezTo>
                  <a:cubicBezTo>
                    <a:pt x="201334" y="308680"/>
                    <a:pt x="190393" y="313090"/>
                    <a:pt x="181640" y="317500"/>
                  </a:cubicBezTo>
                  <a:cubicBezTo>
                    <a:pt x="179452" y="317500"/>
                    <a:pt x="179452" y="317500"/>
                    <a:pt x="179452" y="317500"/>
                  </a:cubicBezTo>
                  <a:cubicBezTo>
                    <a:pt x="179452" y="317500"/>
                    <a:pt x="177264" y="315295"/>
                    <a:pt x="177264" y="315295"/>
                  </a:cubicBezTo>
                  <a:cubicBezTo>
                    <a:pt x="177264" y="313090"/>
                    <a:pt x="177264" y="313090"/>
                    <a:pt x="179452" y="313090"/>
                  </a:cubicBezTo>
                  <a:cubicBezTo>
                    <a:pt x="196957" y="304271"/>
                    <a:pt x="216651" y="297656"/>
                    <a:pt x="236345" y="288836"/>
                  </a:cubicBezTo>
                  <a:cubicBezTo>
                    <a:pt x="242909" y="286631"/>
                    <a:pt x="247286" y="282222"/>
                    <a:pt x="253850" y="280017"/>
                  </a:cubicBezTo>
                  <a:cubicBezTo>
                    <a:pt x="253850" y="280017"/>
                    <a:pt x="253850" y="277812"/>
                    <a:pt x="256039" y="277812"/>
                  </a:cubicBezTo>
                  <a:close/>
                  <a:moveTo>
                    <a:pt x="638680" y="276225"/>
                  </a:moveTo>
                  <a:cubicBezTo>
                    <a:pt x="638680" y="276225"/>
                    <a:pt x="638680" y="278373"/>
                    <a:pt x="640815" y="278373"/>
                  </a:cubicBezTo>
                  <a:cubicBezTo>
                    <a:pt x="640815" y="278373"/>
                    <a:pt x="640815" y="280521"/>
                    <a:pt x="640815" y="280521"/>
                  </a:cubicBezTo>
                  <a:cubicBezTo>
                    <a:pt x="640815" y="280521"/>
                    <a:pt x="640815" y="280521"/>
                    <a:pt x="638680" y="280521"/>
                  </a:cubicBezTo>
                  <a:cubicBezTo>
                    <a:pt x="623736" y="289112"/>
                    <a:pt x="606656" y="299851"/>
                    <a:pt x="591712" y="308442"/>
                  </a:cubicBezTo>
                  <a:cubicBezTo>
                    <a:pt x="589577" y="308442"/>
                    <a:pt x="587442" y="308442"/>
                    <a:pt x="587442" y="310590"/>
                  </a:cubicBezTo>
                  <a:cubicBezTo>
                    <a:pt x="587442" y="310590"/>
                    <a:pt x="587442" y="310590"/>
                    <a:pt x="585307" y="310590"/>
                  </a:cubicBezTo>
                  <a:cubicBezTo>
                    <a:pt x="585307" y="310590"/>
                    <a:pt x="585307" y="310590"/>
                    <a:pt x="583172" y="312738"/>
                  </a:cubicBezTo>
                  <a:cubicBezTo>
                    <a:pt x="581037" y="312738"/>
                    <a:pt x="581037" y="312738"/>
                    <a:pt x="581037" y="310590"/>
                  </a:cubicBezTo>
                  <a:cubicBezTo>
                    <a:pt x="578902" y="310590"/>
                    <a:pt x="578902" y="308442"/>
                    <a:pt x="581037" y="308442"/>
                  </a:cubicBezTo>
                  <a:cubicBezTo>
                    <a:pt x="583172" y="308442"/>
                    <a:pt x="585307" y="306294"/>
                    <a:pt x="585307" y="306294"/>
                  </a:cubicBezTo>
                  <a:cubicBezTo>
                    <a:pt x="587442" y="306294"/>
                    <a:pt x="587442" y="306294"/>
                    <a:pt x="587442" y="306294"/>
                  </a:cubicBezTo>
                  <a:cubicBezTo>
                    <a:pt x="587442" y="304147"/>
                    <a:pt x="589577" y="304147"/>
                    <a:pt x="591712" y="304147"/>
                  </a:cubicBezTo>
                  <a:cubicBezTo>
                    <a:pt x="606656" y="295555"/>
                    <a:pt x="621601" y="284816"/>
                    <a:pt x="638680" y="278373"/>
                  </a:cubicBezTo>
                  <a:cubicBezTo>
                    <a:pt x="638680" y="276225"/>
                    <a:pt x="638680" y="276225"/>
                    <a:pt x="638680" y="276225"/>
                  </a:cubicBezTo>
                  <a:close/>
                  <a:moveTo>
                    <a:pt x="259285" y="263525"/>
                  </a:moveTo>
                  <a:cubicBezTo>
                    <a:pt x="261402" y="263525"/>
                    <a:pt x="263518" y="263525"/>
                    <a:pt x="265635" y="263525"/>
                  </a:cubicBezTo>
                  <a:cubicBezTo>
                    <a:pt x="267752" y="263525"/>
                    <a:pt x="267752" y="267921"/>
                    <a:pt x="265635" y="267921"/>
                  </a:cubicBezTo>
                  <a:cubicBezTo>
                    <a:pt x="261402" y="267921"/>
                    <a:pt x="255052" y="270119"/>
                    <a:pt x="250818" y="272317"/>
                  </a:cubicBezTo>
                  <a:cubicBezTo>
                    <a:pt x="236002" y="278911"/>
                    <a:pt x="223302" y="285506"/>
                    <a:pt x="208485" y="292100"/>
                  </a:cubicBezTo>
                  <a:cubicBezTo>
                    <a:pt x="206368" y="292100"/>
                    <a:pt x="204252" y="289902"/>
                    <a:pt x="206368" y="289902"/>
                  </a:cubicBezTo>
                  <a:cubicBezTo>
                    <a:pt x="225418" y="281109"/>
                    <a:pt x="242352" y="270119"/>
                    <a:pt x="259285" y="263525"/>
                  </a:cubicBezTo>
                  <a:close/>
                  <a:moveTo>
                    <a:pt x="638678" y="244475"/>
                  </a:moveTo>
                  <a:cubicBezTo>
                    <a:pt x="640815" y="246564"/>
                    <a:pt x="640815" y="248653"/>
                    <a:pt x="640815" y="248653"/>
                  </a:cubicBezTo>
                  <a:cubicBezTo>
                    <a:pt x="640815" y="248653"/>
                    <a:pt x="640815" y="248653"/>
                    <a:pt x="638678" y="248653"/>
                  </a:cubicBezTo>
                  <a:cubicBezTo>
                    <a:pt x="638678" y="250741"/>
                    <a:pt x="636541" y="250741"/>
                    <a:pt x="636541" y="250741"/>
                  </a:cubicBezTo>
                  <a:cubicBezTo>
                    <a:pt x="619445" y="259097"/>
                    <a:pt x="604486" y="271630"/>
                    <a:pt x="589526" y="282074"/>
                  </a:cubicBezTo>
                  <a:cubicBezTo>
                    <a:pt x="589526" y="284163"/>
                    <a:pt x="589526" y="284163"/>
                    <a:pt x="587389" y="284163"/>
                  </a:cubicBezTo>
                  <a:cubicBezTo>
                    <a:pt x="587389" y="284163"/>
                    <a:pt x="585252" y="279985"/>
                    <a:pt x="587389" y="279985"/>
                  </a:cubicBezTo>
                  <a:cubicBezTo>
                    <a:pt x="587389" y="277896"/>
                    <a:pt x="587389" y="277896"/>
                    <a:pt x="589526" y="277896"/>
                  </a:cubicBezTo>
                  <a:cubicBezTo>
                    <a:pt x="604486" y="267452"/>
                    <a:pt x="619445" y="254919"/>
                    <a:pt x="634404" y="246564"/>
                  </a:cubicBezTo>
                  <a:cubicBezTo>
                    <a:pt x="636541" y="246564"/>
                    <a:pt x="636541" y="246564"/>
                    <a:pt x="638678" y="246564"/>
                  </a:cubicBezTo>
                  <a:cubicBezTo>
                    <a:pt x="638678" y="244475"/>
                    <a:pt x="638678" y="244475"/>
                    <a:pt x="638678" y="244475"/>
                  </a:cubicBezTo>
                  <a:close/>
                  <a:moveTo>
                    <a:pt x="281462" y="244475"/>
                  </a:moveTo>
                  <a:cubicBezTo>
                    <a:pt x="281462" y="244475"/>
                    <a:pt x="283627" y="246592"/>
                    <a:pt x="283627" y="246592"/>
                  </a:cubicBezTo>
                  <a:cubicBezTo>
                    <a:pt x="283627" y="248708"/>
                    <a:pt x="283627" y="248708"/>
                    <a:pt x="281462" y="248708"/>
                  </a:cubicBezTo>
                  <a:cubicBezTo>
                    <a:pt x="281462" y="248708"/>
                    <a:pt x="279297" y="248708"/>
                    <a:pt x="279297" y="248708"/>
                  </a:cubicBezTo>
                  <a:cubicBezTo>
                    <a:pt x="257649" y="252942"/>
                    <a:pt x="238166" y="263525"/>
                    <a:pt x="216518" y="269875"/>
                  </a:cubicBezTo>
                  <a:cubicBezTo>
                    <a:pt x="214354" y="269875"/>
                    <a:pt x="212189" y="265642"/>
                    <a:pt x="216518" y="265642"/>
                  </a:cubicBezTo>
                  <a:cubicBezTo>
                    <a:pt x="225177" y="261408"/>
                    <a:pt x="236001" y="259292"/>
                    <a:pt x="244661" y="255058"/>
                  </a:cubicBezTo>
                  <a:cubicBezTo>
                    <a:pt x="255485" y="250825"/>
                    <a:pt x="268473" y="248708"/>
                    <a:pt x="279297" y="246592"/>
                  </a:cubicBezTo>
                  <a:cubicBezTo>
                    <a:pt x="281462" y="244475"/>
                    <a:pt x="281462" y="244475"/>
                    <a:pt x="281462" y="244475"/>
                  </a:cubicBezTo>
                  <a:close/>
                  <a:moveTo>
                    <a:pt x="639688" y="222250"/>
                  </a:moveTo>
                  <a:cubicBezTo>
                    <a:pt x="639688" y="222250"/>
                    <a:pt x="641838" y="222250"/>
                    <a:pt x="641838" y="222250"/>
                  </a:cubicBezTo>
                  <a:cubicBezTo>
                    <a:pt x="643989" y="222250"/>
                    <a:pt x="643989" y="226615"/>
                    <a:pt x="641838" y="226615"/>
                  </a:cubicBezTo>
                  <a:cubicBezTo>
                    <a:pt x="639688" y="226615"/>
                    <a:pt x="637537" y="228798"/>
                    <a:pt x="637537" y="228798"/>
                  </a:cubicBezTo>
                  <a:cubicBezTo>
                    <a:pt x="635386" y="228798"/>
                    <a:pt x="633235" y="228798"/>
                    <a:pt x="633235" y="230981"/>
                  </a:cubicBezTo>
                  <a:cubicBezTo>
                    <a:pt x="616029" y="237530"/>
                    <a:pt x="600973" y="246261"/>
                    <a:pt x="585917" y="254992"/>
                  </a:cubicBezTo>
                  <a:cubicBezTo>
                    <a:pt x="583767" y="254992"/>
                    <a:pt x="583767" y="254992"/>
                    <a:pt x="581616" y="257175"/>
                  </a:cubicBezTo>
                  <a:cubicBezTo>
                    <a:pt x="581616" y="257175"/>
                    <a:pt x="581616" y="257175"/>
                    <a:pt x="579465" y="257175"/>
                  </a:cubicBezTo>
                  <a:cubicBezTo>
                    <a:pt x="577314" y="257175"/>
                    <a:pt x="577314" y="252809"/>
                    <a:pt x="579465" y="252809"/>
                  </a:cubicBezTo>
                  <a:cubicBezTo>
                    <a:pt x="581616" y="252809"/>
                    <a:pt x="583767" y="250626"/>
                    <a:pt x="585917" y="250626"/>
                  </a:cubicBezTo>
                  <a:cubicBezTo>
                    <a:pt x="590219" y="248444"/>
                    <a:pt x="594521" y="246261"/>
                    <a:pt x="598822" y="241895"/>
                  </a:cubicBezTo>
                  <a:cubicBezTo>
                    <a:pt x="603124" y="241895"/>
                    <a:pt x="605275" y="239712"/>
                    <a:pt x="609576" y="237530"/>
                  </a:cubicBezTo>
                  <a:cubicBezTo>
                    <a:pt x="616029" y="233164"/>
                    <a:pt x="624632" y="228798"/>
                    <a:pt x="631084" y="226615"/>
                  </a:cubicBezTo>
                  <a:cubicBezTo>
                    <a:pt x="633235" y="224433"/>
                    <a:pt x="635386" y="224433"/>
                    <a:pt x="635386" y="224433"/>
                  </a:cubicBezTo>
                  <a:cubicBezTo>
                    <a:pt x="637537" y="224433"/>
                    <a:pt x="637537" y="222250"/>
                    <a:pt x="639688" y="222250"/>
                  </a:cubicBezTo>
                  <a:close/>
                  <a:moveTo>
                    <a:pt x="632348" y="215900"/>
                  </a:moveTo>
                  <a:cubicBezTo>
                    <a:pt x="634464" y="215900"/>
                    <a:pt x="634464" y="218017"/>
                    <a:pt x="634464" y="220133"/>
                  </a:cubicBezTo>
                  <a:cubicBezTo>
                    <a:pt x="632348" y="220133"/>
                    <a:pt x="630231" y="222250"/>
                    <a:pt x="630231" y="222250"/>
                  </a:cubicBezTo>
                  <a:cubicBezTo>
                    <a:pt x="621764" y="226483"/>
                    <a:pt x="615414" y="232833"/>
                    <a:pt x="609064" y="237067"/>
                  </a:cubicBezTo>
                  <a:cubicBezTo>
                    <a:pt x="604831" y="239183"/>
                    <a:pt x="602714" y="241300"/>
                    <a:pt x="598481" y="241300"/>
                  </a:cubicBezTo>
                  <a:cubicBezTo>
                    <a:pt x="598481" y="241300"/>
                    <a:pt x="596364" y="239183"/>
                    <a:pt x="598481" y="239183"/>
                  </a:cubicBezTo>
                  <a:cubicBezTo>
                    <a:pt x="609064" y="230717"/>
                    <a:pt x="619648" y="224367"/>
                    <a:pt x="628114" y="218017"/>
                  </a:cubicBezTo>
                  <a:cubicBezTo>
                    <a:pt x="630231" y="218017"/>
                    <a:pt x="630231" y="218017"/>
                    <a:pt x="632348" y="215900"/>
                  </a:cubicBezTo>
                  <a:close/>
                  <a:moveTo>
                    <a:pt x="625407" y="203200"/>
                  </a:moveTo>
                  <a:cubicBezTo>
                    <a:pt x="627554" y="203200"/>
                    <a:pt x="629702" y="207530"/>
                    <a:pt x="627554" y="207530"/>
                  </a:cubicBezTo>
                  <a:cubicBezTo>
                    <a:pt x="625407" y="207530"/>
                    <a:pt x="625407" y="209694"/>
                    <a:pt x="625407" y="209694"/>
                  </a:cubicBezTo>
                  <a:cubicBezTo>
                    <a:pt x="616815" y="214024"/>
                    <a:pt x="606076" y="220518"/>
                    <a:pt x="597485" y="227013"/>
                  </a:cubicBezTo>
                  <a:cubicBezTo>
                    <a:pt x="597485" y="227013"/>
                    <a:pt x="597485" y="227013"/>
                    <a:pt x="595337" y="227013"/>
                  </a:cubicBezTo>
                  <a:cubicBezTo>
                    <a:pt x="595337" y="227013"/>
                    <a:pt x="593189" y="224848"/>
                    <a:pt x="595337" y="222683"/>
                  </a:cubicBezTo>
                  <a:cubicBezTo>
                    <a:pt x="603928" y="216189"/>
                    <a:pt x="614667" y="209694"/>
                    <a:pt x="623259" y="205365"/>
                  </a:cubicBezTo>
                  <a:cubicBezTo>
                    <a:pt x="623259" y="205365"/>
                    <a:pt x="625407" y="205365"/>
                    <a:pt x="625407" y="205365"/>
                  </a:cubicBezTo>
                  <a:cubicBezTo>
                    <a:pt x="625407" y="203200"/>
                    <a:pt x="625407" y="203200"/>
                    <a:pt x="625407" y="203200"/>
                  </a:cubicBezTo>
                  <a:close/>
                  <a:moveTo>
                    <a:pt x="619592" y="179387"/>
                  </a:moveTo>
                  <a:cubicBezTo>
                    <a:pt x="619592" y="179387"/>
                    <a:pt x="619592" y="181504"/>
                    <a:pt x="619592" y="181504"/>
                  </a:cubicBezTo>
                  <a:cubicBezTo>
                    <a:pt x="621764" y="181504"/>
                    <a:pt x="621764" y="181504"/>
                    <a:pt x="621764" y="181504"/>
                  </a:cubicBezTo>
                  <a:cubicBezTo>
                    <a:pt x="621764" y="183620"/>
                    <a:pt x="621764" y="183620"/>
                    <a:pt x="619592" y="183620"/>
                  </a:cubicBezTo>
                  <a:cubicBezTo>
                    <a:pt x="619592" y="185737"/>
                    <a:pt x="617420" y="185737"/>
                    <a:pt x="617420" y="185737"/>
                  </a:cubicBezTo>
                  <a:cubicBezTo>
                    <a:pt x="606558" y="189970"/>
                    <a:pt x="595696" y="196320"/>
                    <a:pt x="584834" y="204787"/>
                  </a:cubicBezTo>
                  <a:cubicBezTo>
                    <a:pt x="582662" y="204787"/>
                    <a:pt x="582662" y="204787"/>
                    <a:pt x="582662" y="204787"/>
                  </a:cubicBezTo>
                  <a:cubicBezTo>
                    <a:pt x="580489" y="204787"/>
                    <a:pt x="580489" y="200554"/>
                    <a:pt x="582662" y="200554"/>
                  </a:cubicBezTo>
                  <a:cubicBezTo>
                    <a:pt x="593523" y="194204"/>
                    <a:pt x="604385" y="185737"/>
                    <a:pt x="617420" y="181504"/>
                  </a:cubicBezTo>
                  <a:cubicBezTo>
                    <a:pt x="619592" y="179387"/>
                    <a:pt x="619592" y="179387"/>
                    <a:pt x="619592" y="179387"/>
                  </a:cubicBezTo>
                  <a:close/>
                  <a:moveTo>
                    <a:pt x="621236" y="160337"/>
                  </a:moveTo>
                  <a:cubicBezTo>
                    <a:pt x="623352" y="160337"/>
                    <a:pt x="623352" y="162491"/>
                    <a:pt x="623352" y="164646"/>
                  </a:cubicBezTo>
                  <a:cubicBezTo>
                    <a:pt x="623352" y="164646"/>
                    <a:pt x="621236" y="164646"/>
                    <a:pt x="621236" y="164646"/>
                  </a:cubicBezTo>
                  <a:cubicBezTo>
                    <a:pt x="621236" y="164646"/>
                    <a:pt x="619119" y="164646"/>
                    <a:pt x="619119" y="166800"/>
                  </a:cubicBezTo>
                  <a:cubicBezTo>
                    <a:pt x="617002" y="166800"/>
                    <a:pt x="614886" y="166800"/>
                    <a:pt x="614886" y="166800"/>
                  </a:cubicBezTo>
                  <a:cubicBezTo>
                    <a:pt x="612769" y="168955"/>
                    <a:pt x="612769" y="168955"/>
                    <a:pt x="610652" y="168955"/>
                  </a:cubicBezTo>
                  <a:cubicBezTo>
                    <a:pt x="597952" y="175418"/>
                    <a:pt x="587369" y="184036"/>
                    <a:pt x="576786" y="190500"/>
                  </a:cubicBezTo>
                  <a:cubicBezTo>
                    <a:pt x="574669" y="190500"/>
                    <a:pt x="572552" y="188345"/>
                    <a:pt x="574669" y="188345"/>
                  </a:cubicBezTo>
                  <a:cubicBezTo>
                    <a:pt x="585252" y="179727"/>
                    <a:pt x="595836" y="171109"/>
                    <a:pt x="608536" y="164646"/>
                  </a:cubicBezTo>
                  <a:cubicBezTo>
                    <a:pt x="610652" y="164646"/>
                    <a:pt x="610652" y="164646"/>
                    <a:pt x="612769" y="164646"/>
                  </a:cubicBezTo>
                  <a:cubicBezTo>
                    <a:pt x="612769" y="162491"/>
                    <a:pt x="614886" y="162491"/>
                    <a:pt x="617002" y="162491"/>
                  </a:cubicBezTo>
                  <a:cubicBezTo>
                    <a:pt x="617002" y="162491"/>
                    <a:pt x="619119" y="160337"/>
                    <a:pt x="621236" y="160337"/>
                  </a:cubicBezTo>
                  <a:close/>
                  <a:moveTo>
                    <a:pt x="600929" y="149225"/>
                  </a:moveTo>
                  <a:cubicBezTo>
                    <a:pt x="603112" y="149225"/>
                    <a:pt x="603112" y="149225"/>
                    <a:pt x="603112" y="149225"/>
                  </a:cubicBezTo>
                  <a:cubicBezTo>
                    <a:pt x="605294" y="149225"/>
                    <a:pt x="607477" y="153534"/>
                    <a:pt x="605294" y="153534"/>
                  </a:cubicBezTo>
                  <a:cubicBezTo>
                    <a:pt x="605294" y="153534"/>
                    <a:pt x="603112" y="153534"/>
                    <a:pt x="603112" y="153534"/>
                  </a:cubicBezTo>
                  <a:cubicBezTo>
                    <a:pt x="587832" y="157843"/>
                    <a:pt x="574735" y="168615"/>
                    <a:pt x="559454" y="177233"/>
                  </a:cubicBezTo>
                  <a:cubicBezTo>
                    <a:pt x="559454" y="177233"/>
                    <a:pt x="559454" y="177233"/>
                    <a:pt x="557272" y="177233"/>
                  </a:cubicBezTo>
                  <a:lnTo>
                    <a:pt x="557272" y="175079"/>
                  </a:lnTo>
                  <a:cubicBezTo>
                    <a:pt x="557272" y="175079"/>
                    <a:pt x="557272" y="172924"/>
                    <a:pt x="557272" y="172924"/>
                  </a:cubicBezTo>
                  <a:cubicBezTo>
                    <a:pt x="572552" y="164306"/>
                    <a:pt x="585649" y="155688"/>
                    <a:pt x="600929" y="149225"/>
                  </a:cubicBezTo>
                  <a:close/>
                  <a:moveTo>
                    <a:pt x="587251" y="133350"/>
                  </a:moveTo>
                  <a:cubicBezTo>
                    <a:pt x="589427" y="133350"/>
                    <a:pt x="589427" y="133350"/>
                    <a:pt x="589427" y="133350"/>
                  </a:cubicBezTo>
                  <a:cubicBezTo>
                    <a:pt x="591602" y="133350"/>
                    <a:pt x="591602" y="137715"/>
                    <a:pt x="589427" y="137715"/>
                  </a:cubicBezTo>
                  <a:cubicBezTo>
                    <a:pt x="576374" y="144264"/>
                    <a:pt x="563321" y="152995"/>
                    <a:pt x="550268" y="159544"/>
                  </a:cubicBezTo>
                  <a:cubicBezTo>
                    <a:pt x="548092" y="161726"/>
                    <a:pt x="548092" y="161726"/>
                    <a:pt x="545917" y="163909"/>
                  </a:cubicBezTo>
                  <a:cubicBezTo>
                    <a:pt x="543741" y="163909"/>
                    <a:pt x="543741" y="163909"/>
                    <a:pt x="541566" y="166092"/>
                  </a:cubicBezTo>
                  <a:cubicBezTo>
                    <a:pt x="539390" y="166092"/>
                    <a:pt x="539390" y="168275"/>
                    <a:pt x="537215" y="168275"/>
                  </a:cubicBezTo>
                  <a:cubicBezTo>
                    <a:pt x="535039" y="168275"/>
                    <a:pt x="532864" y="166092"/>
                    <a:pt x="535039" y="163909"/>
                  </a:cubicBezTo>
                  <a:cubicBezTo>
                    <a:pt x="537215" y="163909"/>
                    <a:pt x="537215" y="161726"/>
                    <a:pt x="539390" y="161726"/>
                  </a:cubicBezTo>
                  <a:cubicBezTo>
                    <a:pt x="539390" y="161726"/>
                    <a:pt x="541566" y="159544"/>
                    <a:pt x="543741" y="159544"/>
                  </a:cubicBezTo>
                  <a:cubicBezTo>
                    <a:pt x="545917" y="157361"/>
                    <a:pt x="545917" y="157361"/>
                    <a:pt x="548092" y="157361"/>
                  </a:cubicBezTo>
                  <a:cubicBezTo>
                    <a:pt x="561145" y="148630"/>
                    <a:pt x="574198" y="139898"/>
                    <a:pt x="587251" y="133350"/>
                  </a:cubicBezTo>
                  <a:close/>
                  <a:moveTo>
                    <a:pt x="572023" y="119062"/>
                  </a:moveTo>
                  <a:cubicBezTo>
                    <a:pt x="574139" y="119062"/>
                    <a:pt x="574139" y="121216"/>
                    <a:pt x="572023" y="123371"/>
                  </a:cubicBezTo>
                  <a:cubicBezTo>
                    <a:pt x="559322" y="127680"/>
                    <a:pt x="548739" y="134143"/>
                    <a:pt x="538155" y="142761"/>
                  </a:cubicBezTo>
                  <a:cubicBezTo>
                    <a:pt x="536039" y="142761"/>
                    <a:pt x="536039" y="144916"/>
                    <a:pt x="533922" y="144916"/>
                  </a:cubicBezTo>
                  <a:cubicBezTo>
                    <a:pt x="533922" y="144916"/>
                    <a:pt x="533922" y="144916"/>
                    <a:pt x="531805" y="144916"/>
                  </a:cubicBezTo>
                  <a:cubicBezTo>
                    <a:pt x="531805" y="147070"/>
                    <a:pt x="529689" y="147070"/>
                    <a:pt x="529689" y="147070"/>
                  </a:cubicBezTo>
                  <a:cubicBezTo>
                    <a:pt x="527572" y="147070"/>
                    <a:pt x="527572" y="149225"/>
                    <a:pt x="527572" y="149225"/>
                  </a:cubicBezTo>
                  <a:cubicBezTo>
                    <a:pt x="525455" y="149225"/>
                    <a:pt x="523339" y="144916"/>
                    <a:pt x="525455" y="144916"/>
                  </a:cubicBezTo>
                  <a:cubicBezTo>
                    <a:pt x="527572" y="142761"/>
                    <a:pt x="527572" y="142761"/>
                    <a:pt x="529689" y="142761"/>
                  </a:cubicBezTo>
                  <a:cubicBezTo>
                    <a:pt x="529689" y="142761"/>
                    <a:pt x="529689" y="142761"/>
                    <a:pt x="531805" y="140607"/>
                  </a:cubicBezTo>
                  <a:cubicBezTo>
                    <a:pt x="531805" y="140607"/>
                    <a:pt x="533922" y="140607"/>
                    <a:pt x="533922" y="138452"/>
                  </a:cubicBezTo>
                  <a:cubicBezTo>
                    <a:pt x="546622" y="131989"/>
                    <a:pt x="557205" y="123371"/>
                    <a:pt x="572023" y="119062"/>
                  </a:cubicBezTo>
                  <a:close/>
                  <a:moveTo>
                    <a:pt x="563850" y="100012"/>
                  </a:moveTo>
                  <a:cubicBezTo>
                    <a:pt x="566026" y="100012"/>
                    <a:pt x="566026" y="100012"/>
                    <a:pt x="566026" y="100012"/>
                  </a:cubicBezTo>
                  <a:cubicBezTo>
                    <a:pt x="568201" y="100012"/>
                    <a:pt x="570377" y="100012"/>
                    <a:pt x="570377" y="100012"/>
                  </a:cubicBezTo>
                  <a:cubicBezTo>
                    <a:pt x="572552" y="100012"/>
                    <a:pt x="572552" y="104245"/>
                    <a:pt x="570377" y="104245"/>
                  </a:cubicBezTo>
                  <a:cubicBezTo>
                    <a:pt x="568201" y="104245"/>
                    <a:pt x="568201" y="104245"/>
                    <a:pt x="568201" y="104245"/>
                  </a:cubicBezTo>
                  <a:cubicBezTo>
                    <a:pt x="568201" y="104245"/>
                    <a:pt x="568201" y="104245"/>
                    <a:pt x="566026" y="104245"/>
                  </a:cubicBezTo>
                  <a:cubicBezTo>
                    <a:pt x="563850" y="104245"/>
                    <a:pt x="559499" y="106362"/>
                    <a:pt x="555148" y="108479"/>
                  </a:cubicBezTo>
                  <a:cubicBezTo>
                    <a:pt x="550797" y="110595"/>
                    <a:pt x="546446" y="112712"/>
                    <a:pt x="542095" y="114829"/>
                  </a:cubicBezTo>
                  <a:cubicBezTo>
                    <a:pt x="535569" y="119062"/>
                    <a:pt x="529042" y="123295"/>
                    <a:pt x="524691" y="127529"/>
                  </a:cubicBezTo>
                  <a:cubicBezTo>
                    <a:pt x="522516" y="127529"/>
                    <a:pt x="522516" y="129645"/>
                    <a:pt x="520340" y="129645"/>
                  </a:cubicBezTo>
                  <a:cubicBezTo>
                    <a:pt x="520340" y="129645"/>
                    <a:pt x="520340" y="129645"/>
                    <a:pt x="518165" y="131762"/>
                  </a:cubicBezTo>
                  <a:cubicBezTo>
                    <a:pt x="515989" y="131762"/>
                    <a:pt x="515989" y="131762"/>
                    <a:pt x="515989" y="131762"/>
                  </a:cubicBezTo>
                  <a:cubicBezTo>
                    <a:pt x="513814" y="131762"/>
                    <a:pt x="513814" y="129645"/>
                    <a:pt x="515989" y="127529"/>
                  </a:cubicBezTo>
                  <a:cubicBezTo>
                    <a:pt x="515989" y="127529"/>
                    <a:pt x="515989" y="127529"/>
                    <a:pt x="518165" y="127529"/>
                  </a:cubicBezTo>
                  <a:cubicBezTo>
                    <a:pt x="518165" y="125412"/>
                    <a:pt x="520340" y="125412"/>
                    <a:pt x="520340" y="125412"/>
                  </a:cubicBezTo>
                  <a:cubicBezTo>
                    <a:pt x="529042" y="119062"/>
                    <a:pt x="535569" y="114829"/>
                    <a:pt x="542095" y="110595"/>
                  </a:cubicBezTo>
                  <a:cubicBezTo>
                    <a:pt x="548621" y="106362"/>
                    <a:pt x="557323" y="100012"/>
                    <a:pt x="563850" y="100012"/>
                  </a:cubicBezTo>
                  <a:close/>
                  <a:moveTo>
                    <a:pt x="541834" y="82550"/>
                  </a:moveTo>
                  <a:cubicBezTo>
                    <a:pt x="543977" y="82550"/>
                    <a:pt x="543977" y="84704"/>
                    <a:pt x="543977" y="86859"/>
                  </a:cubicBezTo>
                  <a:cubicBezTo>
                    <a:pt x="531118" y="95477"/>
                    <a:pt x="518259" y="101940"/>
                    <a:pt x="507543" y="110558"/>
                  </a:cubicBezTo>
                  <a:cubicBezTo>
                    <a:pt x="505400" y="112713"/>
                    <a:pt x="505400" y="112713"/>
                    <a:pt x="505400" y="112713"/>
                  </a:cubicBezTo>
                  <a:cubicBezTo>
                    <a:pt x="505400" y="112713"/>
                    <a:pt x="503257" y="112713"/>
                    <a:pt x="503257" y="112713"/>
                  </a:cubicBezTo>
                  <a:cubicBezTo>
                    <a:pt x="501114" y="112713"/>
                    <a:pt x="501114" y="110558"/>
                    <a:pt x="503257" y="108404"/>
                  </a:cubicBezTo>
                  <a:cubicBezTo>
                    <a:pt x="516116" y="99786"/>
                    <a:pt x="528975" y="91168"/>
                    <a:pt x="541834" y="82550"/>
                  </a:cubicBezTo>
                  <a:close/>
                  <a:moveTo>
                    <a:pt x="526997" y="69850"/>
                  </a:moveTo>
                  <a:cubicBezTo>
                    <a:pt x="526997" y="69850"/>
                    <a:pt x="526997" y="69850"/>
                    <a:pt x="529137" y="69850"/>
                  </a:cubicBezTo>
                  <a:cubicBezTo>
                    <a:pt x="529137" y="69850"/>
                    <a:pt x="531277" y="71926"/>
                    <a:pt x="531277" y="71926"/>
                  </a:cubicBezTo>
                  <a:cubicBezTo>
                    <a:pt x="531277" y="74002"/>
                    <a:pt x="531277" y="74002"/>
                    <a:pt x="529137" y="74002"/>
                  </a:cubicBezTo>
                  <a:cubicBezTo>
                    <a:pt x="514159" y="78154"/>
                    <a:pt x="501321" y="88534"/>
                    <a:pt x="488483" y="96838"/>
                  </a:cubicBezTo>
                  <a:cubicBezTo>
                    <a:pt x="488483" y="96838"/>
                    <a:pt x="486343" y="96838"/>
                    <a:pt x="486343" y="96838"/>
                  </a:cubicBezTo>
                  <a:cubicBezTo>
                    <a:pt x="484203" y="96838"/>
                    <a:pt x="482064" y="94762"/>
                    <a:pt x="484203" y="92686"/>
                  </a:cubicBezTo>
                  <a:cubicBezTo>
                    <a:pt x="499181" y="84382"/>
                    <a:pt x="512019" y="74002"/>
                    <a:pt x="526997" y="69850"/>
                  </a:cubicBezTo>
                  <a:close/>
                  <a:moveTo>
                    <a:pt x="503178" y="53975"/>
                  </a:moveTo>
                  <a:cubicBezTo>
                    <a:pt x="503178" y="53975"/>
                    <a:pt x="505322" y="53975"/>
                    <a:pt x="505322" y="53975"/>
                  </a:cubicBezTo>
                  <a:cubicBezTo>
                    <a:pt x="507465" y="53975"/>
                    <a:pt x="507465" y="56173"/>
                    <a:pt x="507465" y="56173"/>
                  </a:cubicBezTo>
                  <a:cubicBezTo>
                    <a:pt x="505322" y="58371"/>
                    <a:pt x="505322" y="58371"/>
                    <a:pt x="505322" y="58371"/>
                  </a:cubicBezTo>
                  <a:cubicBezTo>
                    <a:pt x="494606" y="67163"/>
                    <a:pt x="479604" y="73758"/>
                    <a:pt x="466745" y="82550"/>
                  </a:cubicBezTo>
                  <a:cubicBezTo>
                    <a:pt x="466745" y="82550"/>
                    <a:pt x="464602" y="82550"/>
                    <a:pt x="464602" y="82550"/>
                  </a:cubicBezTo>
                  <a:cubicBezTo>
                    <a:pt x="464602" y="80352"/>
                    <a:pt x="464602" y="80352"/>
                    <a:pt x="464602" y="78154"/>
                  </a:cubicBezTo>
                  <a:cubicBezTo>
                    <a:pt x="477461" y="71559"/>
                    <a:pt x="490320" y="64965"/>
                    <a:pt x="501035" y="56173"/>
                  </a:cubicBezTo>
                  <a:cubicBezTo>
                    <a:pt x="501035" y="56173"/>
                    <a:pt x="503178" y="53975"/>
                    <a:pt x="503178" y="53975"/>
                  </a:cubicBezTo>
                  <a:close/>
                  <a:moveTo>
                    <a:pt x="492609" y="42862"/>
                  </a:moveTo>
                  <a:cubicBezTo>
                    <a:pt x="494764" y="42862"/>
                    <a:pt x="494764" y="42862"/>
                    <a:pt x="494764" y="45103"/>
                  </a:cubicBezTo>
                  <a:cubicBezTo>
                    <a:pt x="494764" y="45103"/>
                    <a:pt x="494764" y="45103"/>
                    <a:pt x="494764" y="47344"/>
                  </a:cubicBezTo>
                  <a:cubicBezTo>
                    <a:pt x="494764" y="47344"/>
                    <a:pt x="494764" y="47344"/>
                    <a:pt x="492609" y="47344"/>
                  </a:cubicBezTo>
                  <a:cubicBezTo>
                    <a:pt x="492609" y="47344"/>
                    <a:pt x="490455" y="49585"/>
                    <a:pt x="490455" y="49585"/>
                  </a:cubicBezTo>
                  <a:cubicBezTo>
                    <a:pt x="475374" y="54068"/>
                    <a:pt x="462447" y="63032"/>
                    <a:pt x="449520" y="71997"/>
                  </a:cubicBezTo>
                  <a:cubicBezTo>
                    <a:pt x="447366" y="74238"/>
                    <a:pt x="445211" y="76480"/>
                    <a:pt x="443057" y="76480"/>
                  </a:cubicBezTo>
                  <a:cubicBezTo>
                    <a:pt x="443057" y="78721"/>
                    <a:pt x="440902" y="78721"/>
                    <a:pt x="438748" y="78721"/>
                  </a:cubicBezTo>
                  <a:cubicBezTo>
                    <a:pt x="438748" y="80962"/>
                    <a:pt x="438748" y="80962"/>
                    <a:pt x="438748" y="80962"/>
                  </a:cubicBezTo>
                  <a:cubicBezTo>
                    <a:pt x="436593" y="80962"/>
                    <a:pt x="434439" y="76480"/>
                    <a:pt x="436593" y="76480"/>
                  </a:cubicBezTo>
                  <a:cubicBezTo>
                    <a:pt x="438748" y="76480"/>
                    <a:pt x="438748" y="74238"/>
                    <a:pt x="438748" y="74238"/>
                  </a:cubicBezTo>
                  <a:cubicBezTo>
                    <a:pt x="440902" y="74238"/>
                    <a:pt x="443057" y="71997"/>
                    <a:pt x="447366" y="69756"/>
                  </a:cubicBezTo>
                  <a:cubicBezTo>
                    <a:pt x="458138" y="60791"/>
                    <a:pt x="471065" y="51827"/>
                    <a:pt x="486146" y="47344"/>
                  </a:cubicBezTo>
                  <a:cubicBezTo>
                    <a:pt x="486146" y="45103"/>
                    <a:pt x="488300" y="45103"/>
                    <a:pt x="490455" y="45103"/>
                  </a:cubicBezTo>
                  <a:cubicBezTo>
                    <a:pt x="490455" y="42862"/>
                    <a:pt x="490455" y="42862"/>
                    <a:pt x="492609" y="42862"/>
                  </a:cubicBezTo>
                  <a:close/>
                  <a:moveTo>
                    <a:pt x="460322" y="34925"/>
                  </a:moveTo>
                  <a:cubicBezTo>
                    <a:pt x="462462" y="34925"/>
                    <a:pt x="462462" y="34925"/>
                    <a:pt x="462462" y="34925"/>
                  </a:cubicBezTo>
                  <a:cubicBezTo>
                    <a:pt x="462462" y="34925"/>
                    <a:pt x="464602" y="34925"/>
                    <a:pt x="464602" y="34925"/>
                  </a:cubicBezTo>
                  <a:cubicBezTo>
                    <a:pt x="464602" y="37042"/>
                    <a:pt x="462462" y="37042"/>
                    <a:pt x="462462" y="39158"/>
                  </a:cubicBezTo>
                  <a:cubicBezTo>
                    <a:pt x="449624" y="43392"/>
                    <a:pt x="438925" y="49742"/>
                    <a:pt x="428227" y="58208"/>
                  </a:cubicBezTo>
                  <a:cubicBezTo>
                    <a:pt x="428227" y="60325"/>
                    <a:pt x="426087" y="60325"/>
                    <a:pt x="426087" y="60325"/>
                  </a:cubicBezTo>
                  <a:cubicBezTo>
                    <a:pt x="423948" y="62442"/>
                    <a:pt x="423948" y="62442"/>
                    <a:pt x="423948" y="62442"/>
                  </a:cubicBezTo>
                  <a:cubicBezTo>
                    <a:pt x="421808" y="64558"/>
                    <a:pt x="419668" y="64558"/>
                    <a:pt x="419668" y="64558"/>
                  </a:cubicBezTo>
                  <a:cubicBezTo>
                    <a:pt x="419668" y="66675"/>
                    <a:pt x="419668" y="66675"/>
                    <a:pt x="419668" y="66675"/>
                  </a:cubicBezTo>
                  <a:cubicBezTo>
                    <a:pt x="417528" y="66675"/>
                    <a:pt x="417528" y="66675"/>
                    <a:pt x="417528" y="66675"/>
                  </a:cubicBezTo>
                  <a:cubicBezTo>
                    <a:pt x="415389" y="66675"/>
                    <a:pt x="415389" y="64558"/>
                    <a:pt x="415389" y="64558"/>
                  </a:cubicBezTo>
                  <a:cubicBezTo>
                    <a:pt x="415389" y="62442"/>
                    <a:pt x="415389" y="62442"/>
                    <a:pt x="415389" y="62442"/>
                  </a:cubicBezTo>
                  <a:cubicBezTo>
                    <a:pt x="417528" y="62442"/>
                    <a:pt x="417528" y="62442"/>
                    <a:pt x="417528" y="60325"/>
                  </a:cubicBezTo>
                  <a:cubicBezTo>
                    <a:pt x="419668" y="60325"/>
                    <a:pt x="419668" y="60325"/>
                    <a:pt x="421808" y="58208"/>
                  </a:cubicBezTo>
                  <a:cubicBezTo>
                    <a:pt x="421808" y="58208"/>
                    <a:pt x="423948" y="58208"/>
                    <a:pt x="423948" y="56092"/>
                  </a:cubicBezTo>
                  <a:cubicBezTo>
                    <a:pt x="436786" y="47625"/>
                    <a:pt x="447484" y="39158"/>
                    <a:pt x="460322" y="34925"/>
                  </a:cubicBezTo>
                  <a:close/>
                  <a:moveTo>
                    <a:pt x="447522" y="23812"/>
                  </a:moveTo>
                  <a:cubicBezTo>
                    <a:pt x="449712" y="23812"/>
                    <a:pt x="449712" y="23812"/>
                    <a:pt x="449712" y="23812"/>
                  </a:cubicBezTo>
                  <a:cubicBezTo>
                    <a:pt x="449712" y="23812"/>
                    <a:pt x="451902" y="23812"/>
                    <a:pt x="451902" y="26017"/>
                  </a:cubicBezTo>
                  <a:cubicBezTo>
                    <a:pt x="451902" y="26017"/>
                    <a:pt x="451902" y="28222"/>
                    <a:pt x="449712" y="28222"/>
                  </a:cubicBezTo>
                  <a:cubicBezTo>
                    <a:pt x="449712" y="28222"/>
                    <a:pt x="449712" y="28222"/>
                    <a:pt x="447522" y="28222"/>
                  </a:cubicBezTo>
                  <a:cubicBezTo>
                    <a:pt x="436574" y="34836"/>
                    <a:pt x="423436" y="43656"/>
                    <a:pt x="410298" y="50271"/>
                  </a:cubicBezTo>
                  <a:cubicBezTo>
                    <a:pt x="410298" y="52475"/>
                    <a:pt x="408109" y="52475"/>
                    <a:pt x="408109" y="54680"/>
                  </a:cubicBezTo>
                  <a:cubicBezTo>
                    <a:pt x="405919" y="54680"/>
                    <a:pt x="403729" y="54680"/>
                    <a:pt x="401540" y="56885"/>
                  </a:cubicBezTo>
                  <a:cubicBezTo>
                    <a:pt x="401540" y="56885"/>
                    <a:pt x="399350" y="59090"/>
                    <a:pt x="397160" y="59090"/>
                  </a:cubicBezTo>
                  <a:cubicBezTo>
                    <a:pt x="397160" y="61295"/>
                    <a:pt x="397160" y="61295"/>
                    <a:pt x="394971" y="61295"/>
                  </a:cubicBezTo>
                  <a:cubicBezTo>
                    <a:pt x="394971" y="61295"/>
                    <a:pt x="392781" y="63500"/>
                    <a:pt x="392781" y="63500"/>
                  </a:cubicBezTo>
                  <a:cubicBezTo>
                    <a:pt x="392781" y="63500"/>
                    <a:pt x="392781" y="63500"/>
                    <a:pt x="390591" y="63500"/>
                  </a:cubicBezTo>
                  <a:cubicBezTo>
                    <a:pt x="390591" y="63500"/>
                    <a:pt x="388402" y="61295"/>
                    <a:pt x="390591" y="59090"/>
                  </a:cubicBezTo>
                  <a:cubicBezTo>
                    <a:pt x="390591" y="59090"/>
                    <a:pt x="392781" y="59090"/>
                    <a:pt x="392781" y="59090"/>
                  </a:cubicBezTo>
                  <a:cubicBezTo>
                    <a:pt x="394971" y="56885"/>
                    <a:pt x="394971" y="56885"/>
                    <a:pt x="397160" y="54680"/>
                  </a:cubicBezTo>
                  <a:cubicBezTo>
                    <a:pt x="399350" y="54680"/>
                    <a:pt x="401540" y="52475"/>
                    <a:pt x="401540" y="52475"/>
                  </a:cubicBezTo>
                  <a:cubicBezTo>
                    <a:pt x="403729" y="50271"/>
                    <a:pt x="405919" y="50271"/>
                    <a:pt x="405919" y="48066"/>
                  </a:cubicBezTo>
                  <a:cubicBezTo>
                    <a:pt x="419057" y="41451"/>
                    <a:pt x="430005" y="34836"/>
                    <a:pt x="443143" y="26017"/>
                  </a:cubicBezTo>
                  <a:cubicBezTo>
                    <a:pt x="445333" y="26017"/>
                    <a:pt x="447522" y="26017"/>
                    <a:pt x="447522" y="23812"/>
                  </a:cubicBezTo>
                  <a:close/>
                  <a:moveTo>
                    <a:pt x="419547" y="15875"/>
                  </a:moveTo>
                  <a:cubicBezTo>
                    <a:pt x="419547" y="15875"/>
                    <a:pt x="421740" y="18058"/>
                    <a:pt x="419547" y="20240"/>
                  </a:cubicBezTo>
                  <a:cubicBezTo>
                    <a:pt x="408586" y="28972"/>
                    <a:pt x="399817" y="35520"/>
                    <a:pt x="388855" y="42069"/>
                  </a:cubicBezTo>
                  <a:cubicBezTo>
                    <a:pt x="386663" y="44251"/>
                    <a:pt x="386663" y="44251"/>
                    <a:pt x="384471" y="46434"/>
                  </a:cubicBezTo>
                  <a:cubicBezTo>
                    <a:pt x="382279" y="46434"/>
                    <a:pt x="382279" y="48617"/>
                    <a:pt x="380086" y="48617"/>
                  </a:cubicBezTo>
                  <a:cubicBezTo>
                    <a:pt x="380086" y="50800"/>
                    <a:pt x="377894" y="50800"/>
                    <a:pt x="377894" y="50800"/>
                  </a:cubicBezTo>
                  <a:cubicBezTo>
                    <a:pt x="375702" y="50800"/>
                    <a:pt x="375702" y="48617"/>
                    <a:pt x="375702" y="46434"/>
                  </a:cubicBezTo>
                  <a:cubicBezTo>
                    <a:pt x="377894" y="46434"/>
                    <a:pt x="377894" y="44251"/>
                    <a:pt x="380086" y="44251"/>
                  </a:cubicBezTo>
                  <a:cubicBezTo>
                    <a:pt x="380086" y="44251"/>
                    <a:pt x="382279" y="42069"/>
                    <a:pt x="384471" y="42069"/>
                  </a:cubicBezTo>
                  <a:cubicBezTo>
                    <a:pt x="393240" y="33337"/>
                    <a:pt x="404201" y="26789"/>
                    <a:pt x="415163" y="18058"/>
                  </a:cubicBezTo>
                  <a:cubicBezTo>
                    <a:pt x="415163" y="18058"/>
                    <a:pt x="417355" y="18058"/>
                    <a:pt x="417355" y="18058"/>
                  </a:cubicBezTo>
                  <a:cubicBezTo>
                    <a:pt x="417355" y="18058"/>
                    <a:pt x="417355" y="15875"/>
                    <a:pt x="419547" y="15875"/>
                  </a:cubicBezTo>
                  <a:close/>
                  <a:moveTo>
                    <a:pt x="284013" y="11112"/>
                  </a:moveTo>
                  <a:cubicBezTo>
                    <a:pt x="286202" y="11112"/>
                    <a:pt x="288390" y="13249"/>
                    <a:pt x="286202" y="15386"/>
                  </a:cubicBezTo>
                  <a:cubicBezTo>
                    <a:pt x="273072" y="19660"/>
                    <a:pt x="262131" y="28208"/>
                    <a:pt x="251191" y="36756"/>
                  </a:cubicBezTo>
                  <a:cubicBezTo>
                    <a:pt x="249002" y="36756"/>
                    <a:pt x="246814" y="38893"/>
                    <a:pt x="244626" y="41030"/>
                  </a:cubicBezTo>
                  <a:cubicBezTo>
                    <a:pt x="240250" y="45304"/>
                    <a:pt x="235873" y="49579"/>
                    <a:pt x="229309" y="51716"/>
                  </a:cubicBezTo>
                  <a:cubicBezTo>
                    <a:pt x="227120" y="55990"/>
                    <a:pt x="224932" y="58127"/>
                    <a:pt x="220556" y="60264"/>
                  </a:cubicBezTo>
                  <a:cubicBezTo>
                    <a:pt x="218368" y="62401"/>
                    <a:pt x="213991" y="64538"/>
                    <a:pt x="211803" y="66675"/>
                  </a:cubicBezTo>
                  <a:cubicBezTo>
                    <a:pt x="211803" y="66675"/>
                    <a:pt x="211803" y="66675"/>
                    <a:pt x="209615" y="66675"/>
                  </a:cubicBezTo>
                  <a:cubicBezTo>
                    <a:pt x="209615" y="66675"/>
                    <a:pt x="207427" y="64538"/>
                    <a:pt x="209615" y="62401"/>
                  </a:cubicBezTo>
                  <a:cubicBezTo>
                    <a:pt x="213991" y="60264"/>
                    <a:pt x="216180" y="58127"/>
                    <a:pt x="220556" y="55990"/>
                  </a:cubicBezTo>
                  <a:cubicBezTo>
                    <a:pt x="224932" y="51716"/>
                    <a:pt x="231497" y="47442"/>
                    <a:pt x="235873" y="43167"/>
                  </a:cubicBezTo>
                  <a:cubicBezTo>
                    <a:pt x="238061" y="41030"/>
                    <a:pt x="240250" y="38893"/>
                    <a:pt x="242438" y="36756"/>
                  </a:cubicBezTo>
                  <a:cubicBezTo>
                    <a:pt x="255567" y="26071"/>
                    <a:pt x="268696" y="17523"/>
                    <a:pt x="284013" y="11112"/>
                  </a:cubicBezTo>
                  <a:close/>
                  <a:moveTo>
                    <a:pt x="261868" y="9525"/>
                  </a:moveTo>
                  <a:cubicBezTo>
                    <a:pt x="261868" y="9525"/>
                    <a:pt x="264016" y="9525"/>
                    <a:pt x="264016" y="9525"/>
                  </a:cubicBezTo>
                  <a:cubicBezTo>
                    <a:pt x="264016" y="9525"/>
                    <a:pt x="266164" y="11679"/>
                    <a:pt x="266164" y="11679"/>
                  </a:cubicBezTo>
                  <a:cubicBezTo>
                    <a:pt x="266164" y="11679"/>
                    <a:pt x="264016" y="13834"/>
                    <a:pt x="264016" y="13834"/>
                  </a:cubicBezTo>
                  <a:cubicBezTo>
                    <a:pt x="253277" y="22452"/>
                    <a:pt x="242538" y="31070"/>
                    <a:pt x="231799" y="39687"/>
                  </a:cubicBezTo>
                  <a:cubicBezTo>
                    <a:pt x="229651" y="41842"/>
                    <a:pt x="227503" y="43996"/>
                    <a:pt x="225356" y="46151"/>
                  </a:cubicBezTo>
                  <a:cubicBezTo>
                    <a:pt x="218912" y="50460"/>
                    <a:pt x="214617" y="54769"/>
                    <a:pt x="210321" y="59078"/>
                  </a:cubicBezTo>
                  <a:cubicBezTo>
                    <a:pt x="206026" y="61232"/>
                    <a:pt x="203878" y="65541"/>
                    <a:pt x="199582" y="67695"/>
                  </a:cubicBezTo>
                  <a:cubicBezTo>
                    <a:pt x="199582" y="67695"/>
                    <a:pt x="199582" y="67695"/>
                    <a:pt x="197434" y="69850"/>
                  </a:cubicBezTo>
                  <a:cubicBezTo>
                    <a:pt x="195287" y="69850"/>
                    <a:pt x="195287" y="69850"/>
                    <a:pt x="195287" y="69850"/>
                  </a:cubicBezTo>
                  <a:cubicBezTo>
                    <a:pt x="195287" y="67695"/>
                    <a:pt x="193139" y="67695"/>
                    <a:pt x="195287" y="65541"/>
                  </a:cubicBezTo>
                  <a:cubicBezTo>
                    <a:pt x="195287" y="65541"/>
                    <a:pt x="197434" y="63386"/>
                    <a:pt x="199582" y="63386"/>
                  </a:cubicBezTo>
                  <a:cubicBezTo>
                    <a:pt x="203878" y="56923"/>
                    <a:pt x="210321" y="52614"/>
                    <a:pt x="216764" y="48305"/>
                  </a:cubicBezTo>
                  <a:cubicBezTo>
                    <a:pt x="218912" y="46151"/>
                    <a:pt x="221060" y="43996"/>
                    <a:pt x="223208" y="41842"/>
                  </a:cubicBezTo>
                  <a:cubicBezTo>
                    <a:pt x="233947" y="33224"/>
                    <a:pt x="244686" y="22452"/>
                    <a:pt x="255425" y="13834"/>
                  </a:cubicBezTo>
                  <a:cubicBezTo>
                    <a:pt x="257573" y="13834"/>
                    <a:pt x="259720" y="11679"/>
                    <a:pt x="261868" y="9525"/>
                  </a:cubicBezTo>
                  <a:close/>
                  <a:moveTo>
                    <a:pt x="395280" y="6350"/>
                  </a:moveTo>
                  <a:cubicBezTo>
                    <a:pt x="395280" y="6350"/>
                    <a:pt x="397397" y="6350"/>
                    <a:pt x="397397" y="6350"/>
                  </a:cubicBezTo>
                  <a:cubicBezTo>
                    <a:pt x="399514" y="6350"/>
                    <a:pt x="399514" y="6350"/>
                    <a:pt x="399514" y="8533"/>
                  </a:cubicBezTo>
                  <a:cubicBezTo>
                    <a:pt x="399514" y="8533"/>
                    <a:pt x="399514" y="8533"/>
                    <a:pt x="399514" y="10715"/>
                  </a:cubicBezTo>
                  <a:cubicBezTo>
                    <a:pt x="397397" y="10715"/>
                    <a:pt x="395280" y="12898"/>
                    <a:pt x="393164" y="12898"/>
                  </a:cubicBezTo>
                  <a:cubicBezTo>
                    <a:pt x="382580" y="19447"/>
                    <a:pt x="371997" y="28178"/>
                    <a:pt x="361414" y="34726"/>
                  </a:cubicBezTo>
                  <a:cubicBezTo>
                    <a:pt x="361414" y="36909"/>
                    <a:pt x="359297" y="36909"/>
                    <a:pt x="357180" y="39092"/>
                  </a:cubicBezTo>
                  <a:cubicBezTo>
                    <a:pt x="355064" y="39092"/>
                    <a:pt x="355064" y="41275"/>
                    <a:pt x="352947" y="41275"/>
                  </a:cubicBezTo>
                  <a:cubicBezTo>
                    <a:pt x="352947" y="41275"/>
                    <a:pt x="352947" y="41275"/>
                    <a:pt x="350830" y="41275"/>
                  </a:cubicBezTo>
                  <a:cubicBezTo>
                    <a:pt x="350830" y="41275"/>
                    <a:pt x="348714" y="39092"/>
                    <a:pt x="350830" y="36909"/>
                  </a:cubicBezTo>
                  <a:cubicBezTo>
                    <a:pt x="352947" y="36909"/>
                    <a:pt x="355064" y="34726"/>
                    <a:pt x="357180" y="34726"/>
                  </a:cubicBezTo>
                  <a:cubicBezTo>
                    <a:pt x="365647" y="25995"/>
                    <a:pt x="376230" y="19447"/>
                    <a:pt x="386814" y="12898"/>
                  </a:cubicBezTo>
                  <a:cubicBezTo>
                    <a:pt x="388930" y="10715"/>
                    <a:pt x="391047" y="10715"/>
                    <a:pt x="393164" y="8533"/>
                  </a:cubicBezTo>
                  <a:cubicBezTo>
                    <a:pt x="393164" y="8533"/>
                    <a:pt x="395280" y="8533"/>
                    <a:pt x="395280" y="6350"/>
                  </a:cubicBezTo>
                  <a:close/>
                  <a:moveTo>
                    <a:pt x="367219" y="4762"/>
                  </a:moveTo>
                  <a:cubicBezTo>
                    <a:pt x="367219" y="4762"/>
                    <a:pt x="367219" y="4762"/>
                    <a:pt x="369352" y="4762"/>
                  </a:cubicBezTo>
                  <a:cubicBezTo>
                    <a:pt x="369352" y="4762"/>
                    <a:pt x="369352" y="6927"/>
                    <a:pt x="369352" y="6927"/>
                  </a:cubicBezTo>
                  <a:cubicBezTo>
                    <a:pt x="369352" y="6927"/>
                    <a:pt x="369352" y="9091"/>
                    <a:pt x="367219" y="9091"/>
                  </a:cubicBezTo>
                  <a:cubicBezTo>
                    <a:pt x="365085" y="9091"/>
                    <a:pt x="365085" y="11256"/>
                    <a:pt x="362952" y="11256"/>
                  </a:cubicBezTo>
                  <a:cubicBezTo>
                    <a:pt x="350153" y="15586"/>
                    <a:pt x="341620" y="24245"/>
                    <a:pt x="330954" y="30739"/>
                  </a:cubicBezTo>
                  <a:cubicBezTo>
                    <a:pt x="328821" y="32904"/>
                    <a:pt x="326687" y="35069"/>
                    <a:pt x="324554" y="35069"/>
                  </a:cubicBezTo>
                  <a:cubicBezTo>
                    <a:pt x="322421" y="37233"/>
                    <a:pt x="320288" y="41563"/>
                    <a:pt x="318155" y="43728"/>
                  </a:cubicBezTo>
                  <a:cubicBezTo>
                    <a:pt x="316021" y="43728"/>
                    <a:pt x="313888" y="45893"/>
                    <a:pt x="311755" y="45893"/>
                  </a:cubicBezTo>
                  <a:cubicBezTo>
                    <a:pt x="311755" y="48057"/>
                    <a:pt x="311755" y="48057"/>
                    <a:pt x="309622" y="48057"/>
                  </a:cubicBezTo>
                  <a:cubicBezTo>
                    <a:pt x="309622" y="50222"/>
                    <a:pt x="307488" y="50222"/>
                    <a:pt x="305355" y="52387"/>
                  </a:cubicBezTo>
                  <a:cubicBezTo>
                    <a:pt x="303222" y="52387"/>
                    <a:pt x="303222" y="52387"/>
                    <a:pt x="303222" y="52387"/>
                  </a:cubicBezTo>
                  <a:cubicBezTo>
                    <a:pt x="303222" y="52387"/>
                    <a:pt x="301089" y="50222"/>
                    <a:pt x="303222" y="48057"/>
                  </a:cubicBezTo>
                  <a:cubicBezTo>
                    <a:pt x="303222" y="48057"/>
                    <a:pt x="303222" y="48057"/>
                    <a:pt x="305355" y="48057"/>
                  </a:cubicBezTo>
                  <a:cubicBezTo>
                    <a:pt x="307488" y="45893"/>
                    <a:pt x="307488" y="43728"/>
                    <a:pt x="309622" y="43728"/>
                  </a:cubicBezTo>
                  <a:cubicBezTo>
                    <a:pt x="313888" y="41563"/>
                    <a:pt x="316021" y="37233"/>
                    <a:pt x="318155" y="35069"/>
                  </a:cubicBezTo>
                  <a:cubicBezTo>
                    <a:pt x="320288" y="35069"/>
                    <a:pt x="322421" y="32904"/>
                    <a:pt x="324554" y="30739"/>
                  </a:cubicBezTo>
                  <a:cubicBezTo>
                    <a:pt x="333087" y="24245"/>
                    <a:pt x="343753" y="15586"/>
                    <a:pt x="354419" y="11256"/>
                  </a:cubicBezTo>
                  <a:cubicBezTo>
                    <a:pt x="356552" y="9091"/>
                    <a:pt x="358686" y="6927"/>
                    <a:pt x="360819" y="6927"/>
                  </a:cubicBezTo>
                  <a:cubicBezTo>
                    <a:pt x="362952" y="6927"/>
                    <a:pt x="365085" y="4762"/>
                    <a:pt x="367219" y="4762"/>
                  </a:cubicBezTo>
                  <a:close/>
                  <a:moveTo>
                    <a:pt x="328573" y="0"/>
                  </a:moveTo>
                  <a:cubicBezTo>
                    <a:pt x="330707" y="0"/>
                    <a:pt x="330707" y="0"/>
                    <a:pt x="330707" y="0"/>
                  </a:cubicBezTo>
                  <a:cubicBezTo>
                    <a:pt x="332840" y="0"/>
                    <a:pt x="332840" y="2209"/>
                    <a:pt x="332840" y="4417"/>
                  </a:cubicBezTo>
                  <a:cubicBezTo>
                    <a:pt x="330707" y="4417"/>
                    <a:pt x="330707" y="4417"/>
                    <a:pt x="330707" y="4417"/>
                  </a:cubicBezTo>
                  <a:cubicBezTo>
                    <a:pt x="328573" y="4417"/>
                    <a:pt x="328573" y="4417"/>
                    <a:pt x="326440" y="4417"/>
                  </a:cubicBezTo>
                  <a:cubicBezTo>
                    <a:pt x="324307" y="6626"/>
                    <a:pt x="320040" y="8835"/>
                    <a:pt x="315774" y="8835"/>
                  </a:cubicBezTo>
                  <a:cubicBezTo>
                    <a:pt x="305108" y="15461"/>
                    <a:pt x="296575" y="24296"/>
                    <a:pt x="285909" y="33130"/>
                  </a:cubicBezTo>
                  <a:cubicBezTo>
                    <a:pt x="283776" y="35339"/>
                    <a:pt x="283776" y="35339"/>
                    <a:pt x="281643" y="37548"/>
                  </a:cubicBezTo>
                  <a:cubicBezTo>
                    <a:pt x="277376" y="41965"/>
                    <a:pt x="275243" y="44174"/>
                    <a:pt x="270976" y="46382"/>
                  </a:cubicBezTo>
                  <a:cubicBezTo>
                    <a:pt x="270976" y="48591"/>
                    <a:pt x="268843" y="48591"/>
                    <a:pt x="266710" y="48591"/>
                  </a:cubicBezTo>
                  <a:cubicBezTo>
                    <a:pt x="266710" y="50800"/>
                    <a:pt x="266710" y="50800"/>
                    <a:pt x="266710" y="50800"/>
                  </a:cubicBezTo>
                  <a:cubicBezTo>
                    <a:pt x="264577" y="50800"/>
                    <a:pt x="264577" y="48591"/>
                    <a:pt x="264577" y="46382"/>
                  </a:cubicBezTo>
                  <a:cubicBezTo>
                    <a:pt x="266710" y="44174"/>
                    <a:pt x="270976" y="41965"/>
                    <a:pt x="273110" y="37548"/>
                  </a:cubicBezTo>
                  <a:cubicBezTo>
                    <a:pt x="275243" y="37548"/>
                    <a:pt x="277376" y="35339"/>
                    <a:pt x="279509" y="33130"/>
                  </a:cubicBezTo>
                  <a:cubicBezTo>
                    <a:pt x="288042" y="24296"/>
                    <a:pt x="298708" y="15461"/>
                    <a:pt x="307241" y="8835"/>
                  </a:cubicBezTo>
                  <a:cubicBezTo>
                    <a:pt x="311508" y="8835"/>
                    <a:pt x="313641" y="6626"/>
                    <a:pt x="315774" y="4417"/>
                  </a:cubicBezTo>
                  <a:cubicBezTo>
                    <a:pt x="317907" y="4417"/>
                    <a:pt x="317907" y="4417"/>
                    <a:pt x="320040" y="4417"/>
                  </a:cubicBezTo>
                  <a:cubicBezTo>
                    <a:pt x="322174" y="2209"/>
                    <a:pt x="326440" y="0"/>
                    <a:pt x="328573" y="0"/>
                  </a:cubicBezTo>
                  <a:close/>
                </a:path>
              </a:pathLst>
            </a:custGeom>
            <a:grpFill/>
            <a:ln w="317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5579BF54-C7B4-4EB3-938C-63725E98A175}"/>
              </a:ext>
            </a:extLst>
          </p:cNvPr>
          <p:cNvGrpSpPr/>
          <p:nvPr/>
        </p:nvGrpSpPr>
        <p:grpSpPr>
          <a:xfrm>
            <a:off x="5212783" y="2366961"/>
            <a:ext cx="779462" cy="1062039"/>
            <a:chOff x="4902519" y="2902743"/>
            <a:chExt cx="779462" cy="1062039"/>
          </a:xfrm>
          <a:solidFill>
            <a:schemeClr val="tx1"/>
          </a:solidFill>
        </p:grpSpPr>
        <p:sp>
          <p:nvSpPr>
            <p:cNvPr id="20" name="Freeform 88">
              <a:extLst>
                <a:ext uri="{FF2B5EF4-FFF2-40B4-BE49-F238E27FC236}">
                  <a16:creationId xmlns:a16="http://schemas.microsoft.com/office/drawing/2014/main" id="{866D39F8-0576-4441-89F8-D1E4512547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2519" y="2937669"/>
              <a:ext cx="717550" cy="1022350"/>
            </a:xfrm>
            <a:custGeom>
              <a:avLst/>
              <a:gdLst>
                <a:gd name="T0" fmla="*/ 154 w 333"/>
                <a:gd name="T1" fmla="*/ 469 h 475"/>
                <a:gd name="T2" fmla="*/ 324 w 333"/>
                <a:gd name="T3" fmla="*/ 376 h 475"/>
                <a:gd name="T4" fmla="*/ 303 w 333"/>
                <a:gd name="T5" fmla="*/ 472 h 475"/>
                <a:gd name="T6" fmla="*/ 332 w 333"/>
                <a:gd name="T7" fmla="*/ 466 h 475"/>
                <a:gd name="T8" fmla="*/ 324 w 333"/>
                <a:gd name="T9" fmla="*/ 372 h 475"/>
                <a:gd name="T10" fmla="*/ 324 w 333"/>
                <a:gd name="T11" fmla="*/ 361 h 475"/>
                <a:gd name="T12" fmla="*/ 296 w 333"/>
                <a:gd name="T13" fmla="*/ 357 h 475"/>
                <a:gd name="T14" fmla="*/ 227 w 333"/>
                <a:gd name="T15" fmla="*/ 356 h 475"/>
                <a:gd name="T16" fmla="*/ 186 w 333"/>
                <a:gd name="T17" fmla="*/ 352 h 475"/>
                <a:gd name="T18" fmla="*/ 313 w 333"/>
                <a:gd name="T19" fmla="*/ 353 h 475"/>
                <a:gd name="T20" fmla="*/ 208 w 333"/>
                <a:gd name="T21" fmla="*/ 304 h 475"/>
                <a:gd name="T22" fmla="*/ 252 w 333"/>
                <a:gd name="T23" fmla="*/ 261 h 475"/>
                <a:gd name="T24" fmla="*/ 258 w 333"/>
                <a:gd name="T25" fmla="*/ 255 h 475"/>
                <a:gd name="T26" fmla="*/ 280 w 333"/>
                <a:gd name="T27" fmla="*/ 83 h 475"/>
                <a:gd name="T28" fmla="*/ 123 w 333"/>
                <a:gd name="T29" fmla="*/ 255 h 475"/>
                <a:gd name="T30" fmla="*/ 104 w 333"/>
                <a:gd name="T31" fmla="*/ 268 h 475"/>
                <a:gd name="T32" fmla="*/ 29 w 333"/>
                <a:gd name="T33" fmla="*/ 182 h 475"/>
                <a:gd name="T34" fmla="*/ 160 w 333"/>
                <a:gd name="T35" fmla="*/ 208 h 475"/>
                <a:gd name="T36" fmla="*/ 9 w 333"/>
                <a:gd name="T37" fmla="*/ 149 h 475"/>
                <a:gd name="T38" fmla="*/ 280 w 333"/>
                <a:gd name="T39" fmla="*/ 199 h 475"/>
                <a:gd name="T40" fmla="*/ 77 w 333"/>
                <a:gd name="T41" fmla="*/ 177 h 475"/>
                <a:gd name="T42" fmla="*/ 84 w 333"/>
                <a:gd name="T43" fmla="*/ 177 h 475"/>
                <a:gd name="T44" fmla="*/ 184 w 333"/>
                <a:gd name="T45" fmla="*/ 145 h 475"/>
                <a:gd name="T46" fmla="*/ 60 w 333"/>
                <a:gd name="T47" fmla="*/ 44 h 475"/>
                <a:gd name="T48" fmla="*/ 173 w 333"/>
                <a:gd name="T49" fmla="*/ 3 h 475"/>
                <a:gd name="T50" fmla="*/ 57 w 333"/>
                <a:gd name="T51" fmla="*/ 44 h 475"/>
                <a:gd name="T52" fmla="*/ 99 w 333"/>
                <a:gd name="T53" fmla="*/ 13 h 475"/>
                <a:gd name="T54" fmla="*/ 5 w 333"/>
                <a:gd name="T55" fmla="*/ 178 h 475"/>
                <a:gd name="T56" fmla="*/ 73 w 333"/>
                <a:gd name="T57" fmla="*/ 186 h 475"/>
                <a:gd name="T58" fmla="*/ 89 w 333"/>
                <a:gd name="T59" fmla="*/ 169 h 475"/>
                <a:gd name="T60" fmla="*/ 95 w 333"/>
                <a:gd name="T61" fmla="*/ 160 h 475"/>
                <a:gd name="T62" fmla="*/ 107 w 333"/>
                <a:gd name="T63" fmla="*/ 144 h 475"/>
                <a:gd name="T64" fmla="*/ 132 w 333"/>
                <a:gd name="T65" fmla="*/ 124 h 475"/>
                <a:gd name="T66" fmla="*/ 146 w 333"/>
                <a:gd name="T67" fmla="*/ 124 h 475"/>
                <a:gd name="T68" fmla="*/ 169 w 333"/>
                <a:gd name="T69" fmla="*/ 136 h 475"/>
                <a:gd name="T70" fmla="*/ 2 w 333"/>
                <a:gd name="T71" fmla="*/ 432 h 475"/>
                <a:gd name="T72" fmla="*/ 37 w 333"/>
                <a:gd name="T73" fmla="*/ 474 h 475"/>
                <a:gd name="T74" fmla="*/ 54 w 333"/>
                <a:gd name="T75" fmla="*/ 319 h 475"/>
                <a:gd name="T76" fmla="*/ 145 w 333"/>
                <a:gd name="T77" fmla="*/ 115 h 475"/>
                <a:gd name="T78" fmla="*/ 14 w 333"/>
                <a:gd name="T79" fmla="*/ 178 h 475"/>
                <a:gd name="T80" fmla="*/ 79 w 333"/>
                <a:gd name="T81" fmla="*/ 31 h 475"/>
                <a:gd name="T82" fmla="*/ 271 w 333"/>
                <a:gd name="T83" fmla="*/ 218 h 475"/>
                <a:gd name="T84" fmla="*/ 165 w 333"/>
                <a:gd name="T85" fmla="*/ 356 h 475"/>
                <a:gd name="T86" fmla="*/ 182 w 333"/>
                <a:gd name="T87" fmla="*/ 352 h 475"/>
                <a:gd name="T88" fmla="*/ 172 w 333"/>
                <a:gd name="T89" fmla="*/ 337 h 475"/>
                <a:gd name="T90" fmla="*/ 198 w 333"/>
                <a:gd name="T91" fmla="*/ 311 h 475"/>
                <a:gd name="T92" fmla="*/ 182 w 333"/>
                <a:gd name="T93" fmla="*/ 322 h 475"/>
                <a:gd name="T94" fmla="*/ 267 w 333"/>
                <a:gd name="T95" fmla="*/ 230 h 475"/>
                <a:gd name="T96" fmla="*/ 277 w 333"/>
                <a:gd name="T97" fmla="*/ 220 h 475"/>
                <a:gd name="T98" fmla="*/ 290 w 333"/>
                <a:gd name="T99" fmla="*/ 174 h 475"/>
                <a:gd name="T100" fmla="*/ 291 w 333"/>
                <a:gd name="T101" fmla="*/ 179 h 475"/>
                <a:gd name="T102" fmla="*/ 278 w 333"/>
                <a:gd name="T103" fmla="*/ 86 h 475"/>
                <a:gd name="T104" fmla="*/ 261 w 333"/>
                <a:gd name="T105" fmla="*/ 52 h 475"/>
                <a:gd name="T106" fmla="*/ 263 w 333"/>
                <a:gd name="T107" fmla="*/ 52 h 475"/>
                <a:gd name="T108" fmla="*/ 245 w 333"/>
                <a:gd name="T109" fmla="*/ 36 h 475"/>
                <a:gd name="T110" fmla="*/ 227 w 333"/>
                <a:gd name="T111" fmla="*/ 22 h 475"/>
                <a:gd name="T112" fmla="*/ 262 w 333"/>
                <a:gd name="T113" fmla="*/ 58 h 475"/>
                <a:gd name="T114" fmla="*/ 169 w 333"/>
                <a:gd name="T115" fmla="*/ 5 h 475"/>
                <a:gd name="T116" fmla="*/ 195 w 333"/>
                <a:gd name="T117" fmla="*/ 6 h 475"/>
                <a:gd name="T118" fmla="*/ 164 w 333"/>
                <a:gd name="T119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3" h="475">
                  <a:moveTo>
                    <a:pt x="45" y="472"/>
                  </a:moveTo>
                  <a:cubicBezTo>
                    <a:pt x="43" y="472"/>
                    <a:pt x="41" y="472"/>
                    <a:pt x="39" y="472"/>
                  </a:cubicBezTo>
                  <a:cubicBezTo>
                    <a:pt x="42" y="473"/>
                    <a:pt x="46" y="473"/>
                    <a:pt x="50" y="474"/>
                  </a:cubicBezTo>
                  <a:cubicBezTo>
                    <a:pt x="55" y="473"/>
                    <a:pt x="60" y="473"/>
                    <a:pt x="66" y="472"/>
                  </a:cubicBezTo>
                  <a:cubicBezTo>
                    <a:pt x="59" y="472"/>
                    <a:pt x="52" y="472"/>
                    <a:pt x="45" y="472"/>
                  </a:cubicBezTo>
                  <a:moveTo>
                    <a:pt x="228" y="470"/>
                  </a:moveTo>
                  <a:cubicBezTo>
                    <a:pt x="226" y="470"/>
                    <a:pt x="224" y="470"/>
                    <a:pt x="222" y="470"/>
                  </a:cubicBezTo>
                  <a:cubicBezTo>
                    <a:pt x="225" y="470"/>
                    <a:pt x="227" y="470"/>
                    <a:pt x="230" y="470"/>
                  </a:cubicBezTo>
                  <a:cubicBezTo>
                    <a:pt x="230" y="470"/>
                    <a:pt x="229" y="470"/>
                    <a:pt x="228" y="470"/>
                  </a:cubicBezTo>
                  <a:moveTo>
                    <a:pt x="154" y="469"/>
                  </a:moveTo>
                  <a:cubicBezTo>
                    <a:pt x="146" y="469"/>
                    <a:pt x="137" y="469"/>
                    <a:pt x="129" y="469"/>
                  </a:cubicBezTo>
                  <a:cubicBezTo>
                    <a:pt x="119" y="469"/>
                    <a:pt x="108" y="469"/>
                    <a:pt x="98" y="469"/>
                  </a:cubicBezTo>
                  <a:cubicBezTo>
                    <a:pt x="93" y="469"/>
                    <a:pt x="88" y="469"/>
                    <a:pt x="83" y="469"/>
                  </a:cubicBezTo>
                  <a:cubicBezTo>
                    <a:pt x="78" y="469"/>
                    <a:pt x="73" y="469"/>
                    <a:pt x="68" y="470"/>
                  </a:cubicBezTo>
                  <a:cubicBezTo>
                    <a:pt x="72" y="470"/>
                    <a:pt x="77" y="470"/>
                    <a:pt x="81" y="470"/>
                  </a:cubicBezTo>
                  <a:cubicBezTo>
                    <a:pt x="85" y="470"/>
                    <a:pt x="89" y="470"/>
                    <a:pt x="93" y="470"/>
                  </a:cubicBezTo>
                  <a:cubicBezTo>
                    <a:pt x="113" y="470"/>
                    <a:pt x="134" y="470"/>
                    <a:pt x="154" y="469"/>
                  </a:cubicBezTo>
                  <a:moveTo>
                    <a:pt x="324" y="372"/>
                  </a:moveTo>
                  <a:cubicBezTo>
                    <a:pt x="324" y="373"/>
                    <a:pt x="323" y="373"/>
                    <a:pt x="323" y="374"/>
                  </a:cubicBezTo>
                  <a:cubicBezTo>
                    <a:pt x="323" y="375"/>
                    <a:pt x="323" y="375"/>
                    <a:pt x="324" y="376"/>
                  </a:cubicBezTo>
                  <a:cubicBezTo>
                    <a:pt x="324" y="384"/>
                    <a:pt x="325" y="392"/>
                    <a:pt x="326" y="399"/>
                  </a:cubicBezTo>
                  <a:cubicBezTo>
                    <a:pt x="326" y="408"/>
                    <a:pt x="327" y="417"/>
                    <a:pt x="328" y="426"/>
                  </a:cubicBezTo>
                  <a:cubicBezTo>
                    <a:pt x="328" y="429"/>
                    <a:pt x="329" y="432"/>
                    <a:pt x="329" y="434"/>
                  </a:cubicBezTo>
                  <a:cubicBezTo>
                    <a:pt x="329" y="435"/>
                    <a:pt x="329" y="436"/>
                    <a:pt x="329" y="436"/>
                  </a:cubicBezTo>
                  <a:cubicBezTo>
                    <a:pt x="329" y="437"/>
                    <a:pt x="329" y="438"/>
                    <a:pt x="329" y="439"/>
                  </a:cubicBezTo>
                  <a:cubicBezTo>
                    <a:pt x="330" y="445"/>
                    <a:pt x="331" y="451"/>
                    <a:pt x="331" y="457"/>
                  </a:cubicBezTo>
                  <a:cubicBezTo>
                    <a:pt x="331" y="462"/>
                    <a:pt x="331" y="468"/>
                    <a:pt x="328" y="471"/>
                  </a:cubicBezTo>
                  <a:cubicBezTo>
                    <a:pt x="325" y="473"/>
                    <a:pt x="322" y="473"/>
                    <a:pt x="318" y="473"/>
                  </a:cubicBezTo>
                  <a:cubicBezTo>
                    <a:pt x="318" y="473"/>
                    <a:pt x="317" y="473"/>
                    <a:pt x="317" y="473"/>
                  </a:cubicBezTo>
                  <a:cubicBezTo>
                    <a:pt x="312" y="473"/>
                    <a:pt x="307" y="472"/>
                    <a:pt x="303" y="472"/>
                  </a:cubicBezTo>
                  <a:cubicBezTo>
                    <a:pt x="292" y="470"/>
                    <a:pt x="280" y="470"/>
                    <a:pt x="269" y="469"/>
                  </a:cubicBezTo>
                  <a:cubicBezTo>
                    <a:pt x="263" y="469"/>
                    <a:pt x="257" y="469"/>
                    <a:pt x="251" y="469"/>
                  </a:cubicBezTo>
                  <a:cubicBezTo>
                    <a:pt x="245" y="469"/>
                    <a:pt x="240" y="469"/>
                    <a:pt x="235" y="469"/>
                  </a:cubicBezTo>
                  <a:cubicBezTo>
                    <a:pt x="235" y="470"/>
                    <a:pt x="235" y="470"/>
                    <a:pt x="235" y="470"/>
                  </a:cubicBezTo>
                  <a:cubicBezTo>
                    <a:pt x="246" y="470"/>
                    <a:pt x="257" y="471"/>
                    <a:pt x="267" y="471"/>
                  </a:cubicBezTo>
                  <a:cubicBezTo>
                    <a:pt x="279" y="472"/>
                    <a:pt x="291" y="472"/>
                    <a:pt x="303" y="474"/>
                  </a:cubicBezTo>
                  <a:cubicBezTo>
                    <a:pt x="307" y="474"/>
                    <a:pt x="311" y="475"/>
                    <a:pt x="316" y="475"/>
                  </a:cubicBezTo>
                  <a:cubicBezTo>
                    <a:pt x="316" y="475"/>
                    <a:pt x="317" y="475"/>
                    <a:pt x="318" y="475"/>
                  </a:cubicBezTo>
                  <a:cubicBezTo>
                    <a:pt x="321" y="475"/>
                    <a:pt x="324" y="475"/>
                    <a:pt x="327" y="474"/>
                  </a:cubicBezTo>
                  <a:cubicBezTo>
                    <a:pt x="330" y="472"/>
                    <a:pt x="332" y="470"/>
                    <a:pt x="332" y="466"/>
                  </a:cubicBezTo>
                  <a:cubicBezTo>
                    <a:pt x="333" y="463"/>
                    <a:pt x="333" y="459"/>
                    <a:pt x="333" y="456"/>
                  </a:cubicBezTo>
                  <a:cubicBezTo>
                    <a:pt x="333" y="456"/>
                    <a:pt x="333" y="455"/>
                    <a:pt x="333" y="455"/>
                  </a:cubicBezTo>
                  <a:cubicBezTo>
                    <a:pt x="330" y="448"/>
                    <a:pt x="330" y="439"/>
                    <a:pt x="330" y="431"/>
                  </a:cubicBezTo>
                  <a:cubicBezTo>
                    <a:pt x="330" y="431"/>
                    <a:pt x="330" y="431"/>
                    <a:pt x="330" y="431"/>
                  </a:cubicBezTo>
                  <a:cubicBezTo>
                    <a:pt x="330" y="425"/>
                    <a:pt x="329" y="418"/>
                    <a:pt x="329" y="412"/>
                  </a:cubicBezTo>
                  <a:cubicBezTo>
                    <a:pt x="328" y="404"/>
                    <a:pt x="328" y="397"/>
                    <a:pt x="327" y="389"/>
                  </a:cubicBezTo>
                  <a:cubicBezTo>
                    <a:pt x="327" y="386"/>
                    <a:pt x="326" y="383"/>
                    <a:pt x="326" y="381"/>
                  </a:cubicBezTo>
                  <a:cubicBezTo>
                    <a:pt x="326" y="381"/>
                    <a:pt x="326" y="380"/>
                    <a:pt x="326" y="380"/>
                  </a:cubicBezTo>
                  <a:cubicBezTo>
                    <a:pt x="326" y="378"/>
                    <a:pt x="325" y="376"/>
                    <a:pt x="325" y="374"/>
                  </a:cubicBezTo>
                  <a:cubicBezTo>
                    <a:pt x="325" y="374"/>
                    <a:pt x="324" y="373"/>
                    <a:pt x="324" y="372"/>
                  </a:cubicBezTo>
                  <a:moveTo>
                    <a:pt x="322" y="358"/>
                  </a:moveTo>
                  <a:cubicBezTo>
                    <a:pt x="322" y="359"/>
                    <a:pt x="322" y="361"/>
                    <a:pt x="322" y="362"/>
                  </a:cubicBezTo>
                  <a:cubicBezTo>
                    <a:pt x="323" y="364"/>
                    <a:pt x="323" y="367"/>
                    <a:pt x="323" y="369"/>
                  </a:cubicBezTo>
                  <a:cubicBezTo>
                    <a:pt x="323" y="369"/>
                    <a:pt x="323" y="369"/>
                    <a:pt x="323" y="369"/>
                  </a:cubicBezTo>
                  <a:cubicBezTo>
                    <a:pt x="324" y="369"/>
                    <a:pt x="324" y="369"/>
                    <a:pt x="324" y="370"/>
                  </a:cubicBezTo>
                  <a:cubicBezTo>
                    <a:pt x="324" y="370"/>
                    <a:pt x="325" y="370"/>
                    <a:pt x="325" y="370"/>
                  </a:cubicBezTo>
                  <a:cubicBezTo>
                    <a:pt x="325" y="370"/>
                    <a:pt x="325" y="369"/>
                    <a:pt x="325" y="369"/>
                  </a:cubicBezTo>
                  <a:cubicBezTo>
                    <a:pt x="325" y="366"/>
                    <a:pt x="325" y="363"/>
                    <a:pt x="324" y="361"/>
                  </a:cubicBezTo>
                  <a:cubicBezTo>
                    <a:pt x="324" y="361"/>
                    <a:pt x="324" y="361"/>
                    <a:pt x="324" y="360"/>
                  </a:cubicBezTo>
                  <a:cubicBezTo>
                    <a:pt x="324" y="360"/>
                    <a:pt x="324" y="361"/>
                    <a:pt x="324" y="361"/>
                  </a:cubicBezTo>
                  <a:cubicBezTo>
                    <a:pt x="324" y="361"/>
                    <a:pt x="323" y="361"/>
                    <a:pt x="323" y="361"/>
                  </a:cubicBezTo>
                  <a:cubicBezTo>
                    <a:pt x="323" y="361"/>
                    <a:pt x="322" y="360"/>
                    <a:pt x="323" y="359"/>
                  </a:cubicBezTo>
                  <a:cubicBezTo>
                    <a:pt x="322" y="359"/>
                    <a:pt x="322" y="359"/>
                    <a:pt x="322" y="358"/>
                  </a:cubicBezTo>
                  <a:moveTo>
                    <a:pt x="206" y="354"/>
                  </a:moveTo>
                  <a:cubicBezTo>
                    <a:pt x="203" y="354"/>
                    <a:pt x="200" y="354"/>
                    <a:pt x="197" y="354"/>
                  </a:cubicBezTo>
                  <a:cubicBezTo>
                    <a:pt x="196" y="354"/>
                    <a:pt x="196" y="354"/>
                    <a:pt x="195" y="354"/>
                  </a:cubicBezTo>
                  <a:cubicBezTo>
                    <a:pt x="198" y="354"/>
                    <a:pt x="201" y="355"/>
                    <a:pt x="204" y="355"/>
                  </a:cubicBezTo>
                  <a:cubicBezTo>
                    <a:pt x="220" y="356"/>
                    <a:pt x="235" y="358"/>
                    <a:pt x="250" y="359"/>
                  </a:cubicBezTo>
                  <a:cubicBezTo>
                    <a:pt x="253" y="359"/>
                    <a:pt x="256" y="359"/>
                    <a:pt x="259" y="359"/>
                  </a:cubicBezTo>
                  <a:cubicBezTo>
                    <a:pt x="272" y="359"/>
                    <a:pt x="284" y="358"/>
                    <a:pt x="296" y="357"/>
                  </a:cubicBezTo>
                  <a:cubicBezTo>
                    <a:pt x="300" y="356"/>
                    <a:pt x="304" y="356"/>
                    <a:pt x="307" y="355"/>
                  </a:cubicBezTo>
                  <a:cubicBezTo>
                    <a:pt x="307" y="355"/>
                    <a:pt x="307" y="355"/>
                    <a:pt x="306" y="355"/>
                  </a:cubicBezTo>
                  <a:cubicBezTo>
                    <a:pt x="302" y="355"/>
                    <a:pt x="298" y="355"/>
                    <a:pt x="294" y="355"/>
                  </a:cubicBezTo>
                  <a:cubicBezTo>
                    <a:pt x="291" y="355"/>
                    <a:pt x="289" y="356"/>
                    <a:pt x="286" y="356"/>
                  </a:cubicBezTo>
                  <a:cubicBezTo>
                    <a:pt x="282" y="356"/>
                    <a:pt x="278" y="356"/>
                    <a:pt x="274" y="356"/>
                  </a:cubicBezTo>
                  <a:cubicBezTo>
                    <a:pt x="269" y="357"/>
                    <a:pt x="265" y="357"/>
                    <a:pt x="260" y="357"/>
                  </a:cubicBezTo>
                  <a:cubicBezTo>
                    <a:pt x="249" y="357"/>
                    <a:pt x="239" y="356"/>
                    <a:pt x="228" y="355"/>
                  </a:cubicBezTo>
                  <a:cubicBezTo>
                    <a:pt x="228" y="355"/>
                    <a:pt x="228" y="355"/>
                    <a:pt x="228" y="355"/>
                  </a:cubicBezTo>
                  <a:cubicBezTo>
                    <a:pt x="227" y="355"/>
                    <a:pt x="227" y="355"/>
                    <a:pt x="227" y="355"/>
                  </a:cubicBezTo>
                  <a:cubicBezTo>
                    <a:pt x="227" y="355"/>
                    <a:pt x="227" y="356"/>
                    <a:pt x="227" y="356"/>
                  </a:cubicBezTo>
                  <a:cubicBezTo>
                    <a:pt x="226" y="356"/>
                    <a:pt x="226" y="355"/>
                    <a:pt x="226" y="355"/>
                  </a:cubicBezTo>
                  <a:cubicBezTo>
                    <a:pt x="224" y="355"/>
                    <a:pt x="223" y="355"/>
                    <a:pt x="222" y="355"/>
                  </a:cubicBezTo>
                  <a:cubicBezTo>
                    <a:pt x="220" y="354"/>
                    <a:pt x="218" y="354"/>
                    <a:pt x="216" y="354"/>
                  </a:cubicBezTo>
                  <a:cubicBezTo>
                    <a:pt x="213" y="354"/>
                    <a:pt x="209" y="354"/>
                    <a:pt x="206" y="354"/>
                  </a:cubicBezTo>
                  <a:moveTo>
                    <a:pt x="309" y="353"/>
                  </a:moveTo>
                  <a:cubicBezTo>
                    <a:pt x="309" y="353"/>
                    <a:pt x="309" y="353"/>
                    <a:pt x="309" y="353"/>
                  </a:cubicBezTo>
                  <a:cubicBezTo>
                    <a:pt x="308" y="353"/>
                    <a:pt x="308" y="353"/>
                    <a:pt x="307" y="353"/>
                  </a:cubicBezTo>
                  <a:cubicBezTo>
                    <a:pt x="308" y="353"/>
                    <a:pt x="309" y="353"/>
                    <a:pt x="309" y="353"/>
                  </a:cubicBezTo>
                  <a:cubicBezTo>
                    <a:pt x="309" y="353"/>
                    <a:pt x="309" y="353"/>
                    <a:pt x="309" y="353"/>
                  </a:cubicBezTo>
                  <a:moveTo>
                    <a:pt x="186" y="352"/>
                  </a:moveTo>
                  <a:cubicBezTo>
                    <a:pt x="185" y="352"/>
                    <a:pt x="185" y="352"/>
                    <a:pt x="185" y="352"/>
                  </a:cubicBezTo>
                  <a:cubicBezTo>
                    <a:pt x="186" y="353"/>
                    <a:pt x="188" y="353"/>
                    <a:pt x="189" y="353"/>
                  </a:cubicBezTo>
                  <a:cubicBezTo>
                    <a:pt x="191" y="353"/>
                    <a:pt x="193" y="352"/>
                    <a:pt x="195" y="352"/>
                  </a:cubicBezTo>
                  <a:cubicBezTo>
                    <a:pt x="195" y="352"/>
                    <a:pt x="194" y="352"/>
                    <a:pt x="193" y="352"/>
                  </a:cubicBezTo>
                  <a:cubicBezTo>
                    <a:pt x="191" y="352"/>
                    <a:pt x="188" y="352"/>
                    <a:pt x="186" y="352"/>
                  </a:cubicBezTo>
                  <a:moveTo>
                    <a:pt x="318" y="352"/>
                  </a:moveTo>
                  <a:cubicBezTo>
                    <a:pt x="318" y="352"/>
                    <a:pt x="317" y="352"/>
                    <a:pt x="316" y="352"/>
                  </a:cubicBezTo>
                  <a:cubicBezTo>
                    <a:pt x="315" y="352"/>
                    <a:pt x="314" y="352"/>
                    <a:pt x="312" y="352"/>
                  </a:cubicBezTo>
                  <a:cubicBezTo>
                    <a:pt x="312" y="353"/>
                    <a:pt x="312" y="353"/>
                    <a:pt x="311" y="353"/>
                  </a:cubicBezTo>
                  <a:cubicBezTo>
                    <a:pt x="312" y="353"/>
                    <a:pt x="312" y="353"/>
                    <a:pt x="313" y="353"/>
                  </a:cubicBezTo>
                  <a:cubicBezTo>
                    <a:pt x="314" y="353"/>
                    <a:pt x="315" y="354"/>
                    <a:pt x="316" y="354"/>
                  </a:cubicBezTo>
                  <a:cubicBezTo>
                    <a:pt x="317" y="354"/>
                    <a:pt x="317" y="353"/>
                    <a:pt x="318" y="353"/>
                  </a:cubicBezTo>
                  <a:cubicBezTo>
                    <a:pt x="319" y="353"/>
                    <a:pt x="320" y="354"/>
                    <a:pt x="321" y="355"/>
                  </a:cubicBezTo>
                  <a:cubicBezTo>
                    <a:pt x="321" y="355"/>
                    <a:pt x="321" y="355"/>
                    <a:pt x="321" y="356"/>
                  </a:cubicBezTo>
                  <a:cubicBezTo>
                    <a:pt x="322" y="356"/>
                    <a:pt x="323" y="357"/>
                    <a:pt x="324" y="357"/>
                  </a:cubicBezTo>
                  <a:cubicBezTo>
                    <a:pt x="324" y="357"/>
                    <a:pt x="324" y="357"/>
                    <a:pt x="324" y="356"/>
                  </a:cubicBezTo>
                  <a:cubicBezTo>
                    <a:pt x="323" y="353"/>
                    <a:pt x="321" y="352"/>
                    <a:pt x="318" y="352"/>
                  </a:cubicBezTo>
                  <a:moveTo>
                    <a:pt x="244" y="273"/>
                  </a:moveTo>
                  <a:cubicBezTo>
                    <a:pt x="242" y="274"/>
                    <a:pt x="240" y="275"/>
                    <a:pt x="239" y="276"/>
                  </a:cubicBezTo>
                  <a:cubicBezTo>
                    <a:pt x="229" y="286"/>
                    <a:pt x="218" y="295"/>
                    <a:pt x="208" y="304"/>
                  </a:cubicBezTo>
                  <a:cubicBezTo>
                    <a:pt x="207" y="304"/>
                    <a:pt x="207" y="305"/>
                    <a:pt x="207" y="305"/>
                  </a:cubicBezTo>
                  <a:cubicBezTo>
                    <a:pt x="211" y="302"/>
                    <a:pt x="215" y="300"/>
                    <a:pt x="218" y="297"/>
                  </a:cubicBezTo>
                  <a:cubicBezTo>
                    <a:pt x="227" y="290"/>
                    <a:pt x="236" y="282"/>
                    <a:pt x="244" y="273"/>
                  </a:cubicBezTo>
                  <a:moveTo>
                    <a:pt x="247" y="264"/>
                  </a:moveTo>
                  <a:cubicBezTo>
                    <a:pt x="245" y="265"/>
                    <a:pt x="243" y="266"/>
                    <a:pt x="241" y="267"/>
                  </a:cubicBezTo>
                  <a:cubicBezTo>
                    <a:pt x="237" y="271"/>
                    <a:pt x="233" y="276"/>
                    <a:pt x="228" y="280"/>
                  </a:cubicBezTo>
                  <a:cubicBezTo>
                    <a:pt x="231" y="278"/>
                    <a:pt x="233" y="277"/>
                    <a:pt x="235" y="276"/>
                  </a:cubicBezTo>
                  <a:cubicBezTo>
                    <a:pt x="239" y="272"/>
                    <a:pt x="243" y="268"/>
                    <a:pt x="247" y="264"/>
                  </a:cubicBezTo>
                  <a:moveTo>
                    <a:pt x="256" y="258"/>
                  </a:moveTo>
                  <a:cubicBezTo>
                    <a:pt x="255" y="259"/>
                    <a:pt x="253" y="260"/>
                    <a:pt x="252" y="261"/>
                  </a:cubicBezTo>
                  <a:cubicBezTo>
                    <a:pt x="249" y="264"/>
                    <a:pt x="246" y="268"/>
                    <a:pt x="243" y="271"/>
                  </a:cubicBezTo>
                  <a:cubicBezTo>
                    <a:pt x="245" y="271"/>
                    <a:pt x="247" y="270"/>
                    <a:pt x="248" y="269"/>
                  </a:cubicBezTo>
                  <a:cubicBezTo>
                    <a:pt x="248" y="268"/>
                    <a:pt x="249" y="268"/>
                    <a:pt x="249" y="268"/>
                  </a:cubicBezTo>
                  <a:cubicBezTo>
                    <a:pt x="251" y="265"/>
                    <a:pt x="254" y="262"/>
                    <a:pt x="256" y="258"/>
                  </a:cubicBezTo>
                  <a:moveTo>
                    <a:pt x="264" y="245"/>
                  </a:moveTo>
                  <a:cubicBezTo>
                    <a:pt x="263" y="245"/>
                    <a:pt x="263" y="246"/>
                    <a:pt x="262" y="246"/>
                  </a:cubicBezTo>
                  <a:cubicBezTo>
                    <a:pt x="262" y="246"/>
                    <a:pt x="262" y="246"/>
                    <a:pt x="262" y="246"/>
                  </a:cubicBezTo>
                  <a:cubicBezTo>
                    <a:pt x="262" y="246"/>
                    <a:pt x="261" y="246"/>
                    <a:pt x="261" y="246"/>
                  </a:cubicBezTo>
                  <a:cubicBezTo>
                    <a:pt x="259" y="250"/>
                    <a:pt x="257" y="253"/>
                    <a:pt x="255" y="257"/>
                  </a:cubicBezTo>
                  <a:cubicBezTo>
                    <a:pt x="256" y="256"/>
                    <a:pt x="257" y="255"/>
                    <a:pt x="258" y="255"/>
                  </a:cubicBezTo>
                  <a:cubicBezTo>
                    <a:pt x="260" y="252"/>
                    <a:pt x="262" y="248"/>
                    <a:pt x="264" y="245"/>
                  </a:cubicBezTo>
                  <a:moveTo>
                    <a:pt x="283" y="83"/>
                  </a:moveTo>
                  <a:cubicBezTo>
                    <a:pt x="282" y="84"/>
                    <a:pt x="281" y="84"/>
                    <a:pt x="281" y="85"/>
                  </a:cubicBezTo>
                  <a:cubicBezTo>
                    <a:pt x="281" y="85"/>
                    <a:pt x="281" y="85"/>
                    <a:pt x="281" y="86"/>
                  </a:cubicBezTo>
                  <a:cubicBezTo>
                    <a:pt x="282" y="88"/>
                    <a:pt x="283" y="90"/>
                    <a:pt x="283" y="92"/>
                  </a:cubicBezTo>
                  <a:cubicBezTo>
                    <a:pt x="284" y="91"/>
                    <a:pt x="284" y="91"/>
                    <a:pt x="285" y="91"/>
                  </a:cubicBezTo>
                  <a:cubicBezTo>
                    <a:pt x="284" y="88"/>
                    <a:pt x="283" y="86"/>
                    <a:pt x="283" y="83"/>
                  </a:cubicBezTo>
                  <a:moveTo>
                    <a:pt x="279" y="75"/>
                  </a:moveTo>
                  <a:cubicBezTo>
                    <a:pt x="278" y="75"/>
                    <a:pt x="278" y="75"/>
                    <a:pt x="277" y="76"/>
                  </a:cubicBezTo>
                  <a:cubicBezTo>
                    <a:pt x="278" y="78"/>
                    <a:pt x="279" y="80"/>
                    <a:pt x="280" y="83"/>
                  </a:cubicBezTo>
                  <a:cubicBezTo>
                    <a:pt x="281" y="82"/>
                    <a:pt x="281" y="82"/>
                    <a:pt x="282" y="82"/>
                  </a:cubicBezTo>
                  <a:cubicBezTo>
                    <a:pt x="281" y="79"/>
                    <a:pt x="280" y="77"/>
                    <a:pt x="279" y="75"/>
                  </a:cubicBezTo>
                  <a:moveTo>
                    <a:pt x="161" y="354"/>
                  </a:moveTo>
                  <a:cubicBezTo>
                    <a:pt x="163" y="350"/>
                    <a:pt x="165" y="346"/>
                    <a:pt x="167" y="342"/>
                  </a:cubicBezTo>
                  <a:cubicBezTo>
                    <a:pt x="167" y="345"/>
                    <a:pt x="166" y="347"/>
                    <a:pt x="166" y="350"/>
                  </a:cubicBezTo>
                  <a:cubicBezTo>
                    <a:pt x="165" y="351"/>
                    <a:pt x="165" y="353"/>
                    <a:pt x="165" y="354"/>
                  </a:cubicBezTo>
                  <a:cubicBezTo>
                    <a:pt x="164" y="354"/>
                    <a:pt x="163" y="354"/>
                    <a:pt x="162" y="354"/>
                  </a:cubicBezTo>
                  <a:cubicBezTo>
                    <a:pt x="162" y="354"/>
                    <a:pt x="162" y="354"/>
                    <a:pt x="161" y="354"/>
                  </a:cubicBezTo>
                  <a:moveTo>
                    <a:pt x="122" y="255"/>
                  </a:moveTo>
                  <a:cubicBezTo>
                    <a:pt x="122" y="255"/>
                    <a:pt x="122" y="255"/>
                    <a:pt x="123" y="255"/>
                  </a:cubicBezTo>
                  <a:cubicBezTo>
                    <a:pt x="129" y="250"/>
                    <a:pt x="135" y="245"/>
                    <a:pt x="140" y="239"/>
                  </a:cubicBezTo>
                  <a:cubicBezTo>
                    <a:pt x="133" y="246"/>
                    <a:pt x="125" y="253"/>
                    <a:pt x="118" y="260"/>
                  </a:cubicBezTo>
                  <a:cubicBezTo>
                    <a:pt x="97" y="278"/>
                    <a:pt x="76" y="295"/>
                    <a:pt x="56" y="314"/>
                  </a:cubicBezTo>
                  <a:cubicBezTo>
                    <a:pt x="38" y="332"/>
                    <a:pt x="20" y="352"/>
                    <a:pt x="10" y="377"/>
                  </a:cubicBezTo>
                  <a:cubicBezTo>
                    <a:pt x="7" y="386"/>
                    <a:pt x="5" y="396"/>
                    <a:pt x="4" y="406"/>
                  </a:cubicBezTo>
                  <a:cubicBezTo>
                    <a:pt x="3" y="397"/>
                    <a:pt x="3" y="388"/>
                    <a:pt x="3" y="379"/>
                  </a:cubicBezTo>
                  <a:cubicBezTo>
                    <a:pt x="3" y="378"/>
                    <a:pt x="3" y="378"/>
                    <a:pt x="3" y="378"/>
                  </a:cubicBezTo>
                  <a:cubicBezTo>
                    <a:pt x="4" y="369"/>
                    <a:pt x="6" y="359"/>
                    <a:pt x="11" y="351"/>
                  </a:cubicBezTo>
                  <a:cubicBezTo>
                    <a:pt x="18" y="340"/>
                    <a:pt x="28" y="333"/>
                    <a:pt x="38" y="325"/>
                  </a:cubicBezTo>
                  <a:cubicBezTo>
                    <a:pt x="61" y="308"/>
                    <a:pt x="83" y="288"/>
                    <a:pt x="104" y="268"/>
                  </a:cubicBezTo>
                  <a:cubicBezTo>
                    <a:pt x="110" y="264"/>
                    <a:pt x="115" y="259"/>
                    <a:pt x="121" y="254"/>
                  </a:cubicBezTo>
                  <a:cubicBezTo>
                    <a:pt x="121" y="255"/>
                    <a:pt x="121" y="255"/>
                    <a:pt x="122" y="255"/>
                  </a:cubicBezTo>
                  <a:moveTo>
                    <a:pt x="174" y="198"/>
                  </a:moveTo>
                  <a:cubicBezTo>
                    <a:pt x="174" y="198"/>
                    <a:pt x="175" y="197"/>
                    <a:pt x="175" y="196"/>
                  </a:cubicBezTo>
                  <a:cubicBezTo>
                    <a:pt x="174" y="198"/>
                    <a:pt x="173" y="200"/>
                    <a:pt x="172" y="202"/>
                  </a:cubicBezTo>
                  <a:cubicBezTo>
                    <a:pt x="166" y="211"/>
                    <a:pt x="160" y="219"/>
                    <a:pt x="153" y="227"/>
                  </a:cubicBezTo>
                  <a:cubicBezTo>
                    <a:pt x="161" y="218"/>
                    <a:pt x="168" y="209"/>
                    <a:pt x="174" y="198"/>
                  </a:cubicBezTo>
                  <a:moveTo>
                    <a:pt x="24" y="182"/>
                  </a:moveTo>
                  <a:cubicBezTo>
                    <a:pt x="24" y="182"/>
                    <a:pt x="25" y="182"/>
                    <a:pt x="25" y="182"/>
                  </a:cubicBezTo>
                  <a:cubicBezTo>
                    <a:pt x="26" y="182"/>
                    <a:pt x="28" y="182"/>
                    <a:pt x="29" y="182"/>
                  </a:cubicBezTo>
                  <a:cubicBezTo>
                    <a:pt x="32" y="182"/>
                    <a:pt x="34" y="182"/>
                    <a:pt x="36" y="182"/>
                  </a:cubicBezTo>
                  <a:cubicBezTo>
                    <a:pt x="38" y="182"/>
                    <a:pt x="39" y="182"/>
                    <a:pt x="41" y="182"/>
                  </a:cubicBezTo>
                  <a:cubicBezTo>
                    <a:pt x="42" y="182"/>
                    <a:pt x="42" y="182"/>
                    <a:pt x="42" y="182"/>
                  </a:cubicBezTo>
                  <a:cubicBezTo>
                    <a:pt x="45" y="182"/>
                    <a:pt x="47" y="183"/>
                    <a:pt x="49" y="183"/>
                  </a:cubicBezTo>
                  <a:cubicBezTo>
                    <a:pt x="41" y="183"/>
                    <a:pt x="34" y="182"/>
                    <a:pt x="26" y="182"/>
                  </a:cubicBezTo>
                  <a:cubicBezTo>
                    <a:pt x="26" y="182"/>
                    <a:pt x="25" y="182"/>
                    <a:pt x="24" y="182"/>
                  </a:cubicBezTo>
                  <a:moveTo>
                    <a:pt x="26" y="332"/>
                  </a:moveTo>
                  <a:cubicBezTo>
                    <a:pt x="42" y="316"/>
                    <a:pt x="59" y="302"/>
                    <a:pt x="77" y="287"/>
                  </a:cubicBezTo>
                  <a:cubicBezTo>
                    <a:pt x="97" y="271"/>
                    <a:pt x="117" y="255"/>
                    <a:pt x="135" y="237"/>
                  </a:cubicBezTo>
                  <a:cubicBezTo>
                    <a:pt x="144" y="228"/>
                    <a:pt x="153" y="218"/>
                    <a:pt x="160" y="208"/>
                  </a:cubicBezTo>
                  <a:cubicBezTo>
                    <a:pt x="168" y="197"/>
                    <a:pt x="174" y="186"/>
                    <a:pt x="179" y="173"/>
                  </a:cubicBezTo>
                  <a:cubicBezTo>
                    <a:pt x="181" y="166"/>
                    <a:pt x="182" y="159"/>
                    <a:pt x="181" y="152"/>
                  </a:cubicBezTo>
                  <a:cubicBezTo>
                    <a:pt x="182" y="156"/>
                    <a:pt x="183" y="160"/>
                    <a:pt x="183" y="164"/>
                  </a:cubicBezTo>
                  <a:cubicBezTo>
                    <a:pt x="183" y="176"/>
                    <a:pt x="178" y="188"/>
                    <a:pt x="171" y="198"/>
                  </a:cubicBezTo>
                  <a:cubicBezTo>
                    <a:pt x="165" y="209"/>
                    <a:pt x="156" y="219"/>
                    <a:pt x="147" y="228"/>
                  </a:cubicBezTo>
                  <a:cubicBezTo>
                    <a:pt x="137" y="237"/>
                    <a:pt x="127" y="246"/>
                    <a:pt x="117" y="255"/>
                  </a:cubicBezTo>
                  <a:cubicBezTo>
                    <a:pt x="95" y="274"/>
                    <a:pt x="74" y="294"/>
                    <a:pt x="51" y="312"/>
                  </a:cubicBezTo>
                  <a:cubicBezTo>
                    <a:pt x="43" y="319"/>
                    <a:pt x="35" y="325"/>
                    <a:pt x="26" y="332"/>
                  </a:cubicBezTo>
                  <a:moveTo>
                    <a:pt x="8" y="162"/>
                  </a:moveTo>
                  <a:cubicBezTo>
                    <a:pt x="9" y="158"/>
                    <a:pt x="9" y="154"/>
                    <a:pt x="9" y="149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57"/>
                    <a:pt x="10" y="163"/>
                    <a:pt x="9" y="169"/>
                  </a:cubicBezTo>
                  <a:cubicBezTo>
                    <a:pt x="9" y="173"/>
                    <a:pt x="8" y="179"/>
                    <a:pt x="12" y="181"/>
                  </a:cubicBezTo>
                  <a:cubicBezTo>
                    <a:pt x="12" y="181"/>
                    <a:pt x="13" y="182"/>
                    <a:pt x="13" y="182"/>
                  </a:cubicBezTo>
                  <a:cubicBezTo>
                    <a:pt x="13" y="182"/>
                    <a:pt x="12" y="182"/>
                    <a:pt x="12" y="182"/>
                  </a:cubicBezTo>
                  <a:cubicBezTo>
                    <a:pt x="10" y="182"/>
                    <a:pt x="9" y="182"/>
                    <a:pt x="8" y="181"/>
                  </a:cubicBezTo>
                  <a:cubicBezTo>
                    <a:pt x="7" y="181"/>
                    <a:pt x="7" y="177"/>
                    <a:pt x="7" y="176"/>
                  </a:cubicBezTo>
                  <a:cubicBezTo>
                    <a:pt x="8" y="172"/>
                    <a:pt x="8" y="168"/>
                    <a:pt x="8" y="164"/>
                  </a:cubicBezTo>
                  <a:cubicBezTo>
                    <a:pt x="8" y="163"/>
                    <a:pt x="8" y="163"/>
                    <a:pt x="8" y="162"/>
                  </a:cubicBezTo>
                  <a:moveTo>
                    <a:pt x="280" y="199"/>
                  </a:moveTo>
                  <a:cubicBezTo>
                    <a:pt x="281" y="197"/>
                    <a:pt x="281" y="195"/>
                    <a:pt x="282" y="192"/>
                  </a:cubicBezTo>
                  <a:cubicBezTo>
                    <a:pt x="285" y="179"/>
                    <a:pt x="287" y="165"/>
                    <a:pt x="287" y="152"/>
                  </a:cubicBezTo>
                  <a:cubicBezTo>
                    <a:pt x="288" y="146"/>
                    <a:pt x="287" y="140"/>
                    <a:pt x="287" y="135"/>
                  </a:cubicBezTo>
                  <a:cubicBezTo>
                    <a:pt x="287" y="135"/>
                    <a:pt x="287" y="136"/>
                    <a:pt x="287" y="136"/>
                  </a:cubicBezTo>
                  <a:cubicBezTo>
                    <a:pt x="288" y="145"/>
                    <a:pt x="289" y="154"/>
                    <a:pt x="290" y="162"/>
                  </a:cubicBezTo>
                  <a:cubicBezTo>
                    <a:pt x="288" y="175"/>
                    <a:pt x="285" y="187"/>
                    <a:pt x="280" y="199"/>
                  </a:cubicBezTo>
                  <a:moveTo>
                    <a:pt x="44" y="180"/>
                  </a:moveTo>
                  <a:cubicBezTo>
                    <a:pt x="49" y="180"/>
                    <a:pt x="54" y="180"/>
                    <a:pt x="59" y="180"/>
                  </a:cubicBezTo>
                  <a:cubicBezTo>
                    <a:pt x="62" y="179"/>
                    <a:pt x="66" y="179"/>
                    <a:pt x="69" y="179"/>
                  </a:cubicBezTo>
                  <a:cubicBezTo>
                    <a:pt x="72" y="178"/>
                    <a:pt x="75" y="178"/>
                    <a:pt x="77" y="177"/>
                  </a:cubicBezTo>
                  <a:cubicBezTo>
                    <a:pt x="81" y="176"/>
                    <a:pt x="84" y="172"/>
                    <a:pt x="86" y="168"/>
                  </a:cubicBezTo>
                  <a:cubicBezTo>
                    <a:pt x="88" y="164"/>
                    <a:pt x="90" y="160"/>
                    <a:pt x="92" y="156"/>
                  </a:cubicBezTo>
                  <a:cubicBezTo>
                    <a:pt x="94" y="152"/>
                    <a:pt x="98" y="149"/>
                    <a:pt x="101" y="145"/>
                  </a:cubicBezTo>
                  <a:cubicBezTo>
                    <a:pt x="107" y="138"/>
                    <a:pt x="114" y="132"/>
                    <a:pt x="123" y="127"/>
                  </a:cubicBezTo>
                  <a:cubicBezTo>
                    <a:pt x="126" y="125"/>
                    <a:pt x="129" y="123"/>
                    <a:pt x="132" y="121"/>
                  </a:cubicBezTo>
                  <a:cubicBezTo>
                    <a:pt x="125" y="125"/>
                    <a:pt x="119" y="130"/>
                    <a:pt x="114" y="135"/>
                  </a:cubicBezTo>
                  <a:cubicBezTo>
                    <a:pt x="112" y="137"/>
                    <a:pt x="110" y="139"/>
                    <a:pt x="108" y="142"/>
                  </a:cubicBezTo>
                  <a:cubicBezTo>
                    <a:pt x="106" y="143"/>
                    <a:pt x="104" y="145"/>
                    <a:pt x="103" y="146"/>
                  </a:cubicBezTo>
                  <a:cubicBezTo>
                    <a:pt x="98" y="151"/>
                    <a:pt x="94" y="155"/>
                    <a:pt x="91" y="161"/>
                  </a:cubicBezTo>
                  <a:cubicBezTo>
                    <a:pt x="88" y="166"/>
                    <a:pt x="87" y="172"/>
                    <a:pt x="84" y="177"/>
                  </a:cubicBezTo>
                  <a:cubicBezTo>
                    <a:pt x="84" y="179"/>
                    <a:pt x="82" y="180"/>
                    <a:pt x="80" y="180"/>
                  </a:cubicBezTo>
                  <a:cubicBezTo>
                    <a:pt x="76" y="180"/>
                    <a:pt x="73" y="180"/>
                    <a:pt x="69" y="180"/>
                  </a:cubicBezTo>
                  <a:cubicBezTo>
                    <a:pt x="64" y="180"/>
                    <a:pt x="59" y="180"/>
                    <a:pt x="54" y="180"/>
                  </a:cubicBezTo>
                  <a:cubicBezTo>
                    <a:pt x="51" y="180"/>
                    <a:pt x="48" y="180"/>
                    <a:pt x="46" y="180"/>
                  </a:cubicBezTo>
                  <a:cubicBezTo>
                    <a:pt x="45" y="180"/>
                    <a:pt x="45" y="180"/>
                    <a:pt x="44" y="180"/>
                  </a:cubicBezTo>
                  <a:moveTo>
                    <a:pt x="152" y="115"/>
                  </a:moveTo>
                  <a:cubicBezTo>
                    <a:pt x="156" y="114"/>
                    <a:pt x="160" y="113"/>
                    <a:pt x="164" y="113"/>
                  </a:cubicBezTo>
                  <a:cubicBezTo>
                    <a:pt x="171" y="113"/>
                    <a:pt x="178" y="116"/>
                    <a:pt x="183" y="123"/>
                  </a:cubicBezTo>
                  <a:cubicBezTo>
                    <a:pt x="189" y="133"/>
                    <a:pt x="188" y="144"/>
                    <a:pt x="186" y="155"/>
                  </a:cubicBezTo>
                  <a:cubicBezTo>
                    <a:pt x="186" y="152"/>
                    <a:pt x="185" y="148"/>
                    <a:pt x="184" y="145"/>
                  </a:cubicBezTo>
                  <a:cubicBezTo>
                    <a:pt x="182" y="135"/>
                    <a:pt x="175" y="125"/>
                    <a:pt x="167" y="119"/>
                  </a:cubicBezTo>
                  <a:cubicBezTo>
                    <a:pt x="162" y="117"/>
                    <a:pt x="157" y="115"/>
                    <a:pt x="152" y="115"/>
                  </a:cubicBezTo>
                  <a:moveTo>
                    <a:pt x="9" y="139"/>
                  </a:moveTo>
                  <a:cubicBezTo>
                    <a:pt x="10" y="132"/>
                    <a:pt x="10" y="125"/>
                    <a:pt x="12" y="118"/>
                  </a:cubicBezTo>
                  <a:cubicBezTo>
                    <a:pt x="13" y="115"/>
                    <a:pt x="14" y="111"/>
                    <a:pt x="15" y="108"/>
                  </a:cubicBezTo>
                  <a:cubicBezTo>
                    <a:pt x="13" y="115"/>
                    <a:pt x="11" y="122"/>
                    <a:pt x="10" y="129"/>
                  </a:cubicBezTo>
                  <a:cubicBezTo>
                    <a:pt x="10" y="132"/>
                    <a:pt x="10" y="135"/>
                    <a:pt x="10" y="137"/>
                  </a:cubicBezTo>
                  <a:cubicBezTo>
                    <a:pt x="10" y="138"/>
                    <a:pt x="10" y="138"/>
                    <a:pt x="9" y="139"/>
                  </a:cubicBezTo>
                  <a:moveTo>
                    <a:pt x="36" y="69"/>
                  </a:moveTo>
                  <a:cubicBezTo>
                    <a:pt x="43" y="60"/>
                    <a:pt x="51" y="51"/>
                    <a:pt x="60" y="44"/>
                  </a:cubicBezTo>
                  <a:cubicBezTo>
                    <a:pt x="50" y="53"/>
                    <a:pt x="42" y="64"/>
                    <a:pt x="35" y="76"/>
                  </a:cubicBezTo>
                  <a:cubicBezTo>
                    <a:pt x="27" y="89"/>
                    <a:pt x="22" y="104"/>
                    <a:pt x="16" y="119"/>
                  </a:cubicBezTo>
                  <a:cubicBezTo>
                    <a:pt x="15" y="122"/>
                    <a:pt x="14" y="125"/>
                    <a:pt x="13" y="128"/>
                  </a:cubicBezTo>
                  <a:cubicBezTo>
                    <a:pt x="13" y="125"/>
                    <a:pt x="13" y="123"/>
                    <a:pt x="14" y="121"/>
                  </a:cubicBezTo>
                  <a:cubicBezTo>
                    <a:pt x="16" y="107"/>
                    <a:pt x="22" y="94"/>
                    <a:pt x="29" y="82"/>
                  </a:cubicBezTo>
                  <a:cubicBezTo>
                    <a:pt x="31" y="78"/>
                    <a:pt x="33" y="74"/>
                    <a:pt x="36" y="69"/>
                  </a:cubicBezTo>
                  <a:moveTo>
                    <a:pt x="164" y="0"/>
                  </a:moveTo>
                  <a:cubicBezTo>
                    <a:pt x="163" y="1"/>
                    <a:pt x="162" y="1"/>
                    <a:pt x="162" y="2"/>
                  </a:cubicBezTo>
                  <a:cubicBezTo>
                    <a:pt x="167" y="2"/>
                    <a:pt x="173" y="2"/>
                    <a:pt x="178" y="4"/>
                  </a:cubicBezTo>
                  <a:cubicBezTo>
                    <a:pt x="176" y="4"/>
                    <a:pt x="175" y="3"/>
                    <a:pt x="173" y="3"/>
                  </a:cubicBezTo>
                  <a:cubicBezTo>
                    <a:pt x="172" y="3"/>
                    <a:pt x="170" y="3"/>
                    <a:pt x="169" y="3"/>
                  </a:cubicBezTo>
                  <a:cubicBezTo>
                    <a:pt x="165" y="3"/>
                    <a:pt x="162" y="3"/>
                    <a:pt x="159" y="4"/>
                  </a:cubicBezTo>
                  <a:cubicBezTo>
                    <a:pt x="158" y="4"/>
                    <a:pt x="158" y="5"/>
                    <a:pt x="157" y="5"/>
                  </a:cubicBezTo>
                  <a:cubicBezTo>
                    <a:pt x="157" y="5"/>
                    <a:pt x="157" y="5"/>
                    <a:pt x="156" y="5"/>
                  </a:cubicBezTo>
                  <a:cubicBezTo>
                    <a:pt x="156" y="5"/>
                    <a:pt x="155" y="5"/>
                    <a:pt x="156" y="4"/>
                  </a:cubicBezTo>
                  <a:cubicBezTo>
                    <a:pt x="144" y="5"/>
                    <a:pt x="132" y="8"/>
                    <a:pt x="121" y="11"/>
                  </a:cubicBezTo>
                  <a:cubicBezTo>
                    <a:pt x="109" y="14"/>
                    <a:pt x="96" y="19"/>
                    <a:pt x="85" y="25"/>
                  </a:cubicBezTo>
                  <a:cubicBezTo>
                    <a:pt x="83" y="26"/>
                    <a:pt x="81" y="28"/>
                    <a:pt x="79" y="29"/>
                  </a:cubicBezTo>
                  <a:cubicBezTo>
                    <a:pt x="74" y="31"/>
                    <a:pt x="70" y="34"/>
                    <a:pt x="66" y="36"/>
                  </a:cubicBezTo>
                  <a:cubicBezTo>
                    <a:pt x="63" y="39"/>
                    <a:pt x="60" y="41"/>
                    <a:pt x="57" y="44"/>
                  </a:cubicBezTo>
                  <a:cubicBezTo>
                    <a:pt x="64" y="37"/>
                    <a:pt x="72" y="30"/>
                    <a:pt x="81" y="25"/>
                  </a:cubicBezTo>
                  <a:cubicBezTo>
                    <a:pt x="92" y="18"/>
                    <a:pt x="104" y="13"/>
                    <a:pt x="117" y="10"/>
                  </a:cubicBezTo>
                  <a:cubicBezTo>
                    <a:pt x="118" y="10"/>
                    <a:pt x="119" y="10"/>
                    <a:pt x="120" y="9"/>
                  </a:cubicBezTo>
                  <a:cubicBezTo>
                    <a:pt x="120" y="9"/>
                    <a:pt x="120" y="9"/>
                    <a:pt x="120" y="9"/>
                  </a:cubicBezTo>
                  <a:cubicBezTo>
                    <a:pt x="122" y="8"/>
                    <a:pt x="124" y="7"/>
                    <a:pt x="125" y="6"/>
                  </a:cubicBezTo>
                  <a:cubicBezTo>
                    <a:pt x="124" y="6"/>
                    <a:pt x="122" y="7"/>
                    <a:pt x="120" y="7"/>
                  </a:cubicBezTo>
                  <a:cubicBezTo>
                    <a:pt x="115" y="9"/>
                    <a:pt x="109" y="10"/>
                    <a:pt x="104" y="12"/>
                  </a:cubicBezTo>
                  <a:cubicBezTo>
                    <a:pt x="103" y="13"/>
                    <a:pt x="102" y="13"/>
                    <a:pt x="101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4"/>
                    <a:pt x="99" y="14"/>
                    <a:pt x="99" y="13"/>
                  </a:cubicBezTo>
                  <a:cubicBezTo>
                    <a:pt x="88" y="18"/>
                    <a:pt x="78" y="24"/>
                    <a:pt x="68" y="31"/>
                  </a:cubicBezTo>
                  <a:cubicBezTo>
                    <a:pt x="56" y="41"/>
                    <a:pt x="45" y="52"/>
                    <a:pt x="36" y="66"/>
                  </a:cubicBezTo>
                  <a:cubicBezTo>
                    <a:pt x="30" y="74"/>
                    <a:pt x="25" y="84"/>
                    <a:pt x="20" y="94"/>
                  </a:cubicBezTo>
                  <a:cubicBezTo>
                    <a:pt x="16" y="100"/>
                    <a:pt x="14" y="106"/>
                    <a:pt x="11" y="113"/>
                  </a:cubicBezTo>
                  <a:cubicBezTo>
                    <a:pt x="9" y="120"/>
                    <a:pt x="8" y="127"/>
                    <a:pt x="8" y="134"/>
                  </a:cubicBezTo>
                  <a:cubicBezTo>
                    <a:pt x="7" y="141"/>
                    <a:pt x="7" y="149"/>
                    <a:pt x="7" y="156"/>
                  </a:cubicBezTo>
                  <a:cubicBezTo>
                    <a:pt x="7" y="159"/>
                    <a:pt x="6" y="161"/>
                    <a:pt x="6" y="163"/>
                  </a:cubicBezTo>
                  <a:cubicBezTo>
                    <a:pt x="6" y="165"/>
                    <a:pt x="6" y="167"/>
                    <a:pt x="5" y="168"/>
                  </a:cubicBezTo>
                  <a:cubicBezTo>
                    <a:pt x="5" y="169"/>
                    <a:pt x="5" y="169"/>
                    <a:pt x="6" y="169"/>
                  </a:cubicBezTo>
                  <a:cubicBezTo>
                    <a:pt x="6" y="172"/>
                    <a:pt x="5" y="175"/>
                    <a:pt x="5" y="178"/>
                  </a:cubicBezTo>
                  <a:cubicBezTo>
                    <a:pt x="5" y="182"/>
                    <a:pt x="7" y="183"/>
                    <a:pt x="10" y="184"/>
                  </a:cubicBezTo>
                  <a:cubicBezTo>
                    <a:pt x="11" y="184"/>
                    <a:pt x="13" y="184"/>
                    <a:pt x="14" y="184"/>
                  </a:cubicBezTo>
                  <a:cubicBezTo>
                    <a:pt x="14" y="184"/>
                    <a:pt x="15" y="184"/>
                    <a:pt x="16" y="184"/>
                  </a:cubicBezTo>
                  <a:cubicBezTo>
                    <a:pt x="16" y="184"/>
                    <a:pt x="17" y="184"/>
                    <a:pt x="18" y="184"/>
                  </a:cubicBezTo>
                  <a:cubicBezTo>
                    <a:pt x="18" y="184"/>
                    <a:pt x="19" y="184"/>
                    <a:pt x="19" y="184"/>
                  </a:cubicBezTo>
                  <a:cubicBezTo>
                    <a:pt x="23" y="184"/>
                    <a:pt x="27" y="184"/>
                    <a:pt x="31" y="184"/>
                  </a:cubicBezTo>
                  <a:cubicBezTo>
                    <a:pt x="43" y="185"/>
                    <a:pt x="55" y="185"/>
                    <a:pt x="67" y="186"/>
                  </a:cubicBezTo>
                  <a:cubicBezTo>
                    <a:pt x="68" y="186"/>
                    <a:pt x="70" y="186"/>
                    <a:pt x="71" y="186"/>
                  </a:cubicBezTo>
                  <a:cubicBezTo>
                    <a:pt x="72" y="186"/>
                    <a:pt x="72" y="186"/>
                    <a:pt x="73" y="186"/>
                  </a:cubicBezTo>
                  <a:cubicBezTo>
                    <a:pt x="73" y="186"/>
                    <a:pt x="73" y="186"/>
                    <a:pt x="73" y="186"/>
                  </a:cubicBezTo>
                  <a:cubicBezTo>
                    <a:pt x="73" y="186"/>
                    <a:pt x="73" y="186"/>
                    <a:pt x="73" y="186"/>
                  </a:cubicBezTo>
                  <a:cubicBezTo>
                    <a:pt x="73" y="186"/>
                    <a:pt x="73" y="186"/>
                    <a:pt x="73" y="186"/>
                  </a:cubicBezTo>
                  <a:cubicBezTo>
                    <a:pt x="74" y="186"/>
                    <a:pt x="74" y="184"/>
                    <a:pt x="73" y="184"/>
                  </a:cubicBezTo>
                  <a:cubicBezTo>
                    <a:pt x="71" y="184"/>
                    <a:pt x="69" y="184"/>
                    <a:pt x="67" y="184"/>
                  </a:cubicBezTo>
                  <a:cubicBezTo>
                    <a:pt x="63" y="184"/>
                    <a:pt x="60" y="183"/>
                    <a:pt x="56" y="182"/>
                  </a:cubicBezTo>
                  <a:cubicBezTo>
                    <a:pt x="60" y="182"/>
                    <a:pt x="64" y="182"/>
                    <a:pt x="67" y="182"/>
                  </a:cubicBezTo>
                  <a:cubicBezTo>
                    <a:pt x="71" y="182"/>
                    <a:pt x="75" y="182"/>
                    <a:pt x="78" y="182"/>
                  </a:cubicBezTo>
                  <a:cubicBezTo>
                    <a:pt x="80" y="182"/>
                    <a:pt x="82" y="182"/>
                    <a:pt x="84" y="181"/>
                  </a:cubicBezTo>
                  <a:cubicBezTo>
                    <a:pt x="85" y="180"/>
                    <a:pt x="86" y="179"/>
                    <a:pt x="87" y="178"/>
                  </a:cubicBezTo>
                  <a:cubicBezTo>
                    <a:pt x="88" y="175"/>
                    <a:pt x="89" y="172"/>
                    <a:pt x="89" y="169"/>
                  </a:cubicBezTo>
                  <a:cubicBezTo>
                    <a:pt x="89" y="169"/>
                    <a:pt x="89" y="169"/>
                    <a:pt x="90" y="169"/>
                  </a:cubicBezTo>
                  <a:cubicBezTo>
                    <a:pt x="89" y="171"/>
                    <a:pt x="90" y="172"/>
                    <a:pt x="90" y="173"/>
                  </a:cubicBezTo>
                  <a:cubicBezTo>
                    <a:pt x="90" y="174"/>
                    <a:pt x="90" y="174"/>
                    <a:pt x="91" y="174"/>
                  </a:cubicBezTo>
                  <a:cubicBezTo>
                    <a:pt x="91" y="174"/>
                    <a:pt x="91" y="174"/>
                    <a:pt x="91" y="174"/>
                  </a:cubicBezTo>
                  <a:cubicBezTo>
                    <a:pt x="95" y="171"/>
                    <a:pt x="96" y="166"/>
                    <a:pt x="98" y="162"/>
                  </a:cubicBezTo>
                  <a:cubicBezTo>
                    <a:pt x="97" y="162"/>
                    <a:pt x="97" y="163"/>
                    <a:pt x="96" y="163"/>
                  </a:cubicBezTo>
                  <a:cubicBezTo>
                    <a:pt x="96" y="163"/>
                    <a:pt x="96" y="163"/>
                    <a:pt x="96" y="163"/>
                  </a:cubicBezTo>
                  <a:cubicBezTo>
                    <a:pt x="96" y="163"/>
                    <a:pt x="96" y="163"/>
                    <a:pt x="96" y="163"/>
                  </a:cubicBezTo>
                  <a:cubicBezTo>
                    <a:pt x="95" y="166"/>
                    <a:pt x="93" y="168"/>
                    <a:pt x="92" y="171"/>
                  </a:cubicBezTo>
                  <a:cubicBezTo>
                    <a:pt x="91" y="167"/>
                    <a:pt x="93" y="163"/>
                    <a:pt x="95" y="160"/>
                  </a:cubicBezTo>
                  <a:cubicBezTo>
                    <a:pt x="97" y="157"/>
                    <a:pt x="98" y="155"/>
                    <a:pt x="100" y="153"/>
                  </a:cubicBezTo>
                  <a:cubicBezTo>
                    <a:pt x="100" y="153"/>
                    <a:pt x="100" y="153"/>
                    <a:pt x="100" y="153"/>
                  </a:cubicBezTo>
                  <a:cubicBezTo>
                    <a:pt x="99" y="155"/>
                    <a:pt x="98" y="158"/>
                    <a:pt x="97" y="161"/>
                  </a:cubicBezTo>
                  <a:cubicBezTo>
                    <a:pt x="98" y="160"/>
                    <a:pt x="98" y="160"/>
                    <a:pt x="99" y="160"/>
                  </a:cubicBezTo>
                  <a:cubicBezTo>
                    <a:pt x="100" y="158"/>
                    <a:pt x="101" y="156"/>
                    <a:pt x="102" y="155"/>
                  </a:cubicBezTo>
                  <a:cubicBezTo>
                    <a:pt x="101" y="154"/>
                    <a:pt x="101" y="154"/>
                    <a:pt x="102" y="154"/>
                  </a:cubicBezTo>
                  <a:cubicBezTo>
                    <a:pt x="102" y="153"/>
                    <a:pt x="103" y="152"/>
                    <a:pt x="103" y="152"/>
                  </a:cubicBezTo>
                  <a:cubicBezTo>
                    <a:pt x="104" y="150"/>
                    <a:pt x="106" y="148"/>
                    <a:pt x="107" y="146"/>
                  </a:cubicBezTo>
                  <a:cubicBezTo>
                    <a:pt x="107" y="146"/>
                    <a:pt x="107" y="146"/>
                    <a:pt x="107" y="146"/>
                  </a:cubicBezTo>
                  <a:cubicBezTo>
                    <a:pt x="107" y="146"/>
                    <a:pt x="106" y="145"/>
                    <a:pt x="107" y="144"/>
                  </a:cubicBezTo>
                  <a:cubicBezTo>
                    <a:pt x="109" y="143"/>
                    <a:pt x="111" y="142"/>
                    <a:pt x="113" y="141"/>
                  </a:cubicBezTo>
                  <a:cubicBezTo>
                    <a:pt x="119" y="137"/>
                    <a:pt x="125" y="134"/>
                    <a:pt x="132" y="132"/>
                  </a:cubicBezTo>
                  <a:cubicBezTo>
                    <a:pt x="133" y="132"/>
                    <a:pt x="134" y="132"/>
                    <a:pt x="135" y="131"/>
                  </a:cubicBezTo>
                  <a:cubicBezTo>
                    <a:pt x="136" y="130"/>
                    <a:pt x="137" y="130"/>
                    <a:pt x="138" y="129"/>
                  </a:cubicBezTo>
                  <a:cubicBezTo>
                    <a:pt x="133" y="130"/>
                    <a:pt x="129" y="131"/>
                    <a:pt x="124" y="133"/>
                  </a:cubicBezTo>
                  <a:cubicBezTo>
                    <a:pt x="129" y="130"/>
                    <a:pt x="134" y="128"/>
                    <a:pt x="140" y="127"/>
                  </a:cubicBezTo>
                  <a:cubicBezTo>
                    <a:pt x="141" y="126"/>
                    <a:pt x="142" y="126"/>
                    <a:pt x="143" y="125"/>
                  </a:cubicBezTo>
                  <a:cubicBezTo>
                    <a:pt x="133" y="126"/>
                    <a:pt x="125" y="130"/>
                    <a:pt x="117" y="135"/>
                  </a:cubicBezTo>
                  <a:cubicBezTo>
                    <a:pt x="117" y="135"/>
                    <a:pt x="117" y="135"/>
                    <a:pt x="116" y="135"/>
                  </a:cubicBezTo>
                  <a:cubicBezTo>
                    <a:pt x="121" y="131"/>
                    <a:pt x="126" y="127"/>
                    <a:pt x="132" y="124"/>
                  </a:cubicBezTo>
                  <a:cubicBezTo>
                    <a:pt x="136" y="121"/>
                    <a:pt x="141" y="119"/>
                    <a:pt x="145" y="117"/>
                  </a:cubicBezTo>
                  <a:cubicBezTo>
                    <a:pt x="146" y="117"/>
                    <a:pt x="147" y="117"/>
                    <a:pt x="148" y="117"/>
                  </a:cubicBezTo>
                  <a:cubicBezTo>
                    <a:pt x="149" y="117"/>
                    <a:pt x="150" y="117"/>
                    <a:pt x="151" y="117"/>
                  </a:cubicBezTo>
                  <a:cubicBezTo>
                    <a:pt x="159" y="117"/>
                    <a:pt x="166" y="120"/>
                    <a:pt x="172" y="126"/>
                  </a:cubicBezTo>
                  <a:cubicBezTo>
                    <a:pt x="179" y="134"/>
                    <a:pt x="183" y="143"/>
                    <a:pt x="184" y="153"/>
                  </a:cubicBezTo>
                  <a:cubicBezTo>
                    <a:pt x="183" y="149"/>
                    <a:pt x="181" y="145"/>
                    <a:pt x="177" y="141"/>
                  </a:cubicBezTo>
                  <a:cubicBezTo>
                    <a:pt x="177" y="140"/>
                    <a:pt x="176" y="139"/>
                    <a:pt x="175" y="138"/>
                  </a:cubicBezTo>
                  <a:cubicBezTo>
                    <a:pt x="169" y="129"/>
                    <a:pt x="160" y="125"/>
                    <a:pt x="150" y="124"/>
                  </a:cubicBezTo>
                  <a:cubicBezTo>
                    <a:pt x="149" y="124"/>
                    <a:pt x="148" y="124"/>
                    <a:pt x="148" y="124"/>
                  </a:cubicBezTo>
                  <a:cubicBezTo>
                    <a:pt x="147" y="124"/>
                    <a:pt x="147" y="124"/>
                    <a:pt x="146" y="124"/>
                  </a:cubicBezTo>
                  <a:cubicBezTo>
                    <a:pt x="145" y="125"/>
                    <a:pt x="144" y="126"/>
                    <a:pt x="143" y="127"/>
                  </a:cubicBezTo>
                  <a:cubicBezTo>
                    <a:pt x="145" y="126"/>
                    <a:pt x="147" y="126"/>
                    <a:pt x="148" y="126"/>
                  </a:cubicBezTo>
                  <a:cubicBezTo>
                    <a:pt x="148" y="126"/>
                    <a:pt x="148" y="126"/>
                    <a:pt x="149" y="126"/>
                  </a:cubicBezTo>
                  <a:cubicBezTo>
                    <a:pt x="156" y="126"/>
                    <a:pt x="164" y="129"/>
                    <a:pt x="169" y="134"/>
                  </a:cubicBezTo>
                  <a:cubicBezTo>
                    <a:pt x="163" y="130"/>
                    <a:pt x="156" y="129"/>
                    <a:pt x="149" y="128"/>
                  </a:cubicBezTo>
                  <a:cubicBezTo>
                    <a:pt x="148" y="128"/>
                    <a:pt x="147" y="128"/>
                    <a:pt x="146" y="128"/>
                  </a:cubicBezTo>
                  <a:cubicBezTo>
                    <a:pt x="145" y="128"/>
                    <a:pt x="143" y="128"/>
                    <a:pt x="141" y="128"/>
                  </a:cubicBezTo>
                  <a:cubicBezTo>
                    <a:pt x="140" y="129"/>
                    <a:pt x="140" y="130"/>
                    <a:pt x="139" y="131"/>
                  </a:cubicBezTo>
                  <a:cubicBezTo>
                    <a:pt x="141" y="130"/>
                    <a:pt x="144" y="130"/>
                    <a:pt x="146" y="130"/>
                  </a:cubicBezTo>
                  <a:cubicBezTo>
                    <a:pt x="154" y="130"/>
                    <a:pt x="162" y="132"/>
                    <a:pt x="169" y="136"/>
                  </a:cubicBezTo>
                  <a:cubicBezTo>
                    <a:pt x="172" y="138"/>
                    <a:pt x="174" y="140"/>
                    <a:pt x="176" y="142"/>
                  </a:cubicBezTo>
                  <a:cubicBezTo>
                    <a:pt x="183" y="155"/>
                    <a:pt x="179" y="170"/>
                    <a:pt x="173" y="182"/>
                  </a:cubicBezTo>
                  <a:cubicBezTo>
                    <a:pt x="167" y="194"/>
                    <a:pt x="160" y="206"/>
                    <a:pt x="151" y="216"/>
                  </a:cubicBezTo>
                  <a:cubicBezTo>
                    <a:pt x="136" y="236"/>
                    <a:pt x="116" y="253"/>
                    <a:pt x="96" y="269"/>
                  </a:cubicBezTo>
                  <a:cubicBezTo>
                    <a:pt x="75" y="287"/>
                    <a:pt x="53" y="304"/>
                    <a:pt x="33" y="323"/>
                  </a:cubicBezTo>
                  <a:cubicBezTo>
                    <a:pt x="28" y="327"/>
                    <a:pt x="23" y="333"/>
                    <a:pt x="18" y="338"/>
                  </a:cubicBezTo>
                  <a:cubicBezTo>
                    <a:pt x="14" y="343"/>
                    <a:pt x="9" y="348"/>
                    <a:pt x="6" y="353"/>
                  </a:cubicBezTo>
                  <a:cubicBezTo>
                    <a:pt x="1" y="361"/>
                    <a:pt x="1" y="370"/>
                    <a:pt x="1" y="379"/>
                  </a:cubicBezTo>
                  <a:cubicBezTo>
                    <a:pt x="0" y="386"/>
                    <a:pt x="0" y="394"/>
                    <a:pt x="1" y="402"/>
                  </a:cubicBezTo>
                  <a:cubicBezTo>
                    <a:pt x="1" y="412"/>
                    <a:pt x="2" y="422"/>
                    <a:pt x="2" y="432"/>
                  </a:cubicBezTo>
                  <a:cubicBezTo>
                    <a:pt x="2" y="444"/>
                    <a:pt x="3" y="457"/>
                    <a:pt x="7" y="469"/>
                  </a:cubicBezTo>
                  <a:cubicBezTo>
                    <a:pt x="7" y="469"/>
                    <a:pt x="7" y="469"/>
                    <a:pt x="7" y="469"/>
                  </a:cubicBezTo>
                  <a:cubicBezTo>
                    <a:pt x="7" y="469"/>
                    <a:pt x="7" y="469"/>
                    <a:pt x="7" y="469"/>
                  </a:cubicBezTo>
                  <a:cubicBezTo>
                    <a:pt x="7" y="470"/>
                    <a:pt x="7" y="470"/>
                    <a:pt x="7" y="470"/>
                  </a:cubicBezTo>
                  <a:cubicBezTo>
                    <a:pt x="8" y="470"/>
                    <a:pt x="9" y="469"/>
                    <a:pt x="8" y="468"/>
                  </a:cubicBezTo>
                  <a:cubicBezTo>
                    <a:pt x="7" y="463"/>
                    <a:pt x="6" y="458"/>
                    <a:pt x="6" y="452"/>
                  </a:cubicBezTo>
                  <a:cubicBezTo>
                    <a:pt x="7" y="456"/>
                    <a:pt x="8" y="460"/>
                    <a:pt x="10" y="464"/>
                  </a:cubicBezTo>
                  <a:cubicBezTo>
                    <a:pt x="12" y="467"/>
                    <a:pt x="15" y="470"/>
                    <a:pt x="19" y="472"/>
                  </a:cubicBezTo>
                  <a:cubicBezTo>
                    <a:pt x="24" y="474"/>
                    <a:pt x="30" y="474"/>
                    <a:pt x="35" y="474"/>
                  </a:cubicBezTo>
                  <a:cubicBezTo>
                    <a:pt x="36" y="474"/>
                    <a:pt x="36" y="474"/>
                    <a:pt x="37" y="474"/>
                  </a:cubicBezTo>
                  <a:cubicBezTo>
                    <a:pt x="38" y="474"/>
                    <a:pt x="38" y="474"/>
                    <a:pt x="38" y="474"/>
                  </a:cubicBezTo>
                  <a:cubicBezTo>
                    <a:pt x="38" y="474"/>
                    <a:pt x="37" y="474"/>
                    <a:pt x="36" y="474"/>
                  </a:cubicBezTo>
                  <a:cubicBezTo>
                    <a:pt x="33" y="473"/>
                    <a:pt x="31" y="473"/>
                    <a:pt x="28" y="472"/>
                  </a:cubicBezTo>
                  <a:cubicBezTo>
                    <a:pt x="25" y="472"/>
                    <a:pt x="22" y="471"/>
                    <a:pt x="19" y="470"/>
                  </a:cubicBezTo>
                  <a:cubicBezTo>
                    <a:pt x="15" y="468"/>
                    <a:pt x="12" y="464"/>
                    <a:pt x="10" y="459"/>
                  </a:cubicBezTo>
                  <a:cubicBezTo>
                    <a:pt x="8" y="455"/>
                    <a:pt x="8" y="450"/>
                    <a:pt x="7" y="446"/>
                  </a:cubicBezTo>
                  <a:cubicBezTo>
                    <a:pt x="6" y="439"/>
                    <a:pt x="5" y="432"/>
                    <a:pt x="5" y="425"/>
                  </a:cubicBezTo>
                  <a:cubicBezTo>
                    <a:pt x="5" y="424"/>
                    <a:pt x="5" y="423"/>
                    <a:pt x="5" y="422"/>
                  </a:cubicBezTo>
                  <a:cubicBezTo>
                    <a:pt x="5" y="409"/>
                    <a:pt x="6" y="397"/>
                    <a:pt x="10" y="385"/>
                  </a:cubicBezTo>
                  <a:cubicBezTo>
                    <a:pt x="17" y="359"/>
                    <a:pt x="35" y="338"/>
                    <a:pt x="54" y="319"/>
                  </a:cubicBezTo>
                  <a:cubicBezTo>
                    <a:pt x="73" y="300"/>
                    <a:pt x="94" y="283"/>
                    <a:pt x="115" y="266"/>
                  </a:cubicBezTo>
                  <a:cubicBezTo>
                    <a:pt x="125" y="257"/>
                    <a:pt x="135" y="247"/>
                    <a:pt x="144" y="238"/>
                  </a:cubicBezTo>
                  <a:cubicBezTo>
                    <a:pt x="154" y="229"/>
                    <a:pt x="162" y="220"/>
                    <a:pt x="170" y="209"/>
                  </a:cubicBezTo>
                  <a:cubicBezTo>
                    <a:pt x="177" y="198"/>
                    <a:pt x="182" y="186"/>
                    <a:pt x="185" y="172"/>
                  </a:cubicBezTo>
                  <a:cubicBezTo>
                    <a:pt x="186" y="165"/>
                    <a:pt x="187" y="158"/>
                    <a:pt x="189" y="152"/>
                  </a:cubicBezTo>
                  <a:cubicBezTo>
                    <a:pt x="190" y="146"/>
                    <a:pt x="190" y="140"/>
                    <a:pt x="189" y="134"/>
                  </a:cubicBezTo>
                  <a:cubicBezTo>
                    <a:pt x="188" y="124"/>
                    <a:pt x="181" y="115"/>
                    <a:pt x="172" y="112"/>
                  </a:cubicBezTo>
                  <a:cubicBezTo>
                    <a:pt x="169" y="111"/>
                    <a:pt x="167" y="111"/>
                    <a:pt x="164" y="111"/>
                  </a:cubicBezTo>
                  <a:cubicBezTo>
                    <a:pt x="158" y="111"/>
                    <a:pt x="151" y="113"/>
                    <a:pt x="146" y="115"/>
                  </a:cubicBezTo>
                  <a:cubicBezTo>
                    <a:pt x="146" y="115"/>
                    <a:pt x="145" y="115"/>
                    <a:pt x="145" y="115"/>
                  </a:cubicBezTo>
                  <a:cubicBezTo>
                    <a:pt x="145" y="115"/>
                    <a:pt x="144" y="115"/>
                    <a:pt x="144" y="115"/>
                  </a:cubicBezTo>
                  <a:cubicBezTo>
                    <a:pt x="135" y="117"/>
                    <a:pt x="127" y="121"/>
                    <a:pt x="119" y="126"/>
                  </a:cubicBezTo>
                  <a:cubicBezTo>
                    <a:pt x="111" y="132"/>
                    <a:pt x="104" y="138"/>
                    <a:pt x="98" y="145"/>
                  </a:cubicBezTo>
                  <a:cubicBezTo>
                    <a:pt x="95" y="148"/>
                    <a:pt x="92" y="151"/>
                    <a:pt x="90" y="155"/>
                  </a:cubicBezTo>
                  <a:cubicBezTo>
                    <a:pt x="88" y="159"/>
                    <a:pt x="86" y="164"/>
                    <a:pt x="84" y="168"/>
                  </a:cubicBezTo>
                  <a:cubicBezTo>
                    <a:pt x="81" y="172"/>
                    <a:pt x="78" y="176"/>
                    <a:pt x="73" y="176"/>
                  </a:cubicBezTo>
                  <a:cubicBezTo>
                    <a:pt x="65" y="177"/>
                    <a:pt x="58" y="178"/>
                    <a:pt x="50" y="178"/>
                  </a:cubicBezTo>
                  <a:cubicBezTo>
                    <a:pt x="46" y="178"/>
                    <a:pt x="42" y="178"/>
                    <a:pt x="37" y="178"/>
                  </a:cubicBezTo>
                  <a:cubicBezTo>
                    <a:pt x="30" y="178"/>
                    <a:pt x="22" y="178"/>
                    <a:pt x="14" y="178"/>
                  </a:cubicBezTo>
                  <a:cubicBezTo>
                    <a:pt x="14" y="178"/>
                    <a:pt x="14" y="178"/>
                    <a:pt x="14" y="178"/>
                  </a:cubicBezTo>
                  <a:cubicBezTo>
                    <a:pt x="14" y="178"/>
                    <a:pt x="14" y="178"/>
                    <a:pt x="14" y="178"/>
                  </a:cubicBezTo>
                  <a:cubicBezTo>
                    <a:pt x="14" y="178"/>
                    <a:pt x="14" y="178"/>
                    <a:pt x="13" y="178"/>
                  </a:cubicBezTo>
                  <a:cubicBezTo>
                    <a:pt x="13" y="178"/>
                    <a:pt x="12" y="179"/>
                    <a:pt x="13" y="179"/>
                  </a:cubicBezTo>
                  <a:cubicBezTo>
                    <a:pt x="12" y="179"/>
                    <a:pt x="12" y="179"/>
                    <a:pt x="12" y="178"/>
                  </a:cubicBezTo>
                  <a:cubicBezTo>
                    <a:pt x="11" y="177"/>
                    <a:pt x="11" y="174"/>
                    <a:pt x="11" y="171"/>
                  </a:cubicBezTo>
                  <a:cubicBezTo>
                    <a:pt x="11" y="169"/>
                    <a:pt x="11" y="166"/>
                    <a:pt x="11" y="163"/>
                  </a:cubicBezTo>
                  <a:cubicBezTo>
                    <a:pt x="11" y="155"/>
                    <a:pt x="11" y="146"/>
                    <a:pt x="12" y="137"/>
                  </a:cubicBezTo>
                  <a:cubicBezTo>
                    <a:pt x="13" y="133"/>
                    <a:pt x="14" y="130"/>
                    <a:pt x="15" y="126"/>
                  </a:cubicBezTo>
                  <a:cubicBezTo>
                    <a:pt x="20" y="113"/>
                    <a:pt x="25" y="100"/>
                    <a:pt x="31" y="87"/>
                  </a:cubicBezTo>
                  <a:cubicBezTo>
                    <a:pt x="42" y="64"/>
                    <a:pt x="58" y="45"/>
                    <a:pt x="79" y="31"/>
                  </a:cubicBezTo>
                  <a:cubicBezTo>
                    <a:pt x="81" y="30"/>
                    <a:pt x="82" y="30"/>
                    <a:pt x="83" y="29"/>
                  </a:cubicBezTo>
                  <a:cubicBezTo>
                    <a:pt x="95" y="23"/>
                    <a:pt x="107" y="18"/>
                    <a:pt x="120" y="14"/>
                  </a:cubicBezTo>
                  <a:cubicBezTo>
                    <a:pt x="129" y="11"/>
                    <a:pt x="138" y="10"/>
                    <a:pt x="147" y="9"/>
                  </a:cubicBezTo>
                  <a:cubicBezTo>
                    <a:pt x="150" y="9"/>
                    <a:pt x="153" y="9"/>
                    <a:pt x="156" y="9"/>
                  </a:cubicBezTo>
                  <a:cubicBezTo>
                    <a:pt x="178" y="9"/>
                    <a:pt x="198" y="15"/>
                    <a:pt x="217" y="26"/>
                  </a:cubicBezTo>
                  <a:cubicBezTo>
                    <a:pt x="238" y="39"/>
                    <a:pt x="254" y="60"/>
                    <a:pt x="267" y="82"/>
                  </a:cubicBezTo>
                  <a:cubicBezTo>
                    <a:pt x="273" y="93"/>
                    <a:pt x="278" y="104"/>
                    <a:pt x="282" y="117"/>
                  </a:cubicBezTo>
                  <a:cubicBezTo>
                    <a:pt x="285" y="130"/>
                    <a:pt x="286" y="143"/>
                    <a:pt x="285" y="157"/>
                  </a:cubicBezTo>
                  <a:cubicBezTo>
                    <a:pt x="285" y="171"/>
                    <a:pt x="282" y="185"/>
                    <a:pt x="278" y="198"/>
                  </a:cubicBezTo>
                  <a:cubicBezTo>
                    <a:pt x="276" y="205"/>
                    <a:pt x="274" y="212"/>
                    <a:pt x="271" y="218"/>
                  </a:cubicBezTo>
                  <a:cubicBezTo>
                    <a:pt x="271" y="219"/>
                    <a:pt x="271" y="219"/>
                    <a:pt x="271" y="220"/>
                  </a:cubicBezTo>
                  <a:cubicBezTo>
                    <a:pt x="268" y="224"/>
                    <a:pt x="266" y="229"/>
                    <a:pt x="263" y="233"/>
                  </a:cubicBezTo>
                  <a:cubicBezTo>
                    <a:pt x="257" y="244"/>
                    <a:pt x="248" y="254"/>
                    <a:pt x="239" y="263"/>
                  </a:cubicBezTo>
                  <a:cubicBezTo>
                    <a:pt x="229" y="273"/>
                    <a:pt x="218" y="282"/>
                    <a:pt x="208" y="291"/>
                  </a:cubicBezTo>
                  <a:cubicBezTo>
                    <a:pt x="199" y="299"/>
                    <a:pt x="190" y="309"/>
                    <a:pt x="182" y="319"/>
                  </a:cubicBezTo>
                  <a:cubicBezTo>
                    <a:pt x="177" y="324"/>
                    <a:pt x="173" y="330"/>
                    <a:pt x="170" y="336"/>
                  </a:cubicBezTo>
                  <a:cubicBezTo>
                    <a:pt x="165" y="342"/>
                    <a:pt x="161" y="348"/>
                    <a:pt x="159" y="355"/>
                  </a:cubicBezTo>
                  <a:cubicBezTo>
                    <a:pt x="159" y="355"/>
                    <a:pt x="159" y="356"/>
                    <a:pt x="160" y="356"/>
                  </a:cubicBezTo>
                  <a:cubicBezTo>
                    <a:pt x="161" y="356"/>
                    <a:pt x="162" y="356"/>
                    <a:pt x="162" y="356"/>
                  </a:cubicBezTo>
                  <a:cubicBezTo>
                    <a:pt x="163" y="356"/>
                    <a:pt x="164" y="356"/>
                    <a:pt x="165" y="356"/>
                  </a:cubicBezTo>
                  <a:cubicBezTo>
                    <a:pt x="165" y="356"/>
                    <a:pt x="165" y="356"/>
                    <a:pt x="165" y="356"/>
                  </a:cubicBezTo>
                  <a:cubicBezTo>
                    <a:pt x="165" y="357"/>
                    <a:pt x="166" y="357"/>
                    <a:pt x="166" y="357"/>
                  </a:cubicBezTo>
                  <a:cubicBezTo>
                    <a:pt x="167" y="357"/>
                    <a:pt x="167" y="357"/>
                    <a:pt x="167" y="356"/>
                  </a:cubicBezTo>
                  <a:cubicBezTo>
                    <a:pt x="167" y="356"/>
                    <a:pt x="168" y="356"/>
                    <a:pt x="168" y="355"/>
                  </a:cubicBezTo>
                  <a:cubicBezTo>
                    <a:pt x="168" y="355"/>
                    <a:pt x="169" y="355"/>
                    <a:pt x="169" y="355"/>
                  </a:cubicBezTo>
                  <a:cubicBezTo>
                    <a:pt x="173" y="354"/>
                    <a:pt x="178" y="354"/>
                    <a:pt x="182" y="354"/>
                  </a:cubicBezTo>
                  <a:cubicBezTo>
                    <a:pt x="182" y="354"/>
                    <a:pt x="183" y="354"/>
                    <a:pt x="184" y="354"/>
                  </a:cubicBezTo>
                  <a:cubicBezTo>
                    <a:pt x="183" y="354"/>
                    <a:pt x="183" y="354"/>
                    <a:pt x="182" y="354"/>
                  </a:cubicBezTo>
                  <a:cubicBezTo>
                    <a:pt x="182" y="353"/>
                    <a:pt x="181" y="353"/>
                    <a:pt x="182" y="352"/>
                  </a:cubicBezTo>
                  <a:cubicBezTo>
                    <a:pt x="182" y="352"/>
                    <a:pt x="182" y="352"/>
                    <a:pt x="182" y="352"/>
                  </a:cubicBezTo>
                  <a:cubicBezTo>
                    <a:pt x="180" y="352"/>
                    <a:pt x="178" y="352"/>
                    <a:pt x="176" y="352"/>
                  </a:cubicBezTo>
                  <a:cubicBezTo>
                    <a:pt x="174" y="353"/>
                    <a:pt x="171" y="353"/>
                    <a:pt x="169" y="353"/>
                  </a:cubicBezTo>
                  <a:cubicBezTo>
                    <a:pt x="169" y="353"/>
                    <a:pt x="169" y="353"/>
                    <a:pt x="168" y="353"/>
                  </a:cubicBezTo>
                  <a:cubicBezTo>
                    <a:pt x="171" y="346"/>
                    <a:pt x="175" y="339"/>
                    <a:pt x="179" y="332"/>
                  </a:cubicBezTo>
                  <a:cubicBezTo>
                    <a:pt x="179" y="333"/>
                    <a:pt x="179" y="333"/>
                    <a:pt x="178" y="333"/>
                  </a:cubicBezTo>
                  <a:cubicBezTo>
                    <a:pt x="178" y="333"/>
                    <a:pt x="178" y="333"/>
                    <a:pt x="178" y="333"/>
                  </a:cubicBezTo>
                  <a:cubicBezTo>
                    <a:pt x="177" y="333"/>
                    <a:pt x="177" y="333"/>
                    <a:pt x="177" y="332"/>
                  </a:cubicBezTo>
                  <a:cubicBezTo>
                    <a:pt x="174" y="337"/>
                    <a:pt x="171" y="341"/>
                    <a:pt x="169" y="346"/>
                  </a:cubicBezTo>
                  <a:cubicBezTo>
                    <a:pt x="169" y="347"/>
                    <a:pt x="168" y="348"/>
                    <a:pt x="168" y="349"/>
                  </a:cubicBezTo>
                  <a:cubicBezTo>
                    <a:pt x="168" y="345"/>
                    <a:pt x="170" y="341"/>
                    <a:pt x="172" y="337"/>
                  </a:cubicBezTo>
                  <a:cubicBezTo>
                    <a:pt x="173" y="335"/>
                    <a:pt x="175" y="334"/>
                    <a:pt x="177" y="332"/>
                  </a:cubicBezTo>
                  <a:cubicBezTo>
                    <a:pt x="177" y="332"/>
                    <a:pt x="177" y="331"/>
                    <a:pt x="177" y="331"/>
                  </a:cubicBezTo>
                  <a:cubicBezTo>
                    <a:pt x="179" y="330"/>
                    <a:pt x="181" y="329"/>
                    <a:pt x="182" y="328"/>
                  </a:cubicBezTo>
                  <a:cubicBezTo>
                    <a:pt x="183" y="327"/>
                    <a:pt x="184" y="326"/>
                    <a:pt x="184" y="325"/>
                  </a:cubicBezTo>
                  <a:cubicBezTo>
                    <a:pt x="192" y="319"/>
                    <a:pt x="200" y="313"/>
                    <a:pt x="207" y="307"/>
                  </a:cubicBezTo>
                  <a:cubicBezTo>
                    <a:pt x="205" y="308"/>
                    <a:pt x="202" y="310"/>
                    <a:pt x="200" y="312"/>
                  </a:cubicBezTo>
                  <a:cubicBezTo>
                    <a:pt x="199" y="312"/>
                    <a:pt x="199" y="312"/>
                    <a:pt x="199" y="312"/>
                  </a:cubicBezTo>
                  <a:cubicBezTo>
                    <a:pt x="199" y="312"/>
                    <a:pt x="199" y="312"/>
                    <a:pt x="198" y="311"/>
                  </a:cubicBezTo>
                  <a:cubicBezTo>
                    <a:pt x="197" y="313"/>
                    <a:pt x="195" y="314"/>
                    <a:pt x="193" y="316"/>
                  </a:cubicBezTo>
                  <a:cubicBezTo>
                    <a:pt x="195" y="314"/>
                    <a:pt x="196" y="312"/>
                    <a:pt x="198" y="311"/>
                  </a:cubicBezTo>
                  <a:cubicBezTo>
                    <a:pt x="198" y="310"/>
                    <a:pt x="198" y="310"/>
                    <a:pt x="199" y="310"/>
                  </a:cubicBezTo>
                  <a:cubicBezTo>
                    <a:pt x="199" y="310"/>
                    <a:pt x="199" y="310"/>
                    <a:pt x="199" y="309"/>
                  </a:cubicBezTo>
                  <a:cubicBezTo>
                    <a:pt x="206" y="303"/>
                    <a:pt x="212" y="297"/>
                    <a:pt x="218" y="292"/>
                  </a:cubicBezTo>
                  <a:cubicBezTo>
                    <a:pt x="222" y="288"/>
                    <a:pt x="226" y="285"/>
                    <a:pt x="230" y="281"/>
                  </a:cubicBezTo>
                  <a:cubicBezTo>
                    <a:pt x="227" y="283"/>
                    <a:pt x="225" y="284"/>
                    <a:pt x="223" y="285"/>
                  </a:cubicBezTo>
                  <a:cubicBezTo>
                    <a:pt x="212" y="295"/>
                    <a:pt x="202" y="304"/>
                    <a:pt x="192" y="314"/>
                  </a:cubicBezTo>
                  <a:cubicBezTo>
                    <a:pt x="189" y="317"/>
                    <a:pt x="186" y="320"/>
                    <a:pt x="183" y="324"/>
                  </a:cubicBezTo>
                  <a:cubicBezTo>
                    <a:pt x="182" y="325"/>
                    <a:pt x="180" y="327"/>
                    <a:pt x="178" y="328"/>
                  </a:cubicBezTo>
                  <a:cubicBezTo>
                    <a:pt x="177" y="329"/>
                    <a:pt x="176" y="330"/>
                    <a:pt x="175" y="331"/>
                  </a:cubicBezTo>
                  <a:cubicBezTo>
                    <a:pt x="177" y="328"/>
                    <a:pt x="179" y="325"/>
                    <a:pt x="182" y="322"/>
                  </a:cubicBezTo>
                  <a:cubicBezTo>
                    <a:pt x="189" y="312"/>
                    <a:pt x="198" y="303"/>
                    <a:pt x="208" y="294"/>
                  </a:cubicBezTo>
                  <a:cubicBezTo>
                    <a:pt x="209" y="293"/>
                    <a:pt x="210" y="292"/>
                    <a:pt x="211" y="291"/>
                  </a:cubicBezTo>
                  <a:cubicBezTo>
                    <a:pt x="210" y="291"/>
                    <a:pt x="210" y="290"/>
                    <a:pt x="211" y="289"/>
                  </a:cubicBezTo>
                  <a:cubicBezTo>
                    <a:pt x="213" y="288"/>
                    <a:pt x="215" y="287"/>
                    <a:pt x="216" y="286"/>
                  </a:cubicBezTo>
                  <a:cubicBezTo>
                    <a:pt x="223" y="280"/>
                    <a:pt x="231" y="274"/>
                    <a:pt x="237" y="267"/>
                  </a:cubicBezTo>
                  <a:cubicBezTo>
                    <a:pt x="237" y="267"/>
                    <a:pt x="237" y="267"/>
                    <a:pt x="238" y="267"/>
                  </a:cubicBezTo>
                  <a:cubicBezTo>
                    <a:pt x="238" y="267"/>
                    <a:pt x="238" y="266"/>
                    <a:pt x="238" y="266"/>
                  </a:cubicBezTo>
                  <a:cubicBezTo>
                    <a:pt x="238" y="266"/>
                    <a:pt x="239" y="266"/>
                    <a:pt x="239" y="266"/>
                  </a:cubicBezTo>
                  <a:cubicBezTo>
                    <a:pt x="248" y="257"/>
                    <a:pt x="256" y="247"/>
                    <a:pt x="263" y="237"/>
                  </a:cubicBezTo>
                  <a:cubicBezTo>
                    <a:pt x="265" y="235"/>
                    <a:pt x="266" y="232"/>
                    <a:pt x="267" y="230"/>
                  </a:cubicBezTo>
                  <a:cubicBezTo>
                    <a:pt x="267" y="232"/>
                    <a:pt x="266" y="233"/>
                    <a:pt x="266" y="235"/>
                  </a:cubicBezTo>
                  <a:cubicBezTo>
                    <a:pt x="262" y="241"/>
                    <a:pt x="257" y="248"/>
                    <a:pt x="252" y="254"/>
                  </a:cubicBezTo>
                  <a:cubicBezTo>
                    <a:pt x="250" y="257"/>
                    <a:pt x="248" y="260"/>
                    <a:pt x="245" y="262"/>
                  </a:cubicBezTo>
                  <a:cubicBezTo>
                    <a:pt x="247" y="261"/>
                    <a:pt x="249" y="260"/>
                    <a:pt x="251" y="259"/>
                  </a:cubicBezTo>
                  <a:cubicBezTo>
                    <a:pt x="254" y="255"/>
                    <a:pt x="258" y="250"/>
                    <a:pt x="261" y="246"/>
                  </a:cubicBezTo>
                  <a:cubicBezTo>
                    <a:pt x="261" y="245"/>
                    <a:pt x="261" y="245"/>
                    <a:pt x="261" y="244"/>
                  </a:cubicBezTo>
                  <a:cubicBezTo>
                    <a:pt x="263" y="243"/>
                    <a:pt x="264" y="243"/>
                    <a:pt x="265" y="242"/>
                  </a:cubicBezTo>
                  <a:cubicBezTo>
                    <a:pt x="266" y="240"/>
                    <a:pt x="267" y="238"/>
                    <a:pt x="267" y="236"/>
                  </a:cubicBezTo>
                  <a:cubicBezTo>
                    <a:pt x="269" y="234"/>
                    <a:pt x="270" y="231"/>
                    <a:pt x="272" y="229"/>
                  </a:cubicBezTo>
                  <a:cubicBezTo>
                    <a:pt x="274" y="226"/>
                    <a:pt x="275" y="223"/>
                    <a:pt x="277" y="220"/>
                  </a:cubicBezTo>
                  <a:cubicBezTo>
                    <a:pt x="276" y="220"/>
                    <a:pt x="276" y="219"/>
                    <a:pt x="277" y="218"/>
                  </a:cubicBezTo>
                  <a:cubicBezTo>
                    <a:pt x="277" y="218"/>
                    <a:pt x="278" y="218"/>
                    <a:pt x="278" y="218"/>
                  </a:cubicBezTo>
                  <a:cubicBezTo>
                    <a:pt x="280" y="215"/>
                    <a:pt x="281" y="212"/>
                    <a:pt x="282" y="210"/>
                  </a:cubicBezTo>
                  <a:cubicBezTo>
                    <a:pt x="282" y="210"/>
                    <a:pt x="281" y="210"/>
                    <a:pt x="281" y="210"/>
                  </a:cubicBezTo>
                  <a:cubicBezTo>
                    <a:pt x="281" y="210"/>
                    <a:pt x="280" y="211"/>
                    <a:pt x="280" y="211"/>
                  </a:cubicBezTo>
                  <a:cubicBezTo>
                    <a:pt x="280" y="211"/>
                    <a:pt x="280" y="210"/>
                    <a:pt x="280" y="210"/>
                  </a:cubicBezTo>
                  <a:cubicBezTo>
                    <a:pt x="278" y="213"/>
                    <a:pt x="277" y="216"/>
                    <a:pt x="275" y="219"/>
                  </a:cubicBezTo>
                  <a:cubicBezTo>
                    <a:pt x="274" y="222"/>
                    <a:pt x="272" y="225"/>
                    <a:pt x="270" y="227"/>
                  </a:cubicBezTo>
                  <a:cubicBezTo>
                    <a:pt x="271" y="225"/>
                    <a:pt x="272" y="223"/>
                    <a:pt x="273" y="221"/>
                  </a:cubicBezTo>
                  <a:cubicBezTo>
                    <a:pt x="280" y="206"/>
                    <a:pt x="286" y="190"/>
                    <a:pt x="290" y="174"/>
                  </a:cubicBezTo>
                  <a:cubicBezTo>
                    <a:pt x="290" y="175"/>
                    <a:pt x="289" y="177"/>
                    <a:pt x="289" y="179"/>
                  </a:cubicBezTo>
                  <a:cubicBezTo>
                    <a:pt x="288" y="189"/>
                    <a:pt x="285" y="199"/>
                    <a:pt x="280" y="208"/>
                  </a:cubicBezTo>
                  <a:cubicBezTo>
                    <a:pt x="282" y="208"/>
                    <a:pt x="283" y="207"/>
                    <a:pt x="284" y="207"/>
                  </a:cubicBezTo>
                  <a:cubicBezTo>
                    <a:pt x="286" y="202"/>
                    <a:pt x="287" y="197"/>
                    <a:pt x="289" y="192"/>
                  </a:cubicBezTo>
                  <a:cubicBezTo>
                    <a:pt x="289" y="192"/>
                    <a:pt x="288" y="192"/>
                    <a:pt x="288" y="192"/>
                  </a:cubicBezTo>
                  <a:cubicBezTo>
                    <a:pt x="287" y="192"/>
                    <a:pt x="287" y="191"/>
                    <a:pt x="288" y="190"/>
                  </a:cubicBezTo>
                  <a:cubicBezTo>
                    <a:pt x="288" y="190"/>
                    <a:pt x="289" y="190"/>
                    <a:pt x="289" y="189"/>
                  </a:cubicBezTo>
                  <a:cubicBezTo>
                    <a:pt x="290" y="186"/>
                    <a:pt x="291" y="182"/>
                    <a:pt x="291" y="179"/>
                  </a:cubicBezTo>
                  <a:cubicBezTo>
                    <a:pt x="291" y="179"/>
                    <a:pt x="291" y="179"/>
                    <a:pt x="291" y="179"/>
                  </a:cubicBezTo>
                  <a:cubicBezTo>
                    <a:pt x="291" y="179"/>
                    <a:pt x="291" y="179"/>
                    <a:pt x="291" y="179"/>
                  </a:cubicBezTo>
                  <a:cubicBezTo>
                    <a:pt x="290" y="179"/>
                    <a:pt x="289" y="177"/>
                    <a:pt x="290" y="177"/>
                  </a:cubicBezTo>
                  <a:cubicBezTo>
                    <a:pt x="290" y="177"/>
                    <a:pt x="291" y="176"/>
                    <a:pt x="291" y="176"/>
                  </a:cubicBezTo>
                  <a:cubicBezTo>
                    <a:pt x="292" y="171"/>
                    <a:pt x="292" y="167"/>
                    <a:pt x="292" y="162"/>
                  </a:cubicBezTo>
                  <a:cubicBezTo>
                    <a:pt x="295" y="139"/>
                    <a:pt x="292" y="116"/>
                    <a:pt x="286" y="93"/>
                  </a:cubicBezTo>
                  <a:cubicBezTo>
                    <a:pt x="286" y="93"/>
                    <a:pt x="286" y="93"/>
                    <a:pt x="286" y="92"/>
                  </a:cubicBezTo>
                  <a:cubicBezTo>
                    <a:pt x="285" y="93"/>
                    <a:pt x="284" y="93"/>
                    <a:pt x="284" y="94"/>
                  </a:cubicBezTo>
                  <a:cubicBezTo>
                    <a:pt x="287" y="103"/>
                    <a:pt x="289" y="114"/>
                    <a:pt x="290" y="124"/>
                  </a:cubicBezTo>
                  <a:cubicBezTo>
                    <a:pt x="291" y="133"/>
                    <a:pt x="291" y="141"/>
                    <a:pt x="291" y="150"/>
                  </a:cubicBezTo>
                  <a:cubicBezTo>
                    <a:pt x="291" y="150"/>
                    <a:pt x="291" y="150"/>
                    <a:pt x="291" y="150"/>
                  </a:cubicBezTo>
                  <a:cubicBezTo>
                    <a:pt x="289" y="128"/>
                    <a:pt x="285" y="107"/>
                    <a:pt x="278" y="86"/>
                  </a:cubicBezTo>
                  <a:cubicBezTo>
                    <a:pt x="278" y="86"/>
                    <a:pt x="278" y="86"/>
                    <a:pt x="278" y="86"/>
                  </a:cubicBezTo>
                  <a:cubicBezTo>
                    <a:pt x="277" y="86"/>
                    <a:pt x="277" y="85"/>
                    <a:pt x="277" y="84"/>
                  </a:cubicBezTo>
                  <a:cubicBezTo>
                    <a:pt x="276" y="82"/>
                    <a:pt x="275" y="80"/>
                    <a:pt x="274" y="77"/>
                  </a:cubicBezTo>
                  <a:cubicBezTo>
                    <a:pt x="274" y="77"/>
                    <a:pt x="274" y="77"/>
                    <a:pt x="274" y="77"/>
                  </a:cubicBezTo>
                  <a:cubicBezTo>
                    <a:pt x="274" y="78"/>
                    <a:pt x="273" y="78"/>
                    <a:pt x="273" y="78"/>
                  </a:cubicBezTo>
                  <a:cubicBezTo>
                    <a:pt x="272" y="78"/>
                    <a:pt x="272" y="76"/>
                    <a:pt x="273" y="76"/>
                  </a:cubicBezTo>
                  <a:cubicBezTo>
                    <a:pt x="273" y="76"/>
                    <a:pt x="273" y="75"/>
                    <a:pt x="274" y="75"/>
                  </a:cubicBezTo>
                  <a:cubicBezTo>
                    <a:pt x="273" y="74"/>
                    <a:pt x="273" y="73"/>
                    <a:pt x="272" y="72"/>
                  </a:cubicBezTo>
                  <a:cubicBezTo>
                    <a:pt x="267" y="61"/>
                    <a:pt x="260" y="51"/>
                    <a:pt x="252" y="43"/>
                  </a:cubicBezTo>
                  <a:cubicBezTo>
                    <a:pt x="255" y="46"/>
                    <a:pt x="258" y="49"/>
                    <a:pt x="261" y="52"/>
                  </a:cubicBezTo>
                  <a:cubicBezTo>
                    <a:pt x="267" y="58"/>
                    <a:pt x="272" y="66"/>
                    <a:pt x="276" y="74"/>
                  </a:cubicBezTo>
                  <a:cubicBezTo>
                    <a:pt x="277" y="74"/>
                    <a:pt x="277" y="73"/>
                    <a:pt x="278" y="73"/>
                  </a:cubicBezTo>
                  <a:cubicBezTo>
                    <a:pt x="277" y="71"/>
                    <a:pt x="276" y="69"/>
                    <a:pt x="275" y="68"/>
                  </a:cubicBezTo>
                  <a:cubicBezTo>
                    <a:pt x="275" y="68"/>
                    <a:pt x="275" y="68"/>
                    <a:pt x="274" y="68"/>
                  </a:cubicBezTo>
                  <a:cubicBezTo>
                    <a:pt x="274" y="68"/>
                    <a:pt x="274" y="68"/>
                    <a:pt x="274" y="68"/>
                  </a:cubicBezTo>
                  <a:cubicBezTo>
                    <a:pt x="273" y="68"/>
                    <a:pt x="272" y="67"/>
                    <a:pt x="273" y="67"/>
                  </a:cubicBezTo>
                  <a:cubicBezTo>
                    <a:pt x="274" y="66"/>
                    <a:pt x="274" y="66"/>
                    <a:pt x="274" y="66"/>
                  </a:cubicBezTo>
                  <a:cubicBezTo>
                    <a:pt x="273" y="64"/>
                    <a:pt x="271" y="61"/>
                    <a:pt x="269" y="59"/>
                  </a:cubicBezTo>
                  <a:cubicBezTo>
                    <a:pt x="268" y="56"/>
                    <a:pt x="266" y="54"/>
                    <a:pt x="264" y="52"/>
                  </a:cubicBezTo>
                  <a:cubicBezTo>
                    <a:pt x="264" y="52"/>
                    <a:pt x="264" y="52"/>
                    <a:pt x="263" y="52"/>
                  </a:cubicBezTo>
                  <a:cubicBezTo>
                    <a:pt x="263" y="52"/>
                    <a:pt x="263" y="52"/>
                    <a:pt x="263" y="52"/>
                  </a:cubicBezTo>
                  <a:cubicBezTo>
                    <a:pt x="262" y="52"/>
                    <a:pt x="261" y="51"/>
                    <a:pt x="262" y="50"/>
                  </a:cubicBezTo>
                  <a:cubicBezTo>
                    <a:pt x="262" y="50"/>
                    <a:pt x="262" y="50"/>
                    <a:pt x="263" y="50"/>
                  </a:cubicBezTo>
                  <a:cubicBezTo>
                    <a:pt x="261" y="49"/>
                    <a:pt x="260" y="48"/>
                    <a:pt x="259" y="47"/>
                  </a:cubicBezTo>
                  <a:cubicBezTo>
                    <a:pt x="259" y="47"/>
                    <a:pt x="259" y="47"/>
                    <a:pt x="259" y="47"/>
                  </a:cubicBezTo>
                  <a:cubicBezTo>
                    <a:pt x="259" y="47"/>
                    <a:pt x="258" y="47"/>
                    <a:pt x="258" y="47"/>
                  </a:cubicBezTo>
                  <a:cubicBezTo>
                    <a:pt x="258" y="47"/>
                    <a:pt x="257" y="46"/>
                    <a:pt x="258" y="45"/>
                  </a:cubicBezTo>
                  <a:cubicBezTo>
                    <a:pt x="254" y="42"/>
                    <a:pt x="250" y="38"/>
                    <a:pt x="246" y="35"/>
                  </a:cubicBezTo>
                  <a:cubicBezTo>
                    <a:pt x="246" y="35"/>
                    <a:pt x="245" y="35"/>
                    <a:pt x="245" y="35"/>
                  </a:cubicBezTo>
                  <a:cubicBezTo>
                    <a:pt x="245" y="36"/>
                    <a:pt x="245" y="36"/>
                    <a:pt x="245" y="36"/>
                  </a:cubicBezTo>
                  <a:cubicBezTo>
                    <a:pt x="244" y="36"/>
                    <a:pt x="243" y="34"/>
                    <a:pt x="244" y="34"/>
                  </a:cubicBezTo>
                  <a:cubicBezTo>
                    <a:pt x="244" y="34"/>
                    <a:pt x="244" y="34"/>
                    <a:pt x="244" y="34"/>
                  </a:cubicBezTo>
                  <a:cubicBezTo>
                    <a:pt x="243" y="33"/>
                    <a:pt x="243" y="32"/>
                    <a:pt x="242" y="32"/>
                  </a:cubicBezTo>
                  <a:cubicBezTo>
                    <a:pt x="240" y="30"/>
                    <a:pt x="238" y="29"/>
                    <a:pt x="236" y="28"/>
                  </a:cubicBezTo>
                  <a:cubicBezTo>
                    <a:pt x="236" y="28"/>
                    <a:pt x="236" y="28"/>
                    <a:pt x="236" y="28"/>
                  </a:cubicBezTo>
                  <a:cubicBezTo>
                    <a:pt x="236" y="28"/>
                    <a:pt x="235" y="28"/>
                    <a:pt x="235" y="28"/>
                  </a:cubicBezTo>
                  <a:cubicBezTo>
                    <a:pt x="235" y="28"/>
                    <a:pt x="234" y="27"/>
                    <a:pt x="235" y="26"/>
                  </a:cubicBezTo>
                  <a:cubicBezTo>
                    <a:pt x="233" y="25"/>
                    <a:pt x="231" y="24"/>
                    <a:pt x="229" y="22"/>
                  </a:cubicBezTo>
                  <a:cubicBezTo>
                    <a:pt x="229" y="22"/>
                    <a:pt x="229" y="22"/>
                    <a:pt x="228" y="22"/>
                  </a:cubicBezTo>
                  <a:cubicBezTo>
                    <a:pt x="228" y="22"/>
                    <a:pt x="228" y="22"/>
                    <a:pt x="227" y="22"/>
                  </a:cubicBezTo>
                  <a:cubicBezTo>
                    <a:pt x="224" y="20"/>
                    <a:pt x="221" y="18"/>
                    <a:pt x="218" y="16"/>
                  </a:cubicBezTo>
                  <a:cubicBezTo>
                    <a:pt x="217" y="17"/>
                    <a:pt x="216" y="17"/>
                    <a:pt x="215" y="18"/>
                  </a:cubicBezTo>
                  <a:cubicBezTo>
                    <a:pt x="215" y="18"/>
                    <a:pt x="215" y="18"/>
                    <a:pt x="215" y="18"/>
                  </a:cubicBezTo>
                  <a:cubicBezTo>
                    <a:pt x="214" y="18"/>
                    <a:pt x="213" y="16"/>
                    <a:pt x="214" y="16"/>
                  </a:cubicBezTo>
                  <a:cubicBezTo>
                    <a:pt x="215" y="16"/>
                    <a:pt x="215" y="15"/>
                    <a:pt x="216" y="15"/>
                  </a:cubicBezTo>
                  <a:cubicBezTo>
                    <a:pt x="214" y="14"/>
                    <a:pt x="211" y="12"/>
                    <a:pt x="209" y="11"/>
                  </a:cubicBezTo>
                  <a:cubicBezTo>
                    <a:pt x="209" y="11"/>
                    <a:pt x="209" y="11"/>
                    <a:pt x="209" y="11"/>
                  </a:cubicBezTo>
                  <a:cubicBezTo>
                    <a:pt x="207" y="12"/>
                    <a:pt x="206" y="12"/>
                    <a:pt x="205" y="13"/>
                  </a:cubicBezTo>
                  <a:cubicBezTo>
                    <a:pt x="215" y="18"/>
                    <a:pt x="226" y="25"/>
                    <a:pt x="235" y="32"/>
                  </a:cubicBezTo>
                  <a:cubicBezTo>
                    <a:pt x="246" y="39"/>
                    <a:pt x="255" y="47"/>
                    <a:pt x="262" y="58"/>
                  </a:cubicBezTo>
                  <a:cubicBezTo>
                    <a:pt x="270" y="70"/>
                    <a:pt x="275" y="83"/>
                    <a:pt x="279" y="95"/>
                  </a:cubicBezTo>
                  <a:cubicBezTo>
                    <a:pt x="282" y="104"/>
                    <a:pt x="284" y="113"/>
                    <a:pt x="285" y="122"/>
                  </a:cubicBezTo>
                  <a:cubicBezTo>
                    <a:pt x="284" y="119"/>
                    <a:pt x="284" y="116"/>
                    <a:pt x="283" y="113"/>
                  </a:cubicBezTo>
                  <a:cubicBezTo>
                    <a:pt x="279" y="101"/>
                    <a:pt x="274" y="90"/>
                    <a:pt x="268" y="79"/>
                  </a:cubicBezTo>
                  <a:cubicBezTo>
                    <a:pt x="255" y="58"/>
                    <a:pt x="240" y="38"/>
                    <a:pt x="219" y="25"/>
                  </a:cubicBezTo>
                  <a:cubicBezTo>
                    <a:pt x="200" y="13"/>
                    <a:pt x="179" y="7"/>
                    <a:pt x="157" y="7"/>
                  </a:cubicBezTo>
                  <a:cubicBezTo>
                    <a:pt x="155" y="7"/>
                    <a:pt x="153" y="7"/>
                    <a:pt x="151" y="7"/>
                  </a:cubicBezTo>
                  <a:cubicBezTo>
                    <a:pt x="149" y="7"/>
                    <a:pt x="146" y="8"/>
                    <a:pt x="143" y="8"/>
                  </a:cubicBezTo>
                  <a:cubicBezTo>
                    <a:pt x="148" y="7"/>
                    <a:pt x="152" y="6"/>
                    <a:pt x="157" y="6"/>
                  </a:cubicBezTo>
                  <a:cubicBezTo>
                    <a:pt x="161" y="5"/>
                    <a:pt x="165" y="5"/>
                    <a:pt x="169" y="5"/>
                  </a:cubicBezTo>
                  <a:cubicBezTo>
                    <a:pt x="177" y="5"/>
                    <a:pt x="185" y="6"/>
                    <a:pt x="192" y="8"/>
                  </a:cubicBezTo>
                  <a:cubicBezTo>
                    <a:pt x="195" y="9"/>
                    <a:pt x="198" y="10"/>
                    <a:pt x="201" y="11"/>
                  </a:cubicBezTo>
                  <a:cubicBezTo>
                    <a:pt x="202" y="12"/>
                    <a:pt x="202" y="12"/>
                    <a:pt x="202" y="12"/>
                  </a:cubicBezTo>
                  <a:cubicBezTo>
                    <a:pt x="202" y="12"/>
                    <a:pt x="203" y="12"/>
                    <a:pt x="203" y="12"/>
                  </a:cubicBezTo>
                  <a:cubicBezTo>
                    <a:pt x="204" y="11"/>
                    <a:pt x="205" y="11"/>
                    <a:pt x="206" y="10"/>
                  </a:cubicBezTo>
                  <a:cubicBezTo>
                    <a:pt x="203" y="9"/>
                    <a:pt x="200" y="8"/>
                    <a:pt x="197" y="7"/>
                  </a:cubicBezTo>
                  <a:cubicBezTo>
                    <a:pt x="196" y="8"/>
                    <a:pt x="196" y="8"/>
                    <a:pt x="195" y="8"/>
                  </a:cubicBezTo>
                  <a:cubicBezTo>
                    <a:pt x="195" y="9"/>
                    <a:pt x="195" y="9"/>
                    <a:pt x="194" y="9"/>
                  </a:cubicBezTo>
                  <a:cubicBezTo>
                    <a:pt x="194" y="9"/>
                    <a:pt x="193" y="7"/>
                    <a:pt x="194" y="7"/>
                  </a:cubicBezTo>
                  <a:cubicBezTo>
                    <a:pt x="194" y="7"/>
                    <a:pt x="194" y="6"/>
                    <a:pt x="195" y="6"/>
                  </a:cubicBezTo>
                  <a:cubicBezTo>
                    <a:pt x="194" y="6"/>
                    <a:pt x="193" y="6"/>
                    <a:pt x="193" y="6"/>
                  </a:cubicBezTo>
                  <a:cubicBezTo>
                    <a:pt x="190" y="5"/>
                    <a:pt x="188" y="4"/>
                    <a:pt x="185" y="3"/>
                  </a:cubicBezTo>
                  <a:cubicBezTo>
                    <a:pt x="185" y="3"/>
                    <a:pt x="185" y="3"/>
                    <a:pt x="185" y="3"/>
                  </a:cubicBezTo>
                  <a:cubicBezTo>
                    <a:pt x="184" y="3"/>
                    <a:pt x="184" y="3"/>
                    <a:pt x="184" y="3"/>
                  </a:cubicBezTo>
                  <a:cubicBezTo>
                    <a:pt x="183" y="3"/>
                    <a:pt x="183" y="3"/>
                    <a:pt x="182" y="3"/>
                  </a:cubicBezTo>
                  <a:cubicBezTo>
                    <a:pt x="179" y="2"/>
                    <a:pt x="176" y="1"/>
                    <a:pt x="173" y="1"/>
                  </a:cubicBezTo>
                  <a:cubicBezTo>
                    <a:pt x="173" y="1"/>
                    <a:pt x="172" y="2"/>
                    <a:pt x="171" y="2"/>
                  </a:cubicBezTo>
                  <a:cubicBezTo>
                    <a:pt x="171" y="2"/>
                    <a:pt x="171" y="2"/>
                    <a:pt x="171" y="2"/>
                  </a:cubicBezTo>
                  <a:cubicBezTo>
                    <a:pt x="170" y="2"/>
                    <a:pt x="170" y="1"/>
                    <a:pt x="170" y="0"/>
                  </a:cubicBezTo>
                  <a:cubicBezTo>
                    <a:pt x="168" y="0"/>
                    <a:pt x="166" y="0"/>
                    <a:pt x="164" y="0"/>
                  </a:cubicBezTo>
                  <a:moveTo>
                    <a:pt x="161" y="0"/>
                  </a:moveTo>
                  <a:cubicBezTo>
                    <a:pt x="155" y="0"/>
                    <a:pt x="149" y="1"/>
                    <a:pt x="143" y="2"/>
                  </a:cubicBezTo>
                  <a:cubicBezTo>
                    <a:pt x="141" y="2"/>
                    <a:pt x="140" y="3"/>
                    <a:pt x="139" y="4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38" y="4"/>
                    <a:pt x="138" y="3"/>
                    <a:pt x="138" y="3"/>
                  </a:cubicBezTo>
                  <a:cubicBezTo>
                    <a:pt x="136" y="3"/>
                    <a:pt x="134" y="4"/>
                    <a:pt x="131" y="4"/>
                  </a:cubicBezTo>
                  <a:cubicBezTo>
                    <a:pt x="130" y="5"/>
                    <a:pt x="128" y="7"/>
                    <a:pt x="126" y="8"/>
                  </a:cubicBezTo>
                  <a:cubicBezTo>
                    <a:pt x="136" y="5"/>
                    <a:pt x="147" y="2"/>
                    <a:pt x="158" y="2"/>
                  </a:cubicBezTo>
                  <a:cubicBezTo>
                    <a:pt x="159" y="1"/>
                    <a:pt x="160" y="1"/>
                    <a:pt x="161" y="0"/>
                  </a:cubicBezTo>
                </a:path>
              </a:pathLst>
            </a:custGeom>
            <a:grpFill/>
            <a:ln w="3175"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89">
              <a:extLst>
                <a:ext uri="{FF2B5EF4-FFF2-40B4-BE49-F238E27FC236}">
                  <a16:creationId xmlns:a16="http://schemas.microsoft.com/office/drawing/2014/main" id="{71037007-E2CE-4106-8D03-150B5B5904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16806" y="3691732"/>
              <a:ext cx="709613" cy="273050"/>
            </a:xfrm>
            <a:custGeom>
              <a:avLst/>
              <a:gdLst>
                <a:gd name="T0" fmla="*/ 321 w 329"/>
                <a:gd name="T1" fmla="*/ 50 h 127"/>
                <a:gd name="T2" fmla="*/ 326 w 329"/>
                <a:gd name="T3" fmla="*/ 105 h 127"/>
                <a:gd name="T4" fmla="*/ 329 w 329"/>
                <a:gd name="T5" fmla="*/ 92 h 127"/>
                <a:gd name="T6" fmla="*/ 325 w 329"/>
                <a:gd name="T7" fmla="*/ 86 h 127"/>
                <a:gd name="T8" fmla="*/ 327 w 329"/>
                <a:gd name="T9" fmla="*/ 82 h 127"/>
                <a:gd name="T10" fmla="*/ 326 w 329"/>
                <a:gd name="T11" fmla="*/ 65 h 127"/>
                <a:gd name="T12" fmla="*/ 325 w 329"/>
                <a:gd name="T13" fmla="*/ 53 h 127"/>
                <a:gd name="T14" fmla="*/ 325 w 329"/>
                <a:gd name="T15" fmla="*/ 51 h 127"/>
                <a:gd name="T16" fmla="*/ 322 w 329"/>
                <a:gd name="T17" fmla="*/ 39 h 127"/>
                <a:gd name="T18" fmla="*/ 322 w 329"/>
                <a:gd name="T19" fmla="*/ 29 h 127"/>
                <a:gd name="T20" fmla="*/ 225 w 329"/>
                <a:gd name="T21" fmla="*/ 120 h 127"/>
                <a:gd name="T22" fmla="*/ 169 w 329"/>
                <a:gd name="T23" fmla="*/ 123 h 127"/>
                <a:gd name="T24" fmla="*/ 43 w 329"/>
                <a:gd name="T25" fmla="*/ 124 h 127"/>
                <a:gd name="T26" fmla="*/ 59 w 329"/>
                <a:gd name="T27" fmla="*/ 122 h 127"/>
                <a:gd name="T28" fmla="*/ 117 w 329"/>
                <a:gd name="T29" fmla="*/ 122 h 127"/>
                <a:gd name="T30" fmla="*/ 321 w 329"/>
                <a:gd name="T31" fmla="*/ 20 h 127"/>
                <a:gd name="T32" fmla="*/ 317 w 329"/>
                <a:gd name="T33" fmla="*/ 20 h 127"/>
                <a:gd name="T34" fmla="*/ 314 w 329"/>
                <a:gd name="T35" fmla="*/ 31 h 127"/>
                <a:gd name="T36" fmla="*/ 321 w 329"/>
                <a:gd name="T37" fmla="*/ 102 h 127"/>
                <a:gd name="T38" fmla="*/ 289 w 329"/>
                <a:gd name="T39" fmla="*/ 113 h 127"/>
                <a:gd name="T40" fmla="*/ 193 w 329"/>
                <a:gd name="T41" fmla="*/ 118 h 127"/>
                <a:gd name="T42" fmla="*/ 74 w 329"/>
                <a:gd name="T43" fmla="*/ 120 h 127"/>
                <a:gd name="T44" fmla="*/ 26 w 329"/>
                <a:gd name="T45" fmla="*/ 120 h 127"/>
                <a:gd name="T46" fmla="*/ 3 w 329"/>
                <a:gd name="T47" fmla="*/ 96 h 127"/>
                <a:gd name="T48" fmla="*/ 21 w 329"/>
                <a:gd name="T49" fmla="*/ 122 h 127"/>
                <a:gd name="T50" fmla="*/ 104 w 329"/>
                <a:gd name="T51" fmla="*/ 126 h 127"/>
                <a:gd name="T52" fmla="*/ 208 w 329"/>
                <a:gd name="T53" fmla="*/ 125 h 127"/>
                <a:gd name="T54" fmla="*/ 244 w 329"/>
                <a:gd name="T55" fmla="*/ 119 h 127"/>
                <a:gd name="T56" fmla="*/ 323 w 329"/>
                <a:gd name="T57" fmla="*/ 106 h 127"/>
                <a:gd name="T58" fmla="*/ 321 w 329"/>
                <a:gd name="T59" fmla="*/ 76 h 127"/>
                <a:gd name="T60" fmla="*/ 317 w 329"/>
                <a:gd name="T61" fmla="*/ 22 h 127"/>
                <a:gd name="T62" fmla="*/ 322 w 329"/>
                <a:gd name="T63" fmla="*/ 19 h 127"/>
                <a:gd name="T64" fmla="*/ 320 w 329"/>
                <a:gd name="T65" fmla="*/ 18 h 127"/>
                <a:gd name="T66" fmla="*/ 224 w 329"/>
                <a:gd name="T67" fmla="*/ 3 h 127"/>
                <a:gd name="T68" fmla="*/ 279 w 329"/>
                <a:gd name="T69" fmla="*/ 6 h 127"/>
                <a:gd name="T70" fmla="*/ 306 w 329"/>
                <a:gd name="T71" fmla="*/ 5 h 127"/>
                <a:gd name="T72" fmla="*/ 317 w 329"/>
                <a:gd name="T73" fmla="*/ 8 h 127"/>
                <a:gd name="T74" fmla="*/ 306 w 329"/>
                <a:gd name="T75" fmla="*/ 3 h 127"/>
                <a:gd name="T76" fmla="*/ 302 w 329"/>
                <a:gd name="T77" fmla="*/ 3 h 127"/>
                <a:gd name="T78" fmla="*/ 279 w 329"/>
                <a:gd name="T79" fmla="*/ 4 h 127"/>
                <a:gd name="T80" fmla="*/ 252 w 329"/>
                <a:gd name="T81" fmla="*/ 4 h 127"/>
                <a:gd name="T82" fmla="*/ 179 w 329"/>
                <a:gd name="T83" fmla="*/ 0 h 127"/>
                <a:gd name="T84" fmla="*/ 177 w 329"/>
                <a:gd name="T85" fmla="*/ 4 h 127"/>
                <a:gd name="T86" fmla="*/ 199 w 329"/>
                <a:gd name="T87" fmla="*/ 4 h 127"/>
                <a:gd name="T88" fmla="*/ 219 w 329"/>
                <a:gd name="T89" fmla="*/ 4 h 127"/>
                <a:gd name="T90" fmla="*/ 211 w 329"/>
                <a:gd name="T91" fmla="*/ 3 h 127"/>
                <a:gd name="T92" fmla="*/ 189 w 329"/>
                <a:gd name="T93" fmla="*/ 2 h 127"/>
                <a:gd name="T94" fmla="*/ 179 w 329"/>
                <a:gd name="T95" fmla="*/ 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9" h="127">
                  <a:moveTo>
                    <a:pt x="322" y="29"/>
                  </a:moveTo>
                  <a:cubicBezTo>
                    <a:pt x="322" y="30"/>
                    <a:pt x="321" y="31"/>
                    <a:pt x="321" y="31"/>
                  </a:cubicBezTo>
                  <a:cubicBezTo>
                    <a:pt x="320" y="31"/>
                    <a:pt x="320" y="31"/>
                    <a:pt x="320" y="31"/>
                  </a:cubicBezTo>
                  <a:cubicBezTo>
                    <a:pt x="321" y="38"/>
                    <a:pt x="321" y="44"/>
                    <a:pt x="321" y="50"/>
                  </a:cubicBezTo>
                  <a:cubicBezTo>
                    <a:pt x="322" y="58"/>
                    <a:pt x="323" y="65"/>
                    <a:pt x="324" y="73"/>
                  </a:cubicBezTo>
                  <a:cubicBezTo>
                    <a:pt x="324" y="75"/>
                    <a:pt x="323" y="78"/>
                    <a:pt x="323" y="81"/>
                  </a:cubicBezTo>
                  <a:cubicBezTo>
                    <a:pt x="323" y="81"/>
                    <a:pt x="323" y="81"/>
                    <a:pt x="323" y="81"/>
                  </a:cubicBezTo>
                  <a:cubicBezTo>
                    <a:pt x="323" y="89"/>
                    <a:pt x="323" y="98"/>
                    <a:pt x="326" y="105"/>
                  </a:cubicBezTo>
                  <a:cubicBezTo>
                    <a:pt x="326" y="105"/>
                    <a:pt x="326" y="106"/>
                    <a:pt x="326" y="106"/>
                  </a:cubicBezTo>
                  <a:cubicBezTo>
                    <a:pt x="326" y="106"/>
                    <a:pt x="327" y="106"/>
                    <a:pt x="327" y="106"/>
                  </a:cubicBezTo>
                  <a:cubicBezTo>
                    <a:pt x="327" y="106"/>
                    <a:pt x="327" y="106"/>
                    <a:pt x="328" y="105"/>
                  </a:cubicBezTo>
                  <a:cubicBezTo>
                    <a:pt x="329" y="101"/>
                    <a:pt x="329" y="96"/>
                    <a:pt x="329" y="92"/>
                  </a:cubicBezTo>
                  <a:cubicBezTo>
                    <a:pt x="328" y="89"/>
                    <a:pt x="328" y="87"/>
                    <a:pt x="327" y="84"/>
                  </a:cubicBezTo>
                  <a:cubicBezTo>
                    <a:pt x="327" y="84"/>
                    <a:pt x="326" y="85"/>
                    <a:pt x="325" y="85"/>
                  </a:cubicBezTo>
                  <a:cubicBezTo>
                    <a:pt x="327" y="91"/>
                    <a:pt x="328" y="96"/>
                    <a:pt x="327" y="102"/>
                  </a:cubicBezTo>
                  <a:cubicBezTo>
                    <a:pt x="325" y="96"/>
                    <a:pt x="325" y="91"/>
                    <a:pt x="325" y="86"/>
                  </a:cubicBezTo>
                  <a:cubicBezTo>
                    <a:pt x="325" y="86"/>
                    <a:pt x="325" y="86"/>
                    <a:pt x="325" y="86"/>
                  </a:cubicBezTo>
                  <a:cubicBezTo>
                    <a:pt x="325" y="86"/>
                    <a:pt x="325" y="86"/>
                    <a:pt x="324" y="86"/>
                  </a:cubicBezTo>
                  <a:cubicBezTo>
                    <a:pt x="324" y="86"/>
                    <a:pt x="323" y="85"/>
                    <a:pt x="324" y="84"/>
                  </a:cubicBezTo>
                  <a:cubicBezTo>
                    <a:pt x="325" y="83"/>
                    <a:pt x="326" y="83"/>
                    <a:pt x="327" y="82"/>
                  </a:cubicBezTo>
                  <a:cubicBezTo>
                    <a:pt x="327" y="80"/>
                    <a:pt x="326" y="78"/>
                    <a:pt x="326" y="76"/>
                  </a:cubicBezTo>
                  <a:cubicBezTo>
                    <a:pt x="326" y="75"/>
                    <a:pt x="326" y="73"/>
                    <a:pt x="326" y="72"/>
                  </a:cubicBezTo>
                  <a:cubicBezTo>
                    <a:pt x="326" y="69"/>
                    <a:pt x="326" y="67"/>
                    <a:pt x="326" y="65"/>
                  </a:cubicBezTo>
                  <a:cubicBezTo>
                    <a:pt x="326" y="65"/>
                    <a:pt x="326" y="65"/>
                    <a:pt x="326" y="65"/>
                  </a:cubicBezTo>
                  <a:cubicBezTo>
                    <a:pt x="325" y="65"/>
                    <a:pt x="324" y="64"/>
                    <a:pt x="325" y="63"/>
                  </a:cubicBezTo>
                  <a:cubicBezTo>
                    <a:pt x="325" y="63"/>
                    <a:pt x="325" y="63"/>
                    <a:pt x="326" y="62"/>
                  </a:cubicBezTo>
                  <a:cubicBezTo>
                    <a:pt x="326" y="60"/>
                    <a:pt x="325" y="58"/>
                    <a:pt x="325" y="55"/>
                  </a:cubicBezTo>
                  <a:cubicBezTo>
                    <a:pt x="325" y="55"/>
                    <a:pt x="325" y="54"/>
                    <a:pt x="325" y="53"/>
                  </a:cubicBezTo>
                  <a:cubicBezTo>
                    <a:pt x="325" y="53"/>
                    <a:pt x="325" y="53"/>
                    <a:pt x="325" y="53"/>
                  </a:cubicBezTo>
                  <a:cubicBezTo>
                    <a:pt x="325" y="53"/>
                    <a:pt x="325" y="53"/>
                    <a:pt x="324" y="53"/>
                  </a:cubicBezTo>
                  <a:cubicBezTo>
                    <a:pt x="324" y="53"/>
                    <a:pt x="323" y="52"/>
                    <a:pt x="324" y="51"/>
                  </a:cubicBezTo>
                  <a:cubicBezTo>
                    <a:pt x="324" y="51"/>
                    <a:pt x="325" y="51"/>
                    <a:pt x="325" y="51"/>
                  </a:cubicBezTo>
                  <a:cubicBezTo>
                    <a:pt x="325" y="47"/>
                    <a:pt x="324" y="44"/>
                    <a:pt x="324" y="40"/>
                  </a:cubicBezTo>
                  <a:cubicBezTo>
                    <a:pt x="324" y="41"/>
                    <a:pt x="323" y="41"/>
                    <a:pt x="323" y="41"/>
                  </a:cubicBezTo>
                  <a:cubicBezTo>
                    <a:pt x="323" y="41"/>
                    <a:pt x="323" y="41"/>
                    <a:pt x="323" y="41"/>
                  </a:cubicBezTo>
                  <a:cubicBezTo>
                    <a:pt x="322" y="41"/>
                    <a:pt x="321" y="40"/>
                    <a:pt x="322" y="39"/>
                  </a:cubicBezTo>
                  <a:cubicBezTo>
                    <a:pt x="323" y="39"/>
                    <a:pt x="323" y="38"/>
                    <a:pt x="324" y="38"/>
                  </a:cubicBezTo>
                  <a:cubicBezTo>
                    <a:pt x="324" y="37"/>
                    <a:pt x="324" y="37"/>
                    <a:pt x="323" y="36"/>
                  </a:cubicBezTo>
                  <a:cubicBezTo>
                    <a:pt x="323" y="34"/>
                    <a:pt x="323" y="32"/>
                    <a:pt x="322" y="30"/>
                  </a:cubicBezTo>
                  <a:cubicBezTo>
                    <a:pt x="322" y="30"/>
                    <a:pt x="322" y="30"/>
                    <a:pt x="322" y="29"/>
                  </a:cubicBezTo>
                  <a:moveTo>
                    <a:pt x="215" y="120"/>
                  </a:moveTo>
                  <a:cubicBezTo>
                    <a:pt x="217" y="120"/>
                    <a:pt x="219" y="120"/>
                    <a:pt x="221" y="120"/>
                  </a:cubicBezTo>
                  <a:cubicBezTo>
                    <a:pt x="222" y="120"/>
                    <a:pt x="223" y="120"/>
                    <a:pt x="223" y="120"/>
                  </a:cubicBezTo>
                  <a:cubicBezTo>
                    <a:pt x="224" y="120"/>
                    <a:pt x="224" y="120"/>
                    <a:pt x="225" y="120"/>
                  </a:cubicBezTo>
                  <a:cubicBezTo>
                    <a:pt x="220" y="122"/>
                    <a:pt x="214" y="123"/>
                    <a:pt x="209" y="123"/>
                  </a:cubicBezTo>
                  <a:cubicBezTo>
                    <a:pt x="206" y="123"/>
                    <a:pt x="203" y="123"/>
                    <a:pt x="200" y="122"/>
                  </a:cubicBezTo>
                  <a:cubicBezTo>
                    <a:pt x="196" y="122"/>
                    <a:pt x="192" y="122"/>
                    <a:pt x="187" y="122"/>
                  </a:cubicBezTo>
                  <a:cubicBezTo>
                    <a:pt x="181" y="122"/>
                    <a:pt x="175" y="122"/>
                    <a:pt x="169" y="123"/>
                  </a:cubicBezTo>
                  <a:cubicBezTo>
                    <a:pt x="156" y="123"/>
                    <a:pt x="143" y="124"/>
                    <a:pt x="130" y="124"/>
                  </a:cubicBezTo>
                  <a:cubicBezTo>
                    <a:pt x="117" y="124"/>
                    <a:pt x="104" y="124"/>
                    <a:pt x="91" y="124"/>
                  </a:cubicBezTo>
                  <a:cubicBezTo>
                    <a:pt x="83" y="125"/>
                    <a:pt x="75" y="125"/>
                    <a:pt x="68" y="125"/>
                  </a:cubicBezTo>
                  <a:cubicBezTo>
                    <a:pt x="59" y="125"/>
                    <a:pt x="51" y="124"/>
                    <a:pt x="43" y="124"/>
                  </a:cubicBezTo>
                  <a:cubicBezTo>
                    <a:pt x="39" y="123"/>
                    <a:pt x="35" y="123"/>
                    <a:pt x="32" y="122"/>
                  </a:cubicBezTo>
                  <a:cubicBezTo>
                    <a:pt x="31" y="122"/>
                    <a:pt x="30" y="122"/>
                    <a:pt x="30" y="122"/>
                  </a:cubicBezTo>
                  <a:cubicBezTo>
                    <a:pt x="32" y="122"/>
                    <a:pt x="35" y="122"/>
                    <a:pt x="38" y="122"/>
                  </a:cubicBezTo>
                  <a:cubicBezTo>
                    <a:pt x="45" y="122"/>
                    <a:pt x="52" y="122"/>
                    <a:pt x="59" y="122"/>
                  </a:cubicBezTo>
                  <a:cubicBezTo>
                    <a:pt x="62" y="122"/>
                    <a:pt x="66" y="122"/>
                    <a:pt x="70" y="122"/>
                  </a:cubicBezTo>
                  <a:cubicBezTo>
                    <a:pt x="81" y="122"/>
                    <a:pt x="92" y="122"/>
                    <a:pt x="102" y="122"/>
                  </a:cubicBezTo>
                  <a:cubicBezTo>
                    <a:pt x="103" y="122"/>
                    <a:pt x="104" y="122"/>
                    <a:pt x="105" y="122"/>
                  </a:cubicBezTo>
                  <a:cubicBezTo>
                    <a:pt x="109" y="122"/>
                    <a:pt x="113" y="122"/>
                    <a:pt x="117" y="122"/>
                  </a:cubicBezTo>
                  <a:cubicBezTo>
                    <a:pt x="139" y="122"/>
                    <a:pt x="161" y="121"/>
                    <a:pt x="183" y="121"/>
                  </a:cubicBezTo>
                  <a:cubicBezTo>
                    <a:pt x="194" y="121"/>
                    <a:pt x="204" y="120"/>
                    <a:pt x="215" y="120"/>
                  </a:cubicBezTo>
                  <a:moveTo>
                    <a:pt x="322" y="19"/>
                  </a:moveTo>
                  <a:cubicBezTo>
                    <a:pt x="321" y="19"/>
                    <a:pt x="321" y="19"/>
                    <a:pt x="321" y="20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20" y="21"/>
                    <a:pt x="320" y="23"/>
                    <a:pt x="320" y="24"/>
                  </a:cubicBezTo>
                  <a:cubicBezTo>
                    <a:pt x="319" y="23"/>
                    <a:pt x="319" y="21"/>
                    <a:pt x="318" y="20"/>
                  </a:cubicBezTo>
                  <a:cubicBezTo>
                    <a:pt x="318" y="20"/>
                    <a:pt x="317" y="20"/>
                    <a:pt x="317" y="20"/>
                  </a:cubicBezTo>
                  <a:cubicBezTo>
                    <a:pt x="317" y="19"/>
                    <a:pt x="317" y="19"/>
                    <a:pt x="316" y="19"/>
                  </a:cubicBezTo>
                  <a:cubicBezTo>
                    <a:pt x="316" y="19"/>
                    <a:pt x="316" y="19"/>
                    <a:pt x="316" y="19"/>
                  </a:cubicBezTo>
                  <a:cubicBezTo>
                    <a:pt x="316" y="20"/>
                    <a:pt x="316" y="20"/>
                    <a:pt x="316" y="20"/>
                  </a:cubicBezTo>
                  <a:cubicBezTo>
                    <a:pt x="314" y="23"/>
                    <a:pt x="314" y="27"/>
                    <a:pt x="314" y="31"/>
                  </a:cubicBezTo>
                  <a:cubicBezTo>
                    <a:pt x="314" y="35"/>
                    <a:pt x="314" y="39"/>
                    <a:pt x="315" y="44"/>
                  </a:cubicBezTo>
                  <a:cubicBezTo>
                    <a:pt x="317" y="54"/>
                    <a:pt x="318" y="65"/>
                    <a:pt x="319" y="75"/>
                  </a:cubicBezTo>
                  <a:cubicBezTo>
                    <a:pt x="320" y="82"/>
                    <a:pt x="320" y="88"/>
                    <a:pt x="321" y="95"/>
                  </a:cubicBezTo>
                  <a:cubicBezTo>
                    <a:pt x="321" y="97"/>
                    <a:pt x="321" y="100"/>
                    <a:pt x="321" y="102"/>
                  </a:cubicBezTo>
                  <a:cubicBezTo>
                    <a:pt x="321" y="104"/>
                    <a:pt x="321" y="106"/>
                    <a:pt x="321" y="107"/>
                  </a:cubicBezTo>
                  <a:cubicBezTo>
                    <a:pt x="320" y="108"/>
                    <a:pt x="319" y="109"/>
                    <a:pt x="317" y="110"/>
                  </a:cubicBezTo>
                  <a:cubicBezTo>
                    <a:pt x="315" y="110"/>
                    <a:pt x="312" y="111"/>
                    <a:pt x="309" y="111"/>
                  </a:cubicBezTo>
                  <a:cubicBezTo>
                    <a:pt x="302" y="112"/>
                    <a:pt x="296" y="113"/>
                    <a:pt x="289" y="113"/>
                  </a:cubicBezTo>
                  <a:cubicBezTo>
                    <a:pt x="266" y="115"/>
                    <a:pt x="244" y="117"/>
                    <a:pt x="221" y="118"/>
                  </a:cubicBezTo>
                  <a:cubicBezTo>
                    <a:pt x="219" y="117"/>
                    <a:pt x="217" y="117"/>
                    <a:pt x="214" y="117"/>
                  </a:cubicBezTo>
                  <a:cubicBezTo>
                    <a:pt x="213" y="117"/>
                    <a:pt x="212" y="117"/>
                    <a:pt x="211" y="117"/>
                  </a:cubicBezTo>
                  <a:cubicBezTo>
                    <a:pt x="205" y="118"/>
                    <a:pt x="199" y="118"/>
                    <a:pt x="193" y="118"/>
                  </a:cubicBezTo>
                  <a:cubicBezTo>
                    <a:pt x="180" y="118"/>
                    <a:pt x="167" y="118"/>
                    <a:pt x="153" y="119"/>
                  </a:cubicBezTo>
                  <a:cubicBezTo>
                    <a:pt x="151" y="119"/>
                    <a:pt x="149" y="119"/>
                    <a:pt x="147" y="119"/>
                  </a:cubicBezTo>
                  <a:cubicBezTo>
                    <a:pt x="127" y="120"/>
                    <a:pt x="106" y="120"/>
                    <a:pt x="86" y="120"/>
                  </a:cubicBezTo>
                  <a:cubicBezTo>
                    <a:pt x="82" y="120"/>
                    <a:pt x="78" y="120"/>
                    <a:pt x="74" y="120"/>
                  </a:cubicBezTo>
                  <a:cubicBezTo>
                    <a:pt x="70" y="120"/>
                    <a:pt x="65" y="120"/>
                    <a:pt x="61" y="120"/>
                  </a:cubicBezTo>
                  <a:cubicBezTo>
                    <a:pt x="49" y="120"/>
                    <a:pt x="38" y="120"/>
                    <a:pt x="26" y="120"/>
                  </a:cubicBezTo>
                  <a:cubicBezTo>
                    <a:pt x="26" y="120"/>
                    <a:pt x="26" y="120"/>
                    <a:pt x="26" y="120"/>
                  </a:cubicBezTo>
                  <a:cubicBezTo>
                    <a:pt x="26" y="120"/>
                    <a:pt x="26" y="120"/>
                    <a:pt x="26" y="120"/>
                  </a:cubicBezTo>
                  <a:cubicBezTo>
                    <a:pt x="26" y="120"/>
                    <a:pt x="26" y="120"/>
                    <a:pt x="26" y="120"/>
                  </a:cubicBezTo>
                  <a:cubicBezTo>
                    <a:pt x="26" y="120"/>
                    <a:pt x="25" y="120"/>
                    <a:pt x="25" y="121"/>
                  </a:cubicBezTo>
                  <a:cubicBezTo>
                    <a:pt x="20" y="120"/>
                    <a:pt x="15" y="118"/>
                    <a:pt x="11" y="113"/>
                  </a:cubicBezTo>
                  <a:cubicBezTo>
                    <a:pt x="6" y="109"/>
                    <a:pt x="4" y="102"/>
                    <a:pt x="3" y="96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1" y="95"/>
                    <a:pt x="0" y="95"/>
                    <a:pt x="1" y="96"/>
                  </a:cubicBezTo>
                  <a:cubicBezTo>
                    <a:pt x="3" y="103"/>
                    <a:pt x="5" y="110"/>
                    <a:pt x="10" y="115"/>
                  </a:cubicBezTo>
                  <a:cubicBezTo>
                    <a:pt x="13" y="119"/>
                    <a:pt x="17" y="120"/>
                    <a:pt x="21" y="122"/>
                  </a:cubicBezTo>
                  <a:cubicBezTo>
                    <a:pt x="24" y="123"/>
                    <a:pt x="26" y="123"/>
                    <a:pt x="29" y="124"/>
                  </a:cubicBezTo>
                  <a:cubicBezTo>
                    <a:pt x="30" y="124"/>
                    <a:pt x="31" y="124"/>
                    <a:pt x="31" y="124"/>
                  </a:cubicBezTo>
                  <a:cubicBezTo>
                    <a:pt x="44" y="126"/>
                    <a:pt x="56" y="127"/>
                    <a:pt x="68" y="127"/>
                  </a:cubicBezTo>
                  <a:cubicBezTo>
                    <a:pt x="80" y="127"/>
                    <a:pt x="92" y="126"/>
                    <a:pt x="104" y="126"/>
                  </a:cubicBezTo>
                  <a:cubicBezTo>
                    <a:pt x="128" y="126"/>
                    <a:pt x="153" y="125"/>
                    <a:pt x="177" y="124"/>
                  </a:cubicBezTo>
                  <a:cubicBezTo>
                    <a:pt x="180" y="124"/>
                    <a:pt x="183" y="124"/>
                    <a:pt x="186" y="124"/>
                  </a:cubicBezTo>
                  <a:cubicBezTo>
                    <a:pt x="192" y="124"/>
                    <a:pt x="198" y="124"/>
                    <a:pt x="204" y="125"/>
                  </a:cubicBezTo>
                  <a:cubicBezTo>
                    <a:pt x="206" y="125"/>
                    <a:pt x="207" y="125"/>
                    <a:pt x="208" y="125"/>
                  </a:cubicBezTo>
                  <a:cubicBezTo>
                    <a:pt x="215" y="125"/>
                    <a:pt x="222" y="124"/>
                    <a:pt x="228" y="121"/>
                  </a:cubicBezTo>
                  <a:cubicBezTo>
                    <a:pt x="228" y="121"/>
                    <a:pt x="228" y="120"/>
                    <a:pt x="228" y="120"/>
                  </a:cubicBezTo>
                  <a:cubicBezTo>
                    <a:pt x="228" y="120"/>
                    <a:pt x="228" y="120"/>
                    <a:pt x="228" y="119"/>
                  </a:cubicBezTo>
                  <a:cubicBezTo>
                    <a:pt x="233" y="119"/>
                    <a:pt x="238" y="119"/>
                    <a:pt x="244" y="119"/>
                  </a:cubicBezTo>
                  <a:cubicBezTo>
                    <a:pt x="250" y="118"/>
                    <a:pt x="256" y="118"/>
                    <a:pt x="262" y="117"/>
                  </a:cubicBezTo>
                  <a:cubicBezTo>
                    <a:pt x="275" y="116"/>
                    <a:pt x="288" y="115"/>
                    <a:pt x="301" y="114"/>
                  </a:cubicBezTo>
                  <a:cubicBezTo>
                    <a:pt x="306" y="114"/>
                    <a:pt x="312" y="113"/>
                    <a:pt x="318" y="111"/>
                  </a:cubicBezTo>
                  <a:cubicBezTo>
                    <a:pt x="321" y="111"/>
                    <a:pt x="322" y="109"/>
                    <a:pt x="323" y="106"/>
                  </a:cubicBezTo>
                  <a:cubicBezTo>
                    <a:pt x="323" y="104"/>
                    <a:pt x="323" y="101"/>
                    <a:pt x="323" y="98"/>
                  </a:cubicBezTo>
                  <a:cubicBezTo>
                    <a:pt x="323" y="94"/>
                    <a:pt x="322" y="90"/>
                    <a:pt x="322" y="86"/>
                  </a:cubicBezTo>
                  <a:cubicBezTo>
                    <a:pt x="322" y="86"/>
                    <a:pt x="322" y="85"/>
                    <a:pt x="322" y="84"/>
                  </a:cubicBezTo>
                  <a:cubicBezTo>
                    <a:pt x="322" y="82"/>
                    <a:pt x="321" y="79"/>
                    <a:pt x="321" y="76"/>
                  </a:cubicBezTo>
                  <a:cubicBezTo>
                    <a:pt x="320" y="70"/>
                    <a:pt x="319" y="63"/>
                    <a:pt x="319" y="57"/>
                  </a:cubicBezTo>
                  <a:cubicBezTo>
                    <a:pt x="318" y="51"/>
                    <a:pt x="317" y="45"/>
                    <a:pt x="316" y="39"/>
                  </a:cubicBezTo>
                  <a:cubicBezTo>
                    <a:pt x="316" y="34"/>
                    <a:pt x="315" y="29"/>
                    <a:pt x="316" y="24"/>
                  </a:cubicBezTo>
                  <a:cubicBezTo>
                    <a:pt x="316" y="23"/>
                    <a:pt x="317" y="23"/>
                    <a:pt x="317" y="22"/>
                  </a:cubicBezTo>
                  <a:cubicBezTo>
                    <a:pt x="317" y="23"/>
                    <a:pt x="318" y="24"/>
                    <a:pt x="318" y="24"/>
                  </a:cubicBezTo>
                  <a:cubicBezTo>
                    <a:pt x="319" y="26"/>
                    <a:pt x="320" y="27"/>
                    <a:pt x="320" y="29"/>
                  </a:cubicBezTo>
                  <a:cubicBezTo>
                    <a:pt x="321" y="28"/>
                    <a:pt x="322" y="27"/>
                    <a:pt x="322" y="27"/>
                  </a:cubicBezTo>
                  <a:cubicBezTo>
                    <a:pt x="322" y="24"/>
                    <a:pt x="322" y="21"/>
                    <a:pt x="322" y="19"/>
                  </a:cubicBezTo>
                  <a:moveTo>
                    <a:pt x="318" y="9"/>
                  </a:moveTo>
                  <a:cubicBezTo>
                    <a:pt x="318" y="10"/>
                    <a:pt x="318" y="10"/>
                    <a:pt x="317" y="10"/>
                  </a:cubicBezTo>
                  <a:cubicBezTo>
                    <a:pt x="317" y="11"/>
                    <a:pt x="317" y="11"/>
                    <a:pt x="317" y="11"/>
                  </a:cubicBezTo>
                  <a:cubicBezTo>
                    <a:pt x="319" y="13"/>
                    <a:pt x="319" y="15"/>
                    <a:pt x="320" y="18"/>
                  </a:cubicBezTo>
                  <a:cubicBezTo>
                    <a:pt x="320" y="17"/>
                    <a:pt x="321" y="17"/>
                    <a:pt x="321" y="16"/>
                  </a:cubicBezTo>
                  <a:cubicBezTo>
                    <a:pt x="321" y="16"/>
                    <a:pt x="321" y="15"/>
                    <a:pt x="321" y="14"/>
                  </a:cubicBezTo>
                  <a:cubicBezTo>
                    <a:pt x="320" y="12"/>
                    <a:pt x="319" y="11"/>
                    <a:pt x="318" y="9"/>
                  </a:cubicBezTo>
                  <a:moveTo>
                    <a:pt x="224" y="3"/>
                  </a:moveTo>
                  <a:cubicBezTo>
                    <a:pt x="223" y="4"/>
                    <a:pt x="222" y="4"/>
                    <a:pt x="221" y="5"/>
                  </a:cubicBezTo>
                  <a:cubicBezTo>
                    <a:pt x="230" y="5"/>
                    <a:pt x="239" y="6"/>
                    <a:pt x="248" y="6"/>
                  </a:cubicBezTo>
                  <a:cubicBezTo>
                    <a:pt x="249" y="6"/>
                    <a:pt x="250" y="6"/>
                    <a:pt x="251" y="6"/>
                  </a:cubicBezTo>
                  <a:cubicBezTo>
                    <a:pt x="261" y="6"/>
                    <a:pt x="270" y="6"/>
                    <a:pt x="279" y="6"/>
                  </a:cubicBezTo>
                  <a:cubicBezTo>
                    <a:pt x="282" y="6"/>
                    <a:pt x="284" y="5"/>
                    <a:pt x="287" y="5"/>
                  </a:cubicBezTo>
                  <a:cubicBezTo>
                    <a:pt x="291" y="5"/>
                    <a:pt x="295" y="5"/>
                    <a:pt x="299" y="5"/>
                  </a:cubicBezTo>
                  <a:cubicBezTo>
                    <a:pt x="300" y="5"/>
                    <a:pt x="300" y="5"/>
                    <a:pt x="300" y="5"/>
                  </a:cubicBezTo>
                  <a:cubicBezTo>
                    <a:pt x="302" y="5"/>
                    <a:pt x="304" y="5"/>
                    <a:pt x="306" y="5"/>
                  </a:cubicBezTo>
                  <a:cubicBezTo>
                    <a:pt x="310" y="6"/>
                    <a:pt x="313" y="6"/>
                    <a:pt x="315" y="8"/>
                  </a:cubicBezTo>
                  <a:cubicBezTo>
                    <a:pt x="315" y="9"/>
                    <a:pt x="315" y="9"/>
                    <a:pt x="316" y="9"/>
                  </a:cubicBezTo>
                  <a:cubicBezTo>
                    <a:pt x="316" y="9"/>
                    <a:pt x="316" y="9"/>
                    <a:pt x="316" y="9"/>
                  </a:cubicBezTo>
                  <a:cubicBezTo>
                    <a:pt x="316" y="8"/>
                    <a:pt x="317" y="8"/>
                    <a:pt x="317" y="8"/>
                  </a:cubicBezTo>
                  <a:cubicBezTo>
                    <a:pt x="317" y="8"/>
                    <a:pt x="317" y="8"/>
                    <a:pt x="317" y="7"/>
                  </a:cubicBezTo>
                  <a:cubicBezTo>
                    <a:pt x="316" y="7"/>
                    <a:pt x="315" y="6"/>
                    <a:pt x="314" y="6"/>
                  </a:cubicBezTo>
                  <a:cubicBezTo>
                    <a:pt x="313" y="5"/>
                    <a:pt x="311" y="4"/>
                    <a:pt x="309" y="4"/>
                  </a:cubicBezTo>
                  <a:cubicBezTo>
                    <a:pt x="308" y="4"/>
                    <a:pt x="307" y="3"/>
                    <a:pt x="306" y="3"/>
                  </a:cubicBezTo>
                  <a:cubicBezTo>
                    <a:pt x="305" y="3"/>
                    <a:pt x="305" y="3"/>
                    <a:pt x="304" y="3"/>
                  </a:cubicBezTo>
                  <a:cubicBezTo>
                    <a:pt x="304" y="3"/>
                    <a:pt x="304" y="4"/>
                    <a:pt x="304" y="4"/>
                  </a:cubicBezTo>
                  <a:cubicBezTo>
                    <a:pt x="303" y="4"/>
                    <a:pt x="303" y="4"/>
                    <a:pt x="303" y="4"/>
                  </a:cubicBezTo>
                  <a:cubicBezTo>
                    <a:pt x="303" y="4"/>
                    <a:pt x="302" y="4"/>
                    <a:pt x="302" y="3"/>
                  </a:cubicBezTo>
                  <a:cubicBezTo>
                    <a:pt x="302" y="3"/>
                    <a:pt x="301" y="3"/>
                    <a:pt x="300" y="3"/>
                  </a:cubicBezTo>
                  <a:cubicBezTo>
                    <a:pt x="299" y="3"/>
                    <a:pt x="298" y="3"/>
                    <a:pt x="297" y="3"/>
                  </a:cubicBezTo>
                  <a:cubicBezTo>
                    <a:pt x="292" y="3"/>
                    <a:pt x="286" y="3"/>
                    <a:pt x="280" y="4"/>
                  </a:cubicBezTo>
                  <a:cubicBezTo>
                    <a:pt x="280" y="4"/>
                    <a:pt x="280" y="4"/>
                    <a:pt x="279" y="4"/>
                  </a:cubicBezTo>
                  <a:cubicBezTo>
                    <a:pt x="279" y="4"/>
                    <a:pt x="279" y="4"/>
                    <a:pt x="279" y="4"/>
                  </a:cubicBezTo>
                  <a:cubicBezTo>
                    <a:pt x="278" y="4"/>
                    <a:pt x="278" y="4"/>
                    <a:pt x="278" y="4"/>
                  </a:cubicBezTo>
                  <a:cubicBezTo>
                    <a:pt x="276" y="4"/>
                    <a:pt x="274" y="4"/>
                    <a:pt x="272" y="4"/>
                  </a:cubicBezTo>
                  <a:cubicBezTo>
                    <a:pt x="265" y="4"/>
                    <a:pt x="259" y="4"/>
                    <a:pt x="252" y="4"/>
                  </a:cubicBezTo>
                  <a:cubicBezTo>
                    <a:pt x="247" y="4"/>
                    <a:pt x="243" y="4"/>
                    <a:pt x="239" y="4"/>
                  </a:cubicBezTo>
                  <a:cubicBezTo>
                    <a:pt x="234" y="4"/>
                    <a:pt x="229" y="3"/>
                    <a:pt x="224" y="3"/>
                  </a:cubicBezTo>
                  <a:moveTo>
                    <a:pt x="179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77" y="0"/>
                    <a:pt x="176" y="1"/>
                    <a:pt x="175" y="2"/>
                  </a:cubicBezTo>
                  <a:cubicBezTo>
                    <a:pt x="175" y="2"/>
                    <a:pt x="175" y="2"/>
                    <a:pt x="175" y="2"/>
                  </a:cubicBezTo>
                  <a:cubicBezTo>
                    <a:pt x="174" y="3"/>
                    <a:pt x="175" y="3"/>
                    <a:pt x="175" y="4"/>
                  </a:cubicBezTo>
                  <a:cubicBezTo>
                    <a:pt x="176" y="4"/>
                    <a:pt x="176" y="4"/>
                    <a:pt x="177" y="4"/>
                  </a:cubicBezTo>
                  <a:cubicBezTo>
                    <a:pt x="178" y="5"/>
                    <a:pt x="180" y="5"/>
                    <a:pt x="182" y="5"/>
                  </a:cubicBezTo>
                  <a:cubicBezTo>
                    <a:pt x="184" y="5"/>
                    <a:pt x="186" y="4"/>
                    <a:pt x="188" y="4"/>
                  </a:cubicBezTo>
                  <a:cubicBezTo>
                    <a:pt x="189" y="4"/>
                    <a:pt x="189" y="4"/>
                    <a:pt x="190" y="4"/>
                  </a:cubicBezTo>
                  <a:cubicBezTo>
                    <a:pt x="193" y="4"/>
                    <a:pt x="196" y="4"/>
                    <a:pt x="199" y="4"/>
                  </a:cubicBezTo>
                  <a:cubicBezTo>
                    <a:pt x="202" y="4"/>
                    <a:pt x="206" y="4"/>
                    <a:pt x="209" y="4"/>
                  </a:cubicBezTo>
                  <a:cubicBezTo>
                    <a:pt x="211" y="4"/>
                    <a:pt x="213" y="4"/>
                    <a:pt x="215" y="5"/>
                  </a:cubicBezTo>
                  <a:cubicBezTo>
                    <a:pt x="216" y="5"/>
                    <a:pt x="217" y="5"/>
                    <a:pt x="219" y="5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7" y="3"/>
                    <a:pt x="215" y="3"/>
                    <a:pt x="212" y="2"/>
                  </a:cubicBezTo>
                  <a:cubicBezTo>
                    <a:pt x="212" y="2"/>
                    <a:pt x="212" y="2"/>
                    <a:pt x="212" y="2"/>
                  </a:cubicBezTo>
                  <a:cubicBezTo>
                    <a:pt x="211" y="3"/>
                    <a:pt x="211" y="3"/>
                    <a:pt x="211" y="3"/>
                  </a:cubicBezTo>
                  <a:cubicBezTo>
                    <a:pt x="211" y="3"/>
                    <a:pt x="211" y="3"/>
                    <a:pt x="210" y="2"/>
                  </a:cubicBezTo>
                  <a:cubicBezTo>
                    <a:pt x="209" y="2"/>
                    <a:pt x="207" y="2"/>
                    <a:pt x="205" y="2"/>
                  </a:cubicBezTo>
                  <a:cubicBezTo>
                    <a:pt x="203" y="2"/>
                    <a:pt x="200" y="2"/>
                    <a:pt x="198" y="2"/>
                  </a:cubicBezTo>
                  <a:cubicBezTo>
                    <a:pt x="195" y="2"/>
                    <a:pt x="192" y="2"/>
                    <a:pt x="189" y="2"/>
                  </a:cubicBezTo>
                  <a:cubicBezTo>
                    <a:pt x="189" y="2"/>
                    <a:pt x="188" y="2"/>
                    <a:pt x="188" y="2"/>
                  </a:cubicBezTo>
                  <a:cubicBezTo>
                    <a:pt x="186" y="2"/>
                    <a:pt x="184" y="3"/>
                    <a:pt x="182" y="3"/>
                  </a:cubicBezTo>
                  <a:cubicBezTo>
                    <a:pt x="181" y="3"/>
                    <a:pt x="179" y="3"/>
                    <a:pt x="178" y="2"/>
                  </a:cubicBezTo>
                  <a:cubicBezTo>
                    <a:pt x="178" y="2"/>
                    <a:pt x="178" y="2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80" y="2"/>
                    <a:pt x="180" y="0"/>
                    <a:pt x="179" y="0"/>
                  </a:cubicBezTo>
                </a:path>
              </a:pathLst>
            </a:custGeom>
            <a:grpFill/>
            <a:ln w="3175"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90">
              <a:extLst>
                <a:ext uri="{FF2B5EF4-FFF2-40B4-BE49-F238E27FC236}">
                  <a16:creationId xmlns:a16="http://schemas.microsoft.com/office/drawing/2014/main" id="{B2134061-2B7D-4B01-B77C-41F12F2AB3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12069" y="2909094"/>
              <a:ext cx="509588" cy="787400"/>
            </a:xfrm>
            <a:custGeom>
              <a:avLst/>
              <a:gdLst>
                <a:gd name="T0" fmla="*/ 213 w 237"/>
                <a:gd name="T1" fmla="*/ 234 h 365"/>
                <a:gd name="T2" fmla="*/ 223 w 237"/>
                <a:gd name="T3" fmla="*/ 198 h 365"/>
                <a:gd name="T4" fmla="*/ 213 w 237"/>
                <a:gd name="T5" fmla="*/ 227 h 365"/>
                <a:gd name="T6" fmla="*/ 205 w 237"/>
                <a:gd name="T7" fmla="*/ 249 h 365"/>
                <a:gd name="T8" fmla="*/ 189 w 237"/>
                <a:gd name="T9" fmla="*/ 274 h 365"/>
                <a:gd name="T10" fmla="*/ 165 w 237"/>
                <a:gd name="T11" fmla="*/ 303 h 365"/>
                <a:gd name="T12" fmla="*/ 185 w 237"/>
                <a:gd name="T13" fmla="*/ 276 h 365"/>
                <a:gd name="T14" fmla="*/ 129 w 237"/>
                <a:gd name="T15" fmla="*/ 331 h 365"/>
                <a:gd name="T16" fmla="*/ 80 w 237"/>
                <a:gd name="T17" fmla="*/ 365 h 365"/>
                <a:gd name="T18" fmla="*/ 110 w 237"/>
                <a:gd name="T19" fmla="*/ 342 h 365"/>
                <a:gd name="T20" fmla="*/ 150 w 237"/>
                <a:gd name="T21" fmla="*/ 319 h 365"/>
                <a:gd name="T22" fmla="*/ 219 w 237"/>
                <a:gd name="T23" fmla="*/ 222 h 365"/>
                <a:gd name="T24" fmla="*/ 228 w 237"/>
                <a:gd name="T25" fmla="*/ 187 h 365"/>
                <a:gd name="T26" fmla="*/ 227 w 237"/>
                <a:gd name="T27" fmla="*/ 158 h 365"/>
                <a:gd name="T28" fmla="*/ 230 w 237"/>
                <a:gd name="T29" fmla="*/ 154 h 365"/>
                <a:gd name="T30" fmla="*/ 226 w 237"/>
                <a:gd name="T31" fmla="*/ 110 h 365"/>
                <a:gd name="T32" fmla="*/ 230 w 237"/>
                <a:gd name="T33" fmla="*/ 120 h 365"/>
                <a:gd name="T34" fmla="*/ 194 w 237"/>
                <a:gd name="T35" fmla="*/ 47 h 365"/>
                <a:gd name="T36" fmla="*/ 195 w 237"/>
                <a:gd name="T37" fmla="*/ 48 h 365"/>
                <a:gd name="T38" fmla="*/ 206 w 237"/>
                <a:gd name="T39" fmla="*/ 63 h 365"/>
                <a:gd name="T40" fmla="*/ 213 w 237"/>
                <a:gd name="T41" fmla="*/ 79 h 365"/>
                <a:gd name="T42" fmla="*/ 219 w 237"/>
                <a:gd name="T43" fmla="*/ 87 h 365"/>
                <a:gd name="T44" fmla="*/ 224 w 237"/>
                <a:gd name="T45" fmla="*/ 102 h 365"/>
                <a:gd name="T46" fmla="*/ 228 w 237"/>
                <a:gd name="T47" fmla="*/ 108 h 365"/>
                <a:gd name="T48" fmla="*/ 210 w 237"/>
                <a:gd name="T49" fmla="*/ 63 h 365"/>
                <a:gd name="T50" fmla="*/ 232 w 237"/>
                <a:gd name="T51" fmla="*/ 163 h 365"/>
                <a:gd name="T52" fmla="*/ 228 w 237"/>
                <a:gd name="T53" fmla="*/ 161 h 365"/>
                <a:gd name="T54" fmla="*/ 228 w 237"/>
                <a:gd name="T55" fmla="*/ 185 h 365"/>
                <a:gd name="T56" fmla="*/ 237 w 237"/>
                <a:gd name="T57" fmla="*/ 142 h 365"/>
                <a:gd name="T58" fmla="*/ 115 w 237"/>
                <a:gd name="T59" fmla="*/ 2 h 365"/>
                <a:gd name="T60" fmla="*/ 125 w 237"/>
                <a:gd name="T61" fmla="*/ 4 h 365"/>
                <a:gd name="T62" fmla="*/ 124 w 237"/>
                <a:gd name="T63" fmla="*/ 7 h 365"/>
                <a:gd name="T64" fmla="*/ 139 w 237"/>
                <a:gd name="T65" fmla="*/ 11 h 365"/>
                <a:gd name="T66" fmla="*/ 136 w 237"/>
                <a:gd name="T67" fmla="*/ 8 h 365"/>
                <a:gd name="T68" fmla="*/ 166 w 237"/>
                <a:gd name="T69" fmla="*/ 21 h 365"/>
                <a:gd name="T70" fmla="*/ 155 w 237"/>
                <a:gd name="T71" fmla="*/ 18 h 365"/>
                <a:gd name="T72" fmla="*/ 159 w 237"/>
                <a:gd name="T73" fmla="*/ 20 h 365"/>
                <a:gd name="T74" fmla="*/ 166 w 237"/>
                <a:gd name="T75" fmla="*/ 22 h 365"/>
                <a:gd name="T76" fmla="*/ 177 w 237"/>
                <a:gd name="T77" fmla="*/ 29 h 365"/>
                <a:gd name="T78" fmla="*/ 187 w 237"/>
                <a:gd name="T79" fmla="*/ 39 h 365"/>
                <a:gd name="T80" fmla="*/ 188 w 237"/>
                <a:gd name="T81" fmla="*/ 37 h 365"/>
                <a:gd name="T82" fmla="*/ 115 w 237"/>
                <a:gd name="T83" fmla="*/ 2 h 365"/>
                <a:gd name="T84" fmla="*/ 7 w 237"/>
                <a:gd name="T85" fmla="*/ 23 h 365"/>
                <a:gd name="T86" fmla="*/ 33 w 237"/>
                <a:gd name="T87" fmla="*/ 5 h 365"/>
                <a:gd name="T88" fmla="*/ 12 w 237"/>
                <a:gd name="T89" fmla="*/ 15 h 365"/>
                <a:gd name="T90" fmla="*/ 2 w 237"/>
                <a:gd name="T91" fmla="*/ 25 h 365"/>
                <a:gd name="T92" fmla="*/ 3 w 237"/>
                <a:gd name="T93" fmla="*/ 27 h 365"/>
                <a:gd name="T94" fmla="*/ 30 w 237"/>
                <a:gd name="T95" fmla="*/ 8 h 365"/>
                <a:gd name="T96" fmla="*/ 40 w 237"/>
                <a:gd name="T97" fmla="*/ 5 h 365"/>
                <a:gd name="T98" fmla="*/ 55 w 237"/>
                <a:gd name="T99" fmla="*/ 3 h 365"/>
                <a:gd name="T100" fmla="*/ 93 w 237"/>
                <a:gd name="T101" fmla="*/ 2 h 365"/>
                <a:gd name="T102" fmla="*/ 106 w 237"/>
                <a:gd name="T103" fmla="*/ 3 h 365"/>
                <a:gd name="T104" fmla="*/ 97 w 237"/>
                <a:gd name="T105" fmla="*/ 0 h 365"/>
                <a:gd name="T106" fmla="*/ 92 w 237"/>
                <a:gd name="T107" fmla="*/ 0 h 365"/>
                <a:gd name="T108" fmla="*/ 66 w 237"/>
                <a:gd name="T109" fmla="*/ 2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7" h="365">
                  <a:moveTo>
                    <a:pt x="213" y="234"/>
                  </a:moveTo>
                  <a:cubicBezTo>
                    <a:pt x="213" y="233"/>
                    <a:pt x="214" y="231"/>
                    <a:pt x="214" y="229"/>
                  </a:cubicBezTo>
                  <a:cubicBezTo>
                    <a:pt x="215" y="225"/>
                    <a:pt x="217" y="222"/>
                    <a:pt x="218" y="219"/>
                  </a:cubicBezTo>
                  <a:cubicBezTo>
                    <a:pt x="216" y="224"/>
                    <a:pt x="215" y="229"/>
                    <a:pt x="213" y="234"/>
                  </a:cubicBezTo>
                  <a:moveTo>
                    <a:pt x="228" y="187"/>
                  </a:moveTo>
                  <a:cubicBezTo>
                    <a:pt x="227" y="187"/>
                    <a:pt x="226" y="187"/>
                    <a:pt x="224" y="188"/>
                  </a:cubicBezTo>
                  <a:cubicBezTo>
                    <a:pt x="224" y="191"/>
                    <a:pt x="224" y="194"/>
                    <a:pt x="223" y="197"/>
                  </a:cubicBezTo>
                  <a:cubicBezTo>
                    <a:pt x="223" y="197"/>
                    <a:pt x="223" y="198"/>
                    <a:pt x="223" y="198"/>
                  </a:cubicBezTo>
                  <a:cubicBezTo>
                    <a:pt x="222" y="200"/>
                    <a:pt x="221" y="202"/>
                    <a:pt x="221" y="203"/>
                  </a:cubicBezTo>
                  <a:cubicBezTo>
                    <a:pt x="221" y="204"/>
                    <a:pt x="221" y="205"/>
                    <a:pt x="220" y="205"/>
                  </a:cubicBezTo>
                  <a:cubicBezTo>
                    <a:pt x="218" y="212"/>
                    <a:pt x="215" y="220"/>
                    <a:pt x="213" y="227"/>
                  </a:cubicBezTo>
                  <a:cubicBezTo>
                    <a:pt x="213" y="227"/>
                    <a:pt x="213" y="227"/>
                    <a:pt x="213" y="227"/>
                  </a:cubicBezTo>
                  <a:cubicBezTo>
                    <a:pt x="214" y="227"/>
                    <a:pt x="214" y="229"/>
                    <a:pt x="213" y="229"/>
                  </a:cubicBezTo>
                  <a:cubicBezTo>
                    <a:pt x="213" y="229"/>
                    <a:pt x="212" y="230"/>
                    <a:pt x="212" y="230"/>
                  </a:cubicBezTo>
                  <a:cubicBezTo>
                    <a:pt x="212" y="231"/>
                    <a:pt x="211" y="231"/>
                    <a:pt x="211" y="232"/>
                  </a:cubicBezTo>
                  <a:cubicBezTo>
                    <a:pt x="209" y="238"/>
                    <a:pt x="207" y="243"/>
                    <a:pt x="205" y="249"/>
                  </a:cubicBezTo>
                  <a:cubicBezTo>
                    <a:pt x="202" y="254"/>
                    <a:pt x="198" y="259"/>
                    <a:pt x="195" y="263"/>
                  </a:cubicBezTo>
                  <a:cubicBezTo>
                    <a:pt x="192" y="267"/>
                    <a:pt x="189" y="270"/>
                    <a:pt x="187" y="274"/>
                  </a:cubicBezTo>
                  <a:cubicBezTo>
                    <a:pt x="187" y="274"/>
                    <a:pt x="188" y="274"/>
                    <a:pt x="188" y="274"/>
                  </a:cubicBezTo>
                  <a:cubicBezTo>
                    <a:pt x="188" y="274"/>
                    <a:pt x="189" y="274"/>
                    <a:pt x="189" y="274"/>
                  </a:cubicBezTo>
                  <a:cubicBezTo>
                    <a:pt x="193" y="270"/>
                    <a:pt x="197" y="265"/>
                    <a:pt x="200" y="260"/>
                  </a:cubicBezTo>
                  <a:cubicBezTo>
                    <a:pt x="200" y="259"/>
                    <a:pt x="201" y="259"/>
                    <a:pt x="201" y="259"/>
                  </a:cubicBezTo>
                  <a:cubicBezTo>
                    <a:pt x="196" y="266"/>
                    <a:pt x="192" y="272"/>
                    <a:pt x="186" y="278"/>
                  </a:cubicBezTo>
                  <a:cubicBezTo>
                    <a:pt x="180" y="287"/>
                    <a:pt x="172" y="295"/>
                    <a:pt x="165" y="303"/>
                  </a:cubicBezTo>
                  <a:cubicBezTo>
                    <a:pt x="169" y="298"/>
                    <a:pt x="173" y="293"/>
                    <a:pt x="177" y="288"/>
                  </a:cubicBezTo>
                  <a:cubicBezTo>
                    <a:pt x="181" y="284"/>
                    <a:pt x="184" y="280"/>
                    <a:pt x="187" y="276"/>
                  </a:cubicBezTo>
                  <a:cubicBezTo>
                    <a:pt x="187" y="276"/>
                    <a:pt x="187" y="276"/>
                    <a:pt x="186" y="276"/>
                  </a:cubicBezTo>
                  <a:cubicBezTo>
                    <a:pt x="186" y="276"/>
                    <a:pt x="185" y="276"/>
                    <a:pt x="185" y="276"/>
                  </a:cubicBezTo>
                  <a:cubicBezTo>
                    <a:pt x="180" y="281"/>
                    <a:pt x="175" y="287"/>
                    <a:pt x="171" y="292"/>
                  </a:cubicBezTo>
                  <a:cubicBezTo>
                    <a:pt x="164" y="300"/>
                    <a:pt x="158" y="310"/>
                    <a:pt x="149" y="317"/>
                  </a:cubicBezTo>
                  <a:cubicBezTo>
                    <a:pt x="145" y="321"/>
                    <a:pt x="141" y="324"/>
                    <a:pt x="137" y="326"/>
                  </a:cubicBezTo>
                  <a:cubicBezTo>
                    <a:pt x="134" y="328"/>
                    <a:pt x="131" y="330"/>
                    <a:pt x="129" y="331"/>
                  </a:cubicBezTo>
                  <a:cubicBezTo>
                    <a:pt x="111" y="341"/>
                    <a:pt x="92" y="348"/>
                    <a:pt x="79" y="363"/>
                  </a:cubicBezTo>
                  <a:cubicBezTo>
                    <a:pt x="78" y="364"/>
                    <a:pt x="79" y="365"/>
                    <a:pt x="80" y="365"/>
                  </a:cubicBezTo>
                  <a:cubicBezTo>
                    <a:pt x="80" y="365"/>
                    <a:pt x="80" y="365"/>
                    <a:pt x="80" y="365"/>
                  </a:cubicBezTo>
                  <a:cubicBezTo>
                    <a:pt x="80" y="365"/>
                    <a:pt x="80" y="365"/>
                    <a:pt x="80" y="365"/>
                  </a:cubicBezTo>
                  <a:cubicBezTo>
                    <a:pt x="80" y="365"/>
                    <a:pt x="80" y="365"/>
                    <a:pt x="80" y="365"/>
                  </a:cubicBezTo>
                  <a:cubicBezTo>
                    <a:pt x="89" y="357"/>
                    <a:pt x="98" y="351"/>
                    <a:pt x="108" y="345"/>
                  </a:cubicBezTo>
                  <a:cubicBezTo>
                    <a:pt x="108" y="345"/>
                    <a:pt x="108" y="344"/>
                    <a:pt x="108" y="344"/>
                  </a:cubicBezTo>
                  <a:cubicBezTo>
                    <a:pt x="108" y="343"/>
                    <a:pt x="109" y="343"/>
                    <a:pt x="110" y="342"/>
                  </a:cubicBezTo>
                  <a:cubicBezTo>
                    <a:pt x="110" y="342"/>
                    <a:pt x="111" y="342"/>
                    <a:pt x="111" y="342"/>
                  </a:cubicBezTo>
                  <a:cubicBezTo>
                    <a:pt x="111" y="342"/>
                    <a:pt x="112" y="343"/>
                    <a:pt x="112" y="343"/>
                  </a:cubicBezTo>
                  <a:cubicBezTo>
                    <a:pt x="118" y="339"/>
                    <a:pt x="125" y="336"/>
                    <a:pt x="132" y="332"/>
                  </a:cubicBezTo>
                  <a:cubicBezTo>
                    <a:pt x="138" y="328"/>
                    <a:pt x="145" y="324"/>
                    <a:pt x="150" y="319"/>
                  </a:cubicBezTo>
                  <a:cubicBezTo>
                    <a:pt x="155" y="315"/>
                    <a:pt x="160" y="311"/>
                    <a:pt x="165" y="306"/>
                  </a:cubicBezTo>
                  <a:cubicBezTo>
                    <a:pt x="172" y="298"/>
                    <a:pt x="180" y="289"/>
                    <a:pt x="187" y="281"/>
                  </a:cubicBezTo>
                  <a:cubicBezTo>
                    <a:pt x="194" y="272"/>
                    <a:pt x="201" y="263"/>
                    <a:pt x="206" y="254"/>
                  </a:cubicBezTo>
                  <a:cubicBezTo>
                    <a:pt x="212" y="244"/>
                    <a:pt x="215" y="233"/>
                    <a:pt x="219" y="222"/>
                  </a:cubicBezTo>
                  <a:cubicBezTo>
                    <a:pt x="221" y="214"/>
                    <a:pt x="223" y="206"/>
                    <a:pt x="225" y="198"/>
                  </a:cubicBezTo>
                  <a:cubicBezTo>
                    <a:pt x="225" y="197"/>
                    <a:pt x="226" y="196"/>
                    <a:pt x="226" y="195"/>
                  </a:cubicBezTo>
                  <a:cubicBezTo>
                    <a:pt x="227" y="192"/>
                    <a:pt x="227" y="190"/>
                    <a:pt x="228" y="187"/>
                  </a:cubicBezTo>
                  <a:cubicBezTo>
                    <a:pt x="228" y="187"/>
                    <a:pt x="228" y="187"/>
                    <a:pt x="228" y="187"/>
                  </a:cubicBezTo>
                  <a:moveTo>
                    <a:pt x="230" y="143"/>
                  </a:moveTo>
                  <a:cubicBezTo>
                    <a:pt x="230" y="143"/>
                    <a:pt x="229" y="144"/>
                    <a:pt x="228" y="144"/>
                  </a:cubicBezTo>
                  <a:cubicBezTo>
                    <a:pt x="228" y="145"/>
                    <a:pt x="228" y="147"/>
                    <a:pt x="228" y="148"/>
                  </a:cubicBezTo>
                  <a:cubicBezTo>
                    <a:pt x="228" y="152"/>
                    <a:pt x="228" y="155"/>
                    <a:pt x="227" y="158"/>
                  </a:cubicBezTo>
                  <a:cubicBezTo>
                    <a:pt x="228" y="158"/>
                    <a:pt x="229" y="158"/>
                    <a:pt x="229" y="158"/>
                  </a:cubicBezTo>
                  <a:cubicBezTo>
                    <a:pt x="229" y="158"/>
                    <a:pt x="229" y="158"/>
                    <a:pt x="229" y="158"/>
                  </a:cubicBezTo>
                  <a:cubicBezTo>
                    <a:pt x="229" y="158"/>
                    <a:pt x="229" y="158"/>
                    <a:pt x="229" y="158"/>
                  </a:cubicBezTo>
                  <a:cubicBezTo>
                    <a:pt x="230" y="157"/>
                    <a:pt x="230" y="155"/>
                    <a:pt x="230" y="154"/>
                  </a:cubicBezTo>
                  <a:cubicBezTo>
                    <a:pt x="230" y="150"/>
                    <a:pt x="230" y="147"/>
                    <a:pt x="230" y="143"/>
                  </a:cubicBezTo>
                  <a:moveTo>
                    <a:pt x="228" y="108"/>
                  </a:moveTo>
                  <a:cubicBezTo>
                    <a:pt x="228" y="109"/>
                    <a:pt x="228" y="110"/>
                    <a:pt x="227" y="110"/>
                  </a:cubicBezTo>
                  <a:cubicBezTo>
                    <a:pt x="227" y="110"/>
                    <a:pt x="226" y="110"/>
                    <a:pt x="226" y="110"/>
                  </a:cubicBezTo>
                  <a:cubicBezTo>
                    <a:pt x="226" y="111"/>
                    <a:pt x="227" y="113"/>
                    <a:pt x="227" y="114"/>
                  </a:cubicBezTo>
                  <a:cubicBezTo>
                    <a:pt x="229" y="123"/>
                    <a:pt x="229" y="133"/>
                    <a:pt x="229" y="142"/>
                  </a:cubicBezTo>
                  <a:cubicBezTo>
                    <a:pt x="229" y="142"/>
                    <a:pt x="230" y="141"/>
                    <a:pt x="231" y="141"/>
                  </a:cubicBezTo>
                  <a:cubicBezTo>
                    <a:pt x="231" y="134"/>
                    <a:pt x="231" y="127"/>
                    <a:pt x="230" y="120"/>
                  </a:cubicBezTo>
                  <a:cubicBezTo>
                    <a:pt x="229" y="116"/>
                    <a:pt x="229" y="112"/>
                    <a:pt x="228" y="108"/>
                  </a:cubicBezTo>
                  <a:moveTo>
                    <a:pt x="193" y="42"/>
                  </a:moveTo>
                  <a:cubicBezTo>
                    <a:pt x="192" y="42"/>
                    <a:pt x="191" y="42"/>
                    <a:pt x="190" y="42"/>
                  </a:cubicBezTo>
                  <a:cubicBezTo>
                    <a:pt x="192" y="44"/>
                    <a:pt x="193" y="45"/>
                    <a:pt x="194" y="47"/>
                  </a:cubicBezTo>
                  <a:cubicBezTo>
                    <a:pt x="195" y="46"/>
                    <a:pt x="195" y="46"/>
                    <a:pt x="196" y="46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8" y="46"/>
                    <a:pt x="198" y="48"/>
                    <a:pt x="197" y="48"/>
                  </a:cubicBezTo>
                  <a:cubicBezTo>
                    <a:pt x="196" y="48"/>
                    <a:pt x="196" y="48"/>
                    <a:pt x="195" y="48"/>
                  </a:cubicBezTo>
                  <a:cubicBezTo>
                    <a:pt x="199" y="53"/>
                    <a:pt x="202" y="57"/>
                    <a:pt x="204" y="62"/>
                  </a:cubicBezTo>
                  <a:cubicBezTo>
                    <a:pt x="205" y="62"/>
                    <a:pt x="205" y="62"/>
                    <a:pt x="205" y="62"/>
                  </a:cubicBezTo>
                  <a:cubicBezTo>
                    <a:pt x="206" y="62"/>
                    <a:pt x="206" y="62"/>
                    <a:pt x="206" y="62"/>
                  </a:cubicBezTo>
                  <a:cubicBezTo>
                    <a:pt x="207" y="62"/>
                    <a:pt x="207" y="63"/>
                    <a:pt x="206" y="63"/>
                  </a:cubicBezTo>
                  <a:cubicBezTo>
                    <a:pt x="206" y="64"/>
                    <a:pt x="206" y="64"/>
                    <a:pt x="206" y="64"/>
                  </a:cubicBezTo>
                  <a:cubicBezTo>
                    <a:pt x="208" y="68"/>
                    <a:pt x="210" y="73"/>
                    <a:pt x="213" y="77"/>
                  </a:cubicBezTo>
                  <a:cubicBezTo>
                    <a:pt x="213" y="77"/>
                    <a:pt x="214" y="78"/>
                    <a:pt x="213" y="79"/>
                  </a:cubicBezTo>
                  <a:cubicBezTo>
                    <a:pt x="213" y="79"/>
                    <a:pt x="213" y="79"/>
                    <a:pt x="213" y="79"/>
                  </a:cubicBezTo>
                  <a:cubicBezTo>
                    <a:pt x="214" y="81"/>
                    <a:pt x="215" y="82"/>
                    <a:pt x="216" y="84"/>
                  </a:cubicBezTo>
                  <a:cubicBezTo>
                    <a:pt x="217" y="85"/>
                    <a:pt x="217" y="86"/>
                    <a:pt x="217" y="87"/>
                  </a:cubicBezTo>
                  <a:cubicBezTo>
                    <a:pt x="217" y="87"/>
                    <a:pt x="217" y="87"/>
                    <a:pt x="217" y="87"/>
                  </a:cubicBezTo>
                  <a:cubicBezTo>
                    <a:pt x="218" y="87"/>
                    <a:pt x="218" y="87"/>
                    <a:pt x="219" y="87"/>
                  </a:cubicBezTo>
                  <a:cubicBezTo>
                    <a:pt x="220" y="87"/>
                    <a:pt x="219" y="89"/>
                    <a:pt x="218" y="89"/>
                  </a:cubicBezTo>
                  <a:cubicBezTo>
                    <a:pt x="220" y="92"/>
                    <a:pt x="222" y="96"/>
                    <a:pt x="223" y="100"/>
                  </a:cubicBezTo>
                  <a:cubicBezTo>
                    <a:pt x="223" y="100"/>
                    <a:pt x="224" y="100"/>
                    <a:pt x="224" y="100"/>
                  </a:cubicBezTo>
                  <a:cubicBezTo>
                    <a:pt x="225" y="101"/>
                    <a:pt x="224" y="102"/>
                    <a:pt x="224" y="102"/>
                  </a:cubicBezTo>
                  <a:cubicBezTo>
                    <a:pt x="224" y="104"/>
                    <a:pt x="225" y="106"/>
                    <a:pt x="226" y="108"/>
                  </a:cubicBezTo>
                  <a:cubicBezTo>
                    <a:pt x="226" y="108"/>
                    <a:pt x="227" y="108"/>
                    <a:pt x="227" y="108"/>
                  </a:cubicBezTo>
                  <a:cubicBezTo>
                    <a:pt x="227" y="108"/>
                    <a:pt x="227" y="108"/>
                    <a:pt x="227" y="108"/>
                  </a:cubicBezTo>
                  <a:cubicBezTo>
                    <a:pt x="227" y="108"/>
                    <a:pt x="228" y="108"/>
                    <a:pt x="228" y="108"/>
                  </a:cubicBezTo>
                  <a:cubicBezTo>
                    <a:pt x="227" y="107"/>
                    <a:pt x="227" y="105"/>
                    <a:pt x="227" y="104"/>
                  </a:cubicBezTo>
                  <a:cubicBezTo>
                    <a:pt x="225" y="99"/>
                    <a:pt x="223" y="94"/>
                    <a:pt x="221" y="90"/>
                  </a:cubicBezTo>
                  <a:cubicBezTo>
                    <a:pt x="215" y="76"/>
                    <a:pt x="208" y="63"/>
                    <a:pt x="200" y="51"/>
                  </a:cubicBezTo>
                  <a:cubicBezTo>
                    <a:pt x="203" y="55"/>
                    <a:pt x="207" y="59"/>
                    <a:pt x="210" y="63"/>
                  </a:cubicBezTo>
                  <a:cubicBezTo>
                    <a:pt x="217" y="72"/>
                    <a:pt x="223" y="82"/>
                    <a:pt x="227" y="93"/>
                  </a:cubicBezTo>
                  <a:cubicBezTo>
                    <a:pt x="231" y="104"/>
                    <a:pt x="233" y="116"/>
                    <a:pt x="234" y="127"/>
                  </a:cubicBezTo>
                  <a:cubicBezTo>
                    <a:pt x="235" y="133"/>
                    <a:pt x="235" y="139"/>
                    <a:pt x="235" y="145"/>
                  </a:cubicBezTo>
                  <a:cubicBezTo>
                    <a:pt x="235" y="151"/>
                    <a:pt x="234" y="157"/>
                    <a:pt x="232" y="163"/>
                  </a:cubicBezTo>
                  <a:cubicBezTo>
                    <a:pt x="231" y="170"/>
                    <a:pt x="229" y="177"/>
                    <a:pt x="227" y="184"/>
                  </a:cubicBezTo>
                  <a:cubicBezTo>
                    <a:pt x="228" y="176"/>
                    <a:pt x="229" y="168"/>
                    <a:pt x="229" y="161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8" y="161"/>
                    <a:pt x="228" y="161"/>
                    <a:pt x="228" y="161"/>
                  </a:cubicBezTo>
                  <a:cubicBezTo>
                    <a:pt x="228" y="161"/>
                    <a:pt x="227" y="161"/>
                    <a:pt x="227" y="161"/>
                  </a:cubicBezTo>
                  <a:cubicBezTo>
                    <a:pt x="227" y="168"/>
                    <a:pt x="226" y="175"/>
                    <a:pt x="225" y="182"/>
                  </a:cubicBezTo>
                  <a:cubicBezTo>
                    <a:pt x="225" y="183"/>
                    <a:pt x="225" y="184"/>
                    <a:pt x="225" y="186"/>
                  </a:cubicBezTo>
                  <a:cubicBezTo>
                    <a:pt x="226" y="185"/>
                    <a:pt x="227" y="185"/>
                    <a:pt x="228" y="185"/>
                  </a:cubicBezTo>
                  <a:cubicBezTo>
                    <a:pt x="228" y="185"/>
                    <a:pt x="228" y="185"/>
                    <a:pt x="229" y="185"/>
                  </a:cubicBezTo>
                  <a:cubicBezTo>
                    <a:pt x="229" y="182"/>
                    <a:pt x="230" y="180"/>
                    <a:pt x="231" y="177"/>
                  </a:cubicBezTo>
                  <a:cubicBezTo>
                    <a:pt x="232" y="171"/>
                    <a:pt x="234" y="165"/>
                    <a:pt x="235" y="159"/>
                  </a:cubicBezTo>
                  <a:cubicBezTo>
                    <a:pt x="236" y="154"/>
                    <a:pt x="237" y="148"/>
                    <a:pt x="237" y="142"/>
                  </a:cubicBezTo>
                  <a:cubicBezTo>
                    <a:pt x="237" y="136"/>
                    <a:pt x="236" y="130"/>
                    <a:pt x="236" y="125"/>
                  </a:cubicBezTo>
                  <a:cubicBezTo>
                    <a:pt x="234" y="113"/>
                    <a:pt x="232" y="102"/>
                    <a:pt x="228" y="91"/>
                  </a:cubicBezTo>
                  <a:cubicBezTo>
                    <a:pt x="221" y="72"/>
                    <a:pt x="208" y="55"/>
                    <a:pt x="193" y="42"/>
                  </a:cubicBezTo>
                  <a:moveTo>
                    <a:pt x="115" y="2"/>
                  </a:moveTo>
                  <a:cubicBezTo>
                    <a:pt x="115" y="2"/>
                    <a:pt x="115" y="2"/>
                    <a:pt x="114" y="3"/>
                  </a:cubicBezTo>
                  <a:cubicBezTo>
                    <a:pt x="113" y="3"/>
                    <a:pt x="111" y="3"/>
                    <a:pt x="110" y="4"/>
                  </a:cubicBezTo>
                  <a:cubicBezTo>
                    <a:pt x="113" y="4"/>
                    <a:pt x="117" y="5"/>
                    <a:pt x="120" y="6"/>
                  </a:cubicBezTo>
                  <a:cubicBezTo>
                    <a:pt x="122" y="5"/>
                    <a:pt x="123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4"/>
                    <a:pt x="127" y="6"/>
                    <a:pt x="125" y="6"/>
                  </a:cubicBezTo>
                  <a:cubicBezTo>
                    <a:pt x="125" y="6"/>
                    <a:pt x="124" y="6"/>
                    <a:pt x="124" y="6"/>
                  </a:cubicBezTo>
                  <a:cubicBezTo>
                    <a:pt x="124" y="6"/>
                    <a:pt x="124" y="7"/>
                    <a:pt x="124" y="7"/>
                  </a:cubicBezTo>
                  <a:cubicBezTo>
                    <a:pt x="128" y="8"/>
                    <a:pt x="132" y="9"/>
                    <a:pt x="136" y="10"/>
                  </a:cubicBezTo>
                  <a:cubicBezTo>
                    <a:pt x="137" y="10"/>
                    <a:pt x="138" y="10"/>
                    <a:pt x="139" y="9"/>
                  </a:cubicBezTo>
                  <a:cubicBezTo>
                    <a:pt x="139" y="9"/>
                    <a:pt x="139" y="9"/>
                    <a:pt x="139" y="9"/>
                  </a:cubicBezTo>
                  <a:cubicBezTo>
                    <a:pt x="140" y="9"/>
                    <a:pt x="140" y="11"/>
                    <a:pt x="139" y="11"/>
                  </a:cubicBezTo>
                  <a:cubicBezTo>
                    <a:pt x="139" y="11"/>
                    <a:pt x="139" y="11"/>
                    <a:pt x="139" y="11"/>
                  </a:cubicBezTo>
                  <a:cubicBezTo>
                    <a:pt x="141" y="12"/>
                    <a:pt x="143" y="13"/>
                    <a:pt x="145" y="13"/>
                  </a:cubicBezTo>
                  <a:cubicBezTo>
                    <a:pt x="146" y="13"/>
                    <a:pt x="147" y="13"/>
                    <a:pt x="148" y="13"/>
                  </a:cubicBezTo>
                  <a:cubicBezTo>
                    <a:pt x="144" y="11"/>
                    <a:pt x="140" y="9"/>
                    <a:pt x="136" y="8"/>
                  </a:cubicBezTo>
                  <a:cubicBezTo>
                    <a:pt x="134" y="7"/>
                    <a:pt x="132" y="7"/>
                    <a:pt x="130" y="6"/>
                  </a:cubicBezTo>
                  <a:cubicBezTo>
                    <a:pt x="140" y="8"/>
                    <a:pt x="151" y="12"/>
                    <a:pt x="160" y="17"/>
                  </a:cubicBezTo>
                  <a:cubicBezTo>
                    <a:pt x="163" y="19"/>
                    <a:pt x="166" y="21"/>
                    <a:pt x="169" y="23"/>
                  </a:cubicBezTo>
                  <a:cubicBezTo>
                    <a:pt x="168" y="23"/>
                    <a:pt x="167" y="22"/>
                    <a:pt x="166" y="21"/>
                  </a:cubicBezTo>
                  <a:cubicBezTo>
                    <a:pt x="161" y="19"/>
                    <a:pt x="156" y="16"/>
                    <a:pt x="150" y="14"/>
                  </a:cubicBezTo>
                  <a:cubicBezTo>
                    <a:pt x="150" y="14"/>
                    <a:pt x="150" y="15"/>
                    <a:pt x="149" y="15"/>
                  </a:cubicBezTo>
                  <a:cubicBezTo>
                    <a:pt x="149" y="15"/>
                    <a:pt x="148" y="15"/>
                    <a:pt x="148" y="15"/>
                  </a:cubicBezTo>
                  <a:cubicBezTo>
                    <a:pt x="151" y="16"/>
                    <a:pt x="153" y="17"/>
                    <a:pt x="155" y="18"/>
                  </a:cubicBezTo>
                  <a:cubicBezTo>
                    <a:pt x="156" y="18"/>
                    <a:pt x="156" y="19"/>
                    <a:pt x="157" y="19"/>
                  </a:cubicBezTo>
                  <a:cubicBezTo>
                    <a:pt x="157" y="18"/>
                    <a:pt x="157" y="18"/>
                    <a:pt x="158" y="18"/>
                  </a:cubicBezTo>
                  <a:cubicBezTo>
                    <a:pt x="158" y="18"/>
                    <a:pt x="158" y="18"/>
                    <a:pt x="158" y="18"/>
                  </a:cubicBezTo>
                  <a:cubicBezTo>
                    <a:pt x="159" y="18"/>
                    <a:pt x="160" y="19"/>
                    <a:pt x="159" y="20"/>
                  </a:cubicBezTo>
                  <a:cubicBezTo>
                    <a:pt x="159" y="20"/>
                    <a:pt x="159" y="20"/>
                    <a:pt x="159" y="20"/>
                  </a:cubicBezTo>
                  <a:cubicBezTo>
                    <a:pt x="161" y="21"/>
                    <a:pt x="163" y="22"/>
                    <a:pt x="165" y="23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67" y="22"/>
                    <a:pt x="167" y="23"/>
                    <a:pt x="167" y="24"/>
                  </a:cubicBezTo>
                  <a:cubicBezTo>
                    <a:pt x="170" y="26"/>
                    <a:pt x="173" y="28"/>
                    <a:pt x="176" y="30"/>
                  </a:cubicBezTo>
                  <a:cubicBezTo>
                    <a:pt x="176" y="29"/>
                    <a:pt x="176" y="29"/>
                    <a:pt x="177" y="29"/>
                  </a:cubicBezTo>
                  <a:cubicBezTo>
                    <a:pt x="177" y="29"/>
                    <a:pt x="177" y="29"/>
                    <a:pt x="177" y="29"/>
                  </a:cubicBezTo>
                  <a:cubicBezTo>
                    <a:pt x="178" y="29"/>
                    <a:pt x="178" y="30"/>
                    <a:pt x="178" y="31"/>
                  </a:cubicBezTo>
                  <a:cubicBezTo>
                    <a:pt x="179" y="32"/>
                    <a:pt x="180" y="32"/>
                    <a:pt x="180" y="33"/>
                  </a:cubicBezTo>
                  <a:cubicBezTo>
                    <a:pt x="183" y="35"/>
                    <a:pt x="185" y="37"/>
                    <a:pt x="187" y="39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8" y="39"/>
                    <a:pt x="188" y="40"/>
                    <a:pt x="189" y="41"/>
                  </a:cubicBezTo>
                  <a:cubicBezTo>
                    <a:pt x="190" y="40"/>
                    <a:pt x="191" y="40"/>
                    <a:pt x="191" y="40"/>
                  </a:cubicBezTo>
                  <a:cubicBezTo>
                    <a:pt x="191" y="39"/>
                    <a:pt x="190" y="39"/>
                    <a:pt x="189" y="38"/>
                  </a:cubicBezTo>
                  <a:cubicBezTo>
                    <a:pt x="189" y="38"/>
                    <a:pt x="188" y="37"/>
                    <a:pt x="188" y="37"/>
                  </a:cubicBezTo>
                  <a:cubicBezTo>
                    <a:pt x="186" y="35"/>
                    <a:pt x="185" y="34"/>
                    <a:pt x="183" y="33"/>
                  </a:cubicBezTo>
                  <a:cubicBezTo>
                    <a:pt x="179" y="29"/>
                    <a:pt x="174" y="25"/>
                    <a:pt x="169" y="21"/>
                  </a:cubicBezTo>
                  <a:cubicBezTo>
                    <a:pt x="162" y="16"/>
                    <a:pt x="155" y="12"/>
                    <a:pt x="146" y="9"/>
                  </a:cubicBezTo>
                  <a:cubicBezTo>
                    <a:pt x="136" y="5"/>
                    <a:pt x="126" y="3"/>
                    <a:pt x="115" y="2"/>
                  </a:cubicBezTo>
                  <a:moveTo>
                    <a:pt x="16" y="15"/>
                  </a:moveTo>
                  <a:cubicBezTo>
                    <a:pt x="18" y="13"/>
                    <a:pt x="21" y="12"/>
                    <a:pt x="24" y="11"/>
                  </a:cubicBezTo>
                  <a:cubicBezTo>
                    <a:pt x="22" y="12"/>
                    <a:pt x="20" y="13"/>
                    <a:pt x="18" y="14"/>
                  </a:cubicBezTo>
                  <a:cubicBezTo>
                    <a:pt x="14" y="17"/>
                    <a:pt x="11" y="20"/>
                    <a:pt x="7" y="23"/>
                  </a:cubicBezTo>
                  <a:cubicBezTo>
                    <a:pt x="8" y="21"/>
                    <a:pt x="9" y="20"/>
                    <a:pt x="10" y="19"/>
                  </a:cubicBezTo>
                  <a:cubicBezTo>
                    <a:pt x="12" y="17"/>
                    <a:pt x="14" y="16"/>
                    <a:pt x="16" y="15"/>
                  </a:cubicBezTo>
                  <a:moveTo>
                    <a:pt x="65" y="0"/>
                  </a:moveTo>
                  <a:cubicBezTo>
                    <a:pt x="54" y="1"/>
                    <a:pt x="43" y="2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4"/>
                    <a:pt x="32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24" y="6"/>
                    <a:pt x="18" y="10"/>
                    <a:pt x="12" y="15"/>
                  </a:cubicBezTo>
                  <a:cubicBezTo>
                    <a:pt x="12" y="15"/>
                    <a:pt x="11" y="15"/>
                    <a:pt x="11" y="16"/>
                  </a:cubicBezTo>
                  <a:cubicBezTo>
                    <a:pt x="7" y="18"/>
                    <a:pt x="4" y="21"/>
                    <a:pt x="1" y="23"/>
                  </a:cubicBezTo>
                  <a:cubicBezTo>
                    <a:pt x="0" y="24"/>
                    <a:pt x="1" y="25"/>
                    <a:pt x="1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3" y="24"/>
                    <a:pt x="3" y="24"/>
                  </a:cubicBezTo>
                  <a:cubicBezTo>
                    <a:pt x="3" y="24"/>
                    <a:pt x="3" y="25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7"/>
                    <a:pt x="3" y="27"/>
                    <a:pt x="3" y="27"/>
                  </a:cubicBezTo>
                  <a:cubicBezTo>
                    <a:pt x="3" y="27"/>
                    <a:pt x="3" y="27"/>
                    <a:pt x="4" y="27"/>
                  </a:cubicBezTo>
                  <a:cubicBezTo>
                    <a:pt x="5" y="26"/>
                    <a:pt x="6" y="26"/>
                    <a:pt x="7" y="25"/>
                  </a:cubicBezTo>
                  <a:cubicBezTo>
                    <a:pt x="11" y="22"/>
                    <a:pt x="16" y="18"/>
                    <a:pt x="20" y="15"/>
                  </a:cubicBezTo>
                  <a:cubicBezTo>
                    <a:pt x="24" y="13"/>
                    <a:pt x="27" y="11"/>
                    <a:pt x="30" y="8"/>
                  </a:cubicBezTo>
                  <a:cubicBezTo>
                    <a:pt x="32" y="7"/>
                    <a:pt x="34" y="7"/>
                    <a:pt x="36" y="6"/>
                  </a:cubicBezTo>
                  <a:cubicBezTo>
                    <a:pt x="37" y="6"/>
                    <a:pt x="38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4" y="5"/>
                    <a:pt x="48" y="4"/>
                    <a:pt x="52" y="4"/>
                  </a:cubicBezTo>
                  <a:cubicBezTo>
                    <a:pt x="53" y="3"/>
                    <a:pt x="53" y="3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5" y="2"/>
                    <a:pt x="55" y="3"/>
                    <a:pt x="55" y="3"/>
                  </a:cubicBezTo>
                  <a:cubicBezTo>
                    <a:pt x="57" y="3"/>
                    <a:pt x="59" y="3"/>
                    <a:pt x="61" y="3"/>
                  </a:cubicBezTo>
                  <a:cubicBezTo>
                    <a:pt x="63" y="2"/>
                    <a:pt x="64" y="1"/>
                    <a:pt x="65" y="0"/>
                  </a:cubicBezTo>
                  <a:moveTo>
                    <a:pt x="97" y="0"/>
                  </a:moveTo>
                  <a:cubicBezTo>
                    <a:pt x="95" y="1"/>
                    <a:pt x="94" y="1"/>
                    <a:pt x="93" y="2"/>
                  </a:cubicBezTo>
                  <a:cubicBezTo>
                    <a:pt x="93" y="2"/>
                    <a:pt x="94" y="2"/>
                    <a:pt x="95" y="2"/>
                  </a:cubicBezTo>
                  <a:cubicBezTo>
                    <a:pt x="95" y="3"/>
                    <a:pt x="95" y="3"/>
                    <a:pt x="96" y="3"/>
                  </a:cubicBezTo>
                  <a:cubicBezTo>
                    <a:pt x="97" y="3"/>
                    <a:pt x="99" y="3"/>
                    <a:pt x="100" y="3"/>
                  </a:cubicBezTo>
                  <a:cubicBezTo>
                    <a:pt x="102" y="3"/>
                    <a:pt x="104" y="3"/>
                    <a:pt x="106" y="3"/>
                  </a:cubicBezTo>
                  <a:cubicBezTo>
                    <a:pt x="107" y="2"/>
                    <a:pt x="109" y="2"/>
                    <a:pt x="110" y="1"/>
                  </a:cubicBezTo>
                  <a:cubicBezTo>
                    <a:pt x="109" y="1"/>
                    <a:pt x="108" y="1"/>
                    <a:pt x="107" y="1"/>
                  </a:cubicBezTo>
                  <a:cubicBezTo>
                    <a:pt x="106" y="1"/>
                    <a:pt x="106" y="1"/>
                    <a:pt x="105" y="1"/>
                  </a:cubicBezTo>
                  <a:cubicBezTo>
                    <a:pt x="102" y="1"/>
                    <a:pt x="99" y="0"/>
                    <a:pt x="97" y="0"/>
                  </a:cubicBezTo>
                  <a:moveTo>
                    <a:pt x="88" y="0"/>
                  </a:moveTo>
                  <a:cubicBezTo>
                    <a:pt x="87" y="1"/>
                    <a:pt x="85" y="1"/>
                    <a:pt x="84" y="2"/>
                  </a:cubicBezTo>
                  <a:cubicBezTo>
                    <a:pt x="85" y="2"/>
                    <a:pt x="87" y="2"/>
                    <a:pt x="89" y="2"/>
                  </a:cubicBezTo>
                  <a:cubicBezTo>
                    <a:pt x="90" y="1"/>
                    <a:pt x="91" y="1"/>
                    <a:pt x="92" y="0"/>
                  </a:cubicBezTo>
                  <a:cubicBezTo>
                    <a:pt x="91" y="0"/>
                    <a:pt x="89" y="0"/>
                    <a:pt x="88" y="0"/>
                  </a:cubicBezTo>
                  <a:moveTo>
                    <a:pt x="83" y="0"/>
                  </a:moveTo>
                  <a:cubicBezTo>
                    <a:pt x="79" y="0"/>
                    <a:pt x="75" y="0"/>
                    <a:pt x="70" y="0"/>
                  </a:cubicBezTo>
                  <a:cubicBezTo>
                    <a:pt x="69" y="1"/>
                    <a:pt x="67" y="2"/>
                    <a:pt x="66" y="2"/>
                  </a:cubicBezTo>
                  <a:cubicBezTo>
                    <a:pt x="70" y="2"/>
                    <a:pt x="75" y="2"/>
                    <a:pt x="80" y="2"/>
                  </a:cubicBezTo>
                  <a:cubicBezTo>
                    <a:pt x="81" y="1"/>
                    <a:pt x="82" y="1"/>
                    <a:pt x="83" y="0"/>
                  </a:cubicBezTo>
                </a:path>
              </a:pathLst>
            </a:custGeom>
            <a:grpFill/>
            <a:ln w="3175"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92">
              <a:extLst>
                <a:ext uri="{FF2B5EF4-FFF2-40B4-BE49-F238E27FC236}">
                  <a16:creationId xmlns:a16="http://schemas.microsoft.com/office/drawing/2014/main" id="{910DBD8A-165B-4024-873C-5B9F563007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28006" y="3650457"/>
              <a:ext cx="53975" cy="265113"/>
            </a:xfrm>
            <a:custGeom>
              <a:avLst/>
              <a:gdLst>
                <a:gd name="T0" fmla="*/ 11 w 25"/>
                <a:gd name="T1" fmla="*/ 46 h 123"/>
                <a:gd name="T2" fmla="*/ 13 w 25"/>
                <a:gd name="T3" fmla="*/ 60 h 123"/>
                <a:gd name="T4" fmla="*/ 13 w 25"/>
                <a:gd name="T5" fmla="*/ 67 h 123"/>
                <a:gd name="T6" fmla="*/ 15 w 25"/>
                <a:gd name="T7" fmla="*/ 67 h 123"/>
                <a:gd name="T8" fmla="*/ 11 w 25"/>
                <a:gd name="T9" fmla="*/ 24 h 123"/>
                <a:gd name="T10" fmla="*/ 10 w 25"/>
                <a:gd name="T11" fmla="*/ 30 h 123"/>
                <a:gd name="T12" fmla="*/ 11 w 25"/>
                <a:gd name="T13" fmla="*/ 33 h 123"/>
                <a:gd name="T14" fmla="*/ 10 w 25"/>
                <a:gd name="T15" fmla="*/ 35 h 123"/>
                <a:gd name="T16" fmla="*/ 11 w 25"/>
                <a:gd name="T17" fmla="*/ 44 h 123"/>
                <a:gd name="T18" fmla="*/ 12 w 25"/>
                <a:gd name="T19" fmla="*/ 33 h 123"/>
                <a:gd name="T20" fmla="*/ 10 w 25"/>
                <a:gd name="T21" fmla="*/ 12 h 123"/>
                <a:gd name="T22" fmla="*/ 9 w 25"/>
                <a:gd name="T23" fmla="*/ 17 h 123"/>
                <a:gd name="T24" fmla="*/ 11 w 25"/>
                <a:gd name="T25" fmla="*/ 22 h 123"/>
                <a:gd name="T26" fmla="*/ 10 w 25"/>
                <a:gd name="T27" fmla="*/ 12 h 123"/>
                <a:gd name="T28" fmla="*/ 9 w 25"/>
                <a:gd name="T29" fmla="*/ 5 h 123"/>
                <a:gd name="T30" fmla="*/ 10 w 25"/>
                <a:gd name="T31" fmla="*/ 10 h 123"/>
                <a:gd name="T32" fmla="*/ 10 w 25"/>
                <a:gd name="T33" fmla="*/ 5 h 123"/>
                <a:gd name="T34" fmla="*/ 12 w 25"/>
                <a:gd name="T35" fmla="*/ 109 h 123"/>
                <a:gd name="T36" fmla="*/ 20 w 25"/>
                <a:gd name="T37" fmla="*/ 69 h 123"/>
                <a:gd name="T38" fmla="*/ 17 w 25"/>
                <a:gd name="T39" fmla="*/ 21 h 123"/>
                <a:gd name="T40" fmla="*/ 21 w 25"/>
                <a:gd name="T41" fmla="*/ 69 h 123"/>
                <a:gd name="T42" fmla="*/ 10 w 25"/>
                <a:gd name="T43" fmla="*/ 111 h 123"/>
                <a:gd name="T44" fmla="*/ 15 w 25"/>
                <a:gd name="T45" fmla="*/ 1 h 123"/>
                <a:gd name="T46" fmla="*/ 15 w 25"/>
                <a:gd name="T47" fmla="*/ 7 h 123"/>
                <a:gd name="T48" fmla="*/ 16 w 25"/>
                <a:gd name="T49" fmla="*/ 9 h 123"/>
                <a:gd name="T50" fmla="*/ 15 w 25"/>
                <a:gd name="T51" fmla="*/ 11 h 123"/>
                <a:gd name="T52" fmla="*/ 15 w 25"/>
                <a:gd name="T53" fmla="*/ 34 h 123"/>
                <a:gd name="T54" fmla="*/ 18 w 25"/>
                <a:gd name="T55" fmla="*/ 96 h 123"/>
                <a:gd name="T56" fmla="*/ 16 w 25"/>
                <a:gd name="T57" fmla="*/ 98 h 123"/>
                <a:gd name="T58" fmla="*/ 16 w 25"/>
                <a:gd name="T59" fmla="*/ 77 h 123"/>
                <a:gd name="T60" fmla="*/ 15 w 25"/>
                <a:gd name="T61" fmla="*/ 69 h 123"/>
                <a:gd name="T62" fmla="*/ 14 w 25"/>
                <a:gd name="T63" fmla="*/ 78 h 123"/>
                <a:gd name="T64" fmla="*/ 15 w 25"/>
                <a:gd name="T65" fmla="*/ 77 h 123"/>
                <a:gd name="T66" fmla="*/ 15 w 25"/>
                <a:gd name="T67" fmla="*/ 80 h 123"/>
                <a:gd name="T68" fmla="*/ 15 w 25"/>
                <a:gd name="T69" fmla="*/ 95 h 123"/>
                <a:gd name="T70" fmla="*/ 6 w 25"/>
                <a:gd name="T71" fmla="*/ 114 h 123"/>
                <a:gd name="T72" fmla="*/ 5 w 25"/>
                <a:gd name="T73" fmla="*/ 115 h 123"/>
                <a:gd name="T74" fmla="*/ 1 w 25"/>
                <a:gd name="T75" fmla="*/ 123 h 123"/>
                <a:gd name="T76" fmla="*/ 7 w 25"/>
                <a:gd name="T77" fmla="*/ 115 h 123"/>
                <a:gd name="T78" fmla="*/ 23 w 25"/>
                <a:gd name="T79" fmla="*/ 73 h 123"/>
                <a:gd name="T80" fmla="*/ 18 w 25"/>
                <a:gd name="T81" fmla="*/ 18 h 123"/>
                <a:gd name="T82" fmla="*/ 17 w 25"/>
                <a:gd name="T83" fmla="*/ 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" h="123">
                  <a:moveTo>
                    <a:pt x="13" y="46"/>
                  </a:moveTo>
                  <a:cubicBezTo>
                    <a:pt x="12" y="46"/>
                    <a:pt x="12" y="46"/>
                    <a:pt x="11" y="46"/>
                  </a:cubicBezTo>
                  <a:cubicBezTo>
                    <a:pt x="12" y="51"/>
                    <a:pt x="12" y="55"/>
                    <a:pt x="13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1"/>
                    <a:pt x="13" y="63"/>
                    <a:pt x="13" y="64"/>
                  </a:cubicBezTo>
                  <a:cubicBezTo>
                    <a:pt x="13" y="65"/>
                    <a:pt x="13" y="66"/>
                    <a:pt x="13" y="67"/>
                  </a:cubicBezTo>
                  <a:cubicBezTo>
                    <a:pt x="14" y="67"/>
                    <a:pt x="14" y="67"/>
                    <a:pt x="15" y="67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5" y="60"/>
                    <a:pt x="14" y="53"/>
                    <a:pt x="13" y="46"/>
                  </a:cubicBezTo>
                  <a:moveTo>
                    <a:pt x="11" y="24"/>
                  </a:moveTo>
                  <a:cubicBezTo>
                    <a:pt x="11" y="24"/>
                    <a:pt x="10" y="24"/>
                    <a:pt x="9" y="24"/>
                  </a:cubicBezTo>
                  <a:cubicBezTo>
                    <a:pt x="10" y="26"/>
                    <a:pt x="10" y="28"/>
                    <a:pt x="10" y="30"/>
                  </a:cubicBezTo>
                  <a:cubicBezTo>
                    <a:pt x="10" y="31"/>
                    <a:pt x="10" y="32"/>
                    <a:pt x="10" y="33"/>
                  </a:cubicBezTo>
                  <a:cubicBezTo>
                    <a:pt x="10" y="33"/>
                    <a:pt x="11" y="33"/>
                    <a:pt x="11" y="33"/>
                  </a:cubicBezTo>
                  <a:cubicBezTo>
                    <a:pt x="12" y="34"/>
                    <a:pt x="12" y="35"/>
                    <a:pt x="11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8"/>
                    <a:pt x="11" y="41"/>
                    <a:pt x="11" y="44"/>
                  </a:cubicBezTo>
                  <a:cubicBezTo>
                    <a:pt x="12" y="44"/>
                    <a:pt x="12" y="44"/>
                    <a:pt x="13" y="44"/>
                  </a:cubicBezTo>
                  <a:cubicBezTo>
                    <a:pt x="13" y="40"/>
                    <a:pt x="12" y="37"/>
                    <a:pt x="12" y="33"/>
                  </a:cubicBezTo>
                  <a:cubicBezTo>
                    <a:pt x="12" y="30"/>
                    <a:pt x="12" y="27"/>
                    <a:pt x="11" y="24"/>
                  </a:cubicBezTo>
                  <a:moveTo>
                    <a:pt x="10" y="12"/>
                  </a:moveTo>
                  <a:cubicBezTo>
                    <a:pt x="9" y="12"/>
                    <a:pt x="9" y="13"/>
                    <a:pt x="8" y="13"/>
                  </a:cubicBezTo>
                  <a:cubicBezTo>
                    <a:pt x="8" y="14"/>
                    <a:pt x="8" y="16"/>
                    <a:pt x="9" y="17"/>
                  </a:cubicBezTo>
                  <a:cubicBezTo>
                    <a:pt x="9" y="19"/>
                    <a:pt x="9" y="20"/>
                    <a:pt x="9" y="22"/>
                  </a:cubicBezTo>
                  <a:cubicBezTo>
                    <a:pt x="10" y="22"/>
                    <a:pt x="10" y="22"/>
                    <a:pt x="11" y="22"/>
                  </a:cubicBezTo>
                  <a:cubicBezTo>
                    <a:pt x="11" y="21"/>
                    <a:pt x="11" y="20"/>
                    <a:pt x="11" y="19"/>
                  </a:cubicBezTo>
                  <a:cubicBezTo>
                    <a:pt x="11" y="16"/>
                    <a:pt x="10" y="14"/>
                    <a:pt x="10" y="12"/>
                  </a:cubicBezTo>
                  <a:moveTo>
                    <a:pt x="10" y="5"/>
                  </a:moveTo>
                  <a:cubicBezTo>
                    <a:pt x="10" y="5"/>
                    <a:pt x="9" y="5"/>
                    <a:pt x="9" y="5"/>
                  </a:cubicBezTo>
                  <a:cubicBezTo>
                    <a:pt x="8" y="7"/>
                    <a:pt x="8" y="9"/>
                    <a:pt x="8" y="11"/>
                  </a:cubicBezTo>
                  <a:cubicBezTo>
                    <a:pt x="9" y="10"/>
                    <a:pt x="10" y="10"/>
                    <a:pt x="10" y="10"/>
                  </a:cubicBezTo>
                  <a:cubicBezTo>
                    <a:pt x="10" y="8"/>
                    <a:pt x="11" y="7"/>
                    <a:pt x="11" y="6"/>
                  </a:cubicBezTo>
                  <a:cubicBezTo>
                    <a:pt x="11" y="5"/>
                    <a:pt x="11" y="5"/>
                    <a:pt x="10" y="5"/>
                  </a:cubicBezTo>
                  <a:moveTo>
                    <a:pt x="10" y="111"/>
                  </a:moveTo>
                  <a:cubicBezTo>
                    <a:pt x="11" y="111"/>
                    <a:pt x="11" y="110"/>
                    <a:pt x="12" y="109"/>
                  </a:cubicBezTo>
                  <a:cubicBezTo>
                    <a:pt x="15" y="106"/>
                    <a:pt x="18" y="102"/>
                    <a:pt x="19" y="97"/>
                  </a:cubicBezTo>
                  <a:cubicBezTo>
                    <a:pt x="23" y="88"/>
                    <a:pt x="21" y="78"/>
                    <a:pt x="20" y="69"/>
                  </a:cubicBezTo>
                  <a:cubicBezTo>
                    <a:pt x="18" y="57"/>
                    <a:pt x="18" y="45"/>
                    <a:pt x="17" y="34"/>
                  </a:cubicBezTo>
                  <a:cubicBezTo>
                    <a:pt x="17" y="30"/>
                    <a:pt x="17" y="25"/>
                    <a:pt x="17" y="21"/>
                  </a:cubicBezTo>
                  <a:cubicBezTo>
                    <a:pt x="17" y="25"/>
                    <a:pt x="18" y="29"/>
                    <a:pt x="18" y="33"/>
                  </a:cubicBezTo>
                  <a:cubicBezTo>
                    <a:pt x="19" y="45"/>
                    <a:pt x="20" y="57"/>
                    <a:pt x="21" y="69"/>
                  </a:cubicBezTo>
                  <a:cubicBezTo>
                    <a:pt x="22" y="78"/>
                    <a:pt x="23" y="87"/>
                    <a:pt x="21" y="95"/>
                  </a:cubicBezTo>
                  <a:cubicBezTo>
                    <a:pt x="20" y="102"/>
                    <a:pt x="16" y="108"/>
                    <a:pt x="10" y="111"/>
                  </a:cubicBezTo>
                  <a:moveTo>
                    <a:pt x="16" y="0"/>
                  </a:moveTo>
                  <a:cubicBezTo>
                    <a:pt x="15" y="0"/>
                    <a:pt x="15" y="1"/>
                    <a:pt x="15" y="1"/>
                  </a:cubicBezTo>
                  <a:cubicBezTo>
                    <a:pt x="15" y="3"/>
                    <a:pt x="15" y="5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6" y="7"/>
                    <a:pt x="16" y="7"/>
                  </a:cubicBezTo>
                  <a:cubicBezTo>
                    <a:pt x="17" y="7"/>
                    <a:pt x="17" y="8"/>
                    <a:pt x="16" y="9"/>
                  </a:cubicBezTo>
                  <a:cubicBezTo>
                    <a:pt x="16" y="9"/>
                    <a:pt x="15" y="9"/>
                    <a:pt x="15" y="9"/>
                  </a:cubicBezTo>
                  <a:cubicBezTo>
                    <a:pt x="15" y="10"/>
                    <a:pt x="15" y="10"/>
                    <a:pt x="15" y="11"/>
                  </a:cubicBezTo>
                  <a:cubicBezTo>
                    <a:pt x="15" y="13"/>
                    <a:pt x="15" y="15"/>
                    <a:pt x="15" y="16"/>
                  </a:cubicBezTo>
                  <a:cubicBezTo>
                    <a:pt x="15" y="22"/>
                    <a:pt x="15" y="28"/>
                    <a:pt x="15" y="34"/>
                  </a:cubicBezTo>
                  <a:cubicBezTo>
                    <a:pt x="16" y="45"/>
                    <a:pt x="16" y="57"/>
                    <a:pt x="18" y="68"/>
                  </a:cubicBezTo>
                  <a:cubicBezTo>
                    <a:pt x="19" y="77"/>
                    <a:pt x="21" y="87"/>
                    <a:pt x="18" y="96"/>
                  </a:cubicBezTo>
                  <a:cubicBezTo>
                    <a:pt x="17" y="98"/>
                    <a:pt x="16" y="101"/>
                    <a:pt x="14" y="103"/>
                  </a:cubicBezTo>
                  <a:cubicBezTo>
                    <a:pt x="15" y="101"/>
                    <a:pt x="15" y="100"/>
                    <a:pt x="16" y="98"/>
                  </a:cubicBezTo>
                  <a:cubicBezTo>
                    <a:pt x="17" y="94"/>
                    <a:pt x="18" y="89"/>
                    <a:pt x="17" y="84"/>
                  </a:cubicBezTo>
                  <a:cubicBezTo>
                    <a:pt x="17" y="82"/>
                    <a:pt x="17" y="80"/>
                    <a:pt x="16" y="77"/>
                  </a:cubicBezTo>
                  <a:cubicBezTo>
                    <a:pt x="16" y="75"/>
                    <a:pt x="16" y="72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4" y="72"/>
                    <a:pt x="14" y="75"/>
                    <a:pt x="14" y="78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6" y="77"/>
                    <a:pt x="17" y="78"/>
                    <a:pt x="16" y="79"/>
                  </a:cubicBezTo>
                  <a:cubicBezTo>
                    <a:pt x="16" y="79"/>
                    <a:pt x="15" y="80"/>
                    <a:pt x="15" y="80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6" y="85"/>
                    <a:pt x="16" y="90"/>
                    <a:pt x="15" y="95"/>
                  </a:cubicBezTo>
                  <a:cubicBezTo>
                    <a:pt x="13" y="101"/>
                    <a:pt x="11" y="106"/>
                    <a:pt x="8" y="111"/>
                  </a:cubicBezTo>
                  <a:cubicBezTo>
                    <a:pt x="7" y="112"/>
                    <a:pt x="6" y="113"/>
                    <a:pt x="6" y="114"/>
                  </a:cubicBezTo>
                  <a:cubicBezTo>
                    <a:pt x="6" y="114"/>
                    <a:pt x="5" y="114"/>
                    <a:pt x="5" y="114"/>
                  </a:cubicBezTo>
                  <a:cubicBezTo>
                    <a:pt x="5" y="114"/>
                    <a:pt x="5" y="115"/>
                    <a:pt x="5" y="115"/>
                  </a:cubicBezTo>
                  <a:cubicBezTo>
                    <a:pt x="3" y="117"/>
                    <a:pt x="2" y="119"/>
                    <a:pt x="0" y="121"/>
                  </a:cubicBezTo>
                  <a:cubicBezTo>
                    <a:pt x="0" y="122"/>
                    <a:pt x="0" y="123"/>
                    <a:pt x="1" y="123"/>
                  </a:cubicBezTo>
                  <a:cubicBezTo>
                    <a:pt x="1" y="123"/>
                    <a:pt x="1" y="123"/>
                    <a:pt x="2" y="122"/>
                  </a:cubicBezTo>
                  <a:cubicBezTo>
                    <a:pt x="4" y="120"/>
                    <a:pt x="6" y="118"/>
                    <a:pt x="7" y="115"/>
                  </a:cubicBezTo>
                  <a:cubicBezTo>
                    <a:pt x="15" y="112"/>
                    <a:pt x="20" y="106"/>
                    <a:pt x="22" y="98"/>
                  </a:cubicBezTo>
                  <a:cubicBezTo>
                    <a:pt x="25" y="90"/>
                    <a:pt x="24" y="82"/>
                    <a:pt x="23" y="73"/>
                  </a:cubicBezTo>
                  <a:cubicBezTo>
                    <a:pt x="22" y="61"/>
                    <a:pt x="21" y="48"/>
                    <a:pt x="20" y="35"/>
                  </a:cubicBezTo>
                  <a:cubicBezTo>
                    <a:pt x="20" y="30"/>
                    <a:pt x="19" y="24"/>
                    <a:pt x="18" y="18"/>
                  </a:cubicBezTo>
                  <a:cubicBezTo>
                    <a:pt x="18" y="16"/>
                    <a:pt x="17" y="13"/>
                    <a:pt x="17" y="10"/>
                  </a:cubicBezTo>
                  <a:cubicBezTo>
                    <a:pt x="17" y="7"/>
                    <a:pt x="18" y="4"/>
                    <a:pt x="17" y="1"/>
                  </a:cubicBezTo>
                  <a:cubicBezTo>
                    <a:pt x="17" y="1"/>
                    <a:pt x="16" y="0"/>
                    <a:pt x="16" y="0"/>
                  </a:cubicBezTo>
                </a:path>
              </a:pathLst>
            </a:custGeom>
            <a:grpFill/>
            <a:ln w="3175"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93">
              <a:extLst>
                <a:ext uri="{FF2B5EF4-FFF2-40B4-BE49-F238E27FC236}">
                  <a16:creationId xmlns:a16="http://schemas.microsoft.com/office/drawing/2014/main" id="{BB870829-FFD5-429C-9335-E6DFE1DA8A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07306" y="3193257"/>
              <a:ext cx="122238" cy="119063"/>
            </a:xfrm>
            <a:custGeom>
              <a:avLst/>
              <a:gdLst>
                <a:gd name="T0" fmla="*/ 27 w 57"/>
                <a:gd name="T1" fmla="*/ 34 h 55"/>
                <a:gd name="T2" fmla="*/ 22 w 57"/>
                <a:gd name="T3" fmla="*/ 37 h 55"/>
                <a:gd name="T4" fmla="*/ 21 w 57"/>
                <a:gd name="T5" fmla="*/ 40 h 55"/>
                <a:gd name="T6" fmla="*/ 21 w 57"/>
                <a:gd name="T7" fmla="*/ 40 h 55"/>
                <a:gd name="T8" fmla="*/ 21 w 57"/>
                <a:gd name="T9" fmla="*/ 40 h 55"/>
                <a:gd name="T10" fmla="*/ 21 w 57"/>
                <a:gd name="T11" fmla="*/ 40 h 55"/>
                <a:gd name="T12" fmla="*/ 20 w 57"/>
                <a:gd name="T13" fmla="*/ 41 h 55"/>
                <a:gd name="T14" fmla="*/ 16 w 57"/>
                <a:gd name="T15" fmla="*/ 44 h 55"/>
                <a:gd name="T16" fmla="*/ 15 w 57"/>
                <a:gd name="T17" fmla="*/ 44 h 55"/>
                <a:gd name="T18" fmla="*/ 14 w 57"/>
                <a:gd name="T19" fmla="*/ 44 h 55"/>
                <a:gd name="T20" fmla="*/ 13 w 57"/>
                <a:gd name="T21" fmla="*/ 44 h 55"/>
                <a:gd name="T22" fmla="*/ 1 w 57"/>
                <a:gd name="T23" fmla="*/ 50 h 55"/>
                <a:gd name="T24" fmla="*/ 1 w 57"/>
                <a:gd name="T25" fmla="*/ 52 h 55"/>
                <a:gd name="T26" fmla="*/ 1 w 57"/>
                <a:gd name="T27" fmla="*/ 52 h 55"/>
                <a:gd name="T28" fmla="*/ 6 w 57"/>
                <a:gd name="T29" fmla="*/ 50 h 55"/>
                <a:gd name="T30" fmla="*/ 6 w 57"/>
                <a:gd name="T31" fmla="*/ 50 h 55"/>
                <a:gd name="T32" fmla="*/ 5 w 57"/>
                <a:gd name="T33" fmla="*/ 50 h 55"/>
                <a:gd name="T34" fmla="*/ 1 w 57"/>
                <a:gd name="T35" fmla="*/ 53 h 55"/>
                <a:gd name="T36" fmla="*/ 1 w 57"/>
                <a:gd name="T37" fmla="*/ 55 h 55"/>
                <a:gd name="T38" fmla="*/ 2 w 57"/>
                <a:gd name="T39" fmla="*/ 55 h 55"/>
                <a:gd name="T40" fmla="*/ 2 w 57"/>
                <a:gd name="T41" fmla="*/ 55 h 55"/>
                <a:gd name="T42" fmla="*/ 2 w 57"/>
                <a:gd name="T43" fmla="*/ 55 h 55"/>
                <a:gd name="T44" fmla="*/ 9 w 57"/>
                <a:gd name="T45" fmla="*/ 51 h 55"/>
                <a:gd name="T46" fmla="*/ 13 w 57"/>
                <a:gd name="T47" fmla="*/ 49 h 55"/>
                <a:gd name="T48" fmla="*/ 18 w 57"/>
                <a:gd name="T49" fmla="*/ 46 h 55"/>
                <a:gd name="T50" fmla="*/ 18 w 57"/>
                <a:gd name="T51" fmla="*/ 45 h 55"/>
                <a:gd name="T52" fmla="*/ 24 w 57"/>
                <a:gd name="T53" fmla="*/ 40 h 55"/>
                <a:gd name="T54" fmla="*/ 27 w 57"/>
                <a:gd name="T55" fmla="*/ 34 h 55"/>
                <a:gd name="T56" fmla="*/ 34 w 57"/>
                <a:gd name="T57" fmla="*/ 25 h 55"/>
                <a:gd name="T58" fmla="*/ 29 w 57"/>
                <a:gd name="T59" fmla="*/ 26 h 55"/>
                <a:gd name="T60" fmla="*/ 24 w 57"/>
                <a:gd name="T61" fmla="*/ 34 h 55"/>
                <a:gd name="T62" fmla="*/ 29 w 57"/>
                <a:gd name="T63" fmla="*/ 31 h 55"/>
                <a:gd name="T64" fmla="*/ 32 w 57"/>
                <a:gd name="T65" fmla="*/ 27 h 55"/>
                <a:gd name="T66" fmla="*/ 34 w 57"/>
                <a:gd name="T67" fmla="*/ 25 h 55"/>
                <a:gd name="T68" fmla="*/ 41 w 57"/>
                <a:gd name="T69" fmla="*/ 15 h 55"/>
                <a:gd name="T70" fmla="*/ 37 w 57"/>
                <a:gd name="T71" fmla="*/ 16 h 55"/>
                <a:gd name="T72" fmla="*/ 31 w 57"/>
                <a:gd name="T73" fmla="*/ 23 h 55"/>
                <a:gd name="T74" fmla="*/ 36 w 57"/>
                <a:gd name="T75" fmla="*/ 22 h 55"/>
                <a:gd name="T76" fmla="*/ 36 w 57"/>
                <a:gd name="T77" fmla="*/ 22 h 55"/>
                <a:gd name="T78" fmla="*/ 37 w 57"/>
                <a:gd name="T79" fmla="*/ 22 h 55"/>
                <a:gd name="T80" fmla="*/ 46 w 57"/>
                <a:gd name="T81" fmla="*/ 17 h 55"/>
                <a:gd name="T82" fmla="*/ 46 w 57"/>
                <a:gd name="T83" fmla="*/ 15 h 55"/>
                <a:gd name="T84" fmla="*/ 44 w 57"/>
                <a:gd name="T85" fmla="*/ 15 h 55"/>
                <a:gd name="T86" fmla="*/ 40 w 57"/>
                <a:gd name="T87" fmla="*/ 16 h 55"/>
                <a:gd name="T88" fmla="*/ 41 w 57"/>
                <a:gd name="T89" fmla="*/ 15 h 55"/>
                <a:gd name="T90" fmla="*/ 56 w 57"/>
                <a:gd name="T91" fmla="*/ 0 h 55"/>
                <a:gd name="T92" fmla="*/ 55 w 57"/>
                <a:gd name="T93" fmla="*/ 0 h 55"/>
                <a:gd name="T94" fmla="*/ 48 w 57"/>
                <a:gd name="T95" fmla="*/ 6 h 55"/>
                <a:gd name="T96" fmla="*/ 45 w 57"/>
                <a:gd name="T97" fmla="*/ 8 h 55"/>
                <a:gd name="T98" fmla="*/ 43 w 57"/>
                <a:gd name="T99" fmla="*/ 10 h 55"/>
                <a:gd name="T100" fmla="*/ 40 w 57"/>
                <a:gd name="T101" fmla="*/ 12 h 55"/>
                <a:gd name="T102" fmla="*/ 40 w 57"/>
                <a:gd name="T103" fmla="*/ 13 h 55"/>
                <a:gd name="T104" fmla="*/ 43 w 57"/>
                <a:gd name="T105" fmla="*/ 12 h 55"/>
                <a:gd name="T106" fmla="*/ 43 w 57"/>
                <a:gd name="T107" fmla="*/ 12 h 55"/>
                <a:gd name="T108" fmla="*/ 44 w 57"/>
                <a:gd name="T109" fmla="*/ 12 h 55"/>
                <a:gd name="T110" fmla="*/ 44 w 57"/>
                <a:gd name="T111" fmla="*/ 12 h 55"/>
                <a:gd name="T112" fmla="*/ 46 w 57"/>
                <a:gd name="T113" fmla="*/ 9 h 55"/>
                <a:gd name="T114" fmla="*/ 48 w 57"/>
                <a:gd name="T115" fmla="*/ 8 h 55"/>
                <a:gd name="T116" fmla="*/ 51 w 57"/>
                <a:gd name="T117" fmla="*/ 5 h 55"/>
                <a:gd name="T118" fmla="*/ 56 w 57"/>
                <a:gd name="T119" fmla="*/ 2 h 55"/>
                <a:gd name="T120" fmla="*/ 56 w 57"/>
                <a:gd name="T1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7" h="55">
                  <a:moveTo>
                    <a:pt x="27" y="34"/>
                  </a:moveTo>
                  <a:cubicBezTo>
                    <a:pt x="26" y="35"/>
                    <a:pt x="24" y="36"/>
                    <a:pt x="22" y="37"/>
                  </a:cubicBezTo>
                  <a:cubicBezTo>
                    <a:pt x="22" y="38"/>
                    <a:pt x="21" y="39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0" y="40"/>
                    <a:pt x="20" y="40"/>
                    <a:pt x="20" y="41"/>
                  </a:cubicBezTo>
                  <a:cubicBezTo>
                    <a:pt x="19" y="42"/>
                    <a:pt x="18" y="43"/>
                    <a:pt x="16" y="44"/>
                  </a:cubicBezTo>
                  <a:cubicBezTo>
                    <a:pt x="16" y="44"/>
                    <a:pt x="15" y="44"/>
                    <a:pt x="15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9" y="46"/>
                    <a:pt x="5" y="49"/>
                    <a:pt x="1" y="50"/>
                  </a:cubicBezTo>
                  <a:cubicBezTo>
                    <a:pt x="0" y="50"/>
                    <a:pt x="0" y="52"/>
                    <a:pt x="1" y="52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3" y="51"/>
                    <a:pt x="4" y="51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6" y="50"/>
                    <a:pt x="5" y="50"/>
                    <a:pt x="5" y="50"/>
                  </a:cubicBezTo>
                  <a:cubicBezTo>
                    <a:pt x="4" y="51"/>
                    <a:pt x="2" y="52"/>
                    <a:pt x="1" y="53"/>
                  </a:cubicBezTo>
                  <a:cubicBezTo>
                    <a:pt x="0" y="54"/>
                    <a:pt x="0" y="55"/>
                    <a:pt x="1" y="55"/>
                  </a:cubicBezTo>
                  <a:cubicBezTo>
                    <a:pt x="1" y="55"/>
                    <a:pt x="2" y="55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4" y="54"/>
                    <a:pt x="6" y="53"/>
                    <a:pt x="9" y="51"/>
                  </a:cubicBezTo>
                  <a:cubicBezTo>
                    <a:pt x="10" y="51"/>
                    <a:pt x="11" y="50"/>
                    <a:pt x="13" y="49"/>
                  </a:cubicBezTo>
                  <a:cubicBezTo>
                    <a:pt x="15" y="48"/>
                    <a:pt x="17" y="47"/>
                    <a:pt x="18" y="46"/>
                  </a:cubicBezTo>
                  <a:cubicBezTo>
                    <a:pt x="19" y="46"/>
                    <a:pt x="19" y="45"/>
                    <a:pt x="18" y="45"/>
                  </a:cubicBezTo>
                  <a:cubicBezTo>
                    <a:pt x="21" y="43"/>
                    <a:pt x="22" y="42"/>
                    <a:pt x="24" y="40"/>
                  </a:cubicBezTo>
                  <a:cubicBezTo>
                    <a:pt x="25" y="38"/>
                    <a:pt x="26" y="36"/>
                    <a:pt x="27" y="34"/>
                  </a:cubicBezTo>
                  <a:moveTo>
                    <a:pt x="34" y="25"/>
                  </a:moveTo>
                  <a:cubicBezTo>
                    <a:pt x="32" y="25"/>
                    <a:pt x="31" y="26"/>
                    <a:pt x="29" y="26"/>
                  </a:cubicBezTo>
                  <a:cubicBezTo>
                    <a:pt x="27" y="28"/>
                    <a:pt x="26" y="31"/>
                    <a:pt x="24" y="34"/>
                  </a:cubicBezTo>
                  <a:cubicBezTo>
                    <a:pt x="26" y="33"/>
                    <a:pt x="28" y="32"/>
                    <a:pt x="29" y="31"/>
                  </a:cubicBezTo>
                  <a:cubicBezTo>
                    <a:pt x="30" y="30"/>
                    <a:pt x="31" y="28"/>
                    <a:pt x="32" y="27"/>
                  </a:cubicBezTo>
                  <a:cubicBezTo>
                    <a:pt x="32" y="26"/>
                    <a:pt x="33" y="26"/>
                    <a:pt x="34" y="25"/>
                  </a:cubicBezTo>
                  <a:moveTo>
                    <a:pt x="41" y="15"/>
                  </a:moveTo>
                  <a:cubicBezTo>
                    <a:pt x="40" y="15"/>
                    <a:pt x="38" y="16"/>
                    <a:pt x="37" y="16"/>
                  </a:cubicBezTo>
                  <a:cubicBezTo>
                    <a:pt x="35" y="18"/>
                    <a:pt x="33" y="21"/>
                    <a:pt x="31" y="23"/>
                  </a:cubicBezTo>
                  <a:cubicBezTo>
                    <a:pt x="33" y="23"/>
                    <a:pt x="34" y="23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7" y="22"/>
                  </a:cubicBezTo>
                  <a:cubicBezTo>
                    <a:pt x="40" y="20"/>
                    <a:pt x="43" y="18"/>
                    <a:pt x="46" y="17"/>
                  </a:cubicBezTo>
                  <a:cubicBezTo>
                    <a:pt x="47" y="16"/>
                    <a:pt x="47" y="15"/>
                    <a:pt x="46" y="15"/>
                  </a:cubicBezTo>
                  <a:cubicBezTo>
                    <a:pt x="45" y="15"/>
                    <a:pt x="45" y="15"/>
                    <a:pt x="44" y="15"/>
                  </a:cubicBezTo>
                  <a:cubicBezTo>
                    <a:pt x="43" y="15"/>
                    <a:pt x="41" y="15"/>
                    <a:pt x="40" y="16"/>
                  </a:cubicBezTo>
                  <a:cubicBezTo>
                    <a:pt x="40" y="15"/>
                    <a:pt x="41" y="15"/>
                    <a:pt x="41" y="15"/>
                  </a:cubicBezTo>
                  <a:moveTo>
                    <a:pt x="56" y="0"/>
                  </a:moveTo>
                  <a:cubicBezTo>
                    <a:pt x="56" y="0"/>
                    <a:pt x="55" y="0"/>
                    <a:pt x="55" y="0"/>
                  </a:cubicBezTo>
                  <a:cubicBezTo>
                    <a:pt x="53" y="2"/>
                    <a:pt x="50" y="4"/>
                    <a:pt x="48" y="6"/>
                  </a:cubicBezTo>
                  <a:cubicBezTo>
                    <a:pt x="47" y="7"/>
                    <a:pt x="46" y="7"/>
                    <a:pt x="45" y="8"/>
                  </a:cubicBezTo>
                  <a:cubicBezTo>
                    <a:pt x="44" y="9"/>
                    <a:pt x="43" y="9"/>
                    <a:pt x="43" y="10"/>
                  </a:cubicBezTo>
                  <a:cubicBezTo>
                    <a:pt x="42" y="11"/>
                    <a:pt x="41" y="11"/>
                    <a:pt x="40" y="12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1" y="13"/>
                    <a:pt x="42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1"/>
                    <a:pt x="45" y="10"/>
                    <a:pt x="46" y="9"/>
                  </a:cubicBezTo>
                  <a:cubicBezTo>
                    <a:pt x="47" y="9"/>
                    <a:pt x="48" y="8"/>
                    <a:pt x="48" y="8"/>
                  </a:cubicBezTo>
                  <a:cubicBezTo>
                    <a:pt x="49" y="7"/>
                    <a:pt x="50" y="6"/>
                    <a:pt x="51" y="5"/>
                  </a:cubicBezTo>
                  <a:cubicBezTo>
                    <a:pt x="53" y="4"/>
                    <a:pt x="54" y="3"/>
                    <a:pt x="56" y="2"/>
                  </a:cubicBezTo>
                  <a:cubicBezTo>
                    <a:pt x="57" y="1"/>
                    <a:pt x="57" y="0"/>
                    <a:pt x="56" y="0"/>
                  </a:cubicBezTo>
                </a:path>
              </a:pathLst>
            </a:custGeom>
            <a:grpFill/>
            <a:ln w="3175"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任意多边形 270">
              <a:extLst>
                <a:ext uri="{FF2B5EF4-FFF2-40B4-BE49-F238E27FC236}">
                  <a16:creationId xmlns:a16="http://schemas.microsoft.com/office/drawing/2014/main" id="{E316710F-1322-4E9E-A088-DB1C4AE80E9D}"/>
                </a:ext>
              </a:extLst>
            </p:cNvPr>
            <p:cNvSpPr/>
            <p:nvPr/>
          </p:nvSpPr>
          <p:spPr bwMode="auto">
            <a:xfrm>
              <a:off x="5107838" y="2902743"/>
              <a:ext cx="556146" cy="974726"/>
            </a:xfrm>
            <a:custGeom>
              <a:avLst/>
              <a:gdLst>
                <a:gd name="connsiteX0" fmla="*/ 527047 w 556146"/>
                <a:gd name="connsiteY0" fmla="*/ 954088 h 974726"/>
                <a:gd name="connsiteX1" fmla="*/ 529164 w 556146"/>
                <a:gd name="connsiteY1" fmla="*/ 954088 h 974726"/>
                <a:gd name="connsiteX2" fmla="*/ 529164 w 556146"/>
                <a:gd name="connsiteY2" fmla="*/ 958674 h 974726"/>
                <a:gd name="connsiteX3" fmla="*/ 514347 w 556146"/>
                <a:gd name="connsiteY3" fmla="*/ 970140 h 974726"/>
                <a:gd name="connsiteX4" fmla="*/ 510114 w 556146"/>
                <a:gd name="connsiteY4" fmla="*/ 972433 h 974726"/>
                <a:gd name="connsiteX5" fmla="*/ 510114 w 556146"/>
                <a:gd name="connsiteY5" fmla="*/ 974726 h 974726"/>
                <a:gd name="connsiteX6" fmla="*/ 507997 w 556146"/>
                <a:gd name="connsiteY6" fmla="*/ 974726 h 974726"/>
                <a:gd name="connsiteX7" fmla="*/ 507997 w 556146"/>
                <a:gd name="connsiteY7" fmla="*/ 970140 h 974726"/>
                <a:gd name="connsiteX8" fmla="*/ 514347 w 556146"/>
                <a:gd name="connsiteY8" fmla="*/ 965554 h 974726"/>
                <a:gd name="connsiteX9" fmla="*/ 527047 w 556146"/>
                <a:gd name="connsiteY9" fmla="*/ 954088 h 974726"/>
                <a:gd name="connsiteX10" fmla="*/ 550414 w 556146"/>
                <a:gd name="connsiteY10" fmla="*/ 914400 h 974726"/>
                <a:gd name="connsiteX11" fmla="*/ 552503 w 556146"/>
                <a:gd name="connsiteY11" fmla="*/ 914400 h 974726"/>
                <a:gd name="connsiteX12" fmla="*/ 554591 w 556146"/>
                <a:gd name="connsiteY12" fmla="*/ 918696 h 974726"/>
                <a:gd name="connsiteX13" fmla="*/ 552503 w 556146"/>
                <a:gd name="connsiteY13" fmla="*/ 920844 h 974726"/>
                <a:gd name="connsiteX14" fmla="*/ 521170 w 556146"/>
                <a:gd name="connsiteY14" fmla="*/ 948765 h 974726"/>
                <a:gd name="connsiteX15" fmla="*/ 519081 w 556146"/>
                <a:gd name="connsiteY15" fmla="*/ 950913 h 974726"/>
                <a:gd name="connsiteX16" fmla="*/ 516992 w 556146"/>
                <a:gd name="connsiteY16" fmla="*/ 946617 h 974726"/>
                <a:gd name="connsiteX17" fmla="*/ 550414 w 556146"/>
                <a:gd name="connsiteY17" fmla="*/ 916548 h 974726"/>
                <a:gd name="connsiteX18" fmla="*/ 550414 w 556146"/>
                <a:gd name="connsiteY18" fmla="*/ 914400 h 974726"/>
                <a:gd name="connsiteX19" fmla="*/ 548121 w 556146"/>
                <a:gd name="connsiteY19" fmla="*/ 892175 h 974726"/>
                <a:gd name="connsiteX20" fmla="*/ 552401 w 556146"/>
                <a:gd name="connsiteY20" fmla="*/ 892175 h 974726"/>
                <a:gd name="connsiteX21" fmla="*/ 554541 w 556146"/>
                <a:gd name="connsiteY21" fmla="*/ 892175 h 974726"/>
                <a:gd name="connsiteX22" fmla="*/ 554541 w 556146"/>
                <a:gd name="connsiteY22" fmla="*/ 896471 h 974726"/>
                <a:gd name="connsiteX23" fmla="*/ 552401 w 556146"/>
                <a:gd name="connsiteY23" fmla="*/ 896471 h 974726"/>
                <a:gd name="connsiteX24" fmla="*/ 548121 w 556146"/>
                <a:gd name="connsiteY24" fmla="*/ 896471 h 974726"/>
                <a:gd name="connsiteX25" fmla="*/ 531004 w 556146"/>
                <a:gd name="connsiteY25" fmla="*/ 909358 h 974726"/>
                <a:gd name="connsiteX26" fmla="*/ 511747 w 556146"/>
                <a:gd name="connsiteY26" fmla="*/ 926540 h 974726"/>
                <a:gd name="connsiteX27" fmla="*/ 511747 w 556146"/>
                <a:gd name="connsiteY27" fmla="*/ 928688 h 974726"/>
                <a:gd name="connsiteX28" fmla="*/ 509607 w 556146"/>
                <a:gd name="connsiteY28" fmla="*/ 924392 h 974726"/>
                <a:gd name="connsiteX29" fmla="*/ 511747 w 556146"/>
                <a:gd name="connsiteY29" fmla="*/ 922245 h 974726"/>
                <a:gd name="connsiteX30" fmla="*/ 531004 w 556146"/>
                <a:gd name="connsiteY30" fmla="*/ 902914 h 974726"/>
                <a:gd name="connsiteX31" fmla="*/ 548121 w 556146"/>
                <a:gd name="connsiteY31" fmla="*/ 892175 h 974726"/>
                <a:gd name="connsiteX32" fmla="*/ 544457 w 556146"/>
                <a:gd name="connsiteY32" fmla="*/ 874713 h 974726"/>
                <a:gd name="connsiteX33" fmla="*/ 546600 w 556146"/>
                <a:gd name="connsiteY33" fmla="*/ 874713 h 974726"/>
                <a:gd name="connsiteX34" fmla="*/ 548743 w 556146"/>
                <a:gd name="connsiteY34" fmla="*/ 876911 h 974726"/>
                <a:gd name="connsiteX35" fmla="*/ 546600 w 556146"/>
                <a:gd name="connsiteY35" fmla="*/ 879109 h 974726"/>
                <a:gd name="connsiteX36" fmla="*/ 510167 w 556146"/>
                <a:gd name="connsiteY36" fmla="*/ 903288 h 974726"/>
                <a:gd name="connsiteX37" fmla="*/ 508023 w 556146"/>
                <a:gd name="connsiteY37" fmla="*/ 903288 h 974726"/>
                <a:gd name="connsiteX38" fmla="*/ 508023 w 556146"/>
                <a:gd name="connsiteY38" fmla="*/ 898892 h 974726"/>
                <a:gd name="connsiteX39" fmla="*/ 510167 w 556146"/>
                <a:gd name="connsiteY39" fmla="*/ 898892 h 974726"/>
                <a:gd name="connsiteX40" fmla="*/ 544457 w 556146"/>
                <a:gd name="connsiteY40" fmla="*/ 874713 h 974726"/>
                <a:gd name="connsiteX41" fmla="*/ 544297 w 556146"/>
                <a:gd name="connsiteY41" fmla="*/ 842963 h 974726"/>
                <a:gd name="connsiteX42" fmla="*/ 548615 w 556146"/>
                <a:gd name="connsiteY42" fmla="*/ 842963 h 974726"/>
                <a:gd name="connsiteX43" fmla="*/ 550774 w 556146"/>
                <a:gd name="connsiteY43" fmla="*/ 842963 h 974726"/>
                <a:gd name="connsiteX44" fmla="*/ 552933 w 556146"/>
                <a:gd name="connsiteY44" fmla="*/ 842963 h 974726"/>
                <a:gd name="connsiteX45" fmla="*/ 552933 w 556146"/>
                <a:gd name="connsiteY45" fmla="*/ 847130 h 974726"/>
                <a:gd name="connsiteX46" fmla="*/ 550774 w 556146"/>
                <a:gd name="connsiteY46" fmla="*/ 847130 h 974726"/>
                <a:gd name="connsiteX47" fmla="*/ 548615 w 556146"/>
                <a:gd name="connsiteY47" fmla="*/ 847130 h 974726"/>
                <a:gd name="connsiteX48" fmla="*/ 544297 w 556146"/>
                <a:gd name="connsiteY48" fmla="*/ 847130 h 974726"/>
                <a:gd name="connsiteX49" fmla="*/ 524866 w 556146"/>
                <a:gd name="connsiteY49" fmla="*/ 859632 h 974726"/>
                <a:gd name="connsiteX50" fmla="*/ 507594 w 556146"/>
                <a:gd name="connsiteY50" fmla="*/ 874218 h 974726"/>
                <a:gd name="connsiteX51" fmla="*/ 505435 w 556146"/>
                <a:gd name="connsiteY51" fmla="*/ 876301 h 974726"/>
                <a:gd name="connsiteX52" fmla="*/ 503276 w 556146"/>
                <a:gd name="connsiteY52" fmla="*/ 872134 h 974726"/>
                <a:gd name="connsiteX53" fmla="*/ 507594 w 556146"/>
                <a:gd name="connsiteY53" fmla="*/ 870050 h 974726"/>
                <a:gd name="connsiteX54" fmla="*/ 527025 w 556146"/>
                <a:gd name="connsiteY54" fmla="*/ 853381 h 974726"/>
                <a:gd name="connsiteX55" fmla="*/ 544297 w 556146"/>
                <a:gd name="connsiteY55" fmla="*/ 842963 h 974726"/>
                <a:gd name="connsiteX56" fmla="*/ 542738 w 556146"/>
                <a:gd name="connsiteY56" fmla="*/ 819150 h 974726"/>
                <a:gd name="connsiteX57" fmla="*/ 544947 w 556146"/>
                <a:gd name="connsiteY57" fmla="*/ 819150 h 974726"/>
                <a:gd name="connsiteX58" fmla="*/ 544947 w 556146"/>
                <a:gd name="connsiteY58" fmla="*/ 823446 h 974726"/>
                <a:gd name="connsiteX59" fmla="*/ 542738 w 556146"/>
                <a:gd name="connsiteY59" fmla="*/ 823446 h 974726"/>
                <a:gd name="connsiteX60" fmla="*/ 531694 w 556146"/>
                <a:gd name="connsiteY60" fmla="*/ 827741 h 974726"/>
                <a:gd name="connsiteX61" fmla="*/ 520651 w 556146"/>
                <a:gd name="connsiteY61" fmla="*/ 838481 h 974726"/>
                <a:gd name="connsiteX62" fmla="*/ 502981 w 556146"/>
                <a:gd name="connsiteY62" fmla="*/ 851367 h 974726"/>
                <a:gd name="connsiteX63" fmla="*/ 500773 w 556146"/>
                <a:gd name="connsiteY63" fmla="*/ 855663 h 974726"/>
                <a:gd name="connsiteX64" fmla="*/ 498564 w 556146"/>
                <a:gd name="connsiteY64" fmla="*/ 855663 h 974726"/>
                <a:gd name="connsiteX65" fmla="*/ 496355 w 556146"/>
                <a:gd name="connsiteY65" fmla="*/ 855663 h 974726"/>
                <a:gd name="connsiteX66" fmla="*/ 496355 w 556146"/>
                <a:gd name="connsiteY66" fmla="*/ 853515 h 974726"/>
                <a:gd name="connsiteX67" fmla="*/ 498564 w 556146"/>
                <a:gd name="connsiteY67" fmla="*/ 851367 h 974726"/>
                <a:gd name="connsiteX68" fmla="*/ 502981 w 556146"/>
                <a:gd name="connsiteY68" fmla="*/ 847072 h 974726"/>
                <a:gd name="connsiteX69" fmla="*/ 520651 w 556146"/>
                <a:gd name="connsiteY69" fmla="*/ 832037 h 974726"/>
                <a:gd name="connsiteX70" fmla="*/ 542738 w 556146"/>
                <a:gd name="connsiteY70" fmla="*/ 819150 h 974726"/>
                <a:gd name="connsiteX71" fmla="*/ 546583 w 556146"/>
                <a:gd name="connsiteY71" fmla="*/ 793750 h 974726"/>
                <a:gd name="connsiteX72" fmla="*/ 546583 w 556146"/>
                <a:gd name="connsiteY72" fmla="*/ 797983 h 974726"/>
                <a:gd name="connsiteX73" fmla="*/ 544424 w 556146"/>
                <a:gd name="connsiteY73" fmla="*/ 800100 h 974726"/>
                <a:gd name="connsiteX74" fmla="*/ 540106 w 556146"/>
                <a:gd name="connsiteY74" fmla="*/ 800100 h 974726"/>
                <a:gd name="connsiteX75" fmla="*/ 520675 w 556146"/>
                <a:gd name="connsiteY75" fmla="*/ 812800 h 974726"/>
                <a:gd name="connsiteX76" fmla="*/ 503403 w 556146"/>
                <a:gd name="connsiteY76" fmla="*/ 829733 h 974726"/>
                <a:gd name="connsiteX77" fmla="*/ 501244 w 556146"/>
                <a:gd name="connsiteY77" fmla="*/ 831850 h 974726"/>
                <a:gd name="connsiteX78" fmla="*/ 499085 w 556146"/>
                <a:gd name="connsiteY78" fmla="*/ 831850 h 974726"/>
                <a:gd name="connsiteX79" fmla="*/ 496926 w 556146"/>
                <a:gd name="connsiteY79" fmla="*/ 827617 h 974726"/>
                <a:gd name="connsiteX80" fmla="*/ 499085 w 556146"/>
                <a:gd name="connsiteY80" fmla="*/ 827617 h 974726"/>
                <a:gd name="connsiteX81" fmla="*/ 501244 w 556146"/>
                <a:gd name="connsiteY81" fmla="*/ 823383 h 974726"/>
                <a:gd name="connsiteX82" fmla="*/ 522834 w 556146"/>
                <a:gd name="connsiteY82" fmla="*/ 806450 h 974726"/>
                <a:gd name="connsiteX83" fmla="*/ 540106 w 556146"/>
                <a:gd name="connsiteY83" fmla="*/ 795867 h 974726"/>
                <a:gd name="connsiteX84" fmla="*/ 544424 w 556146"/>
                <a:gd name="connsiteY84" fmla="*/ 795867 h 974726"/>
                <a:gd name="connsiteX85" fmla="*/ 546583 w 556146"/>
                <a:gd name="connsiteY85" fmla="*/ 793750 h 974726"/>
                <a:gd name="connsiteX86" fmla="*/ 552414 w 556146"/>
                <a:gd name="connsiteY86" fmla="*/ 763588 h 974726"/>
                <a:gd name="connsiteX87" fmla="*/ 554547 w 556146"/>
                <a:gd name="connsiteY87" fmla="*/ 763588 h 974726"/>
                <a:gd name="connsiteX88" fmla="*/ 554547 w 556146"/>
                <a:gd name="connsiteY88" fmla="*/ 767868 h 974726"/>
                <a:gd name="connsiteX89" fmla="*/ 552414 w 556146"/>
                <a:gd name="connsiteY89" fmla="*/ 767868 h 974726"/>
                <a:gd name="connsiteX90" fmla="*/ 541748 w 556146"/>
                <a:gd name="connsiteY90" fmla="*/ 774287 h 974726"/>
                <a:gd name="connsiteX91" fmla="*/ 537481 w 556146"/>
                <a:gd name="connsiteY91" fmla="*/ 776426 h 974726"/>
                <a:gd name="connsiteX92" fmla="*/ 494817 w 556146"/>
                <a:gd name="connsiteY92" fmla="*/ 808522 h 974726"/>
                <a:gd name="connsiteX93" fmla="*/ 492684 w 556146"/>
                <a:gd name="connsiteY93" fmla="*/ 810661 h 974726"/>
                <a:gd name="connsiteX94" fmla="*/ 492684 w 556146"/>
                <a:gd name="connsiteY94" fmla="*/ 812801 h 974726"/>
                <a:gd name="connsiteX95" fmla="*/ 490550 w 556146"/>
                <a:gd name="connsiteY95" fmla="*/ 812801 h 974726"/>
                <a:gd name="connsiteX96" fmla="*/ 490550 w 556146"/>
                <a:gd name="connsiteY96" fmla="*/ 808522 h 974726"/>
                <a:gd name="connsiteX97" fmla="*/ 492684 w 556146"/>
                <a:gd name="connsiteY97" fmla="*/ 806382 h 974726"/>
                <a:gd name="connsiteX98" fmla="*/ 537481 w 556146"/>
                <a:gd name="connsiteY98" fmla="*/ 772147 h 974726"/>
                <a:gd name="connsiteX99" fmla="*/ 541748 w 556146"/>
                <a:gd name="connsiteY99" fmla="*/ 770007 h 974726"/>
                <a:gd name="connsiteX100" fmla="*/ 552414 w 556146"/>
                <a:gd name="connsiteY100" fmla="*/ 763588 h 974726"/>
                <a:gd name="connsiteX101" fmla="*/ 526951 w 556146"/>
                <a:gd name="connsiteY101" fmla="*/ 752475 h 974726"/>
                <a:gd name="connsiteX102" fmla="*/ 529115 w 556146"/>
                <a:gd name="connsiteY102" fmla="*/ 752475 h 974726"/>
                <a:gd name="connsiteX103" fmla="*/ 529115 w 556146"/>
                <a:gd name="connsiteY103" fmla="*/ 756708 h 974726"/>
                <a:gd name="connsiteX104" fmla="*/ 466337 w 556146"/>
                <a:gd name="connsiteY104" fmla="*/ 792692 h 974726"/>
                <a:gd name="connsiteX105" fmla="*/ 464172 w 556146"/>
                <a:gd name="connsiteY105" fmla="*/ 794808 h 974726"/>
                <a:gd name="connsiteX106" fmla="*/ 464172 w 556146"/>
                <a:gd name="connsiteY106" fmla="*/ 796925 h 974726"/>
                <a:gd name="connsiteX107" fmla="*/ 462007 w 556146"/>
                <a:gd name="connsiteY107" fmla="*/ 796925 h 974726"/>
                <a:gd name="connsiteX108" fmla="*/ 459842 w 556146"/>
                <a:gd name="connsiteY108" fmla="*/ 794808 h 974726"/>
                <a:gd name="connsiteX109" fmla="*/ 462007 w 556146"/>
                <a:gd name="connsiteY109" fmla="*/ 792692 h 974726"/>
                <a:gd name="connsiteX110" fmla="*/ 526951 w 556146"/>
                <a:gd name="connsiteY110" fmla="*/ 752475 h 974726"/>
                <a:gd name="connsiteX111" fmla="*/ 456090 w 556146"/>
                <a:gd name="connsiteY111" fmla="*/ 752475 h 974726"/>
                <a:gd name="connsiteX112" fmla="*/ 458255 w 556146"/>
                <a:gd name="connsiteY112" fmla="*/ 754618 h 974726"/>
                <a:gd name="connsiteX113" fmla="*/ 456090 w 556146"/>
                <a:gd name="connsiteY113" fmla="*/ 756761 h 974726"/>
                <a:gd name="connsiteX114" fmla="*/ 421454 w 556146"/>
                <a:gd name="connsiteY114" fmla="*/ 773907 h 974726"/>
                <a:gd name="connsiteX115" fmla="*/ 391147 w 556146"/>
                <a:gd name="connsiteY115" fmla="*/ 795338 h 974726"/>
                <a:gd name="connsiteX116" fmla="*/ 388982 w 556146"/>
                <a:gd name="connsiteY116" fmla="*/ 791052 h 974726"/>
                <a:gd name="connsiteX117" fmla="*/ 421454 w 556146"/>
                <a:gd name="connsiteY117" fmla="*/ 767477 h 974726"/>
                <a:gd name="connsiteX118" fmla="*/ 440937 w 556146"/>
                <a:gd name="connsiteY118" fmla="*/ 756761 h 974726"/>
                <a:gd name="connsiteX119" fmla="*/ 456090 w 556146"/>
                <a:gd name="connsiteY119" fmla="*/ 752475 h 974726"/>
                <a:gd name="connsiteX120" fmla="*/ 432175 w 556146"/>
                <a:gd name="connsiteY120" fmla="*/ 749300 h 974726"/>
                <a:gd name="connsiteX121" fmla="*/ 438639 w 556146"/>
                <a:gd name="connsiteY121" fmla="*/ 749300 h 974726"/>
                <a:gd name="connsiteX122" fmla="*/ 438639 w 556146"/>
                <a:gd name="connsiteY122" fmla="*/ 751465 h 974726"/>
                <a:gd name="connsiteX123" fmla="*/ 438639 w 556146"/>
                <a:gd name="connsiteY123" fmla="*/ 753630 h 974726"/>
                <a:gd name="connsiteX124" fmla="*/ 436484 w 556146"/>
                <a:gd name="connsiteY124" fmla="*/ 753630 h 974726"/>
                <a:gd name="connsiteX125" fmla="*/ 432175 w 556146"/>
                <a:gd name="connsiteY125" fmla="*/ 753630 h 974726"/>
                <a:gd name="connsiteX126" fmla="*/ 425712 w 556146"/>
                <a:gd name="connsiteY126" fmla="*/ 755794 h 974726"/>
                <a:gd name="connsiteX127" fmla="*/ 417094 w 556146"/>
                <a:gd name="connsiteY127" fmla="*/ 760124 h 974726"/>
                <a:gd name="connsiteX128" fmla="*/ 397704 w 556146"/>
                <a:gd name="connsiteY128" fmla="*/ 770948 h 974726"/>
                <a:gd name="connsiteX129" fmla="*/ 354614 w 556146"/>
                <a:gd name="connsiteY129" fmla="*/ 796925 h 974726"/>
                <a:gd name="connsiteX130" fmla="*/ 352460 w 556146"/>
                <a:gd name="connsiteY130" fmla="*/ 796925 h 974726"/>
                <a:gd name="connsiteX131" fmla="*/ 352460 w 556146"/>
                <a:gd name="connsiteY131" fmla="*/ 792596 h 974726"/>
                <a:gd name="connsiteX132" fmla="*/ 399858 w 556146"/>
                <a:gd name="connsiteY132" fmla="*/ 764454 h 974726"/>
                <a:gd name="connsiteX133" fmla="*/ 414940 w 556146"/>
                <a:gd name="connsiteY133" fmla="*/ 755794 h 974726"/>
                <a:gd name="connsiteX134" fmla="*/ 421403 w 556146"/>
                <a:gd name="connsiteY134" fmla="*/ 751465 h 974726"/>
                <a:gd name="connsiteX135" fmla="*/ 423557 w 556146"/>
                <a:gd name="connsiteY135" fmla="*/ 751465 h 974726"/>
                <a:gd name="connsiteX136" fmla="*/ 432175 w 556146"/>
                <a:gd name="connsiteY136" fmla="*/ 749300 h 974726"/>
                <a:gd name="connsiteX137" fmla="*/ 294198 w 556146"/>
                <a:gd name="connsiteY137" fmla="*/ 748242 h 974726"/>
                <a:gd name="connsiteX138" fmla="*/ 294198 w 556146"/>
                <a:gd name="connsiteY138" fmla="*/ 750358 h 974726"/>
                <a:gd name="connsiteX139" fmla="*/ 287803 w 556146"/>
                <a:gd name="connsiteY139" fmla="*/ 754592 h 974726"/>
                <a:gd name="connsiteX140" fmla="*/ 225981 w 556146"/>
                <a:gd name="connsiteY140" fmla="*/ 790575 h 974726"/>
                <a:gd name="connsiteX141" fmla="*/ 223849 w 556146"/>
                <a:gd name="connsiteY141" fmla="*/ 790575 h 974726"/>
                <a:gd name="connsiteX142" fmla="*/ 223849 w 556146"/>
                <a:gd name="connsiteY142" fmla="*/ 786342 h 974726"/>
                <a:gd name="connsiteX143" fmla="*/ 275012 w 556146"/>
                <a:gd name="connsiteY143" fmla="*/ 754592 h 974726"/>
                <a:gd name="connsiteX144" fmla="*/ 294198 w 556146"/>
                <a:gd name="connsiteY144" fmla="*/ 748242 h 974726"/>
                <a:gd name="connsiteX145" fmla="*/ 503541 w 556146"/>
                <a:gd name="connsiteY145" fmla="*/ 747713 h 974726"/>
                <a:gd name="connsiteX146" fmla="*/ 510058 w 556146"/>
                <a:gd name="connsiteY146" fmla="*/ 749878 h 974726"/>
                <a:gd name="connsiteX147" fmla="*/ 507886 w 556146"/>
                <a:gd name="connsiteY147" fmla="*/ 754207 h 974726"/>
                <a:gd name="connsiteX148" fmla="*/ 507886 w 556146"/>
                <a:gd name="connsiteY148" fmla="*/ 752043 h 974726"/>
                <a:gd name="connsiteX149" fmla="*/ 503541 w 556146"/>
                <a:gd name="connsiteY149" fmla="*/ 752043 h 974726"/>
                <a:gd name="connsiteX150" fmla="*/ 492679 w 556146"/>
                <a:gd name="connsiteY150" fmla="*/ 756372 h 974726"/>
                <a:gd name="connsiteX151" fmla="*/ 468783 w 556146"/>
                <a:gd name="connsiteY151" fmla="*/ 769361 h 974726"/>
                <a:gd name="connsiteX152" fmla="*/ 434025 w 556146"/>
                <a:gd name="connsiteY152" fmla="*/ 795338 h 974726"/>
                <a:gd name="connsiteX153" fmla="*/ 431853 w 556146"/>
                <a:gd name="connsiteY153" fmla="*/ 795338 h 974726"/>
                <a:gd name="connsiteX154" fmla="*/ 431853 w 556146"/>
                <a:gd name="connsiteY154" fmla="*/ 791009 h 974726"/>
                <a:gd name="connsiteX155" fmla="*/ 470955 w 556146"/>
                <a:gd name="connsiteY155" fmla="*/ 762867 h 974726"/>
                <a:gd name="connsiteX156" fmla="*/ 488334 w 556146"/>
                <a:gd name="connsiteY156" fmla="*/ 752043 h 974726"/>
                <a:gd name="connsiteX157" fmla="*/ 494851 w 556146"/>
                <a:gd name="connsiteY157" fmla="*/ 749878 h 974726"/>
                <a:gd name="connsiteX158" fmla="*/ 503541 w 556146"/>
                <a:gd name="connsiteY158" fmla="*/ 747713 h 974726"/>
                <a:gd name="connsiteX159" fmla="*/ 368221 w 556146"/>
                <a:gd name="connsiteY159" fmla="*/ 747713 h 974726"/>
                <a:gd name="connsiteX160" fmla="*/ 370376 w 556146"/>
                <a:gd name="connsiteY160" fmla="*/ 747713 h 974726"/>
                <a:gd name="connsiteX161" fmla="*/ 368221 w 556146"/>
                <a:gd name="connsiteY161" fmla="*/ 752031 h 974726"/>
                <a:gd name="connsiteX162" fmla="*/ 359603 w 556146"/>
                <a:gd name="connsiteY162" fmla="*/ 754190 h 974726"/>
                <a:gd name="connsiteX163" fmla="*/ 348831 w 556146"/>
                <a:gd name="connsiteY163" fmla="*/ 760667 h 974726"/>
                <a:gd name="connsiteX164" fmla="*/ 329441 w 556146"/>
                <a:gd name="connsiteY164" fmla="*/ 773621 h 974726"/>
                <a:gd name="connsiteX165" fmla="*/ 292815 w 556146"/>
                <a:gd name="connsiteY165" fmla="*/ 795211 h 974726"/>
                <a:gd name="connsiteX166" fmla="*/ 286351 w 556146"/>
                <a:gd name="connsiteY166" fmla="*/ 799529 h 974726"/>
                <a:gd name="connsiteX167" fmla="*/ 284197 w 556146"/>
                <a:gd name="connsiteY167" fmla="*/ 799529 h 974726"/>
                <a:gd name="connsiteX168" fmla="*/ 284197 w 556146"/>
                <a:gd name="connsiteY168" fmla="*/ 801688 h 974726"/>
                <a:gd name="connsiteX169" fmla="*/ 282042 w 556146"/>
                <a:gd name="connsiteY169" fmla="*/ 799529 h 974726"/>
                <a:gd name="connsiteX170" fmla="*/ 282042 w 556146"/>
                <a:gd name="connsiteY170" fmla="*/ 797370 h 974726"/>
                <a:gd name="connsiteX171" fmla="*/ 284197 w 556146"/>
                <a:gd name="connsiteY171" fmla="*/ 795211 h 974726"/>
                <a:gd name="connsiteX172" fmla="*/ 331595 w 556146"/>
                <a:gd name="connsiteY172" fmla="*/ 767144 h 974726"/>
                <a:gd name="connsiteX173" fmla="*/ 350985 w 556146"/>
                <a:gd name="connsiteY173" fmla="*/ 754190 h 974726"/>
                <a:gd name="connsiteX174" fmla="*/ 368221 w 556146"/>
                <a:gd name="connsiteY174" fmla="*/ 747713 h 974726"/>
                <a:gd name="connsiteX175" fmla="*/ 333251 w 556146"/>
                <a:gd name="connsiteY175" fmla="*/ 747713 h 974726"/>
                <a:gd name="connsiteX176" fmla="*/ 335428 w 556146"/>
                <a:gd name="connsiteY176" fmla="*/ 747713 h 974726"/>
                <a:gd name="connsiteX177" fmla="*/ 335428 w 556146"/>
                <a:gd name="connsiteY177" fmla="*/ 752043 h 974726"/>
                <a:gd name="connsiteX178" fmla="*/ 333251 w 556146"/>
                <a:gd name="connsiteY178" fmla="*/ 754207 h 974726"/>
                <a:gd name="connsiteX179" fmla="*/ 265760 w 556146"/>
                <a:gd name="connsiteY179" fmla="*/ 793173 h 974726"/>
                <a:gd name="connsiteX180" fmla="*/ 263582 w 556146"/>
                <a:gd name="connsiteY180" fmla="*/ 795338 h 974726"/>
                <a:gd name="connsiteX181" fmla="*/ 261405 w 556146"/>
                <a:gd name="connsiteY181" fmla="*/ 793173 h 974726"/>
                <a:gd name="connsiteX182" fmla="*/ 263582 w 556146"/>
                <a:gd name="connsiteY182" fmla="*/ 791009 h 974726"/>
                <a:gd name="connsiteX183" fmla="*/ 324542 w 556146"/>
                <a:gd name="connsiteY183" fmla="*/ 754207 h 974726"/>
                <a:gd name="connsiteX184" fmla="*/ 333251 w 556146"/>
                <a:gd name="connsiteY184" fmla="*/ 747713 h 974726"/>
                <a:gd name="connsiteX185" fmla="*/ 481523 w 556146"/>
                <a:gd name="connsiteY185" fmla="*/ 746125 h 974726"/>
                <a:gd name="connsiteX186" fmla="*/ 483655 w 556146"/>
                <a:gd name="connsiteY186" fmla="*/ 748242 h 974726"/>
                <a:gd name="connsiteX187" fmla="*/ 483655 w 556146"/>
                <a:gd name="connsiteY187" fmla="*/ 750358 h 974726"/>
                <a:gd name="connsiteX188" fmla="*/ 481523 w 556146"/>
                <a:gd name="connsiteY188" fmla="*/ 750358 h 974726"/>
                <a:gd name="connsiteX189" fmla="*/ 475128 w 556146"/>
                <a:gd name="connsiteY189" fmla="*/ 754592 h 974726"/>
                <a:gd name="connsiteX190" fmla="*/ 413306 w 556146"/>
                <a:gd name="connsiteY190" fmla="*/ 796925 h 974726"/>
                <a:gd name="connsiteX191" fmla="*/ 411174 w 556146"/>
                <a:gd name="connsiteY191" fmla="*/ 796925 h 974726"/>
                <a:gd name="connsiteX192" fmla="*/ 409042 w 556146"/>
                <a:gd name="connsiteY192" fmla="*/ 796925 h 974726"/>
                <a:gd name="connsiteX193" fmla="*/ 409042 w 556146"/>
                <a:gd name="connsiteY193" fmla="*/ 794808 h 974726"/>
                <a:gd name="connsiteX194" fmla="*/ 464469 w 556146"/>
                <a:gd name="connsiteY194" fmla="*/ 754592 h 974726"/>
                <a:gd name="connsiteX195" fmla="*/ 472996 w 556146"/>
                <a:gd name="connsiteY195" fmla="*/ 750358 h 974726"/>
                <a:gd name="connsiteX196" fmla="*/ 477260 w 556146"/>
                <a:gd name="connsiteY196" fmla="*/ 748242 h 974726"/>
                <a:gd name="connsiteX197" fmla="*/ 479392 w 556146"/>
                <a:gd name="connsiteY197" fmla="*/ 748242 h 974726"/>
                <a:gd name="connsiteX198" fmla="*/ 481523 w 556146"/>
                <a:gd name="connsiteY198" fmla="*/ 746125 h 974726"/>
                <a:gd name="connsiteX199" fmla="*/ 396145 w 556146"/>
                <a:gd name="connsiteY199" fmla="*/ 746125 h 974726"/>
                <a:gd name="connsiteX200" fmla="*/ 398328 w 556146"/>
                <a:gd name="connsiteY200" fmla="*/ 746125 h 974726"/>
                <a:gd name="connsiteX201" fmla="*/ 400510 w 556146"/>
                <a:gd name="connsiteY201" fmla="*/ 746125 h 974726"/>
                <a:gd name="connsiteX202" fmla="*/ 402693 w 556146"/>
                <a:gd name="connsiteY202" fmla="*/ 746125 h 974726"/>
                <a:gd name="connsiteX203" fmla="*/ 400510 w 556146"/>
                <a:gd name="connsiteY203" fmla="*/ 750358 h 974726"/>
                <a:gd name="connsiteX204" fmla="*/ 398328 w 556146"/>
                <a:gd name="connsiteY204" fmla="*/ 750358 h 974726"/>
                <a:gd name="connsiteX205" fmla="*/ 396145 w 556146"/>
                <a:gd name="connsiteY205" fmla="*/ 752475 h 974726"/>
                <a:gd name="connsiteX206" fmla="*/ 387413 w 556146"/>
                <a:gd name="connsiteY206" fmla="*/ 756708 h 974726"/>
                <a:gd name="connsiteX207" fmla="*/ 319746 w 556146"/>
                <a:gd name="connsiteY207" fmla="*/ 796925 h 974726"/>
                <a:gd name="connsiteX208" fmla="*/ 317563 w 556146"/>
                <a:gd name="connsiteY208" fmla="*/ 796925 h 974726"/>
                <a:gd name="connsiteX209" fmla="*/ 317563 w 556146"/>
                <a:gd name="connsiteY209" fmla="*/ 792692 h 974726"/>
                <a:gd name="connsiteX210" fmla="*/ 378682 w 556146"/>
                <a:gd name="connsiteY210" fmla="*/ 756708 h 974726"/>
                <a:gd name="connsiteX211" fmla="*/ 387413 w 556146"/>
                <a:gd name="connsiteY211" fmla="*/ 752475 h 974726"/>
                <a:gd name="connsiteX212" fmla="*/ 396145 w 556146"/>
                <a:gd name="connsiteY212" fmla="*/ 746125 h 974726"/>
                <a:gd name="connsiteX213" fmla="*/ 331673 w 556146"/>
                <a:gd name="connsiteY213" fmla="*/ 673100 h 974726"/>
                <a:gd name="connsiteX214" fmla="*/ 331673 w 556146"/>
                <a:gd name="connsiteY214" fmla="*/ 677379 h 974726"/>
                <a:gd name="connsiteX215" fmla="*/ 257812 w 556146"/>
                <a:gd name="connsiteY215" fmla="*/ 722313 h 974726"/>
                <a:gd name="connsiteX216" fmla="*/ 175262 w 556146"/>
                <a:gd name="connsiteY216" fmla="*/ 771525 h 974726"/>
                <a:gd name="connsiteX217" fmla="*/ 173090 w 556146"/>
                <a:gd name="connsiteY217" fmla="*/ 767246 h 974726"/>
                <a:gd name="connsiteX218" fmla="*/ 255640 w 556146"/>
                <a:gd name="connsiteY218" fmla="*/ 718033 h 974726"/>
                <a:gd name="connsiteX219" fmla="*/ 331673 w 556146"/>
                <a:gd name="connsiteY219" fmla="*/ 675240 h 974726"/>
                <a:gd name="connsiteX220" fmla="*/ 331673 w 556146"/>
                <a:gd name="connsiteY220" fmla="*/ 673100 h 974726"/>
                <a:gd name="connsiteX221" fmla="*/ 358699 w 556146"/>
                <a:gd name="connsiteY221" fmla="*/ 638175 h 974726"/>
                <a:gd name="connsiteX222" fmla="*/ 360852 w 556146"/>
                <a:gd name="connsiteY222" fmla="*/ 642488 h 974726"/>
                <a:gd name="connsiteX223" fmla="*/ 317789 w 556146"/>
                <a:gd name="connsiteY223" fmla="*/ 668368 h 974726"/>
                <a:gd name="connsiteX224" fmla="*/ 272572 w 556146"/>
                <a:gd name="connsiteY224" fmla="*/ 696403 h 974726"/>
                <a:gd name="connsiteX225" fmla="*/ 179987 w 556146"/>
                <a:gd name="connsiteY225" fmla="*/ 750319 h 974726"/>
                <a:gd name="connsiteX226" fmla="*/ 177833 w 556146"/>
                <a:gd name="connsiteY226" fmla="*/ 752475 h 974726"/>
                <a:gd name="connsiteX227" fmla="*/ 175680 w 556146"/>
                <a:gd name="connsiteY227" fmla="*/ 750319 h 974726"/>
                <a:gd name="connsiteX228" fmla="*/ 175680 w 556146"/>
                <a:gd name="connsiteY228" fmla="*/ 748162 h 974726"/>
                <a:gd name="connsiteX229" fmla="*/ 186446 w 556146"/>
                <a:gd name="connsiteY229" fmla="*/ 741692 h 974726"/>
                <a:gd name="connsiteX230" fmla="*/ 272572 w 556146"/>
                <a:gd name="connsiteY230" fmla="*/ 689934 h 974726"/>
                <a:gd name="connsiteX231" fmla="*/ 317789 w 556146"/>
                <a:gd name="connsiteY231" fmla="*/ 661898 h 974726"/>
                <a:gd name="connsiteX232" fmla="*/ 358699 w 556146"/>
                <a:gd name="connsiteY232" fmla="*/ 640332 h 974726"/>
                <a:gd name="connsiteX233" fmla="*/ 358699 w 556146"/>
                <a:gd name="connsiteY233" fmla="*/ 638175 h 974726"/>
                <a:gd name="connsiteX234" fmla="*/ 404190 w 556146"/>
                <a:gd name="connsiteY234" fmla="*/ 596900 h 974726"/>
                <a:gd name="connsiteX235" fmla="*/ 406337 w 556146"/>
                <a:gd name="connsiteY235" fmla="*/ 596900 h 974726"/>
                <a:gd name="connsiteX236" fmla="*/ 408484 w 556146"/>
                <a:gd name="connsiteY236" fmla="*/ 596900 h 974726"/>
                <a:gd name="connsiteX237" fmla="*/ 410630 w 556146"/>
                <a:gd name="connsiteY237" fmla="*/ 596900 h 974726"/>
                <a:gd name="connsiteX238" fmla="*/ 408484 w 556146"/>
                <a:gd name="connsiteY238" fmla="*/ 601196 h 974726"/>
                <a:gd name="connsiteX239" fmla="*/ 406337 w 556146"/>
                <a:gd name="connsiteY239" fmla="*/ 601196 h 974726"/>
                <a:gd name="connsiteX240" fmla="*/ 404190 w 556146"/>
                <a:gd name="connsiteY240" fmla="*/ 601196 h 974726"/>
                <a:gd name="connsiteX241" fmla="*/ 402043 w 556146"/>
                <a:gd name="connsiteY241" fmla="*/ 601196 h 974726"/>
                <a:gd name="connsiteX242" fmla="*/ 393456 w 556146"/>
                <a:gd name="connsiteY242" fmla="*/ 605491 h 974726"/>
                <a:gd name="connsiteX243" fmla="*/ 382723 w 556146"/>
                <a:gd name="connsiteY243" fmla="*/ 609787 h 974726"/>
                <a:gd name="connsiteX244" fmla="*/ 361255 w 556146"/>
                <a:gd name="connsiteY244" fmla="*/ 622674 h 974726"/>
                <a:gd name="connsiteX245" fmla="*/ 316174 w 556146"/>
                <a:gd name="connsiteY245" fmla="*/ 650595 h 974726"/>
                <a:gd name="connsiteX246" fmla="*/ 241038 w 556146"/>
                <a:gd name="connsiteY246" fmla="*/ 695699 h 974726"/>
                <a:gd name="connsiteX247" fmla="*/ 226011 w 556146"/>
                <a:gd name="connsiteY247" fmla="*/ 706438 h 974726"/>
                <a:gd name="connsiteX248" fmla="*/ 223864 w 556146"/>
                <a:gd name="connsiteY248" fmla="*/ 706438 h 974726"/>
                <a:gd name="connsiteX249" fmla="*/ 221717 w 556146"/>
                <a:gd name="connsiteY249" fmla="*/ 704290 h 974726"/>
                <a:gd name="connsiteX250" fmla="*/ 223864 w 556146"/>
                <a:gd name="connsiteY250" fmla="*/ 702143 h 974726"/>
                <a:gd name="connsiteX251" fmla="*/ 223864 w 556146"/>
                <a:gd name="connsiteY251" fmla="*/ 699995 h 974726"/>
                <a:gd name="connsiteX252" fmla="*/ 241038 w 556146"/>
                <a:gd name="connsiteY252" fmla="*/ 691404 h 974726"/>
                <a:gd name="connsiteX253" fmla="*/ 264652 w 556146"/>
                <a:gd name="connsiteY253" fmla="*/ 674221 h 974726"/>
                <a:gd name="connsiteX254" fmla="*/ 318320 w 556146"/>
                <a:gd name="connsiteY254" fmla="*/ 642004 h 974726"/>
                <a:gd name="connsiteX255" fmla="*/ 367695 w 556146"/>
                <a:gd name="connsiteY255" fmla="*/ 614083 h 974726"/>
                <a:gd name="connsiteX256" fmla="*/ 391310 w 556146"/>
                <a:gd name="connsiteY256" fmla="*/ 601196 h 974726"/>
                <a:gd name="connsiteX257" fmla="*/ 404190 w 556146"/>
                <a:gd name="connsiteY257" fmla="*/ 596900 h 974726"/>
                <a:gd name="connsiteX258" fmla="*/ 431737 w 556146"/>
                <a:gd name="connsiteY258" fmla="*/ 552450 h 974726"/>
                <a:gd name="connsiteX259" fmla="*/ 433884 w 556146"/>
                <a:gd name="connsiteY259" fmla="*/ 552450 h 974726"/>
                <a:gd name="connsiteX260" fmla="*/ 433884 w 556146"/>
                <a:gd name="connsiteY260" fmla="*/ 556746 h 974726"/>
                <a:gd name="connsiteX261" fmla="*/ 431737 w 556146"/>
                <a:gd name="connsiteY261" fmla="*/ 556746 h 974726"/>
                <a:gd name="connsiteX262" fmla="*/ 418856 w 556146"/>
                <a:gd name="connsiteY262" fmla="*/ 561041 h 974726"/>
                <a:gd name="connsiteX263" fmla="*/ 401682 w 556146"/>
                <a:gd name="connsiteY263" fmla="*/ 571780 h 974726"/>
                <a:gd name="connsiteX264" fmla="*/ 371628 w 556146"/>
                <a:gd name="connsiteY264" fmla="*/ 593258 h 974726"/>
                <a:gd name="connsiteX265" fmla="*/ 320106 w 556146"/>
                <a:gd name="connsiteY265" fmla="*/ 623328 h 974726"/>
                <a:gd name="connsiteX266" fmla="*/ 309373 w 556146"/>
                <a:gd name="connsiteY266" fmla="*/ 629771 h 974726"/>
                <a:gd name="connsiteX267" fmla="*/ 290052 w 556146"/>
                <a:gd name="connsiteY267" fmla="*/ 640510 h 974726"/>
                <a:gd name="connsiteX268" fmla="*/ 275025 w 556146"/>
                <a:gd name="connsiteY268" fmla="*/ 649101 h 974726"/>
                <a:gd name="connsiteX269" fmla="*/ 251411 w 556146"/>
                <a:gd name="connsiteY269" fmla="*/ 661988 h 974726"/>
                <a:gd name="connsiteX270" fmla="*/ 249264 w 556146"/>
                <a:gd name="connsiteY270" fmla="*/ 661988 h 974726"/>
                <a:gd name="connsiteX271" fmla="*/ 249264 w 556146"/>
                <a:gd name="connsiteY271" fmla="*/ 657693 h 974726"/>
                <a:gd name="connsiteX272" fmla="*/ 259998 w 556146"/>
                <a:gd name="connsiteY272" fmla="*/ 651249 h 974726"/>
                <a:gd name="connsiteX273" fmla="*/ 285759 w 556146"/>
                <a:gd name="connsiteY273" fmla="*/ 638362 h 974726"/>
                <a:gd name="connsiteX274" fmla="*/ 300786 w 556146"/>
                <a:gd name="connsiteY274" fmla="*/ 629771 h 974726"/>
                <a:gd name="connsiteX275" fmla="*/ 311519 w 556146"/>
                <a:gd name="connsiteY275" fmla="*/ 623328 h 974726"/>
                <a:gd name="connsiteX276" fmla="*/ 317960 w 556146"/>
                <a:gd name="connsiteY276" fmla="*/ 619032 h 974726"/>
                <a:gd name="connsiteX277" fmla="*/ 328693 w 556146"/>
                <a:gd name="connsiteY277" fmla="*/ 614736 h 974726"/>
                <a:gd name="connsiteX278" fmla="*/ 371628 w 556146"/>
                <a:gd name="connsiteY278" fmla="*/ 588963 h 974726"/>
                <a:gd name="connsiteX279" fmla="*/ 403829 w 556146"/>
                <a:gd name="connsiteY279" fmla="*/ 565337 h 974726"/>
                <a:gd name="connsiteX280" fmla="*/ 421003 w 556146"/>
                <a:gd name="connsiteY280" fmla="*/ 554598 h 974726"/>
                <a:gd name="connsiteX281" fmla="*/ 431737 w 556146"/>
                <a:gd name="connsiteY281" fmla="*/ 552450 h 974726"/>
                <a:gd name="connsiteX282" fmla="*/ 441257 w 556146"/>
                <a:gd name="connsiteY282" fmla="*/ 523875 h 974726"/>
                <a:gd name="connsiteX283" fmla="*/ 443406 w 556146"/>
                <a:gd name="connsiteY283" fmla="*/ 526030 h 974726"/>
                <a:gd name="connsiteX284" fmla="*/ 419764 w 556146"/>
                <a:gd name="connsiteY284" fmla="*/ 547574 h 974726"/>
                <a:gd name="connsiteX285" fmla="*/ 391824 w 556146"/>
                <a:gd name="connsiteY285" fmla="*/ 564810 h 974726"/>
                <a:gd name="connsiteX286" fmla="*/ 346691 w 556146"/>
                <a:gd name="connsiteY286" fmla="*/ 590664 h 974726"/>
                <a:gd name="connsiteX287" fmla="*/ 338094 w 556146"/>
                <a:gd name="connsiteY287" fmla="*/ 597127 h 974726"/>
                <a:gd name="connsiteX288" fmla="*/ 327348 w 556146"/>
                <a:gd name="connsiteY288" fmla="*/ 603591 h 974726"/>
                <a:gd name="connsiteX289" fmla="*/ 314452 w 556146"/>
                <a:gd name="connsiteY289" fmla="*/ 610054 h 974726"/>
                <a:gd name="connsiteX290" fmla="*/ 310154 w 556146"/>
                <a:gd name="connsiteY290" fmla="*/ 612209 h 974726"/>
                <a:gd name="connsiteX291" fmla="*/ 308004 w 556146"/>
                <a:gd name="connsiteY291" fmla="*/ 614363 h 974726"/>
                <a:gd name="connsiteX292" fmla="*/ 305855 w 556146"/>
                <a:gd name="connsiteY292" fmla="*/ 610054 h 974726"/>
                <a:gd name="connsiteX293" fmla="*/ 308004 w 556146"/>
                <a:gd name="connsiteY293" fmla="*/ 610054 h 974726"/>
                <a:gd name="connsiteX294" fmla="*/ 308004 w 556146"/>
                <a:gd name="connsiteY294" fmla="*/ 607900 h 974726"/>
                <a:gd name="connsiteX295" fmla="*/ 323049 w 556146"/>
                <a:gd name="connsiteY295" fmla="*/ 599282 h 974726"/>
                <a:gd name="connsiteX296" fmla="*/ 335944 w 556146"/>
                <a:gd name="connsiteY296" fmla="*/ 592818 h 974726"/>
                <a:gd name="connsiteX297" fmla="*/ 344541 w 556146"/>
                <a:gd name="connsiteY297" fmla="*/ 588509 h 974726"/>
                <a:gd name="connsiteX298" fmla="*/ 350989 w 556146"/>
                <a:gd name="connsiteY298" fmla="*/ 584200 h 974726"/>
                <a:gd name="connsiteX299" fmla="*/ 385377 w 556146"/>
                <a:gd name="connsiteY299" fmla="*/ 562656 h 974726"/>
                <a:gd name="connsiteX300" fmla="*/ 415466 w 556146"/>
                <a:gd name="connsiteY300" fmla="*/ 545420 h 974726"/>
                <a:gd name="connsiteX301" fmla="*/ 441257 w 556146"/>
                <a:gd name="connsiteY301" fmla="*/ 523875 h 974726"/>
                <a:gd name="connsiteX302" fmla="*/ 462446 w 556146"/>
                <a:gd name="connsiteY302" fmla="*/ 495300 h 974726"/>
                <a:gd name="connsiteX303" fmla="*/ 462446 w 556146"/>
                <a:gd name="connsiteY303" fmla="*/ 499666 h 974726"/>
                <a:gd name="connsiteX304" fmla="*/ 460287 w 556146"/>
                <a:gd name="connsiteY304" fmla="*/ 501849 h 974726"/>
                <a:gd name="connsiteX305" fmla="*/ 363132 w 556146"/>
                <a:gd name="connsiteY305" fmla="*/ 562967 h 974726"/>
                <a:gd name="connsiteX306" fmla="*/ 358814 w 556146"/>
                <a:gd name="connsiteY306" fmla="*/ 565150 h 974726"/>
                <a:gd name="connsiteX307" fmla="*/ 356655 w 556146"/>
                <a:gd name="connsiteY307" fmla="*/ 565150 h 974726"/>
                <a:gd name="connsiteX308" fmla="*/ 356655 w 556146"/>
                <a:gd name="connsiteY308" fmla="*/ 560785 h 974726"/>
                <a:gd name="connsiteX309" fmla="*/ 365291 w 556146"/>
                <a:gd name="connsiteY309" fmla="*/ 556419 h 974726"/>
                <a:gd name="connsiteX310" fmla="*/ 462446 w 556146"/>
                <a:gd name="connsiteY310" fmla="*/ 495300 h 974726"/>
                <a:gd name="connsiteX311" fmla="*/ 462473 w 556146"/>
                <a:gd name="connsiteY311" fmla="*/ 471488 h 974726"/>
                <a:gd name="connsiteX312" fmla="*/ 462473 w 556146"/>
                <a:gd name="connsiteY312" fmla="*/ 475784 h 974726"/>
                <a:gd name="connsiteX313" fmla="*/ 460342 w 556146"/>
                <a:gd name="connsiteY313" fmla="*/ 475784 h 974726"/>
                <a:gd name="connsiteX314" fmla="*/ 445419 w 556146"/>
                <a:gd name="connsiteY314" fmla="*/ 482227 h 974726"/>
                <a:gd name="connsiteX315" fmla="*/ 428365 w 556146"/>
                <a:gd name="connsiteY315" fmla="*/ 490819 h 974726"/>
                <a:gd name="connsiteX316" fmla="*/ 394256 w 556146"/>
                <a:gd name="connsiteY316" fmla="*/ 508001 h 974726"/>
                <a:gd name="connsiteX317" fmla="*/ 392124 w 556146"/>
                <a:gd name="connsiteY317" fmla="*/ 508001 h 974726"/>
                <a:gd name="connsiteX318" fmla="*/ 392124 w 556146"/>
                <a:gd name="connsiteY318" fmla="*/ 503705 h 974726"/>
                <a:gd name="connsiteX319" fmla="*/ 394256 w 556146"/>
                <a:gd name="connsiteY319" fmla="*/ 503705 h 974726"/>
                <a:gd name="connsiteX320" fmla="*/ 430496 w 556146"/>
                <a:gd name="connsiteY320" fmla="*/ 484375 h 974726"/>
                <a:gd name="connsiteX321" fmla="*/ 447551 w 556146"/>
                <a:gd name="connsiteY321" fmla="*/ 475784 h 974726"/>
                <a:gd name="connsiteX322" fmla="*/ 462473 w 556146"/>
                <a:gd name="connsiteY322" fmla="*/ 471488 h 974726"/>
                <a:gd name="connsiteX323" fmla="*/ 476165 w 556146"/>
                <a:gd name="connsiteY323" fmla="*/ 444500 h 974726"/>
                <a:gd name="connsiteX324" fmla="*/ 478323 w 556146"/>
                <a:gd name="connsiteY324" fmla="*/ 444500 h 974726"/>
                <a:gd name="connsiteX325" fmla="*/ 480480 w 556146"/>
                <a:gd name="connsiteY325" fmla="*/ 444500 h 974726"/>
                <a:gd name="connsiteX326" fmla="*/ 478323 w 556146"/>
                <a:gd name="connsiteY326" fmla="*/ 448733 h 974726"/>
                <a:gd name="connsiteX327" fmla="*/ 476165 w 556146"/>
                <a:gd name="connsiteY327" fmla="*/ 448733 h 974726"/>
                <a:gd name="connsiteX328" fmla="*/ 458906 w 556146"/>
                <a:gd name="connsiteY328" fmla="*/ 455083 h 974726"/>
                <a:gd name="connsiteX329" fmla="*/ 441647 w 556146"/>
                <a:gd name="connsiteY329" fmla="*/ 465667 h 974726"/>
                <a:gd name="connsiteX330" fmla="*/ 402814 w 556146"/>
                <a:gd name="connsiteY330" fmla="*/ 486833 h 974726"/>
                <a:gd name="connsiteX331" fmla="*/ 400657 w 556146"/>
                <a:gd name="connsiteY331" fmla="*/ 486833 h 974726"/>
                <a:gd name="connsiteX332" fmla="*/ 398500 w 556146"/>
                <a:gd name="connsiteY332" fmla="*/ 488950 h 974726"/>
                <a:gd name="connsiteX333" fmla="*/ 398500 w 556146"/>
                <a:gd name="connsiteY333" fmla="*/ 486833 h 974726"/>
                <a:gd name="connsiteX334" fmla="*/ 398500 w 556146"/>
                <a:gd name="connsiteY334" fmla="*/ 484717 h 974726"/>
                <a:gd name="connsiteX335" fmla="*/ 398500 w 556146"/>
                <a:gd name="connsiteY335" fmla="*/ 482600 h 974726"/>
                <a:gd name="connsiteX336" fmla="*/ 407129 w 556146"/>
                <a:gd name="connsiteY336" fmla="*/ 480483 h 974726"/>
                <a:gd name="connsiteX337" fmla="*/ 443805 w 556146"/>
                <a:gd name="connsiteY337" fmla="*/ 459317 h 974726"/>
                <a:gd name="connsiteX338" fmla="*/ 463221 w 556146"/>
                <a:gd name="connsiteY338" fmla="*/ 448733 h 974726"/>
                <a:gd name="connsiteX339" fmla="*/ 476165 w 556146"/>
                <a:gd name="connsiteY339" fmla="*/ 444500 h 974726"/>
                <a:gd name="connsiteX340" fmla="*/ 495165 w 556146"/>
                <a:gd name="connsiteY340" fmla="*/ 404813 h 974726"/>
                <a:gd name="connsiteX341" fmla="*/ 497347 w 556146"/>
                <a:gd name="connsiteY341" fmla="*/ 404813 h 974726"/>
                <a:gd name="connsiteX342" fmla="*/ 497347 w 556146"/>
                <a:gd name="connsiteY342" fmla="*/ 409099 h 974726"/>
                <a:gd name="connsiteX343" fmla="*/ 495165 w 556146"/>
                <a:gd name="connsiteY343" fmla="*/ 409099 h 974726"/>
                <a:gd name="connsiteX344" fmla="*/ 486433 w 556146"/>
                <a:gd name="connsiteY344" fmla="*/ 411243 h 974726"/>
                <a:gd name="connsiteX345" fmla="*/ 475519 w 556146"/>
                <a:gd name="connsiteY345" fmla="*/ 415529 h 974726"/>
                <a:gd name="connsiteX346" fmla="*/ 455874 w 556146"/>
                <a:gd name="connsiteY346" fmla="*/ 426245 h 974726"/>
                <a:gd name="connsiteX347" fmla="*/ 416583 w 556146"/>
                <a:gd name="connsiteY347" fmla="*/ 447676 h 974726"/>
                <a:gd name="connsiteX348" fmla="*/ 414400 w 556146"/>
                <a:gd name="connsiteY348" fmla="*/ 447676 h 974726"/>
                <a:gd name="connsiteX349" fmla="*/ 414400 w 556146"/>
                <a:gd name="connsiteY349" fmla="*/ 443390 h 974726"/>
                <a:gd name="connsiteX350" fmla="*/ 416583 w 556146"/>
                <a:gd name="connsiteY350" fmla="*/ 441247 h 974726"/>
                <a:gd name="connsiteX351" fmla="*/ 458057 w 556146"/>
                <a:gd name="connsiteY351" fmla="*/ 421958 h 974726"/>
                <a:gd name="connsiteX352" fmla="*/ 479885 w 556146"/>
                <a:gd name="connsiteY352" fmla="*/ 409099 h 974726"/>
                <a:gd name="connsiteX353" fmla="*/ 488616 w 556146"/>
                <a:gd name="connsiteY353" fmla="*/ 406956 h 974726"/>
                <a:gd name="connsiteX354" fmla="*/ 495165 w 556146"/>
                <a:gd name="connsiteY354" fmla="*/ 404813 h 974726"/>
                <a:gd name="connsiteX355" fmla="*/ 486253 w 556146"/>
                <a:gd name="connsiteY355" fmla="*/ 385763 h 974726"/>
                <a:gd name="connsiteX356" fmla="*/ 486253 w 556146"/>
                <a:gd name="connsiteY356" fmla="*/ 390129 h 974726"/>
                <a:gd name="connsiteX357" fmla="*/ 451617 w 556146"/>
                <a:gd name="connsiteY357" fmla="*/ 403226 h 974726"/>
                <a:gd name="connsiteX358" fmla="*/ 421310 w 556146"/>
                <a:gd name="connsiteY358" fmla="*/ 420688 h 974726"/>
                <a:gd name="connsiteX359" fmla="*/ 419145 w 556146"/>
                <a:gd name="connsiteY359" fmla="*/ 416323 h 974726"/>
                <a:gd name="connsiteX360" fmla="*/ 421310 w 556146"/>
                <a:gd name="connsiteY360" fmla="*/ 414140 h 974726"/>
                <a:gd name="connsiteX361" fmla="*/ 486253 w 556146"/>
                <a:gd name="connsiteY361" fmla="*/ 385763 h 974726"/>
                <a:gd name="connsiteX362" fmla="*/ 69817 w 556146"/>
                <a:gd name="connsiteY362" fmla="*/ 350838 h 974726"/>
                <a:gd name="connsiteX363" fmla="*/ 71948 w 556146"/>
                <a:gd name="connsiteY363" fmla="*/ 355204 h 974726"/>
                <a:gd name="connsiteX364" fmla="*/ 57026 w 556146"/>
                <a:gd name="connsiteY364" fmla="*/ 363935 h 974726"/>
                <a:gd name="connsiteX365" fmla="*/ 46367 w 556146"/>
                <a:gd name="connsiteY365" fmla="*/ 370483 h 974726"/>
                <a:gd name="connsiteX366" fmla="*/ 5863 w 556146"/>
                <a:gd name="connsiteY366" fmla="*/ 383580 h 974726"/>
                <a:gd name="connsiteX367" fmla="*/ 1599 w 556146"/>
                <a:gd name="connsiteY367" fmla="*/ 385763 h 974726"/>
                <a:gd name="connsiteX368" fmla="*/ 1599 w 556146"/>
                <a:gd name="connsiteY368" fmla="*/ 381398 h 974726"/>
                <a:gd name="connsiteX369" fmla="*/ 3731 w 556146"/>
                <a:gd name="connsiteY369" fmla="*/ 381398 h 974726"/>
                <a:gd name="connsiteX370" fmla="*/ 7994 w 556146"/>
                <a:gd name="connsiteY370" fmla="*/ 379215 h 974726"/>
                <a:gd name="connsiteX371" fmla="*/ 50630 w 556146"/>
                <a:gd name="connsiteY371" fmla="*/ 363935 h 974726"/>
                <a:gd name="connsiteX372" fmla="*/ 61289 w 556146"/>
                <a:gd name="connsiteY372" fmla="*/ 357387 h 974726"/>
                <a:gd name="connsiteX373" fmla="*/ 69817 w 556146"/>
                <a:gd name="connsiteY373" fmla="*/ 353021 h 974726"/>
                <a:gd name="connsiteX374" fmla="*/ 69817 w 556146"/>
                <a:gd name="connsiteY374" fmla="*/ 350838 h 974726"/>
                <a:gd name="connsiteX375" fmla="*/ 492982 w 556146"/>
                <a:gd name="connsiteY375" fmla="*/ 347663 h 974726"/>
                <a:gd name="connsiteX376" fmla="*/ 497347 w 556146"/>
                <a:gd name="connsiteY376" fmla="*/ 347663 h 974726"/>
                <a:gd name="connsiteX377" fmla="*/ 499530 w 556146"/>
                <a:gd name="connsiteY377" fmla="*/ 351830 h 974726"/>
                <a:gd name="connsiteX378" fmla="*/ 497347 w 556146"/>
                <a:gd name="connsiteY378" fmla="*/ 353914 h 974726"/>
                <a:gd name="connsiteX379" fmla="*/ 495165 w 556146"/>
                <a:gd name="connsiteY379" fmla="*/ 353914 h 974726"/>
                <a:gd name="connsiteX380" fmla="*/ 492982 w 556146"/>
                <a:gd name="connsiteY380" fmla="*/ 353914 h 974726"/>
                <a:gd name="connsiteX381" fmla="*/ 492982 w 556146"/>
                <a:gd name="connsiteY381" fmla="*/ 351830 h 974726"/>
                <a:gd name="connsiteX382" fmla="*/ 464605 w 556146"/>
                <a:gd name="connsiteY382" fmla="*/ 364332 h 974726"/>
                <a:gd name="connsiteX383" fmla="*/ 434046 w 556146"/>
                <a:gd name="connsiteY383" fmla="*/ 381001 h 974726"/>
                <a:gd name="connsiteX384" fmla="*/ 431863 w 556146"/>
                <a:gd name="connsiteY384" fmla="*/ 376834 h 974726"/>
                <a:gd name="connsiteX385" fmla="*/ 464605 w 556146"/>
                <a:gd name="connsiteY385" fmla="*/ 360165 h 974726"/>
                <a:gd name="connsiteX386" fmla="*/ 492982 w 556146"/>
                <a:gd name="connsiteY386" fmla="*/ 347663 h 974726"/>
                <a:gd name="connsiteX387" fmla="*/ 76691 w 556146"/>
                <a:gd name="connsiteY387" fmla="*/ 338138 h 974726"/>
                <a:gd name="connsiteX388" fmla="*/ 78842 w 556146"/>
                <a:gd name="connsiteY388" fmla="*/ 338138 h 974726"/>
                <a:gd name="connsiteX389" fmla="*/ 76691 w 556146"/>
                <a:gd name="connsiteY389" fmla="*/ 342447 h 974726"/>
                <a:gd name="connsiteX390" fmla="*/ 72390 w 556146"/>
                <a:gd name="connsiteY390" fmla="*/ 344601 h 974726"/>
                <a:gd name="connsiteX391" fmla="*/ 61636 w 556146"/>
                <a:gd name="connsiteY391" fmla="*/ 346756 h 974726"/>
                <a:gd name="connsiteX392" fmla="*/ 44429 w 556146"/>
                <a:gd name="connsiteY392" fmla="*/ 351065 h 974726"/>
                <a:gd name="connsiteX393" fmla="*/ 16469 w 556146"/>
                <a:gd name="connsiteY393" fmla="*/ 368301 h 974726"/>
                <a:gd name="connsiteX394" fmla="*/ 14318 w 556146"/>
                <a:gd name="connsiteY394" fmla="*/ 368301 h 974726"/>
                <a:gd name="connsiteX395" fmla="*/ 14318 w 556146"/>
                <a:gd name="connsiteY395" fmla="*/ 366147 h 974726"/>
                <a:gd name="connsiteX396" fmla="*/ 16469 w 556146"/>
                <a:gd name="connsiteY396" fmla="*/ 361838 h 974726"/>
                <a:gd name="connsiteX397" fmla="*/ 42279 w 556146"/>
                <a:gd name="connsiteY397" fmla="*/ 346756 h 974726"/>
                <a:gd name="connsiteX398" fmla="*/ 65937 w 556146"/>
                <a:gd name="connsiteY398" fmla="*/ 340292 h 974726"/>
                <a:gd name="connsiteX399" fmla="*/ 76691 w 556146"/>
                <a:gd name="connsiteY399" fmla="*/ 338138 h 974726"/>
                <a:gd name="connsiteX400" fmla="*/ 92553 w 556146"/>
                <a:gd name="connsiteY400" fmla="*/ 317500 h 974726"/>
                <a:gd name="connsiteX401" fmla="*/ 94718 w 556146"/>
                <a:gd name="connsiteY401" fmla="*/ 317500 h 974726"/>
                <a:gd name="connsiteX402" fmla="*/ 92553 w 556146"/>
                <a:gd name="connsiteY402" fmla="*/ 321733 h 974726"/>
                <a:gd name="connsiteX403" fmla="*/ 88224 w 556146"/>
                <a:gd name="connsiteY403" fmla="*/ 323850 h 974726"/>
                <a:gd name="connsiteX404" fmla="*/ 79565 w 556146"/>
                <a:gd name="connsiteY404" fmla="*/ 325967 h 974726"/>
                <a:gd name="connsiteX405" fmla="*/ 27610 w 556146"/>
                <a:gd name="connsiteY405" fmla="*/ 349250 h 974726"/>
                <a:gd name="connsiteX406" fmla="*/ 25445 w 556146"/>
                <a:gd name="connsiteY406" fmla="*/ 349250 h 974726"/>
                <a:gd name="connsiteX407" fmla="*/ 25445 w 556146"/>
                <a:gd name="connsiteY407" fmla="*/ 345017 h 974726"/>
                <a:gd name="connsiteX408" fmla="*/ 38434 w 556146"/>
                <a:gd name="connsiteY408" fmla="*/ 338667 h 974726"/>
                <a:gd name="connsiteX409" fmla="*/ 86059 w 556146"/>
                <a:gd name="connsiteY409" fmla="*/ 319617 h 974726"/>
                <a:gd name="connsiteX410" fmla="*/ 92553 w 556146"/>
                <a:gd name="connsiteY410" fmla="*/ 317500 h 974726"/>
                <a:gd name="connsiteX411" fmla="*/ 508486 w 556146"/>
                <a:gd name="connsiteY411" fmla="*/ 307975 h 974726"/>
                <a:gd name="connsiteX412" fmla="*/ 510643 w 556146"/>
                <a:gd name="connsiteY412" fmla="*/ 310115 h 974726"/>
                <a:gd name="connsiteX413" fmla="*/ 508486 w 556146"/>
                <a:gd name="connsiteY413" fmla="*/ 314394 h 974726"/>
                <a:gd name="connsiteX414" fmla="*/ 506328 w 556146"/>
                <a:gd name="connsiteY414" fmla="*/ 316534 h 974726"/>
                <a:gd name="connsiteX415" fmla="*/ 504171 w 556146"/>
                <a:gd name="connsiteY415" fmla="*/ 312254 h 974726"/>
                <a:gd name="connsiteX416" fmla="*/ 499856 w 556146"/>
                <a:gd name="connsiteY416" fmla="*/ 314394 h 974726"/>
                <a:gd name="connsiteX417" fmla="*/ 495542 w 556146"/>
                <a:gd name="connsiteY417" fmla="*/ 316534 h 974726"/>
                <a:gd name="connsiteX418" fmla="*/ 430820 w 556146"/>
                <a:gd name="connsiteY418" fmla="*/ 355048 h 974726"/>
                <a:gd name="connsiteX419" fmla="*/ 430820 w 556146"/>
                <a:gd name="connsiteY419" fmla="*/ 357188 h 974726"/>
                <a:gd name="connsiteX420" fmla="*/ 428663 w 556146"/>
                <a:gd name="connsiteY420" fmla="*/ 352909 h 974726"/>
                <a:gd name="connsiteX421" fmla="*/ 497699 w 556146"/>
                <a:gd name="connsiteY421" fmla="*/ 312254 h 974726"/>
                <a:gd name="connsiteX422" fmla="*/ 502014 w 556146"/>
                <a:gd name="connsiteY422" fmla="*/ 310115 h 974726"/>
                <a:gd name="connsiteX423" fmla="*/ 508486 w 556146"/>
                <a:gd name="connsiteY423" fmla="*/ 307975 h 974726"/>
                <a:gd name="connsiteX424" fmla="*/ 481954 w 556146"/>
                <a:gd name="connsiteY424" fmla="*/ 293688 h 974726"/>
                <a:gd name="connsiteX425" fmla="*/ 486263 w 556146"/>
                <a:gd name="connsiteY425" fmla="*/ 297855 h 974726"/>
                <a:gd name="connsiteX426" fmla="*/ 484108 w 556146"/>
                <a:gd name="connsiteY426" fmla="*/ 299939 h 974726"/>
                <a:gd name="connsiteX427" fmla="*/ 481954 w 556146"/>
                <a:gd name="connsiteY427" fmla="*/ 297855 h 974726"/>
                <a:gd name="connsiteX428" fmla="*/ 432401 w 556146"/>
                <a:gd name="connsiteY428" fmla="*/ 327026 h 974726"/>
                <a:gd name="connsiteX429" fmla="*/ 430247 w 556146"/>
                <a:gd name="connsiteY429" fmla="*/ 327026 h 974726"/>
                <a:gd name="connsiteX430" fmla="*/ 430247 w 556146"/>
                <a:gd name="connsiteY430" fmla="*/ 322859 h 974726"/>
                <a:gd name="connsiteX431" fmla="*/ 460409 w 556146"/>
                <a:gd name="connsiteY431" fmla="*/ 304106 h 974726"/>
                <a:gd name="connsiteX432" fmla="*/ 477645 w 556146"/>
                <a:gd name="connsiteY432" fmla="*/ 295771 h 974726"/>
                <a:gd name="connsiteX433" fmla="*/ 481954 w 556146"/>
                <a:gd name="connsiteY433" fmla="*/ 293688 h 974726"/>
                <a:gd name="connsiteX434" fmla="*/ 488879 w 556146"/>
                <a:gd name="connsiteY434" fmla="*/ 269875 h 974726"/>
                <a:gd name="connsiteX435" fmla="*/ 491029 w 556146"/>
                <a:gd name="connsiteY435" fmla="*/ 269875 h 974726"/>
                <a:gd name="connsiteX436" fmla="*/ 493180 w 556146"/>
                <a:gd name="connsiteY436" fmla="*/ 271992 h 974726"/>
                <a:gd name="connsiteX437" fmla="*/ 488879 w 556146"/>
                <a:gd name="connsiteY437" fmla="*/ 276225 h 974726"/>
                <a:gd name="connsiteX438" fmla="*/ 486728 w 556146"/>
                <a:gd name="connsiteY438" fmla="*/ 274108 h 974726"/>
                <a:gd name="connsiteX439" fmla="*/ 430807 w 556146"/>
                <a:gd name="connsiteY439" fmla="*/ 305858 h 974726"/>
                <a:gd name="connsiteX440" fmla="*/ 428656 w 556146"/>
                <a:gd name="connsiteY440" fmla="*/ 307975 h 974726"/>
                <a:gd name="connsiteX441" fmla="*/ 428656 w 556146"/>
                <a:gd name="connsiteY441" fmla="*/ 303742 h 974726"/>
                <a:gd name="connsiteX442" fmla="*/ 488879 w 556146"/>
                <a:gd name="connsiteY442" fmla="*/ 269875 h 974726"/>
                <a:gd name="connsiteX443" fmla="*/ 490502 w 556146"/>
                <a:gd name="connsiteY443" fmla="*/ 239713 h 974726"/>
                <a:gd name="connsiteX444" fmla="*/ 492635 w 556146"/>
                <a:gd name="connsiteY444" fmla="*/ 239713 h 974726"/>
                <a:gd name="connsiteX445" fmla="*/ 494768 w 556146"/>
                <a:gd name="connsiteY445" fmla="*/ 239713 h 974726"/>
                <a:gd name="connsiteX446" fmla="*/ 492635 w 556146"/>
                <a:gd name="connsiteY446" fmla="*/ 243946 h 974726"/>
                <a:gd name="connsiteX447" fmla="*/ 490502 w 556146"/>
                <a:gd name="connsiteY447" fmla="*/ 243946 h 974726"/>
                <a:gd name="connsiteX448" fmla="*/ 460637 w 556146"/>
                <a:gd name="connsiteY448" fmla="*/ 256646 h 974726"/>
                <a:gd name="connsiteX449" fmla="*/ 430772 w 556146"/>
                <a:gd name="connsiteY449" fmla="*/ 277813 h 974726"/>
                <a:gd name="connsiteX450" fmla="*/ 428638 w 556146"/>
                <a:gd name="connsiteY450" fmla="*/ 273580 h 974726"/>
                <a:gd name="connsiteX451" fmla="*/ 460637 w 556146"/>
                <a:gd name="connsiteY451" fmla="*/ 252413 h 974726"/>
                <a:gd name="connsiteX452" fmla="*/ 490502 w 556146"/>
                <a:gd name="connsiteY452" fmla="*/ 239713 h 974726"/>
                <a:gd name="connsiteX453" fmla="*/ 473265 w 556146"/>
                <a:gd name="connsiteY453" fmla="*/ 222250 h 974726"/>
                <a:gd name="connsiteX454" fmla="*/ 481924 w 556146"/>
                <a:gd name="connsiteY454" fmla="*/ 222250 h 974726"/>
                <a:gd name="connsiteX455" fmla="*/ 484089 w 556146"/>
                <a:gd name="connsiteY455" fmla="*/ 222250 h 974726"/>
                <a:gd name="connsiteX456" fmla="*/ 486253 w 556146"/>
                <a:gd name="connsiteY456" fmla="*/ 222250 h 974726"/>
                <a:gd name="connsiteX457" fmla="*/ 486253 w 556146"/>
                <a:gd name="connsiteY457" fmla="*/ 226546 h 974726"/>
                <a:gd name="connsiteX458" fmla="*/ 484089 w 556146"/>
                <a:gd name="connsiteY458" fmla="*/ 226546 h 974726"/>
                <a:gd name="connsiteX459" fmla="*/ 479759 w 556146"/>
                <a:gd name="connsiteY459" fmla="*/ 226546 h 974726"/>
                <a:gd name="connsiteX460" fmla="*/ 471100 w 556146"/>
                <a:gd name="connsiteY460" fmla="*/ 228693 h 974726"/>
                <a:gd name="connsiteX461" fmla="*/ 451617 w 556146"/>
                <a:gd name="connsiteY461" fmla="*/ 239432 h 974726"/>
                <a:gd name="connsiteX462" fmla="*/ 421310 w 556146"/>
                <a:gd name="connsiteY462" fmla="*/ 258763 h 974726"/>
                <a:gd name="connsiteX463" fmla="*/ 419145 w 556146"/>
                <a:gd name="connsiteY463" fmla="*/ 254467 h 974726"/>
                <a:gd name="connsiteX464" fmla="*/ 453782 w 556146"/>
                <a:gd name="connsiteY464" fmla="*/ 232989 h 974726"/>
                <a:gd name="connsiteX465" fmla="*/ 473265 w 556146"/>
                <a:gd name="connsiteY465" fmla="*/ 222250 h 974726"/>
                <a:gd name="connsiteX466" fmla="*/ 470823 w 556146"/>
                <a:gd name="connsiteY466" fmla="*/ 193675 h 974726"/>
                <a:gd name="connsiteX467" fmla="*/ 475144 w 556146"/>
                <a:gd name="connsiteY467" fmla="*/ 193675 h 974726"/>
                <a:gd name="connsiteX468" fmla="*/ 472984 w 556146"/>
                <a:gd name="connsiteY468" fmla="*/ 197961 h 974726"/>
                <a:gd name="connsiteX469" fmla="*/ 470823 w 556146"/>
                <a:gd name="connsiteY469" fmla="*/ 197961 h 974726"/>
                <a:gd name="connsiteX470" fmla="*/ 464341 w 556146"/>
                <a:gd name="connsiteY470" fmla="*/ 200104 h 974726"/>
                <a:gd name="connsiteX471" fmla="*/ 455697 w 556146"/>
                <a:gd name="connsiteY471" fmla="*/ 204391 h 974726"/>
                <a:gd name="connsiteX472" fmla="*/ 438411 w 556146"/>
                <a:gd name="connsiteY472" fmla="*/ 215106 h 974726"/>
                <a:gd name="connsiteX473" fmla="*/ 410321 w 556146"/>
                <a:gd name="connsiteY473" fmla="*/ 232252 h 974726"/>
                <a:gd name="connsiteX474" fmla="*/ 406000 w 556146"/>
                <a:gd name="connsiteY474" fmla="*/ 236538 h 974726"/>
                <a:gd name="connsiteX475" fmla="*/ 403839 w 556146"/>
                <a:gd name="connsiteY475" fmla="*/ 236538 h 974726"/>
                <a:gd name="connsiteX476" fmla="*/ 401678 w 556146"/>
                <a:gd name="connsiteY476" fmla="*/ 236538 h 974726"/>
                <a:gd name="connsiteX477" fmla="*/ 401678 w 556146"/>
                <a:gd name="connsiteY477" fmla="*/ 232252 h 974726"/>
                <a:gd name="connsiteX478" fmla="*/ 403839 w 556146"/>
                <a:gd name="connsiteY478" fmla="*/ 232252 h 974726"/>
                <a:gd name="connsiteX479" fmla="*/ 408160 w 556146"/>
                <a:gd name="connsiteY479" fmla="*/ 230108 h 974726"/>
                <a:gd name="connsiteX480" fmla="*/ 442733 w 556146"/>
                <a:gd name="connsiteY480" fmla="*/ 208677 h 974726"/>
                <a:gd name="connsiteX481" fmla="*/ 462180 w 556146"/>
                <a:gd name="connsiteY481" fmla="*/ 197961 h 974726"/>
                <a:gd name="connsiteX482" fmla="*/ 470823 w 556146"/>
                <a:gd name="connsiteY482" fmla="*/ 193675 h 974726"/>
                <a:gd name="connsiteX483" fmla="*/ 460310 w 556146"/>
                <a:gd name="connsiteY483" fmla="*/ 173038 h 974726"/>
                <a:gd name="connsiteX484" fmla="*/ 462457 w 556146"/>
                <a:gd name="connsiteY484" fmla="*/ 173038 h 974726"/>
                <a:gd name="connsiteX485" fmla="*/ 462457 w 556146"/>
                <a:gd name="connsiteY485" fmla="*/ 177367 h 974726"/>
                <a:gd name="connsiteX486" fmla="*/ 462457 w 556146"/>
                <a:gd name="connsiteY486" fmla="*/ 181697 h 974726"/>
                <a:gd name="connsiteX487" fmla="*/ 460310 w 556146"/>
                <a:gd name="connsiteY487" fmla="*/ 181697 h 974726"/>
                <a:gd name="connsiteX488" fmla="*/ 458162 w 556146"/>
                <a:gd name="connsiteY488" fmla="*/ 179532 h 974726"/>
                <a:gd name="connsiteX489" fmla="*/ 404467 w 556146"/>
                <a:gd name="connsiteY489" fmla="*/ 214169 h 974726"/>
                <a:gd name="connsiteX490" fmla="*/ 400171 w 556146"/>
                <a:gd name="connsiteY490" fmla="*/ 218498 h 974726"/>
                <a:gd name="connsiteX491" fmla="*/ 393728 w 556146"/>
                <a:gd name="connsiteY491" fmla="*/ 220663 h 974726"/>
                <a:gd name="connsiteX492" fmla="*/ 391580 w 556146"/>
                <a:gd name="connsiteY492" fmla="*/ 216333 h 974726"/>
                <a:gd name="connsiteX493" fmla="*/ 398024 w 556146"/>
                <a:gd name="connsiteY493" fmla="*/ 214169 h 974726"/>
                <a:gd name="connsiteX494" fmla="*/ 402319 w 556146"/>
                <a:gd name="connsiteY494" fmla="*/ 212004 h 974726"/>
                <a:gd name="connsiteX495" fmla="*/ 460310 w 556146"/>
                <a:gd name="connsiteY495" fmla="*/ 173038 h 974726"/>
                <a:gd name="connsiteX496" fmla="*/ 449197 w 556146"/>
                <a:gd name="connsiteY496" fmla="*/ 161925 h 974726"/>
                <a:gd name="connsiteX497" fmla="*/ 451344 w 556146"/>
                <a:gd name="connsiteY497" fmla="*/ 166270 h 974726"/>
                <a:gd name="connsiteX498" fmla="*/ 395502 w 556146"/>
                <a:gd name="connsiteY498" fmla="*/ 196683 h 974726"/>
                <a:gd name="connsiteX499" fmla="*/ 391206 w 556146"/>
                <a:gd name="connsiteY499" fmla="*/ 198855 h 974726"/>
                <a:gd name="connsiteX500" fmla="*/ 384763 w 556146"/>
                <a:gd name="connsiteY500" fmla="*/ 201028 h 974726"/>
                <a:gd name="connsiteX501" fmla="*/ 382615 w 556146"/>
                <a:gd name="connsiteY501" fmla="*/ 203200 h 974726"/>
                <a:gd name="connsiteX502" fmla="*/ 382615 w 556146"/>
                <a:gd name="connsiteY502" fmla="*/ 198855 h 974726"/>
                <a:gd name="connsiteX503" fmla="*/ 384763 w 556146"/>
                <a:gd name="connsiteY503" fmla="*/ 196683 h 974726"/>
                <a:gd name="connsiteX504" fmla="*/ 389058 w 556146"/>
                <a:gd name="connsiteY504" fmla="*/ 194510 h 974726"/>
                <a:gd name="connsiteX505" fmla="*/ 393354 w 556146"/>
                <a:gd name="connsiteY505" fmla="*/ 192338 h 974726"/>
                <a:gd name="connsiteX506" fmla="*/ 449197 w 556146"/>
                <a:gd name="connsiteY506" fmla="*/ 161925 h 974726"/>
                <a:gd name="connsiteX507" fmla="*/ 443769 w 556146"/>
                <a:gd name="connsiteY507" fmla="*/ 139700 h 974726"/>
                <a:gd name="connsiteX508" fmla="*/ 445952 w 556146"/>
                <a:gd name="connsiteY508" fmla="*/ 139700 h 974726"/>
                <a:gd name="connsiteX509" fmla="*/ 448134 w 556146"/>
                <a:gd name="connsiteY509" fmla="*/ 139700 h 974726"/>
                <a:gd name="connsiteX510" fmla="*/ 448134 w 556146"/>
                <a:gd name="connsiteY510" fmla="*/ 141872 h 974726"/>
                <a:gd name="connsiteX511" fmla="*/ 448134 w 556146"/>
                <a:gd name="connsiteY511" fmla="*/ 144045 h 974726"/>
                <a:gd name="connsiteX512" fmla="*/ 387016 w 556146"/>
                <a:gd name="connsiteY512" fmla="*/ 180975 h 974726"/>
                <a:gd name="connsiteX513" fmla="*/ 384833 w 556146"/>
                <a:gd name="connsiteY513" fmla="*/ 180975 h 974726"/>
                <a:gd name="connsiteX514" fmla="*/ 382650 w 556146"/>
                <a:gd name="connsiteY514" fmla="*/ 178803 h 974726"/>
                <a:gd name="connsiteX515" fmla="*/ 384833 w 556146"/>
                <a:gd name="connsiteY515" fmla="*/ 176630 h 974726"/>
                <a:gd name="connsiteX516" fmla="*/ 443769 w 556146"/>
                <a:gd name="connsiteY516" fmla="*/ 139700 h 974726"/>
                <a:gd name="connsiteX517" fmla="*/ 431760 w 556146"/>
                <a:gd name="connsiteY517" fmla="*/ 125413 h 974726"/>
                <a:gd name="connsiteX518" fmla="*/ 436030 w 556146"/>
                <a:gd name="connsiteY518" fmla="*/ 129709 h 974726"/>
                <a:gd name="connsiteX519" fmla="*/ 433895 w 556146"/>
                <a:gd name="connsiteY519" fmla="*/ 131856 h 974726"/>
                <a:gd name="connsiteX520" fmla="*/ 431760 w 556146"/>
                <a:gd name="connsiteY520" fmla="*/ 129709 h 974726"/>
                <a:gd name="connsiteX521" fmla="*/ 429625 w 556146"/>
                <a:gd name="connsiteY521" fmla="*/ 131856 h 974726"/>
                <a:gd name="connsiteX522" fmla="*/ 427491 w 556146"/>
                <a:gd name="connsiteY522" fmla="*/ 134004 h 974726"/>
                <a:gd name="connsiteX523" fmla="*/ 421086 w 556146"/>
                <a:gd name="connsiteY523" fmla="*/ 136152 h 974726"/>
                <a:gd name="connsiteX524" fmla="*/ 406141 w 556146"/>
                <a:gd name="connsiteY524" fmla="*/ 144743 h 974726"/>
                <a:gd name="connsiteX525" fmla="*/ 378387 w 556146"/>
                <a:gd name="connsiteY525" fmla="*/ 161926 h 974726"/>
                <a:gd name="connsiteX526" fmla="*/ 376252 w 556146"/>
                <a:gd name="connsiteY526" fmla="*/ 161926 h 974726"/>
                <a:gd name="connsiteX527" fmla="*/ 376252 w 556146"/>
                <a:gd name="connsiteY527" fmla="*/ 157630 h 974726"/>
                <a:gd name="connsiteX528" fmla="*/ 412546 w 556146"/>
                <a:gd name="connsiteY528" fmla="*/ 136152 h 974726"/>
                <a:gd name="connsiteX529" fmla="*/ 429625 w 556146"/>
                <a:gd name="connsiteY529" fmla="*/ 127561 h 974726"/>
                <a:gd name="connsiteX530" fmla="*/ 431760 w 556146"/>
                <a:gd name="connsiteY530" fmla="*/ 125413 h 974726"/>
                <a:gd name="connsiteX531" fmla="*/ 425385 w 556146"/>
                <a:gd name="connsiteY531" fmla="*/ 106363 h 974726"/>
                <a:gd name="connsiteX532" fmla="*/ 427532 w 556146"/>
                <a:gd name="connsiteY532" fmla="*/ 110541 h 974726"/>
                <a:gd name="connsiteX533" fmla="*/ 423237 w 556146"/>
                <a:gd name="connsiteY533" fmla="*/ 110541 h 974726"/>
                <a:gd name="connsiteX534" fmla="*/ 363099 w 556146"/>
                <a:gd name="connsiteY534" fmla="*/ 146051 h 974726"/>
                <a:gd name="connsiteX535" fmla="*/ 360951 w 556146"/>
                <a:gd name="connsiteY535" fmla="*/ 146051 h 974726"/>
                <a:gd name="connsiteX536" fmla="*/ 358803 w 556146"/>
                <a:gd name="connsiteY536" fmla="*/ 141873 h 974726"/>
                <a:gd name="connsiteX537" fmla="*/ 360951 w 556146"/>
                <a:gd name="connsiteY537" fmla="*/ 141873 h 974726"/>
                <a:gd name="connsiteX538" fmla="*/ 421089 w 556146"/>
                <a:gd name="connsiteY538" fmla="*/ 108452 h 974726"/>
                <a:gd name="connsiteX539" fmla="*/ 425385 w 556146"/>
                <a:gd name="connsiteY539" fmla="*/ 106363 h 974726"/>
                <a:gd name="connsiteX540" fmla="*/ 415299 w 556146"/>
                <a:gd name="connsiteY540" fmla="*/ 93663 h 974726"/>
                <a:gd name="connsiteX541" fmla="*/ 419594 w 556146"/>
                <a:gd name="connsiteY541" fmla="*/ 93663 h 974726"/>
                <a:gd name="connsiteX542" fmla="*/ 419594 w 556146"/>
                <a:gd name="connsiteY542" fmla="*/ 97949 h 974726"/>
                <a:gd name="connsiteX543" fmla="*/ 413151 w 556146"/>
                <a:gd name="connsiteY543" fmla="*/ 97949 h 974726"/>
                <a:gd name="connsiteX544" fmla="*/ 383082 w 556146"/>
                <a:gd name="connsiteY544" fmla="*/ 115094 h 974726"/>
                <a:gd name="connsiteX545" fmla="*/ 353013 w 556146"/>
                <a:gd name="connsiteY545" fmla="*/ 136526 h 974726"/>
                <a:gd name="connsiteX546" fmla="*/ 350865 w 556146"/>
                <a:gd name="connsiteY546" fmla="*/ 136526 h 974726"/>
                <a:gd name="connsiteX547" fmla="*/ 350865 w 556146"/>
                <a:gd name="connsiteY547" fmla="*/ 132240 h 974726"/>
                <a:gd name="connsiteX548" fmla="*/ 383082 w 556146"/>
                <a:gd name="connsiteY548" fmla="*/ 108665 h 974726"/>
                <a:gd name="connsiteX549" fmla="*/ 411003 w 556146"/>
                <a:gd name="connsiteY549" fmla="*/ 95806 h 974726"/>
                <a:gd name="connsiteX550" fmla="*/ 415299 w 556146"/>
                <a:gd name="connsiteY550" fmla="*/ 93663 h 974726"/>
                <a:gd name="connsiteX551" fmla="*/ 387784 w 556146"/>
                <a:gd name="connsiteY551" fmla="*/ 84138 h 974726"/>
                <a:gd name="connsiteX552" fmla="*/ 387784 w 556146"/>
                <a:gd name="connsiteY552" fmla="*/ 86286 h 974726"/>
                <a:gd name="connsiteX553" fmla="*/ 343610 w 556146"/>
                <a:gd name="connsiteY553" fmla="*/ 118503 h 974726"/>
                <a:gd name="connsiteX554" fmla="*/ 341401 w 556146"/>
                <a:gd name="connsiteY554" fmla="*/ 120651 h 974726"/>
                <a:gd name="connsiteX555" fmla="*/ 341401 w 556146"/>
                <a:gd name="connsiteY555" fmla="*/ 116355 h 974726"/>
                <a:gd name="connsiteX556" fmla="*/ 387784 w 556146"/>
                <a:gd name="connsiteY556" fmla="*/ 84138 h 974726"/>
                <a:gd name="connsiteX557" fmla="*/ 384685 w 556146"/>
                <a:gd name="connsiteY557" fmla="*/ 69850 h 974726"/>
                <a:gd name="connsiteX558" fmla="*/ 386818 w 556146"/>
                <a:gd name="connsiteY558" fmla="*/ 74136 h 974726"/>
                <a:gd name="connsiteX559" fmla="*/ 384685 w 556146"/>
                <a:gd name="connsiteY559" fmla="*/ 74136 h 974726"/>
                <a:gd name="connsiteX560" fmla="*/ 324955 w 556146"/>
                <a:gd name="connsiteY560" fmla="*/ 110570 h 974726"/>
                <a:gd name="connsiteX561" fmla="*/ 322822 w 556146"/>
                <a:gd name="connsiteY561" fmla="*/ 110570 h 974726"/>
                <a:gd name="connsiteX562" fmla="*/ 322822 w 556146"/>
                <a:gd name="connsiteY562" fmla="*/ 112713 h 974726"/>
                <a:gd name="connsiteX563" fmla="*/ 320688 w 556146"/>
                <a:gd name="connsiteY563" fmla="*/ 108427 h 974726"/>
                <a:gd name="connsiteX564" fmla="*/ 382552 w 556146"/>
                <a:gd name="connsiteY564" fmla="*/ 71993 h 974726"/>
                <a:gd name="connsiteX565" fmla="*/ 384685 w 556146"/>
                <a:gd name="connsiteY565" fmla="*/ 69850 h 974726"/>
                <a:gd name="connsiteX566" fmla="*/ 360889 w 556146"/>
                <a:gd name="connsiteY566" fmla="*/ 53975 h 974726"/>
                <a:gd name="connsiteX567" fmla="*/ 363005 w 556146"/>
                <a:gd name="connsiteY567" fmla="*/ 58320 h 974726"/>
                <a:gd name="connsiteX568" fmla="*/ 360889 w 556146"/>
                <a:gd name="connsiteY568" fmla="*/ 58320 h 974726"/>
                <a:gd name="connsiteX569" fmla="*/ 303739 w 556146"/>
                <a:gd name="connsiteY569" fmla="*/ 95250 h 974726"/>
                <a:gd name="connsiteX570" fmla="*/ 301622 w 556146"/>
                <a:gd name="connsiteY570" fmla="*/ 95250 h 974726"/>
                <a:gd name="connsiteX571" fmla="*/ 301622 w 556146"/>
                <a:gd name="connsiteY571" fmla="*/ 90905 h 974726"/>
                <a:gd name="connsiteX572" fmla="*/ 358772 w 556146"/>
                <a:gd name="connsiteY572" fmla="*/ 56147 h 974726"/>
                <a:gd name="connsiteX573" fmla="*/ 360889 w 556146"/>
                <a:gd name="connsiteY573" fmla="*/ 53975 h 974726"/>
                <a:gd name="connsiteX574" fmla="*/ 344379 w 556146"/>
                <a:gd name="connsiteY574" fmla="*/ 46038 h 974726"/>
                <a:gd name="connsiteX575" fmla="*/ 346549 w 556146"/>
                <a:gd name="connsiteY575" fmla="*/ 50334 h 974726"/>
                <a:gd name="connsiteX576" fmla="*/ 287969 w 556146"/>
                <a:gd name="connsiteY576" fmla="*/ 82551 h 974726"/>
                <a:gd name="connsiteX577" fmla="*/ 285800 w 556146"/>
                <a:gd name="connsiteY577" fmla="*/ 82551 h 974726"/>
                <a:gd name="connsiteX578" fmla="*/ 283630 w 556146"/>
                <a:gd name="connsiteY578" fmla="*/ 82551 h 974726"/>
                <a:gd name="connsiteX579" fmla="*/ 285800 w 556146"/>
                <a:gd name="connsiteY579" fmla="*/ 80403 h 974726"/>
                <a:gd name="connsiteX580" fmla="*/ 342209 w 556146"/>
                <a:gd name="connsiteY580" fmla="*/ 48186 h 974726"/>
                <a:gd name="connsiteX581" fmla="*/ 344379 w 556146"/>
                <a:gd name="connsiteY581" fmla="*/ 46038 h 974726"/>
                <a:gd name="connsiteX582" fmla="*/ 315753 w 556146"/>
                <a:gd name="connsiteY582" fmla="*/ 34925 h 974726"/>
                <a:gd name="connsiteX583" fmla="*/ 322197 w 556146"/>
                <a:gd name="connsiteY583" fmla="*/ 34925 h 974726"/>
                <a:gd name="connsiteX584" fmla="*/ 324344 w 556146"/>
                <a:gd name="connsiteY584" fmla="*/ 34925 h 974726"/>
                <a:gd name="connsiteX585" fmla="*/ 326492 w 556146"/>
                <a:gd name="connsiteY585" fmla="*/ 37042 h 974726"/>
                <a:gd name="connsiteX586" fmla="*/ 324344 w 556146"/>
                <a:gd name="connsiteY586" fmla="*/ 39158 h 974726"/>
                <a:gd name="connsiteX587" fmla="*/ 322197 w 556146"/>
                <a:gd name="connsiteY587" fmla="*/ 39158 h 974726"/>
                <a:gd name="connsiteX588" fmla="*/ 287832 w 556146"/>
                <a:gd name="connsiteY588" fmla="*/ 53975 h 974726"/>
                <a:gd name="connsiteX589" fmla="*/ 264206 w 556146"/>
                <a:gd name="connsiteY589" fmla="*/ 68792 h 974726"/>
                <a:gd name="connsiteX590" fmla="*/ 257763 w 556146"/>
                <a:gd name="connsiteY590" fmla="*/ 73025 h 974726"/>
                <a:gd name="connsiteX591" fmla="*/ 255615 w 556146"/>
                <a:gd name="connsiteY591" fmla="*/ 68792 h 974726"/>
                <a:gd name="connsiteX592" fmla="*/ 259911 w 556146"/>
                <a:gd name="connsiteY592" fmla="*/ 66675 h 974726"/>
                <a:gd name="connsiteX593" fmla="*/ 289980 w 556146"/>
                <a:gd name="connsiteY593" fmla="*/ 47625 h 974726"/>
                <a:gd name="connsiteX594" fmla="*/ 315753 w 556146"/>
                <a:gd name="connsiteY594" fmla="*/ 34925 h 974726"/>
                <a:gd name="connsiteX595" fmla="*/ 303678 w 556146"/>
                <a:gd name="connsiteY595" fmla="*/ 25400 h 974726"/>
                <a:gd name="connsiteX596" fmla="*/ 303678 w 556146"/>
                <a:gd name="connsiteY596" fmla="*/ 29810 h 974726"/>
                <a:gd name="connsiteX597" fmla="*/ 244895 w 556146"/>
                <a:gd name="connsiteY597" fmla="*/ 58473 h 974726"/>
                <a:gd name="connsiteX598" fmla="*/ 236187 w 556146"/>
                <a:gd name="connsiteY598" fmla="*/ 62883 h 974726"/>
                <a:gd name="connsiteX599" fmla="*/ 234010 w 556146"/>
                <a:gd name="connsiteY599" fmla="*/ 65088 h 974726"/>
                <a:gd name="connsiteX600" fmla="*/ 231832 w 556146"/>
                <a:gd name="connsiteY600" fmla="*/ 65088 h 974726"/>
                <a:gd name="connsiteX601" fmla="*/ 229655 w 556146"/>
                <a:gd name="connsiteY601" fmla="*/ 60678 h 974726"/>
                <a:gd name="connsiteX602" fmla="*/ 231832 w 556146"/>
                <a:gd name="connsiteY602" fmla="*/ 60678 h 974726"/>
                <a:gd name="connsiteX603" fmla="*/ 238364 w 556146"/>
                <a:gd name="connsiteY603" fmla="*/ 56268 h 974726"/>
                <a:gd name="connsiteX604" fmla="*/ 297147 w 556146"/>
                <a:gd name="connsiteY604" fmla="*/ 27605 h 974726"/>
                <a:gd name="connsiteX605" fmla="*/ 303678 w 556146"/>
                <a:gd name="connsiteY605" fmla="*/ 25400 h 974726"/>
                <a:gd name="connsiteX606" fmla="*/ 87790 w 556146"/>
                <a:gd name="connsiteY606" fmla="*/ 17463 h 974726"/>
                <a:gd name="connsiteX607" fmla="*/ 89955 w 556146"/>
                <a:gd name="connsiteY607" fmla="*/ 17463 h 974726"/>
                <a:gd name="connsiteX608" fmla="*/ 89955 w 556146"/>
                <a:gd name="connsiteY608" fmla="*/ 19580 h 974726"/>
                <a:gd name="connsiteX609" fmla="*/ 46660 w 556146"/>
                <a:gd name="connsiteY609" fmla="*/ 49213 h 974726"/>
                <a:gd name="connsiteX610" fmla="*/ 44495 w 556146"/>
                <a:gd name="connsiteY610" fmla="*/ 49213 h 974726"/>
                <a:gd name="connsiteX611" fmla="*/ 44495 w 556146"/>
                <a:gd name="connsiteY611" fmla="*/ 44980 h 974726"/>
                <a:gd name="connsiteX612" fmla="*/ 81296 w 556146"/>
                <a:gd name="connsiteY612" fmla="*/ 19580 h 974726"/>
                <a:gd name="connsiteX613" fmla="*/ 87790 w 556146"/>
                <a:gd name="connsiteY613" fmla="*/ 17463 h 974726"/>
                <a:gd name="connsiteX614" fmla="*/ 272979 w 556146"/>
                <a:gd name="connsiteY614" fmla="*/ 15875 h 974726"/>
                <a:gd name="connsiteX615" fmla="*/ 272979 w 556146"/>
                <a:gd name="connsiteY615" fmla="*/ 20108 h 974726"/>
                <a:gd name="connsiteX616" fmla="*/ 270828 w 556146"/>
                <a:gd name="connsiteY616" fmla="*/ 20108 h 974726"/>
                <a:gd name="connsiteX617" fmla="*/ 219208 w 556146"/>
                <a:gd name="connsiteY617" fmla="*/ 49742 h 974726"/>
                <a:gd name="connsiteX618" fmla="*/ 214907 w 556146"/>
                <a:gd name="connsiteY618" fmla="*/ 51858 h 974726"/>
                <a:gd name="connsiteX619" fmla="*/ 212756 w 556146"/>
                <a:gd name="connsiteY619" fmla="*/ 53975 h 974726"/>
                <a:gd name="connsiteX620" fmla="*/ 212756 w 556146"/>
                <a:gd name="connsiteY620" fmla="*/ 49742 h 974726"/>
                <a:gd name="connsiteX621" fmla="*/ 214907 w 556146"/>
                <a:gd name="connsiteY621" fmla="*/ 47625 h 974726"/>
                <a:gd name="connsiteX622" fmla="*/ 262225 w 556146"/>
                <a:gd name="connsiteY622" fmla="*/ 20108 h 974726"/>
                <a:gd name="connsiteX623" fmla="*/ 272979 w 556146"/>
                <a:gd name="connsiteY623" fmla="*/ 15875 h 974726"/>
                <a:gd name="connsiteX624" fmla="*/ 119572 w 556146"/>
                <a:gd name="connsiteY624" fmla="*/ 11113 h 974726"/>
                <a:gd name="connsiteX625" fmla="*/ 121705 w 556146"/>
                <a:gd name="connsiteY625" fmla="*/ 13278 h 974726"/>
                <a:gd name="connsiteX626" fmla="*/ 121705 w 556146"/>
                <a:gd name="connsiteY626" fmla="*/ 15442 h 974726"/>
                <a:gd name="connsiteX627" fmla="*/ 76908 w 556146"/>
                <a:gd name="connsiteY627" fmla="*/ 43584 h 974726"/>
                <a:gd name="connsiteX628" fmla="*/ 66242 w 556146"/>
                <a:gd name="connsiteY628" fmla="*/ 52244 h 974726"/>
                <a:gd name="connsiteX629" fmla="*/ 55575 w 556146"/>
                <a:gd name="connsiteY629" fmla="*/ 58738 h 974726"/>
                <a:gd name="connsiteX630" fmla="*/ 53442 w 556146"/>
                <a:gd name="connsiteY630" fmla="*/ 54408 h 974726"/>
                <a:gd name="connsiteX631" fmla="*/ 64108 w 556146"/>
                <a:gd name="connsiteY631" fmla="*/ 47914 h 974726"/>
                <a:gd name="connsiteX632" fmla="*/ 115306 w 556146"/>
                <a:gd name="connsiteY632" fmla="*/ 15442 h 974726"/>
                <a:gd name="connsiteX633" fmla="*/ 119572 w 556146"/>
                <a:gd name="connsiteY633" fmla="*/ 11113 h 974726"/>
                <a:gd name="connsiteX634" fmla="*/ 240932 w 556146"/>
                <a:gd name="connsiteY634" fmla="*/ 9525 h 974726"/>
                <a:gd name="connsiteX635" fmla="*/ 249691 w 556146"/>
                <a:gd name="connsiteY635" fmla="*/ 9525 h 974726"/>
                <a:gd name="connsiteX636" fmla="*/ 251880 w 556146"/>
                <a:gd name="connsiteY636" fmla="*/ 11642 h 974726"/>
                <a:gd name="connsiteX637" fmla="*/ 249691 w 556146"/>
                <a:gd name="connsiteY637" fmla="*/ 13758 h 974726"/>
                <a:gd name="connsiteX638" fmla="*/ 240932 w 556146"/>
                <a:gd name="connsiteY638" fmla="*/ 15875 h 974726"/>
                <a:gd name="connsiteX639" fmla="*/ 192760 w 556146"/>
                <a:gd name="connsiteY639" fmla="*/ 41275 h 974726"/>
                <a:gd name="connsiteX640" fmla="*/ 190570 w 556146"/>
                <a:gd name="connsiteY640" fmla="*/ 41275 h 974726"/>
                <a:gd name="connsiteX641" fmla="*/ 190570 w 556146"/>
                <a:gd name="connsiteY641" fmla="*/ 39158 h 974726"/>
                <a:gd name="connsiteX642" fmla="*/ 232173 w 556146"/>
                <a:gd name="connsiteY642" fmla="*/ 13758 h 974726"/>
                <a:gd name="connsiteX643" fmla="*/ 240932 w 556146"/>
                <a:gd name="connsiteY643" fmla="*/ 9525 h 974726"/>
                <a:gd name="connsiteX644" fmla="*/ 152291 w 556146"/>
                <a:gd name="connsiteY644" fmla="*/ 3175 h 974726"/>
                <a:gd name="connsiteX645" fmla="*/ 154461 w 556146"/>
                <a:gd name="connsiteY645" fmla="*/ 3175 h 974726"/>
                <a:gd name="connsiteX646" fmla="*/ 154461 w 556146"/>
                <a:gd name="connsiteY646" fmla="*/ 7353 h 974726"/>
                <a:gd name="connsiteX647" fmla="*/ 145782 w 556146"/>
                <a:gd name="connsiteY647" fmla="*/ 11530 h 974726"/>
                <a:gd name="connsiteX648" fmla="*/ 102390 w 556146"/>
                <a:gd name="connsiteY648" fmla="*/ 38685 h 974726"/>
                <a:gd name="connsiteX649" fmla="*/ 93712 w 556146"/>
                <a:gd name="connsiteY649" fmla="*/ 42863 h 974726"/>
                <a:gd name="connsiteX650" fmla="*/ 91542 w 556146"/>
                <a:gd name="connsiteY650" fmla="*/ 40774 h 974726"/>
                <a:gd name="connsiteX651" fmla="*/ 91542 w 556146"/>
                <a:gd name="connsiteY651" fmla="*/ 38685 h 974726"/>
                <a:gd name="connsiteX652" fmla="*/ 134934 w 556146"/>
                <a:gd name="connsiteY652" fmla="*/ 13619 h 974726"/>
                <a:gd name="connsiteX653" fmla="*/ 143613 w 556146"/>
                <a:gd name="connsiteY653" fmla="*/ 7353 h 974726"/>
                <a:gd name="connsiteX654" fmla="*/ 152291 w 556146"/>
                <a:gd name="connsiteY654" fmla="*/ 3175 h 974726"/>
                <a:gd name="connsiteX655" fmla="*/ 219035 w 556146"/>
                <a:gd name="connsiteY655" fmla="*/ 0 h 974726"/>
                <a:gd name="connsiteX656" fmla="*/ 221170 w 556146"/>
                <a:gd name="connsiteY656" fmla="*/ 4410 h 974726"/>
                <a:gd name="connsiteX657" fmla="*/ 212631 w 556146"/>
                <a:gd name="connsiteY657" fmla="*/ 6615 h 974726"/>
                <a:gd name="connsiteX658" fmla="*/ 204091 w 556146"/>
                <a:gd name="connsiteY658" fmla="*/ 11024 h 974726"/>
                <a:gd name="connsiteX659" fmla="*/ 189146 w 556146"/>
                <a:gd name="connsiteY659" fmla="*/ 19844 h 974726"/>
                <a:gd name="connsiteX660" fmla="*/ 167797 w 556146"/>
                <a:gd name="connsiteY660" fmla="*/ 37483 h 974726"/>
                <a:gd name="connsiteX661" fmla="*/ 163527 w 556146"/>
                <a:gd name="connsiteY661" fmla="*/ 39688 h 974726"/>
                <a:gd name="connsiteX662" fmla="*/ 161392 w 556146"/>
                <a:gd name="connsiteY662" fmla="*/ 35278 h 974726"/>
                <a:gd name="connsiteX663" fmla="*/ 195551 w 556146"/>
                <a:gd name="connsiteY663" fmla="*/ 11024 h 974726"/>
                <a:gd name="connsiteX664" fmla="*/ 201956 w 556146"/>
                <a:gd name="connsiteY664" fmla="*/ 6615 h 974726"/>
                <a:gd name="connsiteX665" fmla="*/ 219035 w 556146"/>
                <a:gd name="connsiteY665" fmla="*/ 0 h 974726"/>
                <a:gd name="connsiteX666" fmla="*/ 197328 w 556146"/>
                <a:gd name="connsiteY666" fmla="*/ 0 h 974726"/>
                <a:gd name="connsiteX667" fmla="*/ 197328 w 556146"/>
                <a:gd name="connsiteY667" fmla="*/ 4384 h 974726"/>
                <a:gd name="connsiteX668" fmla="*/ 192999 w 556146"/>
                <a:gd name="connsiteY668" fmla="*/ 6577 h 974726"/>
                <a:gd name="connsiteX669" fmla="*/ 184340 w 556146"/>
                <a:gd name="connsiteY669" fmla="*/ 10961 h 974726"/>
                <a:gd name="connsiteX670" fmla="*/ 147538 w 556146"/>
                <a:gd name="connsiteY670" fmla="*/ 35076 h 974726"/>
                <a:gd name="connsiteX671" fmla="*/ 143209 w 556146"/>
                <a:gd name="connsiteY671" fmla="*/ 39461 h 974726"/>
                <a:gd name="connsiteX672" fmla="*/ 136714 w 556146"/>
                <a:gd name="connsiteY672" fmla="*/ 43846 h 974726"/>
                <a:gd name="connsiteX673" fmla="*/ 132385 w 556146"/>
                <a:gd name="connsiteY673" fmla="*/ 46038 h 974726"/>
                <a:gd name="connsiteX674" fmla="*/ 130220 w 556146"/>
                <a:gd name="connsiteY674" fmla="*/ 46038 h 974726"/>
                <a:gd name="connsiteX675" fmla="*/ 130220 w 556146"/>
                <a:gd name="connsiteY675" fmla="*/ 43846 h 974726"/>
                <a:gd name="connsiteX676" fmla="*/ 130220 w 556146"/>
                <a:gd name="connsiteY676" fmla="*/ 41653 h 974726"/>
                <a:gd name="connsiteX677" fmla="*/ 134550 w 556146"/>
                <a:gd name="connsiteY677" fmla="*/ 39461 h 974726"/>
                <a:gd name="connsiteX678" fmla="*/ 141044 w 556146"/>
                <a:gd name="connsiteY678" fmla="*/ 35076 h 974726"/>
                <a:gd name="connsiteX679" fmla="*/ 175681 w 556146"/>
                <a:gd name="connsiteY679" fmla="*/ 10961 h 974726"/>
                <a:gd name="connsiteX680" fmla="*/ 182175 w 556146"/>
                <a:gd name="connsiteY680" fmla="*/ 6577 h 974726"/>
                <a:gd name="connsiteX681" fmla="*/ 197328 w 556146"/>
                <a:gd name="connsiteY681" fmla="*/ 0 h 97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</a:cxnLst>
              <a:rect l="l" t="t" r="r" b="b"/>
              <a:pathLst>
                <a:path w="556146" h="974726">
                  <a:moveTo>
                    <a:pt x="527047" y="954088"/>
                  </a:moveTo>
                  <a:cubicBezTo>
                    <a:pt x="527047" y="954088"/>
                    <a:pt x="527047" y="954088"/>
                    <a:pt x="529164" y="954088"/>
                  </a:cubicBezTo>
                  <a:cubicBezTo>
                    <a:pt x="529164" y="954088"/>
                    <a:pt x="531280" y="956381"/>
                    <a:pt x="529164" y="958674"/>
                  </a:cubicBezTo>
                  <a:cubicBezTo>
                    <a:pt x="524930" y="963261"/>
                    <a:pt x="518580" y="965554"/>
                    <a:pt x="514347" y="970140"/>
                  </a:cubicBezTo>
                  <a:cubicBezTo>
                    <a:pt x="514347" y="970140"/>
                    <a:pt x="512230" y="972433"/>
                    <a:pt x="510114" y="972433"/>
                  </a:cubicBezTo>
                  <a:cubicBezTo>
                    <a:pt x="510114" y="974726"/>
                    <a:pt x="510114" y="974726"/>
                    <a:pt x="510114" y="974726"/>
                  </a:cubicBezTo>
                  <a:cubicBezTo>
                    <a:pt x="510114" y="974726"/>
                    <a:pt x="510114" y="974726"/>
                    <a:pt x="507997" y="974726"/>
                  </a:cubicBezTo>
                  <a:cubicBezTo>
                    <a:pt x="507997" y="974726"/>
                    <a:pt x="505880" y="972433"/>
                    <a:pt x="507997" y="970140"/>
                  </a:cubicBezTo>
                  <a:cubicBezTo>
                    <a:pt x="510114" y="967847"/>
                    <a:pt x="512230" y="967847"/>
                    <a:pt x="514347" y="965554"/>
                  </a:cubicBezTo>
                  <a:cubicBezTo>
                    <a:pt x="518580" y="960967"/>
                    <a:pt x="522814" y="958674"/>
                    <a:pt x="527047" y="954088"/>
                  </a:cubicBezTo>
                  <a:close/>
                  <a:moveTo>
                    <a:pt x="550414" y="914400"/>
                  </a:moveTo>
                  <a:cubicBezTo>
                    <a:pt x="552503" y="914400"/>
                    <a:pt x="552503" y="914400"/>
                    <a:pt x="552503" y="914400"/>
                  </a:cubicBezTo>
                  <a:cubicBezTo>
                    <a:pt x="554591" y="914400"/>
                    <a:pt x="556680" y="916548"/>
                    <a:pt x="554591" y="918696"/>
                  </a:cubicBezTo>
                  <a:cubicBezTo>
                    <a:pt x="554591" y="918696"/>
                    <a:pt x="552503" y="920844"/>
                    <a:pt x="552503" y="920844"/>
                  </a:cubicBezTo>
                  <a:cubicBezTo>
                    <a:pt x="542058" y="931583"/>
                    <a:pt x="531614" y="940174"/>
                    <a:pt x="521170" y="948765"/>
                  </a:cubicBezTo>
                  <a:cubicBezTo>
                    <a:pt x="521170" y="948765"/>
                    <a:pt x="519081" y="950913"/>
                    <a:pt x="519081" y="950913"/>
                  </a:cubicBezTo>
                  <a:cubicBezTo>
                    <a:pt x="516992" y="950913"/>
                    <a:pt x="516992" y="948765"/>
                    <a:pt x="516992" y="946617"/>
                  </a:cubicBezTo>
                  <a:cubicBezTo>
                    <a:pt x="529525" y="935878"/>
                    <a:pt x="539970" y="927287"/>
                    <a:pt x="550414" y="916548"/>
                  </a:cubicBezTo>
                  <a:cubicBezTo>
                    <a:pt x="550414" y="914400"/>
                    <a:pt x="550414" y="914400"/>
                    <a:pt x="550414" y="914400"/>
                  </a:cubicBezTo>
                  <a:close/>
                  <a:moveTo>
                    <a:pt x="548121" y="892175"/>
                  </a:moveTo>
                  <a:cubicBezTo>
                    <a:pt x="550261" y="892175"/>
                    <a:pt x="550261" y="892175"/>
                    <a:pt x="552401" y="892175"/>
                  </a:cubicBezTo>
                  <a:cubicBezTo>
                    <a:pt x="552401" y="892175"/>
                    <a:pt x="554541" y="892175"/>
                    <a:pt x="554541" y="892175"/>
                  </a:cubicBezTo>
                  <a:cubicBezTo>
                    <a:pt x="556680" y="892175"/>
                    <a:pt x="556680" y="896471"/>
                    <a:pt x="554541" y="896471"/>
                  </a:cubicBezTo>
                  <a:cubicBezTo>
                    <a:pt x="552401" y="896471"/>
                    <a:pt x="552401" y="896471"/>
                    <a:pt x="552401" y="896471"/>
                  </a:cubicBezTo>
                  <a:cubicBezTo>
                    <a:pt x="550261" y="896471"/>
                    <a:pt x="550261" y="896471"/>
                    <a:pt x="548121" y="896471"/>
                  </a:cubicBezTo>
                  <a:cubicBezTo>
                    <a:pt x="541702" y="898619"/>
                    <a:pt x="535283" y="905062"/>
                    <a:pt x="531004" y="909358"/>
                  </a:cubicBezTo>
                  <a:cubicBezTo>
                    <a:pt x="524585" y="915801"/>
                    <a:pt x="518166" y="922245"/>
                    <a:pt x="511747" y="926540"/>
                  </a:cubicBezTo>
                  <a:cubicBezTo>
                    <a:pt x="511747" y="928688"/>
                    <a:pt x="511747" y="928688"/>
                    <a:pt x="511747" y="928688"/>
                  </a:cubicBezTo>
                  <a:cubicBezTo>
                    <a:pt x="509607" y="928688"/>
                    <a:pt x="507467" y="926540"/>
                    <a:pt x="509607" y="924392"/>
                  </a:cubicBezTo>
                  <a:cubicBezTo>
                    <a:pt x="509607" y="924392"/>
                    <a:pt x="509607" y="924392"/>
                    <a:pt x="511747" y="922245"/>
                  </a:cubicBezTo>
                  <a:cubicBezTo>
                    <a:pt x="518166" y="915801"/>
                    <a:pt x="522445" y="909358"/>
                    <a:pt x="531004" y="902914"/>
                  </a:cubicBezTo>
                  <a:cubicBezTo>
                    <a:pt x="535283" y="898619"/>
                    <a:pt x="541702" y="894323"/>
                    <a:pt x="548121" y="892175"/>
                  </a:cubicBezTo>
                  <a:close/>
                  <a:moveTo>
                    <a:pt x="544457" y="874713"/>
                  </a:moveTo>
                  <a:cubicBezTo>
                    <a:pt x="544457" y="874713"/>
                    <a:pt x="544457" y="874713"/>
                    <a:pt x="546600" y="874713"/>
                  </a:cubicBezTo>
                  <a:cubicBezTo>
                    <a:pt x="546600" y="874713"/>
                    <a:pt x="548743" y="874713"/>
                    <a:pt x="548743" y="876911"/>
                  </a:cubicBezTo>
                  <a:cubicBezTo>
                    <a:pt x="548743" y="876911"/>
                    <a:pt x="546600" y="876911"/>
                    <a:pt x="546600" y="879109"/>
                  </a:cubicBezTo>
                  <a:cubicBezTo>
                    <a:pt x="533741" y="883505"/>
                    <a:pt x="523025" y="894496"/>
                    <a:pt x="510167" y="903288"/>
                  </a:cubicBezTo>
                  <a:cubicBezTo>
                    <a:pt x="510167" y="903288"/>
                    <a:pt x="510167" y="903288"/>
                    <a:pt x="508023" y="903288"/>
                  </a:cubicBezTo>
                  <a:cubicBezTo>
                    <a:pt x="508023" y="903288"/>
                    <a:pt x="505880" y="901090"/>
                    <a:pt x="508023" y="898892"/>
                  </a:cubicBezTo>
                  <a:cubicBezTo>
                    <a:pt x="508023" y="898892"/>
                    <a:pt x="510167" y="898892"/>
                    <a:pt x="510167" y="898892"/>
                  </a:cubicBezTo>
                  <a:cubicBezTo>
                    <a:pt x="520882" y="890100"/>
                    <a:pt x="531598" y="881307"/>
                    <a:pt x="544457" y="874713"/>
                  </a:cubicBezTo>
                  <a:close/>
                  <a:moveTo>
                    <a:pt x="544297" y="842963"/>
                  </a:moveTo>
                  <a:cubicBezTo>
                    <a:pt x="546456" y="842963"/>
                    <a:pt x="546456" y="842963"/>
                    <a:pt x="548615" y="842963"/>
                  </a:cubicBezTo>
                  <a:cubicBezTo>
                    <a:pt x="548615" y="842963"/>
                    <a:pt x="550774" y="842963"/>
                    <a:pt x="550774" y="842963"/>
                  </a:cubicBezTo>
                  <a:cubicBezTo>
                    <a:pt x="550774" y="842963"/>
                    <a:pt x="550774" y="842963"/>
                    <a:pt x="552933" y="842963"/>
                  </a:cubicBezTo>
                  <a:cubicBezTo>
                    <a:pt x="555092" y="842963"/>
                    <a:pt x="555092" y="847130"/>
                    <a:pt x="552933" y="847130"/>
                  </a:cubicBezTo>
                  <a:cubicBezTo>
                    <a:pt x="550774" y="847130"/>
                    <a:pt x="550774" y="847130"/>
                    <a:pt x="550774" y="847130"/>
                  </a:cubicBezTo>
                  <a:cubicBezTo>
                    <a:pt x="550774" y="847130"/>
                    <a:pt x="548615" y="847130"/>
                    <a:pt x="548615" y="847130"/>
                  </a:cubicBezTo>
                  <a:cubicBezTo>
                    <a:pt x="546456" y="847130"/>
                    <a:pt x="546456" y="847130"/>
                    <a:pt x="544297" y="847130"/>
                  </a:cubicBezTo>
                  <a:cubicBezTo>
                    <a:pt x="537820" y="849214"/>
                    <a:pt x="531343" y="855465"/>
                    <a:pt x="524866" y="859632"/>
                  </a:cubicBezTo>
                  <a:cubicBezTo>
                    <a:pt x="520548" y="863799"/>
                    <a:pt x="514071" y="870050"/>
                    <a:pt x="507594" y="874218"/>
                  </a:cubicBezTo>
                  <a:cubicBezTo>
                    <a:pt x="507594" y="876301"/>
                    <a:pt x="505435" y="876301"/>
                    <a:pt x="505435" y="876301"/>
                  </a:cubicBezTo>
                  <a:cubicBezTo>
                    <a:pt x="503276" y="876301"/>
                    <a:pt x="501117" y="874218"/>
                    <a:pt x="503276" y="872134"/>
                  </a:cubicBezTo>
                  <a:cubicBezTo>
                    <a:pt x="505435" y="872134"/>
                    <a:pt x="505435" y="870050"/>
                    <a:pt x="507594" y="870050"/>
                  </a:cubicBezTo>
                  <a:cubicBezTo>
                    <a:pt x="514071" y="863799"/>
                    <a:pt x="520548" y="857549"/>
                    <a:pt x="527025" y="853381"/>
                  </a:cubicBezTo>
                  <a:cubicBezTo>
                    <a:pt x="531343" y="849214"/>
                    <a:pt x="537820" y="845047"/>
                    <a:pt x="544297" y="842963"/>
                  </a:cubicBezTo>
                  <a:close/>
                  <a:moveTo>
                    <a:pt x="542738" y="819150"/>
                  </a:moveTo>
                  <a:cubicBezTo>
                    <a:pt x="542738" y="819150"/>
                    <a:pt x="544947" y="819150"/>
                    <a:pt x="544947" y="819150"/>
                  </a:cubicBezTo>
                  <a:cubicBezTo>
                    <a:pt x="547155" y="821298"/>
                    <a:pt x="547155" y="823446"/>
                    <a:pt x="544947" y="823446"/>
                  </a:cubicBezTo>
                  <a:cubicBezTo>
                    <a:pt x="542738" y="823446"/>
                    <a:pt x="542738" y="823446"/>
                    <a:pt x="542738" y="823446"/>
                  </a:cubicBezTo>
                  <a:cubicBezTo>
                    <a:pt x="538320" y="823446"/>
                    <a:pt x="536112" y="825594"/>
                    <a:pt x="531694" y="827741"/>
                  </a:cubicBezTo>
                  <a:cubicBezTo>
                    <a:pt x="527277" y="829889"/>
                    <a:pt x="522860" y="834185"/>
                    <a:pt x="520651" y="838481"/>
                  </a:cubicBezTo>
                  <a:cubicBezTo>
                    <a:pt x="514025" y="842776"/>
                    <a:pt x="509607" y="847072"/>
                    <a:pt x="502981" y="851367"/>
                  </a:cubicBezTo>
                  <a:cubicBezTo>
                    <a:pt x="502981" y="853515"/>
                    <a:pt x="500773" y="855663"/>
                    <a:pt x="500773" y="855663"/>
                  </a:cubicBezTo>
                  <a:cubicBezTo>
                    <a:pt x="498564" y="855663"/>
                    <a:pt x="498564" y="855663"/>
                    <a:pt x="498564" y="855663"/>
                  </a:cubicBezTo>
                  <a:cubicBezTo>
                    <a:pt x="496355" y="855663"/>
                    <a:pt x="496355" y="855663"/>
                    <a:pt x="496355" y="855663"/>
                  </a:cubicBezTo>
                  <a:cubicBezTo>
                    <a:pt x="496355" y="855663"/>
                    <a:pt x="496355" y="853515"/>
                    <a:pt x="496355" y="853515"/>
                  </a:cubicBezTo>
                  <a:cubicBezTo>
                    <a:pt x="496355" y="851367"/>
                    <a:pt x="498564" y="851367"/>
                    <a:pt x="498564" y="851367"/>
                  </a:cubicBezTo>
                  <a:cubicBezTo>
                    <a:pt x="500773" y="849220"/>
                    <a:pt x="502981" y="847072"/>
                    <a:pt x="502981" y="847072"/>
                  </a:cubicBezTo>
                  <a:cubicBezTo>
                    <a:pt x="509607" y="840628"/>
                    <a:pt x="514025" y="836333"/>
                    <a:pt x="520651" y="832037"/>
                  </a:cubicBezTo>
                  <a:cubicBezTo>
                    <a:pt x="525068" y="827741"/>
                    <a:pt x="533903" y="819150"/>
                    <a:pt x="542738" y="819150"/>
                  </a:cubicBezTo>
                  <a:close/>
                  <a:moveTo>
                    <a:pt x="546583" y="793750"/>
                  </a:moveTo>
                  <a:cubicBezTo>
                    <a:pt x="548742" y="793750"/>
                    <a:pt x="548742" y="797983"/>
                    <a:pt x="546583" y="797983"/>
                  </a:cubicBezTo>
                  <a:cubicBezTo>
                    <a:pt x="546583" y="797983"/>
                    <a:pt x="546583" y="797983"/>
                    <a:pt x="544424" y="800100"/>
                  </a:cubicBezTo>
                  <a:cubicBezTo>
                    <a:pt x="544424" y="800100"/>
                    <a:pt x="542265" y="800100"/>
                    <a:pt x="540106" y="800100"/>
                  </a:cubicBezTo>
                  <a:cubicBezTo>
                    <a:pt x="533629" y="802217"/>
                    <a:pt x="527152" y="808567"/>
                    <a:pt x="520675" y="812800"/>
                  </a:cubicBezTo>
                  <a:cubicBezTo>
                    <a:pt x="514198" y="819150"/>
                    <a:pt x="509880" y="823383"/>
                    <a:pt x="503403" y="829733"/>
                  </a:cubicBezTo>
                  <a:cubicBezTo>
                    <a:pt x="501244" y="829733"/>
                    <a:pt x="501244" y="829733"/>
                    <a:pt x="501244" y="831850"/>
                  </a:cubicBezTo>
                  <a:cubicBezTo>
                    <a:pt x="499085" y="831850"/>
                    <a:pt x="499085" y="831850"/>
                    <a:pt x="499085" y="831850"/>
                  </a:cubicBezTo>
                  <a:cubicBezTo>
                    <a:pt x="496926" y="831850"/>
                    <a:pt x="494767" y="829733"/>
                    <a:pt x="496926" y="827617"/>
                  </a:cubicBezTo>
                  <a:cubicBezTo>
                    <a:pt x="496926" y="827617"/>
                    <a:pt x="499085" y="827617"/>
                    <a:pt x="499085" y="827617"/>
                  </a:cubicBezTo>
                  <a:cubicBezTo>
                    <a:pt x="499085" y="825500"/>
                    <a:pt x="501244" y="825500"/>
                    <a:pt x="501244" y="823383"/>
                  </a:cubicBezTo>
                  <a:cubicBezTo>
                    <a:pt x="507721" y="819150"/>
                    <a:pt x="514198" y="812800"/>
                    <a:pt x="522834" y="806450"/>
                  </a:cubicBezTo>
                  <a:cubicBezTo>
                    <a:pt x="527152" y="802217"/>
                    <a:pt x="533629" y="797983"/>
                    <a:pt x="540106" y="795867"/>
                  </a:cubicBezTo>
                  <a:cubicBezTo>
                    <a:pt x="542265" y="795867"/>
                    <a:pt x="542265" y="795867"/>
                    <a:pt x="544424" y="795867"/>
                  </a:cubicBezTo>
                  <a:cubicBezTo>
                    <a:pt x="546583" y="793750"/>
                    <a:pt x="546583" y="793750"/>
                    <a:pt x="546583" y="793750"/>
                  </a:cubicBezTo>
                  <a:close/>
                  <a:moveTo>
                    <a:pt x="552414" y="763588"/>
                  </a:moveTo>
                  <a:cubicBezTo>
                    <a:pt x="552414" y="763588"/>
                    <a:pt x="554547" y="763588"/>
                    <a:pt x="554547" y="763588"/>
                  </a:cubicBezTo>
                  <a:cubicBezTo>
                    <a:pt x="556680" y="763588"/>
                    <a:pt x="556680" y="765728"/>
                    <a:pt x="554547" y="767868"/>
                  </a:cubicBezTo>
                  <a:cubicBezTo>
                    <a:pt x="554547" y="767868"/>
                    <a:pt x="552414" y="767868"/>
                    <a:pt x="552414" y="767868"/>
                  </a:cubicBezTo>
                  <a:cubicBezTo>
                    <a:pt x="548147" y="770007"/>
                    <a:pt x="546014" y="772147"/>
                    <a:pt x="541748" y="774287"/>
                  </a:cubicBezTo>
                  <a:cubicBezTo>
                    <a:pt x="539614" y="774287"/>
                    <a:pt x="539614" y="776426"/>
                    <a:pt x="537481" y="776426"/>
                  </a:cubicBezTo>
                  <a:cubicBezTo>
                    <a:pt x="522549" y="784985"/>
                    <a:pt x="509749" y="797823"/>
                    <a:pt x="494817" y="808522"/>
                  </a:cubicBezTo>
                  <a:cubicBezTo>
                    <a:pt x="494817" y="810661"/>
                    <a:pt x="494817" y="810661"/>
                    <a:pt x="492684" y="810661"/>
                  </a:cubicBezTo>
                  <a:cubicBezTo>
                    <a:pt x="492684" y="810661"/>
                    <a:pt x="492684" y="812801"/>
                    <a:pt x="492684" y="812801"/>
                  </a:cubicBezTo>
                  <a:cubicBezTo>
                    <a:pt x="492684" y="812801"/>
                    <a:pt x="490550" y="812801"/>
                    <a:pt x="490550" y="812801"/>
                  </a:cubicBezTo>
                  <a:cubicBezTo>
                    <a:pt x="490550" y="812801"/>
                    <a:pt x="488417" y="810661"/>
                    <a:pt x="490550" y="808522"/>
                  </a:cubicBezTo>
                  <a:cubicBezTo>
                    <a:pt x="490550" y="806382"/>
                    <a:pt x="492684" y="806382"/>
                    <a:pt x="492684" y="806382"/>
                  </a:cubicBezTo>
                  <a:cubicBezTo>
                    <a:pt x="507616" y="793544"/>
                    <a:pt x="522549" y="780706"/>
                    <a:pt x="537481" y="772147"/>
                  </a:cubicBezTo>
                  <a:cubicBezTo>
                    <a:pt x="539614" y="770007"/>
                    <a:pt x="541748" y="770007"/>
                    <a:pt x="541748" y="770007"/>
                  </a:cubicBezTo>
                  <a:cubicBezTo>
                    <a:pt x="546014" y="767868"/>
                    <a:pt x="548147" y="765728"/>
                    <a:pt x="552414" y="763588"/>
                  </a:cubicBezTo>
                  <a:close/>
                  <a:moveTo>
                    <a:pt x="526951" y="752475"/>
                  </a:moveTo>
                  <a:cubicBezTo>
                    <a:pt x="526951" y="752475"/>
                    <a:pt x="529115" y="752475"/>
                    <a:pt x="529115" y="752475"/>
                  </a:cubicBezTo>
                  <a:cubicBezTo>
                    <a:pt x="531280" y="752475"/>
                    <a:pt x="531280" y="756708"/>
                    <a:pt x="529115" y="756708"/>
                  </a:cubicBezTo>
                  <a:cubicBezTo>
                    <a:pt x="505303" y="765175"/>
                    <a:pt x="485820" y="779992"/>
                    <a:pt x="466337" y="792692"/>
                  </a:cubicBezTo>
                  <a:cubicBezTo>
                    <a:pt x="466337" y="794808"/>
                    <a:pt x="466337" y="794808"/>
                    <a:pt x="464172" y="794808"/>
                  </a:cubicBezTo>
                  <a:cubicBezTo>
                    <a:pt x="464172" y="794808"/>
                    <a:pt x="464172" y="796925"/>
                    <a:pt x="464172" y="796925"/>
                  </a:cubicBezTo>
                  <a:cubicBezTo>
                    <a:pt x="462007" y="796925"/>
                    <a:pt x="462007" y="796925"/>
                    <a:pt x="462007" y="796925"/>
                  </a:cubicBezTo>
                  <a:cubicBezTo>
                    <a:pt x="462007" y="796925"/>
                    <a:pt x="459842" y="796925"/>
                    <a:pt x="459842" y="794808"/>
                  </a:cubicBezTo>
                  <a:cubicBezTo>
                    <a:pt x="459842" y="794808"/>
                    <a:pt x="459842" y="792692"/>
                    <a:pt x="462007" y="792692"/>
                  </a:cubicBezTo>
                  <a:cubicBezTo>
                    <a:pt x="481490" y="777875"/>
                    <a:pt x="503138" y="760942"/>
                    <a:pt x="526951" y="752475"/>
                  </a:cubicBezTo>
                  <a:close/>
                  <a:moveTo>
                    <a:pt x="456090" y="752475"/>
                  </a:moveTo>
                  <a:cubicBezTo>
                    <a:pt x="458255" y="752475"/>
                    <a:pt x="458255" y="754618"/>
                    <a:pt x="458255" y="754618"/>
                  </a:cubicBezTo>
                  <a:cubicBezTo>
                    <a:pt x="458255" y="756761"/>
                    <a:pt x="458255" y="756761"/>
                    <a:pt x="456090" y="756761"/>
                  </a:cubicBezTo>
                  <a:cubicBezTo>
                    <a:pt x="443102" y="756761"/>
                    <a:pt x="432278" y="765334"/>
                    <a:pt x="421454" y="773907"/>
                  </a:cubicBezTo>
                  <a:cubicBezTo>
                    <a:pt x="410630" y="780336"/>
                    <a:pt x="401971" y="788909"/>
                    <a:pt x="391147" y="795338"/>
                  </a:cubicBezTo>
                  <a:cubicBezTo>
                    <a:pt x="388982" y="795338"/>
                    <a:pt x="386817" y="793195"/>
                    <a:pt x="388982" y="791052"/>
                  </a:cubicBezTo>
                  <a:cubicBezTo>
                    <a:pt x="399806" y="784622"/>
                    <a:pt x="410630" y="773907"/>
                    <a:pt x="421454" y="767477"/>
                  </a:cubicBezTo>
                  <a:cubicBezTo>
                    <a:pt x="427948" y="763191"/>
                    <a:pt x="434443" y="758905"/>
                    <a:pt x="440937" y="756761"/>
                  </a:cubicBezTo>
                  <a:cubicBezTo>
                    <a:pt x="445267" y="754618"/>
                    <a:pt x="451761" y="752475"/>
                    <a:pt x="456090" y="752475"/>
                  </a:cubicBezTo>
                  <a:close/>
                  <a:moveTo>
                    <a:pt x="432175" y="749300"/>
                  </a:moveTo>
                  <a:cubicBezTo>
                    <a:pt x="434330" y="749300"/>
                    <a:pt x="436484" y="749300"/>
                    <a:pt x="438639" y="749300"/>
                  </a:cubicBezTo>
                  <a:cubicBezTo>
                    <a:pt x="438639" y="749300"/>
                    <a:pt x="438639" y="749300"/>
                    <a:pt x="438639" y="751465"/>
                  </a:cubicBezTo>
                  <a:cubicBezTo>
                    <a:pt x="440793" y="751465"/>
                    <a:pt x="438639" y="753630"/>
                    <a:pt x="438639" y="753630"/>
                  </a:cubicBezTo>
                  <a:cubicBezTo>
                    <a:pt x="438639" y="753630"/>
                    <a:pt x="436484" y="753630"/>
                    <a:pt x="436484" y="753630"/>
                  </a:cubicBezTo>
                  <a:cubicBezTo>
                    <a:pt x="436484" y="753630"/>
                    <a:pt x="434330" y="753630"/>
                    <a:pt x="432175" y="753630"/>
                  </a:cubicBezTo>
                  <a:cubicBezTo>
                    <a:pt x="430021" y="753630"/>
                    <a:pt x="427866" y="753630"/>
                    <a:pt x="425712" y="755794"/>
                  </a:cubicBezTo>
                  <a:cubicBezTo>
                    <a:pt x="421403" y="755794"/>
                    <a:pt x="419248" y="757959"/>
                    <a:pt x="417094" y="760124"/>
                  </a:cubicBezTo>
                  <a:cubicBezTo>
                    <a:pt x="410631" y="762289"/>
                    <a:pt x="404167" y="766618"/>
                    <a:pt x="397704" y="770948"/>
                  </a:cubicBezTo>
                  <a:cubicBezTo>
                    <a:pt x="382622" y="777442"/>
                    <a:pt x="369696" y="786101"/>
                    <a:pt x="354614" y="796925"/>
                  </a:cubicBezTo>
                  <a:cubicBezTo>
                    <a:pt x="354614" y="796925"/>
                    <a:pt x="354614" y="796925"/>
                    <a:pt x="352460" y="796925"/>
                  </a:cubicBezTo>
                  <a:cubicBezTo>
                    <a:pt x="352460" y="796925"/>
                    <a:pt x="350305" y="792596"/>
                    <a:pt x="352460" y="792596"/>
                  </a:cubicBezTo>
                  <a:cubicBezTo>
                    <a:pt x="367541" y="781772"/>
                    <a:pt x="384777" y="773113"/>
                    <a:pt x="399858" y="764454"/>
                  </a:cubicBezTo>
                  <a:cubicBezTo>
                    <a:pt x="404167" y="760124"/>
                    <a:pt x="410631" y="757959"/>
                    <a:pt x="414940" y="755794"/>
                  </a:cubicBezTo>
                  <a:cubicBezTo>
                    <a:pt x="417094" y="753630"/>
                    <a:pt x="419248" y="753630"/>
                    <a:pt x="421403" y="751465"/>
                  </a:cubicBezTo>
                  <a:cubicBezTo>
                    <a:pt x="421403" y="751465"/>
                    <a:pt x="423557" y="751465"/>
                    <a:pt x="423557" y="751465"/>
                  </a:cubicBezTo>
                  <a:cubicBezTo>
                    <a:pt x="427866" y="749300"/>
                    <a:pt x="430021" y="749300"/>
                    <a:pt x="432175" y="749300"/>
                  </a:cubicBezTo>
                  <a:close/>
                  <a:moveTo>
                    <a:pt x="294198" y="748242"/>
                  </a:moveTo>
                  <a:lnTo>
                    <a:pt x="294198" y="750358"/>
                  </a:lnTo>
                  <a:cubicBezTo>
                    <a:pt x="292067" y="752475"/>
                    <a:pt x="289935" y="752475"/>
                    <a:pt x="287803" y="754592"/>
                  </a:cubicBezTo>
                  <a:cubicBezTo>
                    <a:pt x="264353" y="763058"/>
                    <a:pt x="245167" y="777875"/>
                    <a:pt x="225981" y="790575"/>
                  </a:cubicBezTo>
                  <a:cubicBezTo>
                    <a:pt x="223849" y="790575"/>
                    <a:pt x="223849" y="790575"/>
                    <a:pt x="223849" y="790575"/>
                  </a:cubicBezTo>
                  <a:cubicBezTo>
                    <a:pt x="221717" y="790575"/>
                    <a:pt x="221717" y="788458"/>
                    <a:pt x="223849" y="786342"/>
                  </a:cubicBezTo>
                  <a:cubicBezTo>
                    <a:pt x="240903" y="775758"/>
                    <a:pt x="257958" y="763058"/>
                    <a:pt x="275012" y="754592"/>
                  </a:cubicBezTo>
                  <a:cubicBezTo>
                    <a:pt x="281408" y="752475"/>
                    <a:pt x="287803" y="750358"/>
                    <a:pt x="294198" y="748242"/>
                  </a:cubicBezTo>
                  <a:close/>
                  <a:moveTo>
                    <a:pt x="503541" y="747713"/>
                  </a:moveTo>
                  <a:cubicBezTo>
                    <a:pt x="505713" y="747713"/>
                    <a:pt x="507886" y="747713"/>
                    <a:pt x="510058" y="749878"/>
                  </a:cubicBezTo>
                  <a:cubicBezTo>
                    <a:pt x="512230" y="752043"/>
                    <a:pt x="510058" y="754207"/>
                    <a:pt x="507886" y="754207"/>
                  </a:cubicBezTo>
                  <a:cubicBezTo>
                    <a:pt x="507886" y="754207"/>
                    <a:pt x="507886" y="754207"/>
                    <a:pt x="507886" y="752043"/>
                  </a:cubicBezTo>
                  <a:cubicBezTo>
                    <a:pt x="505713" y="752043"/>
                    <a:pt x="505713" y="752043"/>
                    <a:pt x="503541" y="752043"/>
                  </a:cubicBezTo>
                  <a:cubicBezTo>
                    <a:pt x="501368" y="752043"/>
                    <a:pt x="494851" y="754207"/>
                    <a:pt x="492679" y="756372"/>
                  </a:cubicBezTo>
                  <a:cubicBezTo>
                    <a:pt x="483989" y="758537"/>
                    <a:pt x="477472" y="765031"/>
                    <a:pt x="468783" y="769361"/>
                  </a:cubicBezTo>
                  <a:cubicBezTo>
                    <a:pt x="457921" y="778020"/>
                    <a:pt x="444887" y="786679"/>
                    <a:pt x="434025" y="795338"/>
                  </a:cubicBezTo>
                  <a:cubicBezTo>
                    <a:pt x="434025" y="795338"/>
                    <a:pt x="431853" y="795338"/>
                    <a:pt x="431853" y="795338"/>
                  </a:cubicBezTo>
                  <a:cubicBezTo>
                    <a:pt x="429680" y="795338"/>
                    <a:pt x="429680" y="793173"/>
                    <a:pt x="431853" y="791009"/>
                  </a:cubicBezTo>
                  <a:cubicBezTo>
                    <a:pt x="444887" y="782349"/>
                    <a:pt x="457921" y="771526"/>
                    <a:pt x="470955" y="762867"/>
                  </a:cubicBezTo>
                  <a:cubicBezTo>
                    <a:pt x="477472" y="760702"/>
                    <a:pt x="481817" y="756372"/>
                    <a:pt x="488334" y="752043"/>
                  </a:cubicBezTo>
                  <a:cubicBezTo>
                    <a:pt x="490507" y="752043"/>
                    <a:pt x="492679" y="749878"/>
                    <a:pt x="494851" y="749878"/>
                  </a:cubicBezTo>
                  <a:cubicBezTo>
                    <a:pt x="497024" y="747713"/>
                    <a:pt x="501368" y="747713"/>
                    <a:pt x="503541" y="747713"/>
                  </a:cubicBezTo>
                  <a:close/>
                  <a:moveTo>
                    <a:pt x="368221" y="747713"/>
                  </a:moveTo>
                  <a:cubicBezTo>
                    <a:pt x="368221" y="747713"/>
                    <a:pt x="368221" y="747713"/>
                    <a:pt x="370376" y="747713"/>
                  </a:cubicBezTo>
                  <a:cubicBezTo>
                    <a:pt x="372530" y="747713"/>
                    <a:pt x="372530" y="752031"/>
                    <a:pt x="368221" y="752031"/>
                  </a:cubicBezTo>
                  <a:cubicBezTo>
                    <a:pt x="366067" y="752031"/>
                    <a:pt x="361758" y="754190"/>
                    <a:pt x="359603" y="754190"/>
                  </a:cubicBezTo>
                  <a:cubicBezTo>
                    <a:pt x="355294" y="756349"/>
                    <a:pt x="350985" y="758508"/>
                    <a:pt x="348831" y="760667"/>
                  </a:cubicBezTo>
                  <a:cubicBezTo>
                    <a:pt x="342368" y="764985"/>
                    <a:pt x="335904" y="769303"/>
                    <a:pt x="329441" y="773621"/>
                  </a:cubicBezTo>
                  <a:cubicBezTo>
                    <a:pt x="316514" y="780098"/>
                    <a:pt x="303587" y="788734"/>
                    <a:pt x="292815" y="795211"/>
                  </a:cubicBezTo>
                  <a:cubicBezTo>
                    <a:pt x="290660" y="797370"/>
                    <a:pt x="288506" y="797370"/>
                    <a:pt x="286351" y="799529"/>
                  </a:cubicBezTo>
                  <a:cubicBezTo>
                    <a:pt x="284197" y="799529"/>
                    <a:pt x="284197" y="799529"/>
                    <a:pt x="284197" y="799529"/>
                  </a:cubicBezTo>
                  <a:cubicBezTo>
                    <a:pt x="284197" y="799529"/>
                    <a:pt x="284197" y="801688"/>
                    <a:pt x="284197" y="801688"/>
                  </a:cubicBezTo>
                  <a:cubicBezTo>
                    <a:pt x="282042" y="801688"/>
                    <a:pt x="282042" y="799529"/>
                    <a:pt x="282042" y="799529"/>
                  </a:cubicBezTo>
                  <a:cubicBezTo>
                    <a:pt x="282042" y="797370"/>
                    <a:pt x="282042" y="797370"/>
                    <a:pt x="282042" y="797370"/>
                  </a:cubicBezTo>
                  <a:cubicBezTo>
                    <a:pt x="284197" y="795211"/>
                    <a:pt x="284197" y="795211"/>
                    <a:pt x="284197" y="795211"/>
                  </a:cubicBezTo>
                  <a:cubicBezTo>
                    <a:pt x="299278" y="786575"/>
                    <a:pt x="314359" y="775780"/>
                    <a:pt x="331595" y="767144"/>
                  </a:cubicBezTo>
                  <a:cubicBezTo>
                    <a:pt x="338059" y="762826"/>
                    <a:pt x="344522" y="758508"/>
                    <a:pt x="350985" y="754190"/>
                  </a:cubicBezTo>
                  <a:cubicBezTo>
                    <a:pt x="357449" y="752031"/>
                    <a:pt x="361758" y="747713"/>
                    <a:pt x="368221" y="747713"/>
                  </a:cubicBezTo>
                  <a:close/>
                  <a:moveTo>
                    <a:pt x="333251" y="747713"/>
                  </a:moveTo>
                  <a:cubicBezTo>
                    <a:pt x="335428" y="747713"/>
                    <a:pt x="335428" y="747713"/>
                    <a:pt x="335428" y="747713"/>
                  </a:cubicBezTo>
                  <a:cubicBezTo>
                    <a:pt x="337605" y="747713"/>
                    <a:pt x="337605" y="749878"/>
                    <a:pt x="335428" y="752043"/>
                  </a:cubicBezTo>
                  <a:cubicBezTo>
                    <a:pt x="335428" y="752043"/>
                    <a:pt x="333251" y="752043"/>
                    <a:pt x="333251" y="754207"/>
                  </a:cubicBezTo>
                  <a:cubicBezTo>
                    <a:pt x="309302" y="765031"/>
                    <a:pt x="287531" y="780185"/>
                    <a:pt x="265760" y="793173"/>
                  </a:cubicBezTo>
                  <a:cubicBezTo>
                    <a:pt x="263582" y="795338"/>
                    <a:pt x="263582" y="795338"/>
                    <a:pt x="263582" y="795338"/>
                  </a:cubicBezTo>
                  <a:cubicBezTo>
                    <a:pt x="263582" y="795338"/>
                    <a:pt x="263582" y="795338"/>
                    <a:pt x="261405" y="793173"/>
                  </a:cubicBezTo>
                  <a:cubicBezTo>
                    <a:pt x="261405" y="793173"/>
                    <a:pt x="261405" y="791009"/>
                    <a:pt x="263582" y="791009"/>
                  </a:cubicBezTo>
                  <a:cubicBezTo>
                    <a:pt x="283177" y="778020"/>
                    <a:pt x="302771" y="765031"/>
                    <a:pt x="324542" y="754207"/>
                  </a:cubicBezTo>
                  <a:cubicBezTo>
                    <a:pt x="326720" y="752043"/>
                    <a:pt x="331074" y="749878"/>
                    <a:pt x="333251" y="747713"/>
                  </a:cubicBezTo>
                  <a:close/>
                  <a:moveTo>
                    <a:pt x="481523" y="746125"/>
                  </a:moveTo>
                  <a:cubicBezTo>
                    <a:pt x="481523" y="746125"/>
                    <a:pt x="481523" y="748242"/>
                    <a:pt x="483655" y="748242"/>
                  </a:cubicBezTo>
                  <a:cubicBezTo>
                    <a:pt x="483655" y="748242"/>
                    <a:pt x="483655" y="748242"/>
                    <a:pt x="483655" y="750358"/>
                  </a:cubicBezTo>
                  <a:cubicBezTo>
                    <a:pt x="483655" y="750358"/>
                    <a:pt x="481523" y="750358"/>
                    <a:pt x="481523" y="750358"/>
                  </a:cubicBezTo>
                  <a:cubicBezTo>
                    <a:pt x="479392" y="752475"/>
                    <a:pt x="477260" y="752475"/>
                    <a:pt x="475128" y="754592"/>
                  </a:cubicBezTo>
                  <a:cubicBezTo>
                    <a:pt x="451678" y="765175"/>
                    <a:pt x="432492" y="782108"/>
                    <a:pt x="413306" y="796925"/>
                  </a:cubicBezTo>
                  <a:cubicBezTo>
                    <a:pt x="413306" y="796925"/>
                    <a:pt x="413306" y="796925"/>
                    <a:pt x="411174" y="796925"/>
                  </a:cubicBezTo>
                  <a:cubicBezTo>
                    <a:pt x="409042" y="796925"/>
                    <a:pt x="409042" y="796925"/>
                    <a:pt x="409042" y="796925"/>
                  </a:cubicBezTo>
                  <a:cubicBezTo>
                    <a:pt x="409042" y="794808"/>
                    <a:pt x="409042" y="794808"/>
                    <a:pt x="409042" y="794808"/>
                  </a:cubicBezTo>
                  <a:cubicBezTo>
                    <a:pt x="428228" y="779992"/>
                    <a:pt x="445283" y="765175"/>
                    <a:pt x="464469" y="754592"/>
                  </a:cubicBezTo>
                  <a:cubicBezTo>
                    <a:pt x="466601" y="752475"/>
                    <a:pt x="470864" y="752475"/>
                    <a:pt x="472996" y="750358"/>
                  </a:cubicBezTo>
                  <a:cubicBezTo>
                    <a:pt x="475128" y="750358"/>
                    <a:pt x="477260" y="748242"/>
                    <a:pt x="477260" y="748242"/>
                  </a:cubicBezTo>
                  <a:cubicBezTo>
                    <a:pt x="479392" y="748242"/>
                    <a:pt x="479392" y="748242"/>
                    <a:pt x="479392" y="748242"/>
                  </a:cubicBezTo>
                  <a:cubicBezTo>
                    <a:pt x="481523" y="748242"/>
                    <a:pt x="481523" y="746125"/>
                    <a:pt x="481523" y="746125"/>
                  </a:cubicBezTo>
                  <a:close/>
                  <a:moveTo>
                    <a:pt x="396145" y="746125"/>
                  </a:moveTo>
                  <a:cubicBezTo>
                    <a:pt x="398328" y="746125"/>
                    <a:pt x="398328" y="746125"/>
                    <a:pt x="398328" y="746125"/>
                  </a:cubicBezTo>
                  <a:cubicBezTo>
                    <a:pt x="398328" y="746125"/>
                    <a:pt x="400510" y="746125"/>
                    <a:pt x="400510" y="746125"/>
                  </a:cubicBezTo>
                  <a:cubicBezTo>
                    <a:pt x="400510" y="746125"/>
                    <a:pt x="400510" y="746125"/>
                    <a:pt x="402693" y="746125"/>
                  </a:cubicBezTo>
                  <a:cubicBezTo>
                    <a:pt x="402693" y="748242"/>
                    <a:pt x="402693" y="748242"/>
                    <a:pt x="400510" y="750358"/>
                  </a:cubicBezTo>
                  <a:cubicBezTo>
                    <a:pt x="400510" y="750358"/>
                    <a:pt x="398328" y="750358"/>
                    <a:pt x="398328" y="750358"/>
                  </a:cubicBezTo>
                  <a:cubicBezTo>
                    <a:pt x="398328" y="752475"/>
                    <a:pt x="396145" y="752475"/>
                    <a:pt x="396145" y="752475"/>
                  </a:cubicBezTo>
                  <a:cubicBezTo>
                    <a:pt x="393962" y="752475"/>
                    <a:pt x="391779" y="754592"/>
                    <a:pt x="387413" y="756708"/>
                  </a:cubicBezTo>
                  <a:cubicBezTo>
                    <a:pt x="363402" y="767292"/>
                    <a:pt x="341574" y="782108"/>
                    <a:pt x="319746" y="796925"/>
                  </a:cubicBezTo>
                  <a:cubicBezTo>
                    <a:pt x="319746" y="796925"/>
                    <a:pt x="317563" y="796925"/>
                    <a:pt x="317563" y="796925"/>
                  </a:cubicBezTo>
                  <a:cubicBezTo>
                    <a:pt x="317563" y="796925"/>
                    <a:pt x="315380" y="794808"/>
                    <a:pt x="317563" y="792692"/>
                  </a:cubicBezTo>
                  <a:cubicBezTo>
                    <a:pt x="337208" y="779992"/>
                    <a:pt x="356854" y="767292"/>
                    <a:pt x="378682" y="756708"/>
                  </a:cubicBezTo>
                  <a:cubicBezTo>
                    <a:pt x="380865" y="754592"/>
                    <a:pt x="385231" y="752475"/>
                    <a:pt x="387413" y="752475"/>
                  </a:cubicBezTo>
                  <a:cubicBezTo>
                    <a:pt x="389596" y="750358"/>
                    <a:pt x="393962" y="748242"/>
                    <a:pt x="396145" y="746125"/>
                  </a:cubicBezTo>
                  <a:close/>
                  <a:moveTo>
                    <a:pt x="331673" y="673100"/>
                  </a:moveTo>
                  <a:cubicBezTo>
                    <a:pt x="333845" y="673100"/>
                    <a:pt x="336017" y="677379"/>
                    <a:pt x="331673" y="677379"/>
                  </a:cubicBezTo>
                  <a:cubicBezTo>
                    <a:pt x="305604" y="688078"/>
                    <a:pt x="281708" y="707335"/>
                    <a:pt x="257812" y="722313"/>
                  </a:cubicBezTo>
                  <a:cubicBezTo>
                    <a:pt x="229571" y="739430"/>
                    <a:pt x="203503" y="754408"/>
                    <a:pt x="175262" y="771525"/>
                  </a:cubicBezTo>
                  <a:cubicBezTo>
                    <a:pt x="173090" y="771525"/>
                    <a:pt x="170917" y="769385"/>
                    <a:pt x="173090" y="767246"/>
                  </a:cubicBezTo>
                  <a:cubicBezTo>
                    <a:pt x="201330" y="750128"/>
                    <a:pt x="229571" y="735151"/>
                    <a:pt x="255640" y="718033"/>
                  </a:cubicBezTo>
                  <a:cubicBezTo>
                    <a:pt x="279536" y="703056"/>
                    <a:pt x="303432" y="683798"/>
                    <a:pt x="331673" y="675240"/>
                  </a:cubicBezTo>
                  <a:cubicBezTo>
                    <a:pt x="331673" y="675240"/>
                    <a:pt x="331673" y="673100"/>
                    <a:pt x="331673" y="673100"/>
                  </a:cubicBezTo>
                  <a:close/>
                  <a:moveTo>
                    <a:pt x="358699" y="638175"/>
                  </a:moveTo>
                  <a:cubicBezTo>
                    <a:pt x="360852" y="638175"/>
                    <a:pt x="363005" y="642488"/>
                    <a:pt x="360852" y="642488"/>
                  </a:cubicBezTo>
                  <a:cubicBezTo>
                    <a:pt x="343627" y="648958"/>
                    <a:pt x="330708" y="659741"/>
                    <a:pt x="317789" y="668368"/>
                  </a:cubicBezTo>
                  <a:cubicBezTo>
                    <a:pt x="302717" y="676994"/>
                    <a:pt x="287645" y="687777"/>
                    <a:pt x="272572" y="696403"/>
                  </a:cubicBezTo>
                  <a:cubicBezTo>
                    <a:pt x="242428" y="713656"/>
                    <a:pt x="210131" y="733066"/>
                    <a:pt x="179987" y="750319"/>
                  </a:cubicBezTo>
                  <a:cubicBezTo>
                    <a:pt x="179987" y="752475"/>
                    <a:pt x="179987" y="752475"/>
                    <a:pt x="177833" y="752475"/>
                  </a:cubicBezTo>
                  <a:cubicBezTo>
                    <a:pt x="175680" y="752475"/>
                    <a:pt x="175680" y="752475"/>
                    <a:pt x="175680" y="750319"/>
                  </a:cubicBezTo>
                  <a:cubicBezTo>
                    <a:pt x="175680" y="750319"/>
                    <a:pt x="175680" y="748162"/>
                    <a:pt x="175680" y="748162"/>
                  </a:cubicBezTo>
                  <a:cubicBezTo>
                    <a:pt x="179987" y="746005"/>
                    <a:pt x="184293" y="743849"/>
                    <a:pt x="186446" y="741692"/>
                  </a:cubicBezTo>
                  <a:cubicBezTo>
                    <a:pt x="216590" y="724439"/>
                    <a:pt x="244581" y="707186"/>
                    <a:pt x="272572" y="689934"/>
                  </a:cubicBezTo>
                  <a:cubicBezTo>
                    <a:pt x="287645" y="681307"/>
                    <a:pt x="302717" y="672681"/>
                    <a:pt x="317789" y="661898"/>
                  </a:cubicBezTo>
                  <a:cubicBezTo>
                    <a:pt x="330708" y="653271"/>
                    <a:pt x="343627" y="644645"/>
                    <a:pt x="358699" y="640332"/>
                  </a:cubicBezTo>
                  <a:cubicBezTo>
                    <a:pt x="358699" y="638175"/>
                    <a:pt x="358699" y="638175"/>
                    <a:pt x="358699" y="638175"/>
                  </a:cubicBezTo>
                  <a:close/>
                  <a:moveTo>
                    <a:pt x="404190" y="596900"/>
                  </a:moveTo>
                  <a:cubicBezTo>
                    <a:pt x="404190" y="596900"/>
                    <a:pt x="404190" y="596900"/>
                    <a:pt x="406337" y="596900"/>
                  </a:cubicBezTo>
                  <a:cubicBezTo>
                    <a:pt x="406337" y="596900"/>
                    <a:pt x="408484" y="596900"/>
                    <a:pt x="408484" y="596900"/>
                  </a:cubicBezTo>
                  <a:cubicBezTo>
                    <a:pt x="408484" y="596900"/>
                    <a:pt x="410630" y="596900"/>
                    <a:pt x="410630" y="596900"/>
                  </a:cubicBezTo>
                  <a:cubicBezTo>
                    <a:pt x="410630" y="599048"/>
                    <a:pt x="410630" y="601196"/>
                    <a:pt x="408484" y="601196"/>
                  </a:cubicBezTo>
                  <a:cubicBezTo>
                    <a:pt x="406337" y="601196"/>
                    <a:pt x="406337" y="601196"/>
                    <a:pt x="406337" y="601196"/>
                  </a:cubicBezTo>
                  <a:cubicBezTo>
                    <a:pt x="406337" y="601196"/>
                    <a:pt x="406337" y="601196"/>
                    <a:pt x="404190" y="601196"/>
                  </a:cubicBezTo>
                  <a:cubicBezTo>
                    <a:pt x="404190" y="601196"/>
                    <a:pt x="402043" y="601196"/>
                    <a:pt x="402043" y="601196"/>
                  </a:cubicBezTo>
                  <a:cubicBezTo>
                    <a:pt x="397750" y="601196"/>
                    <a:pt x="395603" y="603344"/>
                    <a:pt x="393456" y="605491"/>
                  </a:cubicBezTo>
                  <a:cubicBezTo>
                    <a:pt x="391310" y="607639"/>
                    <a:pt x="387016" y="607639"/>
                    <a:pt x="382723" y="609787"/>
                  </a:cubicBezTo>
                  <a:cubicBezTo>
                    <a:pt x="376282" y="614083"/>
                    <a:pt x="367695" y="618378"/>
                    <a:pt x="361255" y="622674"/>
                  </a:cubicBezTo>
                  <a:cubicBezTo>
                    <a:pt x="346228" y="631265"/>
                    <a:pt x="331201" y="639856"/>
                    <a:pt x="316174" y="650595"/>
                  </a:cubicBezTo>
                  <a:cubicBezTo>
                    <a:pt x="290413" y="663482"/>
                    <a:pt x="266799" y="680664"/>
                    <a:pt x="241038" y="695699"/>
                  </a:cubicBezTo>
                  <a:cubicBezTo>
                    <a:pt x="236744" y="697847"/>
                    <a:pt x="230304" y="702143"/>
                    <a:pt x="226011" y="706438"/>
                  </a:cubicBezTo>
                  <a:cubicBezTo>
                    <a:pt x="223864" y="706438"/>
                    <a:pt x="223864" y="706438"/>
                    <a:pt x="223864" y="706438"/>
                  </a:cubicBezTo>
                  <a:cubicBezTo>
                    <a:pt x="223864" y="706438"/>
                    <a:pt x="223864" y="706438"/>
                    <a:pt x="221717" y="704290"/>
                  </a:cubicBezTo>
                  <a:cubicBezTo>
                    <a:pt x="221717" y="702143"/>
                    <a:pt x="221717" y="702143"/>
                    <a:pt x="223864" y="702143"/>
                  </a:cubicBezTo>
                  <a:cubicBezTo>
                    <a:pt x="223864" y="702143"/>
                    <a:pt x="223864" y="702143"/>
                    <a:pt x="223864" y="699995"/>
                  </a:cubicBezTo>
                  <a:cubicBezTo>
                    <a:pt x="230304" y="697847"/>
                    <a:pt x="234598" y="693551"/>
                    <a:pt x="241038" y="691404"/>
                  </a:cubicBezTo>
                  <a:cubicBezTo>
                    <a:pt x="249625" y="684960"/>
                    <a:pt x="258212" y="680664"/>
                    <a:pt x="264652" y="674221"/>
                  </a:cubicBezTo>
                  <a:cubicBezTo>
                    <a:pt x="283973" y="663482"/>
                    <a:pt x="301147" y="652743"/>
                    <a:pt x="318320" y="642004"/>
                  </a:cubicBezTo>
                  <a:cubicBezTo>
                    <a:pt x="335494" y="633413"/>
                    <a:pt x="350522" y="622674"/>
                    <a:pt x="367695" y="614083"/>
                  </a:cubicBezTo>
                  <a:cubicBezTo>
                    <a:pt x="374136" y="609787"/>
                    <a:pt x="382723" y="605491"/>
                    <a:pt x="391310" y="601196"/>
                  </a:cubicBezTo>
                  <a:cubicBezTo>
                    <a:pt x="395603" y="599048"/>
                    <a:pt x="399897" y="596900"/>
                    <a:pt x="404190" y="596900"/>
                  </a:cubicBezTo>
                  <a:close/>
                  <a:moveTo>
                    <a:pt x="431737" y="552450"/>
                  </a:moveTo>
                  <a:cubicBezTo>
                    <a:pt x="431737" y="552450"/>
                    <a:pt x="433884" y="552450"/>
                    <a:pt x="433884" y="552450"/>
                  </a:cubicBezTo>
                  <a:cubicBezTo>
                    <a:pt x="436030" y="552450"/>
                    <a:pt x="436030" y="556746"/>
                    <a:pt x="433884" y="556746"/>
                  </a:cubicBezTo>
                  <a:cubicBezTo>
                    <a:pt x="431737" y="556746"/>
                    <a:pt x="431737" y="556746"/>
                    <a:pt x="431737" y="556746"/>
                  </a:cubicBezTo>
                  <a:cubicBezTo>
                    <a:pt x="427443" y="556746"/>
                    <a:pt x="423150" y="558894"/>
                    <a:pt x="418856" y="561041"/>
                  </a:cubicBezTo>
                  <a:cubicBezTo>
                    <a:pt x="412416" y="565337"/>
                    <a:pt x="408123" y="567485"/>
                    <a:pt x="401682" y="571780"/>
                  </a:cubicBezTo>
                  <a:cubicBezTo>
                    <a:pt x="390949" y="580372"/>
                    <a:pt x="382362" y="586815"/>
                    <a:pt x="371628" y="593258"/>
                  </a:cubicBezTo>
                  <a:cubicBezTo>
                    <a:pt x="354454" y="603997"/>
                    <a:pt x="337280" y="614736"/>
                    <a:pt x="320106" y="623328"/>
                  </a:cubicBezTo>
                  <a:cubicBezTo>
                    <a:pt x="315813" y="625475"/>
                    <a:pt x="311519" y="627623"/>
                    <a:pt x="309373" y="629771"/>
                  </a:cubicBezTo>
                  <a:cubicBezTo>
                    <a:pt x="302932" y="634067"/>
                    <a:pt x="296492" y="638362"/>
                    <a:pt x="290052" y="640510"/>
                  </a:cubicBezTo>
                  <a:cubicBezTo>
                    <a:pt x="283612" y="644806"/>
                    <a:pt x="279318" y="646954"/>
                    <a:pt x="275025" y="649101"/>
                  </a:cubicBezTo>
                  <a:cubicBezTo>
                    <a:pt x="266438" y="653397"/>
                    <a:pt x="257851" y="657693"/>
                    <a:pt x="251411" y="661988"/>
                  </a:cubicBezTo>
                  <a:cubicBezTo>
                    <a:pt x="249264" y="661988"/>
                    <a:pt x="249264" y="661988"/>
                    <a:pt x="249264" y="661988"/>
                  </a:cubicBezTo>
                  <a:cubicBezTo>
                    <a:pt x="247117" y="661988"/>
                    <a:pt x="247117" y="659840"/>
                    <a:pt x="249264" y="657693"/>
                  </a:cubicBezTo>
                  <a:cubicBezTo>
                    <a:pt x="253557" y="655545"/>
                    <a:pt x="257851" y="653397"/>
                    <a:pt x="259998" y="651249"/>
                  </a:cubicBezTo>
                  <a:cubicBezTo>
                    <a:pt x="268585" y="646954"/>
                    <a:pt x="277172" y="642658"/>
                    <a:pt x="285759" y="638362"/>
                  </a:cubicBezTo>
                  <a:cubicBezTo>
                    <a:pt x="292199" y="634067"/>
                    <a:pt x="296492" y="631919"/>
                    <a:pt x="300786" y="629771"/>
                  </a:cubicBezTo>
                  <a:cubicBezTo>
                    <a:pt x="305079" y="627623"/>
                    <a:pt x="309373" y="625475"/>
                    <a:pt x="311519" y="623328"/>
                  </a:cubicBezTo>
                  <a:cubicBezTo>
                    <a:pt x="313666" y="621180"/>
                    <a:pt x="315813" y="621180"/>
                    <a:pt x="317960" y="619032"/>
                  </a:cubicBezTo>
                  <a:cubicBezTo>
                    <a:pt x="322253" y="619032"/>
                    <a:pt x="326547" y="616884"/>
                    <a:pt x="328693" y="614736"/>
                  </a:cubicBezTo>
                  <a:cubicBezTo>
                    <a:pt x="343720" y="606145"/>
                    <a:pt x="358748" y="597554"/>
                    <a:pt x="371628" y="588963"/>
                  </a:cubicBezTo>
                  <a:cubicBezTo>
                    <a:pt x="382362" y="582519"/>
                    <a:pt x="393095" y="573928"/>
                    <a:pt x="403829" y="565337"/>
                  </a:cubicBezTo>
                  <a:cubicBezTo>
                    <a:pt x="410269" y="561041"/>
                    <a:pt x="416710" y="558894"/>
                    <a:pt x="421003" y="554598"/>
                  </a:cubicBezTo>
                  <a:cubicBezTo>
                    <a:pt x="425297" y="554598"/>
                    <a:pt x="427443" y="552450"/>
                    <a:pt x="431737" y="552450"/>
                  </a:cubicBezTo>
                  <a:close/>
                  <a:moveTo>
                    <a:pt x="441257" y="523875"/>
                  </a:moveTo>
                  <a:cubicBezTo>
                    <a:pt x="443406" y="523875"/>
                    <a:pt x="445555" y="526030"/>
                    <a:pt x="443406" y="526030"/>
                  </a:cubicBezTo>
                  <a:cubicBezTo>
                    <a:pt x="439108" y="536802"/>
                    <a:pt x="428361" y="543265"/>
                    <a:pt x="419764" y="547574"/>
                  </a:cubicBezTo>
                  <a:cubicBezTo>
                    <a:pt x="411168" y="554038"/>
                    <a:pt x="400421" y="558347"/>
                    <a:pt x="391824" y="564810"/>
                  </a:cubicBezTo>
                  <a:cubicBezTo>
                    <a:pt x="376780" y="573428"/>
                    <a:pt x="361735" y="582046"/>
                    <a:pt x="346691" y="590664"/>
                  </a:cubicBezTo>
                  <a:cubicBezTo>
                    <a:pt x="344541" y="592818"/>
                    <a:pt x="340243" y="594973"/>
                    <a:pt x="338094" y="597127"/>
                  </a:cubicBezTo>
                  <a:cubicBezTo>
                    <a:pt x="333795" y="599282"/>
                    <a:pt x="329497" y="601436"/>
                    <a:pt x="327348" y="603591"/>
                  </a:cubicBezTo>
                  <a:cubicBezTo>
                    <a:pt x="323049" y="605745"/>
                    <a:pt x="318751" y="607900"/>
                    <a:pt x="314452" y="610054"/>
                  </a:cubicBezTo>
                  <a:cubicBezTo>
                    <a:pt x="312303" y="612209"/>
                    <a:pt x="310154" y="612209"/>
                    <a:pt x="310154" y="612209"/>
                  </a:cubicBezTo>
                  <a:cubicBezTo>
                    <a:pt x="310154" y="614363"/>
                    <a:pt x="308004" y="614363"/>
                    <a:pt x="308004" y="614363"/>
                  </a:cubicBezTo>
                  <a:cubicBezTo>
                    <a:pt x="308004" y="614363"/>
                    <a:pt x="305855" y="612209"/>
                    <a:pt x="305855" y="610054"/>
                  </a:cubicBezTo>
                  <a:cubicBezTo>
                    <a:pt x="305855" y="610054"/>
                    <a:pt x="305855" y="610054"/>
                    <a:pt x="308004" y="610054"/>
                  </a:cubicBezTo>
                  <a:cubicBezTo>
                    <a:pt x="308004" y="610054"/>
                    <a:pt x="308004" y="607900"/>
                    <a:pt x="308004" y="607900"/>
                  </a:cubicBezTo>
                  <a:cubicBezTo>
                    <a:pt x="314452" y="605745"/>
                    <a:pt x="318751" y="603591"/>
                    <a:pt x="323049" y="599282"/>
                  </a:cubicBezTo>
                  <a:cubicBezTo>
                    <a:pt x="327348" y="597127"/>
                    <a:pt x="331646" y="594973"/>
                    <a:pt x="335944" y="592818"/>
                  </a:cubicBezTo>
                  <a:cubicBezTo>
                    <a:pt x="338094" y="590664"/>
                    <a:pt x="340243" y="590664"/>
                    <a:pt x="344541" y="588509"/>
                  </a:cubicBezTo>
                  <a:cubicBezTo>
                    <a:pt x="346691" y="586355"/>
                    <a:pt x="348840" y="584200"/>
                    <a:pt x="350989" y="584200"/>
                  </a:cubicBezTo>
                  <a:cubicBezTo>
                    <a:pt x="363884" y="577737"/>
                    <a:pt x="374631" y="569119"/>
                    <a:pt x="385377" y="562656"/>
                  </a:cubicBezTo>
                  <a:cubicBezTo>
                    <a:pt x="396123" y="556192"/>
                    <a:pt x="404720" y="551883"/>
                    <a:pt x="415466" y="545420"/>
                  </a:cubicBezTo>
                  <a:cubicBezTo>
                    <a:pt x="424063" y="538956"/>
                    <a:pt x="434809" y="534648"/>
                    <a:pt x="441257" y="523875"/>
                  </a:cubicBezTo>
                  <a:close/>
                  <a:moveTo>
                    <a:pt x="462446" y="495300"/>
                  </a:moveTo>
                  <a:cubicBezTo>
                    <a:pt x="464605" y="495300"/>
                    <a:pt x="464605" y="499666"/>
                    <a:pt x="462446" y="499666"/>
                  </a:cubicBezTo>
                  <a:cubicBezTo>
                    <a:pt x="462446" y="499666"/>
                    <a:pt x="460287" y="501849"/>
                    <a:pt x="460287" y="501849"/>
                  </a:cubicBezTo>
                  <a:cubicBezTo>
                    <a:pt x="425743" y="517128"/>
                    <a:pt x="393358" y="541139"/>
                    <a:pt x="363132" y="562967"/>
                  </a:cubicBezTo>
                  <a:cubicBezTo>
                    <a:pt x="360973" y="562967"/>
                    <a:pt x="360973" y="565150"/>
                    <a:pt x="358814" y="565150"/>
                  </a:cubicBezTo>
                  <a:cubicBezTo>
                    <a:pt x="358814" y="565150"/>
                    <a:pt x="356655" y="565150"/>
                    <a:pt x="356655" y="565150"/>
                  </a:cubicBezTo>
                  <a:cubicBezTo>
                    <a:pt x="356655" y="562967"/>
                    <a:pt x="356655" y="562967"/>
                    <a:pt x="356655" y="560785"/>
                  </a:cubicBezTo>
                  <a:cubicBezTo>
                    <a:pt x="360973" y="558602"/>
                    <a:pt x="363132" y="558602"/>
                    <a:pt x="365291" y="556419"/>
                  </a:cubicBezTo>
                  <a:cubicBezTo>
                    <a:pt x="397676" y="534591"/>
                    <a:pt x="427902" y="510580"/>
                    <a:pt x="462446" y="495300"/>
                  </a:cubicBezTo>
                  <a:close/>
                  <a:moveTo>
                    <a:pt x="462473" y="471488"/>
                  </a:moveTo>
                  <a:cubicBezTo>
                    <a:pt x="464605" y="471488"/>
                    <a:pt x="464605" y="475784"/>
                    <a:pt x="462473" y="475784"/>
                  </a:cubicBezTo>
                  <a:cubicBezTo>
                    <a:pt x="462473" y="475784"/>
                    <a:pt x="462473" y="475784"/>
                    <a:pt x="460342" y="475784"/>
                  </a:cubicBezTo>
                  <a:cubicBezTo>
                    <a:pt x="456078" y="475784"/>
                    <a:pt x="449683" y="480079"/>
                    <a:pt x="445419" y="482227"/>
                  </a:cubicBezTo>
                  <a:cubicBezTo>
                    <a:pt x="439024" y="484375"/>
                    <a:pt x="432628" y="488671"/>
                    <a:pt x="428365" y="490819"/>
                  </a:cubicBezTo>
                  <a:cubicBezTo>
                    <a:pt x="415574" y="497262"/>
                    <a:pt x="404915" y="503705"/>
                    <a:pt x="394256" y="508001"/>
                  </a:cubicBezTo>
                  <a:cubicBezTo>
                    <a:pt x="394256" y="508001"/>
                    <a:pt x="394256" y="508001"/>
                    <a:pt x="392124" y="508001"/>
                  </a:cubicBezTo>
                  <a:cubicBezTo>
                    <a:pt x="389992" y="508001"/>
                    <a:pt x="389992" y="505853"/>
                    <a:pt x="392124" y="503705"/>
                  </a:cubicBezTo>
                  <a:cubicBezTo>
                    <a:pt x="392124" y="503705"/>
                    <a:pt x="394256" y="503705"/>
                    <a:pt x="394256" y="503705"/>
                  </a:cubicBezTo>
                  <a:cubicBezTo>
                    <a:pt x="407047" y="497262"/>
                    <a:pt x="417706" y="490819"/>
                    <a:pt x="430496" y="484375"/>
                  </a:cubicBezTo>
                  <a:cubicBezTo>
                    <a:pt x="436892" y="482227"/>
                    <a:pt x="443287" y="480079"/>
                    <a:pt x="447551" y="475784"/>
                  </a:cubicBezTo>
                  <a:cubicBezTo>
                    <a:pt x="451814" y="473636"/>
                    <a:pt x="456078" y="471488"/>
                    <a:pt x="462473" y="471488"/>
                  </a:cubicBezTo>
                  <a:close/>
                  <a:moveTo>
                    <a:pt x="476165" y="444500"/>
                  </a:moveTo>
                  <a:cubicBezTo>
                    <a:pt x="478323" y="444500"/>
                    <a:pt x="478323" y="444500"/>
                    <a:pt x="478323" y="444500"/>
                  </a:cubicBezTo>
                  <a:cubicBezTo>
                    <a:pt x="478323" y="444500"/>
                    <a:pt x="480480" y="444500"/>
                    <a:pt x="480480" y="444500"/>
                  </a:cubicBezTo>
                  <a:cubicBezTo>
                    <a:pt x="480480" y="446617"/>
                    <a:pt x="480480" y="448733"/>
                    <a:pt x="478323" y="448733"/>
                  </a:cubicBezTo>
                  <a:cubicBezTo>
                    <a:pt x="478323" y="448733"/>
                    <a:pt x="478323" y="448733"/>
                    <a:pt x="476165" y="448733"/>
                  </a:cubicBezTo>
                  <a:cubicBezTo>
                    <a:pt x="469693" y="448733"/>
                    <a:pt x="465379" y="452967"/>
                    <a:pt x="458906" y="455083"/>
                  </a:cubicBezTo>
                  <a:cubicBezTo>
                    <a:pt x="454592" y="459317"/>
                    <a:pt x="448119" y="463550"/>
                    <a:pt x="441647" y="465667"/>
                  </a:cubicBezTo>
                  <a:cubicBezTo>
                    <a:pt x="428703" y="472017"/>
                    <a:pt x="415759" y="478367"/>
                    <a:pt x="402814" y="486833"/>
                  </a:cubicBezTo>
                  <a:cubicBezTo>
                    <a:pt x="402814" y="486833"/>
                    <a:pt x="400657" y="486833"/>
                    <a:pt x="400657" y="486833"/>
                  </a:cubicBezTo>
                  <a:cubicBezTo>
                    <a:pt x="400657" y="486833"/>
                    <a:pt x="398500" y="488950"/>
                    <a:pt x="398500" y="488950"/>
                  </a:cubicBezTo>
                  <a:cubicBezTo>
                    <a:pt x="398500" y="488950"/>
                    <a:pt x="398500" y="486833"/>
                    <a:pt x="398500" y="486833"/>
                  </a:cubicBezTo>
                  <a:cubicBezTo>
                    <a:pt x="396342" y="486833"/>
                    <a:pt x="396342" y="484717"/>
                    <a:pt x="398500" y="484717"/>
                  </a:cubicBezTo>
                  <a:cubicBezTo>
                    <a:pt x="398500" y="482600"/>
                    <a:pt x="398500" y="482600"/>
                    <a:pt x="398500" y="482600"/>
                  </a:cubicBezTo>
                  <a:cubicBezTo>
                    <a:pt x="402814" y="482600"/>
                    <a:pt x="404972" y="480483"/>
                    <a:pt x="407129" y="480483"/>
                  </a:cubicBezTo>
                  <a:cubicBezTo>
                    <a:pt x="417916" y="474133"/>
                    <a:pt x="430860" y="465667"/>
                    <a:pt x="443805" y="459317"/>
                  </a:cubicBezTo>
                  <a:cubicBezTo>
                    <a:pt x="450277" y="457200"/>
                    <a:pt x="456749" y="452967"/>
                    <a:pt x="463221" y="448733"/>
                  </a:cubicBezTo>
                  <a:cubicBezTo>
                    <a:pt x="467536" y="446617"/>
                    <a:pt x="471851" y="444500"/>
                    <a:pt x="476165" y="444500"/>
                  </a:cubicBezTo>
                  <a:close/>
                  <a:moveTo>
                    <a:pt x="495165" y="404813"/>
                  </a:moveTo>
                  <a:cubicBezTo>
                    <a:pt x="495165" y="404813"/>
                    <a:pt x="495165" y="404813"/>
                    <a:pt x="497347" y="404813"/>
                  </a:cubicBezTo>
                  <a:cubicBezTo>
                    <a:pt x="499530" y="404813"/>
                    <a:pt x="499530" y="409099"/>
                    <a:pt x="497347" y="409099"/>
                  </a:cubicBezTo>
                  <a:cubicBezTo>
                    <a:pt x="495165" y="409099"/>
                    <a:pt x="495165" y="409099"/>
                    <a:pt x="495165" y="409099"/>
                  </a:cubicBezTo>
                  <a:cubicBezTo>
                    <a:pt x="492982" y="409099"/>
                    <a:pt x="490799" y="409099"/>
                    <a:pt x="486433" y="411243"/>
                  </a:cubicBezTo>
                  <a:cubicBezTo>
                    <a:pt x="484250" y="411243"/>
                    <a:pt x="479885" y="415529"/>
                    <a:pt x="475519" y="415529"/>
                  </a:cubicBezTo>
                  <a:cubicBezTo>
                    <a:pt x="468971" y="419815"/>
                    <a:pt x="462422" y="424101"/>
                    <a:pt x="455874" y="426245"/>
                  </a:cubicBezTo>
                  <a:cubicBezTo>
                    <a:pt x="442777" y="434817"/>
                    <a:pt x="429680" y="441247"/>
                    <a:pt x="416583" y="447676"/>
                  </a:cubicBezTo>
                  <a:cubicBezTo>
                    <a:pt x="416583" y="447676"/>
                    <a:pt x="414400" y="447676"/>
                    <a:pt x="414400" y="447676"/>
                  </a:cubicBezTo>
                  <a:cubicBezTo>
                    <a:pt x="412217" y="447676"/>
                    <a:pt x="412217" y="445533"/>
                    <a:pt x="414400" y="443390"/>
                  </a:cubicBezTo>
                  <a:cubicBezTo>
                    <a:pt x="414400" y="443390"/>
                    <a:pt x="416583" y="443390"/>
                    <a:pt x="416583" y="441247"/>
                  </a:cubicBezTo>
                  <a:cubicBezTo>
                    <a:pt x="431863" y="434817"/>
                    <a:pt x="444960" y="428388"/>
                    <a:pt x="458057" y="421958"/>
                  </a:cubicBezTo>
                  <a:cubicBezTo>
                    <a:pt x="464605" y="417672"/>
                    <a:pt x="471154" y="413386"/>
                    <a:pt x="479885" y="409099"/>
                  </a:cubicBezTo>
                  <a:cubicBezTo>
                    <a:pt x="482068" y="409099"/>
                    <a:pt x="484250" y="406956"/>
                    <a:pt x="488616" y="406956"/>
                  </a:cubicBezTo>
                  <a:cubicBezTo>
                    <a:pt x="490799" y="404813"/>
                    <a:pt x="492982" y="404813"/>
                    <a:pt x="495165" y="404813"/>
                  </a:cubicBezTo>
                  <a:close/>
                  <a:moveTo>
                    <a:pt x="486253" y="385763"/>
                  </a:moveTo>
                  <a:cubicBezTo>
                    <a:pt x="488418" y="385763"/>
                    <a:pt x="488418" y="390129"/>
                    <a:pt x="486253" y="390129"/>
                  </a:cubicBezTo>
                  <a:cubicBezTo>
                    <a:pt x="473265" y="392312"/>
                    <a:pt x="462441" y="396677"/>
                    <a:pt x="451617" y="403226"/>
                  </a:cubicBezTo>
                  <a:cubicBezTo>
                    <a:pt x="440793" y="407591"/>
                    <a:pt x="432134" y="414140"/>
                    <a:pt x="421310" y="420688"/>
                  </a:cubicBezTo>
                  <a:cubicBezTo>
                    <a:pt x="419145" y="420688"/>
                    <a:pt x="416980" y="416323"/>
                    <a:pt x="419145" y="416323"/>
                  </a:cubicBezTo>
                  <a:cubicBezTo>
                    <a:pt x="419145" y="416323"/>
                    <a:pt x="421310" y="414140"/>
                    <a:pt x="421310" y="414140"/>
                  </a:cubicBezTo>
                  <a:cubicBezTo>
                    <a:pt x="442958" y="403226"/>
                    <a:pt x="462441" y="387946"/>
                    <a:pt x="486253" y="385763"/>
                  </a:cubicBezTo>
                  <a:close/>
                  <a:moveTo>
                    <a:pt x="69817" y="350838"/>
                  </a:moveTo>
                  <a:cubicBezTo>
                    <a:pt x="71948" y="350838"/>
                    <a:pt x="74080" y="355204"/>
                    <a:pt x="71948" y="355204"/>
                  </a:cubicBezTo>
                  <a:cubicBezTo>
                    <a:pt x="67685" y="359569"/>
                    <a:pt x="63421" y="361752"/>
                    <a:pt x="57026" y="363935"/>
                  </a:cubicBezTo>
                  <a:cubicBezTo>
                    <a:pt x="54894" y="366118"/>
                    <a:pt x="50630" y="368301"/>
                    <a:pt x="46367" y="370483"/>
                  </a:cubicBezTo>
                  <a:cubicBezTo>
                    <a:pt x="33576" y="374849"/>
                    <a:pt x="20785" y="381398"/>
                    <a:pt x="5863" y="383580"/>
                  </a:cubicBezTo>
                  <a:cubicBezTo>
                    <a:pt x="3731" y="383580"/>
                    <a:pt x="3731" y="385763"/>
                    <a:pt x="1599" y="385763"/>
                  </a:cubicBezTo>
                  <a:cubicBezTo>
                    <a:pt x="-533" y="385763"/>
                    <a:pt x="-533" y="381398"/>
                    <a:pt x="1599" y="381398"/>
                  </a:cubicBezTo>
                  <a:cubicBezTo>
                    <a:pt x="1599" y="381398"/>
                    <a:pt x="1599" y="381398"/>
                    <a:pt x="3731" y="381398"/>
                  </a:cubicBezTo>
                  <a:cubicBezTo>
                    <a:pt x="5863" y="379215"/>
                    <a:pt x="5863" y="379215"/>
                    <a:pt x="7994" y="379215"/>
                  </a:cubicBezTo>
                  <a:cubicBezTo>
                    <a:pt x="22917" y="374849"/>
                    <a:pt x="37840" y="370483"/>
                    <a:pt x="50630" y="363935"/>
                  </a:cubicBezTo>
                  <a:cubicBezTo>
                    <a:pt x="54894" y="361752"/>
                    <a:pt x="59158" y="359569"/>
                    <a:pt x="61289" y="357387"/>
                  </a:cubicBezTo>
                  <a:cubicBezTo>
                    <a:pt x="65553" y="355204"/>
                    <a:pt x="67685" y="353021"/>
                    <a:pt x="69817" y="353021"/>
                  </a:cubicBezTo>
                  <a:cubicBezTo>
                    <a:pt x="69817" y="353021"/>
                    <a:pt x="69817" y="350838"/>
                    <a:pt x="69817" y="350838"/>
                  </a:cubicBezTo>
                  <a:close/>
                  <a:moveTo>
                    <a:pt x="492982" y="347663"/>
                  </a:moveTo>
                  <a:cubicBezTo>
                    <a:pt x="495165" y="347663"/>
                    <a:pt x="497347" y="347663"/>
                    <a:pt x="497347" y="347663"/>
                  </a:cubicBezTo>
                  <a:cubicBezTo>
                    <a:pt x="499530" y="347663"/>
                    <a:pt x="499530" y="349746"/>
                    <a:pt x="499530" y="351830"/>
                  </a:cubicBezTo>
                  <a:cubicBezTo>
                    <a:pt x="499530" y="351830"/>
                    <a:pt x="499530" y="351830"/>
                    <a:pt x="497347" y="353914"/>
                  </a:cubicBezTo>
                  <a:cubicBezTo>
                    <a:pt x="495165" y="353914"/>
                    <a:pt x="495165" y="353914"/>
                    <a:pt x="495165" y="353914"/>
                  </a:cubicBezTo>
                  <a:cubicBezTo>
                    <a:pt x="495165" y="353914"/>
                    <a:pt x="492982" y="353914"/>
                    <a:pt x="492982" y="353914"/>
                  </a:cubicBezTo>
                  <a:cubicBezTo>
                    <a:pt x="492982" y="353914"/>
                    <a:pt x="492982" y="351830"/>
                    <a:pt x="492982" y="351830"/>
                  </a:cubicBezTo>
                  <a:cubicBezTo>
                    <a:pt x="484251" y="353914"/>
                    <a:pt x="473336" y="360165"/>
                    <a:pt x="464605" y="364332"/>
                  </a:cubicBezTo>
                  <a:cubicBezTo>
                    <a:pt x="453691" y="368499"/>
                    <a:pt x="444960" y="374750"/>
                    <a:pt x="434046" y="381001"/>
                  </a:cubicBezTo>
                  <a:cubicBezTo>
                    <a:pt x="431863" y="381001"/>
                    <a:pt x="429680" y="378918"/>
                    <a:pt x="431863" y="376834"/>
                  </a:cubicBezTo>
                  <a:cubicBezTo>
                    <a:pt x="442777" y="370583"/>
                    <a:pt x="453691" y="364332"/>
                    <a:pt x="464605" y="360165"/>
                  </a:cubicBezTo>
                  <a:cubicBezTo>
                    <a:pt x="473336" y="353914"/>
                    <a:pt x="484251" y="349746"/>
                    <a:pt x="492982" y="347663"/>
                  </a:cubicBezTo>
                  <a:close/>
                  <a:moveTo>
                    <a:pt x="76691" y="338138"/>
                  </a:moveTo>
                  <a:cubicBezTo>
                    <a:pt x="76691" y="338138"/>
                    <a:pt x="76691" y="338138"/>
                    <a:pt x="78842" y="338138"/>
                  </a:cubicBezTo>
                  <a:cubicBezTo>
                    <a:pt x="78842" y="340292"/>
                    <a:pt x="78842" y="342447"/>
                    <a:pt x="76691" y="342447"/>
                  </a:cubicBezTo>
                  <a:cubicBezTo>
                    <a:pt x="76691" y="342447"/>
                    <a:pt x="74541" y="344601"/>
                    <a:pt x="72390" y="344601"/>
                  </a:cubicBezTo>
                  <a:cubicBezTo>
                    <a:pt x="68088" y="344601"/>
                    <a:pt x="65937" y="346756"/>
                    <a:pt x="61636" y="346756"/>
                  </a:cubicBezTo>
                  <a:cubicBezTo>
                    <a:pt x="57334" y="348910"/>
                    <a:pt x="50882" y="348910"/>
                    <a:pt x="44429" y="351065"/>
                  </a:cubicBezTo>
                  <a:cubicBezTo>
                    <a:pt x="35826" y="355374"/>
                    <a:pt x="22921" y="357529"/>
                    <a:pt x="16469" y="368301"/>
                  </a:cubicBezTo>
                  <a:cubicBezTo>
                    <a:pt x="16469" y="368301"/>
                    <a:pt x="16469" y="368301"/>
                    <a:pt x="14318" y="368301"/>
                  </a:cubicBezTo>
                  <a:cubicBezTo>
                    <a:pt x="12167" y="366147"/>
                    <a:pt x="12167" y="366147"/>
                    <a:pt x="14318" y="366147"/>
                  </a:cubicBezTo>
                  <a:cubicBezTo>
                    <a:pt x="14318" y="363992"/>
                    <a:pt x="16469" y="361838"/>
                    <a:pt x="16469" y="361838"/>
                  </a:cubicBezTo>
                  <a:cubicBezTo>
                    <a:pt x="22921" y="355374"/>
                    <a:pt x="33675" y="351065"/>
                    <a:pt x="42279" y="346756"/>
                  </a:cubicBezTo>
                  <a:cubicBezTo>
                    <a:pt x="48731" y="344601"/>
                    <a:pt x="57334" y="342447"/>
                    <a:pt x="65937" y="340292"/>
                  </a:cubicBezTo>
                  <a:cubicBezTo>
                    <a:pt x="70239" y="340292"/>
                    <a:pt x="72390" y="340292"/>
                    <a:pt x="76691" y="338138"/>
                  </a:cubicBezTo>
                  <a:close/>
                  <a:moveTo>
                    <a:pt x="92553" y="317500"/>
                  </a:moveTo>
                  <a:cubicBezTo>
                    <a:pt x="92553" y="317500"/>
                    <a:pt x="92553" y="317500"/>
                    <a:pt x="94718" y="317500"/>
                  </a:cubicBezTo>
                  <a:cubicBezTo>
                    <a:pt x="94718" y="317500"/>
                    <a:pt x="94718" y="319617"/>
                    <a:pt x="92553" y="321733"/>
                  </a:cubicBezTo>
                  <a:cubicBezTo>
                    <a:pt x="92553" y="321733"/>
                    <a:pt x="90389" y="321733"/>
                    <a:pt x="88224" y="323850"/>
                  </a:cubicBezTo>
                  <a:cubicBezTo>
                    <a:pt x="86059" y="323850"/>
                    <a:pt x="81730" y="325967"/>
                    <a:pt x="79565" y="325967"/>
                  </a:cubicBezTo>
                  <a:cubicBezTo>
                    <a:pt x="62246" y="332317"/>
                    <a:pt x="44928" y="340783"/>
                    <a:pt x="27610" y="349250"/>
                  </a:cubicBezTo>
                  <a:cubicBezTo>
                    <a:pt x="25445" y="349250"/>
                    <a:pt x="25445" y="349250"/>
                    <a:pt x="25445" y="349250"/>
                  </a:cubicBezTo>
                  <a:cubicBezTo>
                    <a:pt x="25445" y="349250"/>
                    <a:pt x="23280" y="347133"/>
                    <a:pt x="25445" y="345017"/>
                  </a:cubicBezTo>
                  <a:cubicBezTo>
                    <a:pt x="29775" y="342900"/>
                    <a:pt x="34104" y="340783"/>
                    <a:pt x="38434" y="338667"/>
                  </a:cubicBezTo>
                  <a:cubicBezTo>
                    <a:pt x="53587" y="332317"/>
                    <a:pt x="68741" y="325967"/>
                    <a:pt x="86059" y="319617"/>
                  </a:cubicBezTo>
                  <a:cubicBezTo>
                    <a:pt x="88224" y="319617"/>
                    <a:pt x="90389" y="317500"/>
                    <a:pt x="92553" y="317500"/>
                  </a:cubicBezTo>
                  <a:close/>
                  <a:moveTo>
                    <a:pt x="508486" y="307975"/>
                  </a:moveTo>
                  <a:cubicBezTo>
                    <a:pt x="508486" y="307975"/>
                    <a:pt x="510643" y="307975"/>
                    <a:pt x="510643" y="310115"/>
                  </a:cubicBezTo>
                  <a:cubicBezTo>
                    <a:pt x="510643" y="312254"/>
                    <a:pt x="510643" y="314394"/>
                    <a:pt x="508486" y="314394"/>
                  </a:cubicBezTo>
                  <a:cubicBezTo>
                    <a:pt x="508486" y="314394"/>
                    <a:pt x="508486" y="316534"/>
                    <a:pt x="506328" y="316534"/>
                  </a:cubicBezTo>
                  <a:cubicBezTo>
                    <a:pt x="506328" y="316534"/>
                    <a:pt x="504171" y="314394"/>
                    <a:pt x="504171" y="312254"/>
                  </a:cubicBezTo>
                  <a:cubicBezTo>
                    <a:pt x="504171" y="314394"/>
                    <a:pt x="502014" y="314394"/>
                    <a:pt x="499856" y="314394"/>
                  </a:cubicBezTo>
                  <a:cubicBezTo>
                    <a:pt x="499856" y="314394"/>
                    <a:pt x="497699" y="316534"/>
                    <a:pt x="495542" y="316534"/>
                  </a:cubicBezTo>
                  <a:cubicBezTo>
                    <a:pt x="473968" y="327232"/>
                    <a:pt x="452394" y="342210"/>
                    <a:pt x="430820" y="355048"/>
                  </a:cubicBezTo>
                  <a:cubicBezTo>
                    <a:pt x="430820" y="357188"/>
                    <a:pt x="430820" y="357188"/>
                    <a:pt x="430820" y="357188"/>
                  </a:cubicBezTo>
                  <a:cubicBezTo>
                    <a:pt x="428663" y="357188"/>
                    <a:pt x="426505" y="352909"/>
                    <a:pt x="428663" y="352909"/>
                  </a:cubicBezTo>
                  <a:cubicBezTo>
                    <a:pt x="450236" y="337931"/>
                    <a:pt x="471810" y="320813"/>
                    <a:pt x="497699" y="312254"/>
                  </a:cubicBezTo>
                  <a:cubicBezTo>
                    <a:pt x="497699" y="312254"/>
                    <a:pt x="499856" y="310115"/>
                    <a:pt x="502014" y="310115"/>
                  </a:cubicBezTo>
                  <a:cubicBezTo>
                    <a:pt x="504171" y="310115"/>
                    <a:pt x="506328" y="307975"/>
                    <a:pt x="508486" y="307975"/>
                  </a:cubicBezTo>
                  <a:close/>
                  <a:moveTo>
                    <a:pt x="481954" y="293688"/>
                  </a:moveTo>
                  <a:cubicBezTo>
                    <a:pt x="484108" y="293688"/>
                    <a:pt x="486263" y="295771"/>
                    <a:pt x="486263" y="297855"/>
                  </a:cubicBezTo>
                  <a:cubicBezTo>
                    <a:pt x="488417" y="297855"/>
                    <a:pt x="486263" y="299939"/>
                    <a:pt x="484108" y="299939"/>
                  </a:cubicBezTo>
                  <a:cubicBezTo>
                    <a:pt x="484108" y="297855"/>
                    <a:pt x="481954" y="297855"/>
                    <a:pt x="481954" y="297855"/>
                  </a:cubicBezTo>
                  <a:cubicBezTo>
                    <a:pt x="475490" y="297855"/>
                    <a:pt x="436710" y="324942"/>
                    <a:pt x="432401" y="327026"/>
                  </a:cubicBezTo>
                  <a:cubicBezTo>
                    <a:pt x="432401" y="327026"/>
                    <a:pt x="430247" y="327026"/>
                    <a:pt x="430247" y="327026"/>
                  </a:cubicBezTo>
                  <a:cubicBezTo>
                    <a:pt x="428092" y="327026"/>
                    <a:pt x="428092" y="324942"/>
                    <a:pt x="430247" y="322859"/>
                  </a:cubicBezTo>
                  <a:cubicBezTo>
                    <a:pt x="438865" y="316608"/>
                    <a:pt x="449637" y="310357"/>
                    <a:pt x="460409" y="304106"/>
                  </a:cubicBezTo>
                  <a:cubicBezTo>
                    <a:pt x="464718" y="302022"/>
                    <a:pt x="471182" y="297855"/>
                    <a:pt x="477645" y="295771"/>
                  </a:cubicBezTo>
                  <a:cubicBezTo>
                    <a:pt x="479799" y="295771"/>
                    <a:pt x="481954" y="293688"/>
                    <a:pt x="481954" y="293688"/>
                  </a:cubicBezTo>
                  <a:close/>
                  <a:moveTo>
                    <a:pt x="488879" y="269875"/>
                  </a:moveTo>
                  <a:cubicBezTo>
                    <a:pt x="488879" y="269875"/>
                    <a:pt x="491029" y="269875"/>
                    <a:pt x="491029" y="269875"/>
                  </a:cubicBezTo>
                  <a:cubicBezTo>
                    <a:pt x="491029" y="269875"/>
                    <a:pt x="493180" y="269875"/>
                    <a:pt x="493180" y="271992"/>
                  </a:cubicBezTo>
                  <a:cubicBezTo>
                    <a:pt x="491029" y="274108"/>
                    <a:pt x="491029" y="274108"/>
                    <a:pt x="488879" y="276225"/>
                  </a:cubicBezTo>
                  <a:cubicBezTo>
                    <a:pt x="486728" y="276225"/>
                    <a:pt x="486728" y="276225"/>
                    <a:pt x="486728" y="274108"/>
                  </a:cubicBezTo>
                  <a:cubicBezTo>
                    <a:pt x="465220" y="282575"/>
                    <a:pt x="448013" y="295275"/>
                    <a:pt x="430807" y="305858"/>
                  </a:cubicBezTo>
                  <a:cubicBezTo>
                    <a:pt x="428656" y="305858"/>
                    <a:pt x="428656" y="307975"/>
                    <a:pt x="428656" y="307975"/>
                  </a:cubicBezTo>
                  <a:cubicBezTo>
                    <a:pt x="426505" y="307975"/>
                    <a:pt x="426505" y="303742"/>
                    <a:pt x="428656" y="303742"/>
                  </a:cubicBezTo>
                  <a:cubicBezTo>
                    <a:pt x="448013" y="291042"/>
                    <a:pt x="467371" y="276225"/>
                    <a:pt x="488879" y="269875"/>
                  </a:cubicBezTo>
                  <a:close/>
                  <a:moveTo>
                    <a:pt x="490502" y="239713"/>
                  </a:moveTo>
                  <a:cubicBezTo>
                    <a:pt x="490502" y="239713"/>
                    <a:pt x="492635" y="239713"/>
                    <a:pt x="492635" y="239713"/>
                  </a:cubicBezTo>
                  <a:cubicBezTo>
                    <a:pt x="492635" y="239713"/>
                    <a:pt x="494768" y="239713"/>
                    <a:pt x="494768" y="239713"/>
                  </a:cubicBezTo>
                  <a:cubicBezTo>
                    <a:pt x="494768" y="241830"/>
                    <a:pt x="494768" y="243946"/>
                    <a:pt x="492635" y="243946"/>
                  </a:cubicBezTo>
                  <a:cubicBezTo>
                    <a:pt x="492635" y="243946"/>
                    <a:pt x="490502" y="243946"/>
                    <a:pt x="490502" y="243946"/>
                  </a:cubicBezTo>
                  <a:cubicBezTo>
                    <a:pt x="479836" y="243946"/>
                    <a:pt x="469170" y="250296"/>
                    <a:pt x="460637" y="256646"/>
                  </a:cubicBezTo>
                  <a:cubicBezTo>
                    <a:pt x="449971" y="262996"/>
                    <a:pt x="441438" y="271463"/>
                    <a:pt x="430772" y="277813"/>
                  </a:cubicBezTo>
                  <a:cubicBezTo>
                    <a:pt x="428638" y="277813"/>
                    <a:pt x="426505" y="273580"/>
                    <a:pt x="428638" y="273580"/>
                  </a:cubicBezTo>
                  <a:cubicBezTo>
                    <a:pt x="439305" y="267230"/>
                    <a:pt x="449971" y="258763"/>
                    <a:pt x="460637" y="252413"/>
                  </a:cubicBezTo>
                  <a:cubicBezTo>
                    <a:pt x="469170" y="246063"/>
                    <a:pt x="479836" y="239713"/>
                    <a:pt x="490502" y="239713"/>
                  </a:cubicBezTo>
                  <a:close/>
                  <a:moveTo>
                    <a:pt x="473265" y="222250"/>
                  </a:moveTo>
                  <a:cubicBezTo>
                    <a:pt x="475430" y="222250"/>
                    <a:pt x="477594" y="222250"/>
                    <a:pt x="481924" y="222250"/>
                  </a:cubicBezTo>
                  <a:cubicBezTo>
                    <a:pt x="481924" y="222250"/>
                    <a:pt x="484089" y="222250"/>
                    <a:pt x="484089" y="222250"/>
                  </a:cubicBezTo>
                  <a:cubicBezTo>
                    <a:pt x="484089" y="222250"/>
                    <a:pt x="486253" y="222250"/>
                    <a:pt x="486253" y="222250"/>
                  </a:cubicBezTo>
                  <a:cubicBezTo>
                    <a:pt x="488418" y="224398"/>
                    <a:pt x="486253" y="226546"/>
                    <a:pt x="486253" y="226546"/>
                  </a:cubicBezTo>
                  <a:cubicBezTo>
                    <a:pt x="486253" y="226546"/>
                    <a:pt x="486253" y="226546"/>
                    <a:pt x="484089" y="226546"/>
                  </a:cubicBezTo>
                  <a:cubicBezTo>
                    <a:pt x="484089" y="226546"/>
                    <a:pt x="481924" y="226546"/>
                    <a:pt x="479759" y="226546"/>
                  </a:cubicBezTo>
                  <a:cubicBezTo>
                    <a:pt x="477594" y="226546"/>
                    <a:pt x="473265" y="226546"/>
                    <a:pt x="471100" y="228693"/>
                  </a:cubicBezTo>
                  <a:cubicBezTo>
                    <a:pt x="464606" y="230841"/>
                    <a:pt x="458111" y="235137"/>
                    <a:pt x="451617" y="239432"/>
                  </a:cubicBezTo>
                  <a:cubicBezTo>
                    <a:pt x="440793" y="245876"/>
                    <a:pt x="432134" y="252319"/>
                    <a:pt x="421310" y="258763"/>
                  </a:cubicBezTo>
                  <a:cubicBezTo>
                    <a:pt x="419145" y="258763"/>
                    <a:pt x="416980" y="256615"/>
                    <a:pt x="419145" y="254467"/>
                  </a:cubicBezTo>
                  <a:cubicBezTo>
                    <a:pt x="429969" y="248024"/>
                    <a:pt x="440793" y="239432"/>
                    <a:pt x="453782" y="232989"/>
                  </a:cubicBezTo>
                  <a:cubicBezTo>
                    <a:pt x="460276" y="228693"/>
                    <a:pt x="466770" y="224398"/>
                    <a:pt x="473265" y="222250"/>
                  </a:cubicBezTo>
                  <a:close/>
                  <a:moveTo>
                    <a:pt x="470823" y="193675"/>
                  </a:moveTo>
                  <a:cubicBezTo>
                    <a:pt x="472984" y="193675"/>
                    <a:pt x="472984" y="193675"/>
                    <a:pt x="475144" y="193675"/>
                  </a:cubicBezTo>
                  <a:cubicBezTo>
                    <a:pt x="477305" y="193675"/>
                    <a:pt x="475144" y="197961"/>
                    <a:pt x="472984" y="197961"/>
                  </a:cubicBezTo>
                  <a:cubicBezTo>
                    <a:pt x="472984" y="197961"/>
                    <a:pt x="472984" y="197961"/>
                    <a:pt x="470823" y="197961"/>
                  </a:cubicBezTo>
                  <a:cubicBezTo>
                    <a:pt x="468662" y="197961"/>
                    <a:pt x="466501" y="200104"/>
                    <a:pt x="464341" y="200104"/>
                  </a:cubicBezTo>
                  <a:cubicBezTo>
                    <a:pt x="462180" y="202247"/>
                    <a:pt x="460019" y="204391"/>
                    <a:pt x="455697" y="204391"/>
                  </a:cubicBezTo>
                  <a:cubicBezTo>
                    <a:pt x="451376" y="208677"/>
                    <a:pt x="444894" y="212963"/>
                    <a:pt x="438411" y="215106"/>
                  </a:cubicBezTo>
                  <a:cubicBezTo>
                    <a:pt x="429768" y="221536"/>
                    <a:pt x="418964" y="227965"/>
                    <a:pt x="410321" y="232252"/>
                  </a:cubicBezTo>
                  <a:cubicBezTo>
                    <a:pt x="408160" y="234395"/>
                    <a:pt x="406000" y="234395"/>
                    <a:pt x="406000" y="236538"/>
                  </a:cubicBezTo>
                  <a:cubicBezTo>
                    <a:pt x="406000" y="236538"/>
                    <a:pt x="403839" y="236538"/>
                    <a:pt x="403839" y="236538"/>
                  </a:cubicBezTo>
                  <a:cubicBezTo>
                    <a:pt x="403839" y="236538"/>
                    <a:pt x="403839" y="236538"/>
                    <a:pt x="401678" y="236538"/>
                  </a:cubicBezTo>
                  <a:cubicBezTo>
                    <a:pt x="401678" y="236538"/>
                    <a:pt x="399517" y="234395"/>
                    <a:pt x="401678" y="232252"/>
                  </a:cubicBezTo>
                  <a:cubicBezTo>
                    <a:pt x="401678" y="232252"/>
                    <a:pt x="403839" y="232252"/>
                    <a:pt x="403839" y="232252"/>
                  </a:cubicBezTo>
                  <a:cubicBezTo>
                    <a:pt x="406000" y="230108"/>
                    <a:pt x="406000" y="230108"/>
                    <a:pt x="408160" y="230108"/>
                  </a:cubicBezTo>
                  <a:cubicBezTo>
                    <a:pt x="418964" y="221536"/>
                    <a:pt x="429768" y="215106"/>
                    <a:pt x="442733" y="208677"/>
                  </a:cubicBezTo>
                  <a:cubicBezTo>
                    <a:pt x="449215" y="204391"/>
                    <a:pt x="455697" y="202247"/>
                    <a:pt x="462180" y="197961"/>
                  </a:cubicBezTo>
                  <a:cubicBezTo>
                    <a:pt x="464341" y="195818"/>
                    <a:pt x="468662" y="193675"/>
                    <a:pt x="470823" y="193675"/>
                  </a:cubicBezTo>
                  <a:close/>
                  <a:moveTo>
                    <a:pt x="460310" y="173038"/>
                  </a:moveTo>
                  <a:cubicBezTo>
                    <a:pt x="462457" y="173038"/>
                    <a:pt x="462457" y="173038"/>
                    <a:pt x="462457" y="173038"/>
                  </a:cubicBezTo>
                  <a:cubicBezTo>
                    <a:pt x="462457" y="173038"/>
                    <a:pt x="464605" y="175203"/>
                    <a:pt x="462457" y="177367"/>
                  </a:cubicBezTo>
                  <a:cubicBezTo>
                    <a:pt x="462457" y="177367"/>
                    <a:pt x="462457" y="179532"/>
                    <a:pt x="462457" y="181697"/>
                  </a:cubicBezTo>
                  <a:cubicBezTo>
                    <a:pt x="462457" y="181697"/>
                    <a:pt x="460310" y="181697"/>
                    <a:pt x="460310" y="181697"/>
                  </a:cubicBezTo>
                  <a:cubicBezTo>
                    <a:pt x="458162" y="181697"/>
                    <a:pt x="458162" y="181697"/>
                    <a:pt x="458162" y="179532"/>
                  </a:cubicBezTo>
                  <a:cubicBezTo>
                    <a:pt x="438832" y="190356"/>
                    <a:pt x="421649" y="203345"/>
                    <a:pt x="404467" y="214169"/>
                  </a:cubicBezTo>
                  <a:cubicBezTo>
                    <a:pt x="402319" y="216333"/>
                    <a:pt x="400171" y="216333"/>
                    <a:pt x="400171" y="218498"/>
                  </a:cubicBezTo>
                  <a:cubicBezTo>
                    <a:pt x="398024" y="218498"/>
                    <a:pt x="395876" y="220663"/>
                    <a:pt x="393728" y="220663"/>
                  </a:cubicBezTo>
                  <a:cubicBezTo>
                    <a:pt x="391580" y="220663"/>
                    <a:pt x="391580" y="218498"/>
                    <a:pt x="391580" y="216333"/>
                  </a:cubicBezTo>
                  <a:cubicBezTo>
                    <a:pt x="393728" y="216333"/>
                    <a:pt x="395876" y="214169"/>
                    <a:pt x="398024" y="214169"/>
                  </a:cubicBezTo>
                  <a:cubicBezTo>
                    <a:pt x="400171" y="212004"/>
                    <a:pt x="400171" y="212004"/>
                    <a:pt x="402319" y="212004"/>
                  </a:cubicBezTo>
                  <a:cubicBezTo>
                    <a:pt x="421649" y="199015"/>
                    <a:pt x="440980" y="186027"/>
                    <a:pt x="460310" y="173038"/>
                  </a:cubicBezTo>
                  <a:close/>
                  <a:moveTo>
                    <a:pt x="449197" y="161925"/>
                  </a:moveTo>
                  <a:cubicBezTo>
                    <a:pt x="451344" y="161925"/>
                    <a:pt x="453492" y="166270"/>
                    <a:pt x="451344" y="166270"/>
                  </a:cubicBezTo>
                  <a:cubicBezTo>
                    <a:pt x="429867" y="170614"/>
                    <a:pt x="412684" y="183649"/>
                    <a:pt x="395502" y="196683"/>
                  </a:cubicBezTo>
                  <a:cubicBezTo>
                    <a:pt x="393354" y="196683"/>
                    <a:pt x="393354" y="196683"/>
                    <a:pt x="391206" y="198855"/>
                  </a:cubicBezTo>
                  <a:cubicBezTo>
                    <a:pt x="389058" y="198855"/>
                    <a:pt x="386911" y="201028"/>
                    <a:pt x="384763" y="201028"/>
                  </a:cubicBezTo>
                  <a:cubicBezTo>
                    <a:pt x="384763" y="203200"/>
                    <a:pt x="382615" y="203200"/>
                    <a:pt x="382615" y="203200"/>
                  </a:cubicBezTo>
                  <a:cubicBezTo>
                    <a:pt x="380467" y="203200"/>
                    <a:pt x="380467" y="198855"/>
                    <a:pt x="382615" y="198855"/>
                  </a:cubicBezTo>
                  <a:cubicBezTo>
                    <a:pt x="382615" y="198855"/>
                    <a:pt x="382615" y="196683"/>
                    <a:pt x="384763" y="196683"/>
                  </a:cubicBezTo>
                  <a:cubicBezTo>
                    <a:pt x="384763" y="196683"/>
                    <a:pt x="386911" y="194510"/>
                    <a:pt x="389058" y="194510"/>
                  </a:cubicBezTo>
                  <a:cubicBezTo>
                    <a:pt x="391206" y="194510"/>
                    <a:pt x="391206" y="192338"/>
                    <a:pt x="393354" y="192338"/>
                  </a:cubicBezTo>
                  <a:cubicBezTo>
                    <a:pt x="410536" y="181476"/>
                    <a:pt x="427719" y="166270"/>
                    <a:pt x="449197" y="161925"/>
                  </a:cubicBezTo>
                  <a:close/>
                  <a:moveTo>
                    <a:pt x="443769" y="139700"/>
                  </a:moveTo>
                  <a:cubicBezTo>
                    <a:pt x="445952" y="139700"/>
                    <a:pt x="445952" y="139700"/>
                    <a:pt x="445952" y="139700"/>
                  </a:cubicBezTo>
                  <a:cubicBezTo>
                    <a:pt x="448134" y="139700"/>
                    <a:pt x="448134" y="139700"/>
                    <a:pt x="448134" y="139700"/>
                  </a:cubicBezTo>
                  <a:cubicBezTo>
                    <a:pt x="450317" y="139700"/>
                    <a:pt x="450317" y="141872"/>
                    <a:pt x="448134" y="141872"/>
                  </a:cubicBezTo>
                  <a:cubicBezTo>
                    <a:pt x="448134" y="144045"/>
                    <a:pt x="448134" y="144045"/>
                    <a:pt x="448134" y="144045"/>
                  </a:cubicBezTo>
                  <a:cubicBezTo>
                    <a:pt x="424123" y="150562"/>
                    <a:pt x="406661" y="167941"/>
                    <a:pt x="387016" y="180975"/>
                  </a:cubicBezTo>
                  <a:cubicBezTo>
                    <a:pt x="387016" y="180975"/>
                    <a:pt x="387016" y="180975"/>
                    <a:pt x="384833" y="180975"/>
                  </a:cubicBezTo>
                  <a:cubicBezTo>
                    <a:pt x="382650" y="180975"/>
                    <a:pt x="380467" y="178803"/>
                    <a:pt x="382650" y="178803"/>
                  </a:cubicBezTo>
                  <a:cubicBezTo>
                    <a:pt x="384833" y="176630"/>
                    <a:pt x="384833" y="176630"/>
                    <a:pt x="384833" y="176630"/>
                  </a:cubicBezTo>
                  <a:cubicBezTo>
                    <a:pt x="404478" y="163596"/>
                    <a:pt x="421941" y="148389"/>
                    <a:pt x="443769" y="139700"/>
                  </a:cubicBezTo>
                  <a:close/>
                  <a:moveTo>
                    <a:pt x="431760" y="125413"/>
                  </a:moveTo>
                  <a:cubicBezTo>
                    <a:pt x="433895" y="125413"/>
                    <a:pt x="436030" y="127561"/>
                    <a:pt x="436030" y="129709"/>
                  </a:cubicBezTo>
                  <a:cubicBezTo>
                    <a:pt x="436030" y="129709"/>
                    <a:pt x="436030" y="131856"/>
                    <a:pt x="433895" y="131856"/>
                  </a:cubicBezTo>
                  <a:cubicBezTo>
                    <a:pt x="433895" y="131856"/>
                    <a:pt x="431760" y="131856"/>
                    <a:pt x="431760" y="129709"/>
                  </a:cubicBezTo>
                  <a:cubicBezTo>
                    <a:pt x="431760" y="129709"/>
                    <a:pt x="431760" y="129709"/>
                    <a:pt x="429625" y="131856"/>
                  </a:cubicBezTo>
                  <a:cubicBezTo>
                    <a:pt x="429625" y="131856"/>
                    <a:pt x="427491" y="131856"/>
                    <a:pt x="427491" y="134004"/>
                  </a:cubicBezTo>
                  <a:cubicBezTo>
                    <a:pt x="425356" y="134004"/>
                    <a:pt x="423221" y="134004"/>
                    <a:pt x="421086" y="136152"/>
                  </a:cubicBezTo>
                  <a:cubicBezTo>
                    <a:pt x="414681" y="138300"/>
                    <a:pt x="410411" y="140448"/>
                    <a:pt x="406141" y="144743"/>
                  </a:cubicBezTo>
                  <a:cubicBezTo>
                    <a:pt x="397601" y="149039"/>
                    <a:pt x="386927" y="155482"/>
                    <a:pt x="378387" y="161926"/>
                  </a:cubicBezTo>
                  <a:cubicBezTo>
                    <a:pt x="378387" y="161926"/>
                    <a:pt x="378387" y="161926"/>
                    <a:pt x="376252" y="161926"/>
                  </a:cubicBezTo>
                  <a:cubicBezTo>
                    <a:pt x="376252" y="161926"/>
                    <a:pt x="374117" y="159778"/>
                    <a:pt x="376252" y="157630"/>
                  </a:cubicBezTo>
                  <a:cubicBezTo>
                    <a:pt x="386927" y="151187"/>
                    <a:pt x="399736" y="142595"/>
                    <a:pt x="412546" y="136152"/>
                  </a:cubicBezTo>
                  <a:cubicBezTo>
                    <a:pt x="416816" y="131856"/>
                    <a:pt x="423221" y="129709"/>
                    <a:pt x="429625" y="127561"/>
                  </a:cubicBezTo>
                  <a:cubicBezTo>
                    <a:pt x="429625" y="125413"/>
                    <a:pt x="431760" y="125413"/>
                    <a:pt x="431760" y="125413"/>
                  </a:cubicBezTo>
                  <a:close/>
                  <a:moveTo>
                    <a:pt x="425385" y="106363"/>
                  </a:moveTo>
                  <a:cubicBezTo>
                    <a:pt x="429680" y="106363"/>
                    <a:pt x="429680" y="110541"/>
                    <a:pt x="427532" y="110541"/>
                  </a:cubicBezTo>
                  <a:cubicBezTo>
                    <a:pt x="425385" y="110541"/>
                    <a:pt x="425385" y="110541"/>
                    <a:pt x="423237" y="110541"/>
                  </a:cubicBezTo>
                  <a:cubicBezTo>
                    <a:pt x="401759" y="118896"/>
                    <a:pt x="384577" y="135607"/>
                    <a:pt x="363099" y="146051"/>
                  </a:cubicBezTo>
                  <a:cubicBezTo>
                    <a:pt x="363099" y="146051"/>
                    <a:pt x="363099" y="146051"/>
                    <a:pt x="360951" y="146051"/>
                  </a:cubicBezTo>
                  <a:cubicBezTo>
                    <a:pt x="358803" y="146051"/>
                    <a:pt x="356655" y="143962"/>
                    <a:pt x="358803" y="141873"/>
                  </a:cubicBezTo>
                  <a:cubicBezTo>
                    <a:pt x="358803" y="141873"/>
                    <a:pt x="358803" y="141873"/>
                    <a:pt x="360951" y="141873"/>
                  </a:cubicBezTo>
                  <a:cubicBezTo>
                    <a:pt x="380281" y="131429"/>
                    <a:pt x="399611" y="114718"/>
                    <a:pt x="421089" y="108452"/>
                  </a:cubicBezTo>
                  <a:cubicBezTo>
                    <a:pt x="423237" y="106363"/>
                    <a:pt x="423237" y="106363"/>
                    <a:pt x="425385" y="106363"/>
                  </a:cubicBezTo>
                  <a:close/>
                  <a:moveTo>
                    <a:pt x="415299" y="93663"/>
                  </a:moveTo>
                  <a:cubicBezTo>
                    <a:pt x="417447" y="93663"/>
                    <a:pt x="417447" y="93663"/>
                    <a:pt x="419594" y="93663"/>
                  </a:cubicBezTo>
                  <a:cubicBezTo>
                    <a:pt x="421742" y="93663"/>
                    <a:pt x="421742" y="95806"/>
                    <a:pt x="419594" y="97949"/>
                  </a:cubicBezTo>
                  <a:cubicBezTo>
                    <a:pt x="417447" y="97949"/>
                    <a:pt x="415299" y="97949"/>
                    <a:pt x="413151" y="97949"/>
                  </a:cubicBezTo>
                  <a:cubicBezTo>
                    <a:pt x="402412" y="102235"/>
                    <a:pt x="393821" y="108665"/>
                    <a:pt x="383082" y="115094"/>
                  </a:cubicBezTo>
                  <a:cubicBezTo>
                    <a:pt x="372343" y="121524"/>
                    <a:pt x="363752" y="130096"/>
                    <a:pt x="353013" y="136526"/>
                  </a:cubicBezTo>
                  <a:cubicBezTo>
                    <a:pt x="353013" y="136526"/>
                    <a:pt x="350865" y="136526"/>
                    <a:pt x="350865" y="136526"/>
                  </a:cubicBezTo>
                  <a:cubicBezTo>
                    <a:pt x="350865" y="136526"/>
                    <a:pt x="348717" y="134383"/>
                    <a:pt x="350865" y="132240"/>
                  </a:cubicBezTo>
                  <a:cubicBezTo>
                    <a:pt x="361604" y="125810"/>
                    <a:pt x="372343" y="117238"/>
                    <a:pt x="383082" y="108665"/>
                  </a:cubicBezTo>
                  <a:cubicBezTo>
                    <a:pt x="391673" y="104379"/>
                    <a:pt x="400264" y="97949"/>
                    <a:pt x="411003" y="95806"/>
                  </a:cubicBezTo>
                  <a:cubicBezTo>
                    <a:pt x="413151" y="93663"/>
                    <a:pt x="415299" y="93663"/>
                    <a:pt x="415299" y="93663"/>
                  </a:cubicBezTo>
                  <a:close/>
                  <a:moveTo>
                    <a:pt x="387784" y="84138"/>
                  </a:moveTo>
                  <a:cubicBezTo>
                    <a:pt x="389992" y="84138"/>
                    <a:pt x="389992" y="86286"/>
                    <a:pt x="387784" y="86286"/>
                  </a:cubicBezTo>
                  <a:cubicBezTo>
                    <a:pt x="374531" y="97025"/>
                    <a:pt x="359071" y="107764"/>
                    <a:pt x="343610" y="118503"/>
                  </a:cubicBezTo>
                  <a:cubicBezTo>
                    <a:pt x="343610" y="120651"/>
                    <a:pt x="343610" y="120651"/>
                    <a:pt x="341401" y="120651"/>
                  </a:cubicBezTo>
                  <a:cubicBezTo>
                    <a:pt x="341401" y="120651"/>
                    <a:pt x="339192" y="116355"/>
                    <a:pt x="341401" y="116355"/>
                  </a:cubicBezTo>
                  <a:cubicBezTo>
                    <a:pt x="356862" y="105616"/>
                    <a:pt x="372323" y="94877"/>
                    <a:pt x="387784" y="84138"/>
                  </a:cubicBezTo>
                  <a:close/>
                  <a:moveTo>
                    <a:pt x="384685" y="69850"/>
                  </a:moveTo>
                  <a:cubicBezTo>
                    <a:pt x="386818" y="69850"/>
                    <a:pt x="386818" y="71993"/>
                    <a:pt x="386818" y="74136"/>
                  </a:cubicBezTo>
                  <a:cubicBezTo>
                    <a:pt x="386818" y="74136"/>
                    <a:pt x="384685" y="74136"/>
                    <a:pt x="384685" y="74136"/>
                  </a:cubicBezTo>
                  <a:cubicBezTo>
                    <a:pt x="361220" y="80566"/>
                    <a:pt x="344154" y="97711"/>
                    <a:pt x="324955" y="110570"/>
                  </a:cubicBezTo>
                  <a:cubicBezTo>
                    <a:pt x="324955" y="110570"/>
                    <a:pt x="322822" y="110570"/>
                    <a:pt x="322822" y="110570"/>
                  </a:cubicBezTo>
                  <a:cubicBezTo>
                    <a:pt x="322822" y="112713"/>
                    <a:pt x="322822" y="112713"/>
                    <a:pt x="322822" y="112713"/>
                  </a:cubicBezTo>
                  <a:cubicBezTo>
                    <a:pt x="320688" y="112713"/>
                    <a:pt x="318555" y="108427"/>
                    <a:pt x="320688" y="108427"/>
                  </a:cubicBezTo>
                  <a:cubicBezTo>
                    <a:pt x="339887" y="93425"/>
                    <a:pt x="359086" y="76279"/>
                    <a:pt x="382552" y="71993"/>
                  </a:cubicBezTo>
                  <a:cubicBezTo>
                    <a:pt x="382552" y="69850"/>
                    <a:pt x="382552" y="69850"/>
                    <a:pt x="384685" y="69850"/>
                  </a:cubicBezTo>
                  <a:close/>
                  <a:moveTo>
                    <a:pt x="360889" y="53975"/>
                  </a:moveTo>
                  <a:cubicBezTo>
                    <a:pt x="363005" y="53975"/>
                    <a:pt x="363005" y="56147"/>
                    <a:pt x="363005" y="58320"/>
                  </a:cubicBezTo>
                  <a:cubicBezTo>
                    <a:pt x="363005" y="58320"/>
                    <a:pt x="363005" y="58320"/>
                    <a:pt x="360889" y="58320"/>
                  </a:cubicBezTo>
                  <a:cubicBezTo>
                    <a:pt x="341839" y="69181"/>
                    <a:pt x="322789" y="82216"/>
                    <a:pt x="303739" y="95250"/>
                  </a:cubicBezTo>
                  <a:cubicBezTo>
                    <a:pt x="303739" y="95250"/>
                    <a:pt x="301622" y="95250"/>
                    <a:pt x="301622" y="95250"/>
                  </a:cubicBezTo>
                  <a:cubicBezTo>
                    <a:pt x="301622" y="95250"/>
                    <a:pt x="299505" y="93078"/>
                    <a:pt x="301622" y="90905"/>
                  </a:cubicBezTo>
                  <a:cubicBezTo>
                    <a:pt x="320672" y="80043"/>
                    <a:pt x="337605" y="67009"/>
                    <a:pt x="358772" y="56147"/>
                  </a:cubicBezTo>
                  <a:cubicBezTo>
                    <a:pt x="360889" y="53975"/>
                    <a:pt x="360889" y="53975"/>
                    <a:pt x="360889" y="53975"/>
                  </a:cubicBezTo>
                  <a:close/>
                  <a:moveTo>
                    <a:pt x="344379" y="46038"/>
                  </a:moveTo>
                  <a:cubicBezTo>
                    <a:pt x="346549" y="46038"/>
                    <a:pt x="348718" y="48186"/>
                    <a:pt x="346549" y="50334"/>
                  </a:cubicBezTo>
                  <a:cubicBezTo>
                    <a:pt x="327022" y="61073"/>
                    <a:pt x="307496" y="71812"/>
                    <a:pt x="287969" y="82551"/>
                  </a:cubicBezTo>
                  <a:cubicBezTo>
                    <a:pt x="287969" y="82551"/>
                    <a:pt x="287969" y="82551"/>
                    <a:pt x="285800" y="82551"/>
                  </a:cubicBezTo>
                  <a:cubicBezTo>
                    <a:pt x="285800" y="82551"/>
                    <a:pt x="285800" y="82551"/>
                    <a:pt x="283630" y="82551"/>
                  </a:cubicBezTo>
                  <a:cubicBezTo>
                    <a:pt x="283630" y="80403"/>
                    <a:pt x="283630" y="80403"/>
                    <a:pt x="285800" y="80403"/>
                  </a:cubicBezTo>
                  <a:cubicBezTo>
                    <a:pt x="303157" y="67516"/>
                    <a:pt x="322683" y="58925"/>
                    <a:pt x="342209" y="48186"/>
                  </a:cubicBezTo>
                  <a:cubicBezTo>
                    <a:pt x="342209" y="46038"/>
                    <a:pt x="342209" y="46038"/>
                    <a:pt x="344379" y="46038"/>
                  </a:cubicBezTo>
                  <a:close/>
                  <a:moveTo>
                    <a:pt x="315753" y="34925"/>
                  </a:moveTo>
                  <a:cubicBezTo>
                    <a:pt x="317901" y="34925"/>
                    <a:pt x="320049" y="34925"/>
                    <a:pt x="322197" y="34925"/>
                  </a:cubicBezTo>
                  <a:cubicBezTo>
                    <a:pt x="324344" y="34925"/>
                    <a:pt x="324344" y="34925"/>
                    <a:pt x="324344" y="34925"/>
                  </a:cubicBezTo>
                  <a:cubicBezTo>
                    <a:pt x="326492" y="34925"/>
                    <a:pt x="326492" y="34925"/>
                    <a:pt x="326492" y="37042"/>
                  </a:cubicBezTo>
                  <a:cubicBezTo>
                    <a:pt x="326492" y="37042"/>
                    <a:pt x="326492" y="39158"/>
                    <a:pt x="324344" y="39158"/>
                  </a:cubicBezTo>
                  <a:cubicBezTo>
                    <a:pt x="324344" y="39158"/>
                    <a:pt x="322197" y="39158"/>
                    <a:pt x="322197" y="39158"/>
                  </a:cubicBezTo>
                  <a:cubicBezTo>
                    <a:pt x="311458" y="41275"/>
                    <a:pt x="298571" y="47625"/>
                    <a:pt x="287832" y="53975"/>
                  </a:cubicBezTo>
                  <a:cubicBezTo>
                    <a:pt x="281389" y="58208"/>
                    <a:pt x="272797" y="64558"/>
                    <a:pt x="264206" y="68792"/>
                  </a:cubicBezTo>
                  <a:cubicBezTo>
                    <a:pt x="262058" y="70908"/>
                    <a:pt x="259911" y="70908"/>
                    <a:pt x="257763" y="73025"/>
                  </a:cubicBezTo>
                  <a:cubicBezTo>
                    <a:pt x="255615" y="73025"/>
                    <a:pt x="253467" y="68792"/>
                    <a:pt x="255615" y="68792"/>
                  </a:cubicBezTo>
                  <a:cubicBezTo>
                    <a:pt x="257763" y="68792"/>
                    <a:pt x="257763" y="66675"/>
                    <a:pt x="259911" y="66675"/>
                  </a:cubicBezTo>
                  <a:cubicBezTo>
                    <a:pt x="270650" y="60325"/>
                    <a:pt x="279241" y="53975"/>
                    <a:pt x="289980" y="47625"/>
                  </a:cubicBezTo>
                  <a:cubicBezTo>
                    <a:pt x="298571" y="43392"/>
                    <a:pt x="307162" y="39158"/>
                    <a:pt x="315753" y="34925"/>
                  </a:cubicBezTo>
                  <a:close/>
                  <a:moveTo>
                    <a:pt x="303678" y="25400"/>
                  </a:moveTo>
                  <a:cubicBezTo>
                    <a:pt x="305855" y="25400"/>
                    <a:pt x="305855" y="29810"/>
                    <a:pt x="303678" y="29810"/>
                  </a:cubicBezTo>
                  <a:cubicBezTo>
                    <a:pt x="284084" y="38629"/>
                    <a:pt x="264490" y="49654"/>
                    <a:pt x="244895" y="58473"/>
                  </a:cubicBezTo>
                  <a:cubicBezTo>
                    <a:pt x="240541" y="60678"/>
                    <a:pt x="238364" y="60678"/>
                    <a:pt x="236187" y="62883"/>
                  </a:cubicBezTo>
                  <a:cubicBezTo>
                    <a:pt x="234010" y="62883"/>
                    <a:pt x="234010" y="62883"/>
                    <a:pt x="234010" y="65088"/>
                  </a:cubicBezTo>
                  <a:cubicBezTo>
                    <a:pt x="231832" y="65088"/>
                    <a:pt x="231832" y="65088"/>
                    <a:pt x="231832" y="65088"/>
                  </a:cubicBezTo>
                  <a:cubicBezTo>
                    <a:pt x="229655" y="65088"/>
                    <a:pt x="229655" y="62883"/>
                    <a:pt x="229655" y="60678"/>
                  </a:cubicBezTo>
                  <a:cubicBezTo>
                    <a:pt x="229655" y="60678"/>
                    <a:pt x="231832" y="60678"/>
                    <a:pt x="231832" y="60678"/>
                  </a:cubicBezTo>
                  <a:cubicBezTo>
                    <a:pt x="234010" y="58473"/>
                    <a:pt x="236187" y="58473"/>
                    <a:pt x="238364" y="56268"/>
                  </a:cubicBezTo>
                  <a:cubicBezTo>
                    <a:pt x="257958" y="47449"/>
                    <a:pt x="277552" y="36424"/>
                    <a:pt x="297147" y="27605"/>
                  </a:cubicBezTo>
                  <a:cubicBezTo>
                    <a:pt x="299324" y="27605"/>
                    <a:pt x="301501" y="27605"/>
                    <a:pt x="303678" y="25400"/>
                  </a:cubicBezTo>
                  <a:close/>
                  <a:moveTo>
                    <a:pt x="87790" y="17463"/>
                  </a:moveTo>
                  <a:cubicBezTo>
                    <a:pt x="89955" y="17463"/>
                    <a:pt x="89955" y="17463"/>
                    <a:pt x="89955" y="17463"/>
                  </a:cubicBezTo>
                  <a:cubicBezTo>
                    <a:pt x="89955" y="19580"/>
                    <a:pt x="89955" y="19580"/>
                    <a:pt x="89955" y="19580"/>
                  </a:cubicBezTo>
                  <a:cubicBezTo>
                    <a:pt x="74802" y="30163"/>
                    <a:pt x="61813" y="40746"/>
                    <a:pt x="46660" y="49213"/>
                  </a:cubicBezTo>
                  <a:cubicBezTo>
                    <a:pt x="46660" y="49213"/>
                    <a:pt x="44495" y="49213"/>
                    <a:pt x="44495" y="49213"/>
                  </a:cubicBezTo>
                  <a:cubicBezTo>
                    <a:pt x="42330" y="49213"/>
                    <a:pt x="42330" y="47096"/>
                    <a:pt x="44495" y="44980"/>
                  </a:cubicBezTo>
                  <a:cubicBezTo>
                    <a:pt x="57484" y="38630"/>
                    <a:pt x="68308" y="28046"/>
                    <a:pt x="81296" y="19580"/>
                  </a:cubicBezTo>
                  <a:cubicBezTo>
                    <a:pt x="83461" y="19580"/>
                    <a:pt x="85626" y="17463"/>
                    <a:pt x="87790" y="17463"/>
                  </a:cubicBezTo>
                  <a:close/>
                  <a:moveTo>
                    <a:pt x="272979" y="15875"/>
                  </a:moveTo>
                  <a:cubicBezTo>
                    <a:pt x="275129" y="15875"/>
                    <a:pt x="277280" y="20108"/>
                    <a:pt x="272979" y="20108"/>
                  </a:cubicBezTo>
                  <a:cubicBezTo>
                    <a:pt x="272979" y="20108"/>
                    <a:pt x="270828" y="20108"/>
                    <a:pt x="270828" y="20108"/>
                  </a:cubicBezTo>
                  <a:cubicBezTo>
                    <a:pt x="251471" y="26458"/>
                    <a:pt x="234264" y="39158"/>
                    <a:pt x="219208" y="49742"/>
                  </a:cubicBezTo>
                  <a:cubicBezTo>
                    <a:pt x="217058" y="51858"/>
                    <a:pt x="217058" y="51858"/>
                    <a:pt x="214907" y="51858"/>
                  </a:cubicBezTo>
                  <a:cubicBezTo>
                    <a:pt x="214907" y="53975"/>
                    <a:pt x="214907" y="53975"/>
                    <a:pt x="212756" y="53975"/>
                  </a:cubicBezTo>
                  <a:cubicBezTo>
                    <a:pt x="212756" y="53975"/>
                    <a:pt x="210605" y="49742"/>
                    <a:pt x="212756" y="49742"/>
                  </a:cubicBezTo>
                  <a:cubicBezTo>
                    <a:pt x="212756" y="49742"/>
                    <a:pt x="212756" y="47625"/>
                    <a:pt x="214907" y="47625"/>
                  </a:cubicBezTo>
                  <a:cubicBezTo>
                    <a:pt x="229963" y="39158"/>
                    <a:pt x="245018" y="26458"/>
                    <a:pt x="262225" y="20108"/>
                  </a:cubicBezTo>
                  <a:cubicBezTo>
                    <a:pt x="266526" y="17992"/>
                    <a:pt x="268677" y="15875"/>
                    <a:pt x="272979" y="15875"/>
                  </a:cubicBezTo>
                  <a:close/>
                  <a:moveTo>
                    <a:pt x="119572" y="11113"/>
                  </a:moveTo>
                  <a:cubicBezTo>
                    <a:pt x="121705" y="11113"/>
                    <a:pt x="121705" y="13278"/>
                    <a:pt x="121705" y="13278"/>
                  </a:cubicBezTo>
                  <a:cubicBezTo>
                    <a:pt x="121705" y="15442"/>
                    <a:pt x="121705" y="15442"/>
                    <a:pt x="121705" y="15442"/>
                  </a:cubicBezTo>
                  <a:cubicBezTo>
                    <a:pt x="106773" y="26266"/>
                    <a:pt x="91840" y="34925"/>
                    <a:pt x="76908" y="43584"/>
                  </a:cubicBezTo>
                  <a:cubicBezTo>
                    <a:pt x="74774" y="45749"/>
                    <a:pt x="70508" y="50079"/>
                    <a:pt x="66242" y="52244"/>
                  </a:cubicBezTo>
                  <a:cubicBezTo>
                    <a:pt x="61975" y="54408"/>
                    <a:pt x="59842" y="56573"/>
                    <a:pt x="55575" y="58738"/>
                  </a:cubicBezTo>
                  <a:cubicBezTo>
                    <a:pt x="53442" y="58738"/>
                    <a:pt x="53442" y="56573"/>
                    <a:pt x="53442" y="54408"/>
                  </a:cubicBezTo>
                  <a:cubicBezTo>
                    <a:pt x="57709" y="52244"/>
                    <a:pt x="61975" y="50079"/>
                    <a:pt x="64108" y="47914"/>
                  </a:cubicBezTo>
                  <a:cubicBezTo>
                    <a:pt x="81174" y="37090"/>
                    <a:pt x="98240" y="26266"/>
                    <a:pt x="115306" y="15442"/>
                  </a:cubicBezTo>
                  <a:cubicBezTo>
                    <a:pt x="117439" y="13278"/>
                    <a:pt x="117439" y="13278"/>
                    <a:pt x="119572" y="11113"/>
                  </a:cubicBezTo>
                  <a:close/>
                  <a:moveTo>
                    <a:pt x="240932" y="9525"/>
                  </a:moveTo>
                  <a:cubicBezTo>
                    <a:pt x="243122" y="9525"/>
                    <a:pt x="247501" y="9525"/>
                    <a:pt x="249691" y="9525"/>
                  </a:cubicBezTo>
                  <a:cubicBezTo>
                    <a:pt x="251880" y="9525"/>
                    <a:pt x="251880" y="9525"/>
                    <a:pt x="251880" y="11642"/>
                  </a:cubicBezTo>
                  <a:cubicBezTo>
                    <a:pt x="251880" y="11642"/>
                    <a:pt x="251880" y="11642"/>
                    <a:pt x="249691" y="13758"/>
                  </a:cubicBezTo>
                  <a:cubicBezTo>
                    <a:pt x="247501" y="13758"/>
                    <a:pt x="243122" y="13758"/>
                    <a:pt x="240932" y="15875"/>
                  </a:cubicBezTo>
                  <a:cubicBezTo>
                    <a:pt x="223415" y="20108"/>
                    <a:pt x="208087" y="32808"/>
                    <a:pt x="192760" y="41275"/>
                  </a:cubicBezTo>
                  <a:cubicBezTo>
                    <a:pt x="190570" y="41275"/>
                    <a:pt x="190570" y="41275"/>
                    <a:pt x="190570" y="41275"/>
                  </a:cubicBezTo>
                  <a:cubicBezTo>
                    <a:pt x="190570" y="41275"/>
                    <a:pt x="188380" y="39158"/>
                    <a:pt x="190570" y="39158"/>
                  </a:cubicBezTo>
                  <a:cubicBezTo>
                    <a:pt x="203708" y="30692"/>
                    <a:pt x="216846" y="20108"/>
                    <a:pt x="232173" y="13758"/>
                  </a:cubicBezTo>
                  <a:cubicBezTo>
                    <a:pt x="234363" y="11642"/>
                    <a:pt x="238742" y="11642"/>
                    <a:pt x="240932" y="9525"/>
                  </a:cubicBezTo>
                  <a:close/>
                  <a:moveTo>
                    <a:pt x="152291" y="3175"/>
                  </a:moveTo>
                  <a:cubicBezTo>
                    <a:pt x="152291" y="3175"/>
                    <a:pt x="154461" y="3175"/>
                    <a:pt x="154461" y="3175"/>
                  </a:cubicBezTo>
                  <a:cubicBezTo>
                    <a:pt x="156630" y="3175"/>
                    <a:pt x="156630" y="7353"/>
                    <a:pt x="154461" y="7353"/>
                  </a:cubicBezTo>
                  <a:cubicBezTo>
                    <a:pt x="152291" y="9441"/>
                    <a:pt x="147952" y="11530"/>
                    <a:pt x="145782" y="11530"/>
                  </a:cubicBezTo>
                  <a:cubicBezTo>
                    <a:pt x="130595" y="19886"/>
                    <a:pt x="115408" y="28241"/>
                    <a:pt x="102390" y="38685"/>
                  </a:cubicBezTo>
                  <a:cubicBezTo>
                    <a:pt x="98051" y="38685"/>
                    <a:pt x="95881" y="40774"/>
                    <a:pt x="93712" y="42863"/>
                  </a:cubicBezTo>
                  <a:cubicBezTo>
                    <a:pt x="91542" y="42863"/>
                    <a:pt x="91542" y="40774"/>
                    <a:pt x="91542" y="40774"/>
                  </a:cubicBezTo>
                  <a:cubicBezTo>
                    <a:pt x="91542" y="38685"/>
                    <a:pt x="91542" y="38685"/>
                    <a:pt x="91542" y="38685"/>
                  </a:cubicBezTo>
                  <a:cubicBezTo>
                    <a:pt x="106729" y="30330"/>
                    <a:pt x="119747" y="21974"/>
                    <a:pt x="134934" y="13619"/>
                  </a:cubicBezTo>
                  <a:cubicBezTo>
                    <a:pt x="139273" y="11530"/>
                    <a:pt x="141443" y="9441"/>
                    <a:pt x="143613" y="7353"/>
                  </a:cubicBezTo>
                  <a:cubicBezTo>
                    <a:pt x="147952" y="7353"/>
                    <a:pt x="150121" y="5264"/>
                    <a:pt x="152291" y="3175"/>
                  </a:cubicBezTo>
                  <a:close/>
                  <a:moveTo>
                    <a:pt x="219035" y="0"/>
                  </a:moveTo>
                  <a:cubicBezTo>
                    <a:pt x="221170" y="0"/>
                    <a:pt x="223305" y="4410"/>
                    <a:pt x="221170" y="4410"/>
                  </a:cubicBezTo>
                  <a:cubicBezTo>
                    <a:pt x="216900" y="4410"/>
                    <a:pt x="214766" y="6615"/>
                    <a:pt x="212631" y="6615"/>
                  </a:cubicBezTo>
                  <a:cubicBezTo>
                    <a:pt x="208361" y="8819"/>
                    <a:pt x="206226" y="8819"/>
                    <a:pt x="204091" y="11024"/>
                  </a:cubicBezTo>
                  <a:cubicBezTo>
                    <a:pt x="199821" y="13229"/>
                    <a:pt x="193416" y="17639"/>
                    <a:pt x="189146" y="19844"/>
                  </a:cubicBezTo>
                  <a:cubicBezTo>
                    <a:pt x="182742" y="26459"/>
                    <a:pt x="176337" y="30868"/>
                    <a:pt x="167797" y="37483"/>
                  </a:cubicBezTo>
                  <a:cubicBezTo>
                    <a:pt x="167797" y="37483"/>
                    <a:pt x="165662" y="39688"/>
                    <a:pt x="163527" y="39688"/>
                  </a:cubicBezTo>
                  <a:cubicBezTo>
                    <a:pt x="161392" y="39688"/>
                    <a:pt x="161392" y="37483"/>
                    <a:pt x="161392" y="35278"/>
                  </a:cubicBezTo>
                  <a:cubicBezTo>
                    <a:pt x="172067" y="28663"/>
                    <a:pt x="182742" y="17639"/>
                    <a:pt x="195551" y="11024"/>
                  </a:cubicBezTo>
                  <a:cubicBezTo>
                    <a:pt x="197686" y="8819"/>
                    <a:pt x="199821" y="8819"/>
                    <a:pt x="201956" y="6615"/>
                  </a:cubicBezTo>
                  <a:cubicBezTo>
                    <a:pt x="208361" y="4410"/>
                    <a:pt x="212631" y="2205"/>
                    <a:pt x="219035" y="0"/>
                  </a:cubicBezTo>
                  <a:close/>
                  <a:moveTo>
                    <a:pt x="197328" y="0"/>
                  </a:moveTo>
                  <a:cubicBezTo>
                    <a:pt x="199493" y="0"/>
                    <a:pt x="199493" y="4384"/>
                    <a:pt x="197328" y="4384"/>
                  </a:cubicBezTo>
                  <a:cubicBezTo>
                    <a:pt x="195164" y="4384"/>
                    <a:pt x="195164" y="6577"/>
                    <a:pt x="192999" y="6577"/>
                  </a:cubicBezTo>
                  <a:cubicBezTo>
                    <a:pt x="190834" y="8769"/>
                    <a:pt x="186505" y="8769"/>
                    <a:pt x="184340" y="10961"/>
                  </a:cubicBezTo>
                  <a:cubicBezTo>
                    <a:pt x="171351" y="17538"/>
                    <a:pt x="158362" y="26307"/>
                    <a:pt x="147538" y="35076"/>
                  </a:cubicBezTo>
                  <a:cubicBezTo>
                    <a:pt x="145374" y="37269"/>
                    <a:pt x="143209" y="37269"/>
                    <a:pt x="143209" y="39461"/>
                  </a:cubicBezTo>
                  <a:cubicBezTo>
                    <a:pt x="141044" y="39461"/>
                    <a:pt x="138879" y="41653"/>
                    <a:pt x="136714" y="43846"/>
                  </a:cubicBezTo>
                  <a:cubicBezTo>
                    <a:pt x="134550" y="43846"/>
                    <a:pt x="134550" y="46038"/>
                    <a:pt x="132385" y="46038"/>
                  </a:cubicBezTo>
                  <a:cubicBezTo>
                    <a:pt x="132385" y="46038"/>
                    <a:pt x="132385" y="46038"/>
                    <a:pt x="130220" y="46038"/>
                  </a:cubicBezTo>
                  <a:cubicBezTo>
                    <a:pt x="130220" y="46038"/>
                    <a:pt x="128055" y="46038"/>
                    <a:pt x="130220" y="43846"/>
                  </a:cubicBezTo>
                  <a:cubicBezTo>
                    <a:pt x="130220" y="43846"/>
                    <a:pt x="130220" y="41653"/>
                    <a:pt x="130220" y="41653"/>
                  </a:cubicBezTo>
                  <a:cubicBezTo>
                    <a:pt x="132385" y="41653"/>
                    <a:pt x="132385" y="39461"/>
                    <a:pt x="134550" y="39461"/>
                  </a:cubicBezTo>
                  <a:cubicBezTo>
                    <a:pt x="136714" y="37269"/>
                    <a:pt x="138879" y="37269"/>
                    <a:pt x="141044" y="35076"/>
                  </a:cubicBezTo>
                  <a:cubicBezTo>
                    <a:pt x="151868" y="26307"/>
                    <a:pt x="162692" y="17538"/>
                    <a:pt x="175681" y="10961"/>
                  </a:cubicBezTo>
                  <a:cubicBezTo>
                    <a:pt x="177845" y="8769"/>
                    <a:pt x="180010" y="8769"/>
                    <a:pt x="182175" y="6577"/>
                  </a:cubicBezTo>
                  <a:cubicBezTo>
                    <a:pt x="188669" y="4384"/>
                    <a:pt x="192999" y="2192"/>
                    <a:pt x="197328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91">
              <a:extLst>
                <a:ext uri="{FF2B5EF4-FFF2-40B4-BE49-F238E27FC236}">
                  <a16:creationId xmlns:a16="http://schemas.microsoft.com/office/drawing/2014/main" id="{AB3DDF85-DC6A-4BD8-8BF4-50306A798C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43844" y="3639344"/>
              <a:ext cx="314325" cy="57150"/>
            </a:xfrm>
            <a:custGeom>
              <a:avLst/>
              <a:gdLst>
                <a:gd name="T0" fmla="*/ 70 w 146"/>
                <a:gd name="T1" fmla="*/ 9 h 26"/>
                <a:gd name="T2" fmla="*/ 83 w 146"/>
                <a:gd name="T3" fmla="*/ 9 h 26"/>
                <a:gd name="T4" fmla="*/ 87 w 146"/>
                <a:gd name="T5" fmla="*/ 7 h 26"/>
                <a:gd name="T6" fmla="*/ 74 w 146"/>
                <a:gd name="T7" fmla="*/ 7 h 26"/>
                <a:gd name="T8" fmla="*/ 109 w 146"/>
                <a:gd name="T9" fmla="*/ 6 h 26"/>
                <a:gd name="T10" fmla="*/ 94 w 146"/>
                <a:gd name="T11" fmla="*/ 8 h 26"/>
                <a:gd name="T12" fmla="*/ 91 w 146"/>
                <a:gd name="T13" fmla="*/ 8 h 26"/>
                <a:gd name="T14" fmla="*/ 95 w 146"/>
                <a:gd name="T15" fmla="*/ 9 h 26"/>
                <a:gd name="T16" fmla="*/ 102 w 146"/>
                <a:gd name="T17" fmla="*/ 7 h 26"/>
                <a:gd name="T18" fmla="*/ 106 w 146"/>
                <a:gd name="T19" fmla="*/ 8 h 26"/>
                <a:gd name="T20" fmla="*/ 29 w 146"/>
                <a:gd name="T21" fmla="*/ 2 h 26"/>
                <a:gd name="T22" fmla="*/ 7 w 146"/>
                <a:gd name="T23" fmla="*/ 3 h 26"/>
                <a:gd name="T24" fmla="*/ 6 w 146"/>
                <a:gd name="T25" fmla="*/ 5 h 26"/>
                <a:gd name="T26" fmla="*/ 3 w 146"/>
                <a:gd name="T27" fmla="*/ 5 h 26"/>
                <a:gd name="T28" fmla="*/ 3 w 146"/>
                <a:gd name="T29" fmla="*/ 5 h 26"/>
                <a:gd name="T30" fmla="*/ 3 w 146"/>
                <a:gd name="T31" fmla="*/ 3 h 26"/>
                <a:gd name="T32" fmla="*/ 0 w 146"/>
                <a:gd name="T33" fmla="*/ 5 h 26"/>
                <a:gd name="T34" fmla="*/ 1 w 146"/>
                <a:gd name="T35" fmla="*/ 6 h 26"/>
                <a:gd name="T36" fmla="*/ 7 w 146"/>
                <a:gd name="T37" fmla="*/ 8 h 26"/>
                <a:gd name="T38" fmla="*/ 18 w 146"/>
                <a:gd name="T39" fmla="*/ 8 h 26"/>
                <a:gd name="T40" fmla="*/ 27 w 146"/>
                <a:gd name="T41" fmla="*/ 4 h 26"/>
                <a:gd name="T42" fmla="*/ 24 w 146"/>
                <a:gd name="T43" fmla="*/ 8 h 26"/>
                <a:gd name="T44" fmla="*/ 33 w 146"/>
                <a:gd name="T45" fmla="*/ 8 h 26"/>
                <a:gd name="T46" fmla="*/ 41 w 146"/>
                <a:gd name="T47" fmla="*/ 8 h 26"/>
                <a:gd name="T48" fmla="*/ 46 w 146"/>
                <a:gd name="T49" fmla="*/ 5 h 26"/>
                <a:gd name="T50" fmla="*/ 45 w 146"/>
                <a:gd name="T51" fmla="*/ 8 h 26"/>
                <a:gd name="T52" fmla="*/ 61 w 146"/>
                <a:gd name="T53" fmla="*/ 5 h 26"/>
                <a:gd name="T54" fmla="*/ 61 w 146"/>
                <a:gd name="T55" fmla="*/ 7 h 26"/>
                <a:gd name="T56" fmla="*/ 66 w 146"/>
                <a:gd name="T57" fmla="*/ 9 h 26"/>
                <a:gd name="T58" fmla="*/ 69 w 146"/>
                <a:gd name="T59" fmla="*/ 7 h 26"/>
                <a:gd name="T60" fmla="*/ 74 w 146"/>
                <a:gd name="T61" fmla="*/ 4 h 26"/>
                <a:gd name="T62" fmla="*/ 62 w 146"/>
                <a:gd name="T63" fmla="*/ 5 h 26"/>
                <a:gd name="T64" fmla="*/ 42 w 146"/>
                <a:gd name="T65" fmla="*/ 4 h 26"/>
                <a:gd name="T66" fmla="*/ 29 w 146"/>
                <a:gd name="T67" fmla="*/ 2 h 26"/>
                <a:gd name="T68" fmla="*/ 133 w 146"/>
                <a:gd name="T69" fmla="*/ 0 h 26"/>
                <a:gd name="T70" fmla="*/ 101 w 146"/>
                <a:gd name="T71" fmla="*/ 3 h 26"/>
                <a:gd name="T72" fmla="*/ 77 w 146"/>
                <a:gd name="T73" fmla="*/ 4 h 26"/>
                <a:gd name="T74" fmla="*/ 75 w 146"/>
                <a:gd name="T75" fmla="*/ 6 h 26"/>
                <a:gd name="T76" fmla="*/ 104 w 146"/>
                <a:gd name="T77" fmla="*/ 5 h 26"/>
                <a:gd name="T78" fmla="*/ 113 w 146"/>
                <a:gd name="T79" fmla="*/ 5 h 26"/>
                <a:gd name="T80" fmla="*/ 115 w 146"/>
                <a:gd name="T81" fmla="*/ 5 h 26"/>
                <a:gd name="T82" fmla="*/ 135 w 146"/>
                <a:gd name="T83" fmla="*/ 2 h 26"/>
                <a:gd name="T84" fmla="*/ 127 w 146"/>
                <a:gd name="T85" fmla="*/ 4 h 26"/>
                <a:gd name="T86" fmla="*/ 114 w 146"/>
                <a:gd name="T87" fmla="*/ 6 h 26"/>
                <a:gd name="T88" fmla="*/ 117 w 146"/>
                <a:gd name="T89" fmla="*/ 7 h 26"/>
                <a:gd name="T90" fmla="*/ 124 w 146"/>
                <a:gd name="T91" fmla="*/ 5 h 26"/>
                <a:gd name="T92" fmla="*/ 141 w 146"/>
                <a:gd name="T93" fmla="*/ 4 h 26"/>
                <a:gd name="T94" fmla="*/ 132 w 146"/>
                <a:gd name="T95" fmla="*/ 13 h 26"/>
                <a:gd name="T96" fmla="*/ 116 w 146"/>
                <a:gd name="T97" fmla="*/ 25 h 26"/>
                <a:gd name="T98" fmla="*/ 118 w 146"/>
                <a:gd name="T99" fmla="*/ 26 h 26"/>
                <a:gd name="T100" fmla="*/ 118 w 146"/>
                <a:gd name="T101" fmla="*/ 26 h 26"/>
                <a:gd name="T102" fmla="*/ 131 w 146"/>
                <a:gd name="T103" fmla="*/ 16 h 26"/>
                <a:gd name="T104" fmla="*/ 146 w 146"/>
                <a:gd name="T105" fmla="*/ 2 h 26"/>
                <a:gd name="T106" fmla="*/ 139 w 146"/>
                <a:gd name="T10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6" h="26">
                  <a:moveTo>
                    <a:pt x="74" y="7"/>
                  </a:moveTo>
                  <a:cubicBezTo>
                    <a:pt x="73" y="7"/>
                    <a:pt x="72" y="8"/>
                    <a:pt x="70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5" y="9"/>
                    <a:pt x="79" y="9"/>
                    <a:pt x="83" y="9"/>
                  </a:cubicBezTo>
                  <a:cubicBezTo>
                    <a:pt x="84" y="8"/>
                    <a:pt x="85" y="8"/>
                    <a:pt x="86" y="7"/>
                  </a:cubicBezTo>
                  <a:cubicBezTo>
                    <a:pt x="86" y="7"/>
                    <a:pt x="87" y="7"/>
                    <a:pt x="87" y="7"/>
                  </a:cubicBezTo>
                  <a:cubicBezTo>
                    <a:pt x="86" y="7"/>
                    <a:pt x="84" y="7"/>
                    <a:pt x="82" y="7"/>
                  </a:cubicBezTo>
                  <a:cubicBezTo>
                    <a:pt x="80" y="7"/>
                    <a:pt x="77" y="7"/>
                    <a:pt x="74" y="7"/>
                  </a:cubicBezTo>
                  <a:moveTo>
                    <a:pt x="110" y="6"/>
                  </a:moveTo>
                  <a:cubicBezTo>
                    <a:pt x="110" y="6"/>
                    <a:pt x="109" y="6"/>
                    <a:pt x="109" y="6"/>
                  </a:cubicBezTo>
                  <a:cubicBezTo>
                    <a:pt x="104" y="6"/>
                    <a:pt x="99" y="7"/>
                    <a:pt x="94" y="7"/>
                  </a:cubicBezTo>
                  <a:cubicBezTo>
                    <a:pt x="95" y="7"/>
                    <a:pt x="94" y="8"/>
                    <a:pt x="94" y="8"/>
                  </a:cubicBezTo>
                  <a:cubicBezTo>
                    <a:pt x="94" y="8"/>
                    <a:pt x="93" y="8"/>
                    <a:pt x="93" y="8"/>
                  </a:cubicBezTo>
                  <a:cubicBezTo>
                    <a:pt x="93" y="8"/>
                    <a:pt x="92" y="8"/>
                    <a:pt x="91" y="8"/>
                  </a:cubicBezTo>
                  <a:cubicBezTo>
                    <a:pt x="90" y="8"/>
                    <a:pt x="89" y="8"/>
                    <a:pt x="88" y="9"/>
                  </a:cubicBezTo>
                  <a:cubicBezTo>
                    <a:pt x="90" y="9"/>
                    <a:pt x="93" y="9"/>
                    <a:pt x="95" y="9"/>
                  </a:cubicBezTo>
                  <a:cubicBezTo>
                    <a:pt x="97" y="8"/>
                    <a:pt x="100" y="7"/>
                    <a:pt x="102" y="7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3" y="7"/>
                    <a:pt x="103" y="8"/>
                    <a:pt x="103" y="8"/>
                  </a:cubicBezTo>
                  <a:cubicBezTo>
                    <a:pt x="104" y="8"/>
                    <a:pt x="105" y="8"/>
                    <a:pt x="106" y="8"/>
                  </a:cubicBezTo>
                  <a:cubicBezTo>
                    <a:pt x="107" y="7"/>
                    <a:pt x="109" y="7"/>
                    <a:pt x="110" y="6"/>
                  </a:cubicBezTo>
                  <a:moveTo>
                    <a:pt x="29" y="2"/>
                  </a:moveTo>
                  <a:cubicBezTo>
                    <a:pt x="23" y="2"/>
                    <a:pt x="18" y="3"/>
                    <a:pt x="12" y="4"/>
                  </a:cubicBezTo>
                  <a:cubicBezTo>
                    <a:pt x="11" y="3"/>
                    <a:pt x="9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5" y="4"/>
                    <a:pt x="6" y="5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1" y="6"/>
                  </a:cubicBezTo>
                  <a:cubicBezTo>
                    <a:pt x="2" y="7"/>
                    <a:pt x="4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0" y="8"/>
                    <a:pt x="12" y="8"/>
                    <a:pt x="15" y="8"/>
                  </a:cubicBezTo>
                  <a:cubicBezTo>
                    <a:pt x="16" y="8"/>
                    <a:pt x="17" y="8"/>
                    <a:pt x="18" y="8"/>
                  </a:cubicBezTo>
                  <a:cubicBezTo>
                    <a:pt x="21" y="7"/>
                    <a:pt x="24" y="6"/>
                    <a:pt x="27" y="5"/>
                  </a:cubicBezTo>
                  <a:cubicBezTo>
                    <a:pt x="27" y="5"/>
                    <a:pt x="27" y="4"/>
                    <a:pt x="27" y="4"/>
                  </a:cubicBezTo>
                  <a:cubicBezTo>
                    <a:pt x="28" y="4"/>
                    <a:pt x="28" y="6"/>
                    <a:pt x="27" y="6"/>
                  </a:cubicBezTo>
                  <a:cubicBezTo>
                    <a:pt x="26" y="7"/>
                    <a:pt x="25" y="7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7" y="8"/>
                    <a:pt x="30" y="8"/>
                    <a:pt x="33" y="8"/>
                  </a:cubicBezTo>
                  <a:cubicBezTo>
                    <a:pt x="34" y="8"/>
                    <a:pt x="34" y="8"/>
                    <a:pt x="35" y="8"/>
                  </a:cubicBezTo>
                  <a:cubicBezTo>
                    <a:pt x="37" y="8"/>
                    <a:pt x="39" y="8"/>
                    <a:pt x="41" y="8"/>
                  </a:cubicBezTo>
                  <a:cubicBezTo>
                    <a:pt x="42" y="7"/>
                    <a:pt x="44" y="6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5"/>
                    <a:pt x="47" y="6"/>
                    <a:pt x="46" y="7"/>
                  </a:cubicBezTo>
                  <a:cubicBezTo>
                    <a:pt x="46" y="7"/>
                    <a:pt x="45" y="7"/>
                    <a:pt x="45" y="8"/>
                  </a:cubicBezTo>
                  <a:cubicBezTo>
                    <a:pt x="48" y="8"/>
                    <a:pt x="50" y="8"/>
                    <a:pt x="53" y="8"/>
                  </a:cubicBezTo>
                  <a:cubicBezTo>
                    <a:pt x="56" y="7"/>
                    <a:pt x="58" y="5"/>
                    <a:pt x="61" y="5"/>
                  </a:cubicBezTo>
                  <a:cubicBezTo>
                    <a:pt x="61" y="5"/>
                    <a:pt x="61" y="5"/>
                    <a:pt x="62" y="5"/>
                  </a:cubicBezTo>
                  <a:cubicBezTo>
                    <a:pt x="63" y="5"/>
                    <a:pt x="63" y="7"/>
                    <a:pt x="61" y="7"/>
                  </a:cubicBezTo>
                  <a:cubicBezTo>
                    <a:pt x="60" y="7"/>
                    <a:pt x="58" y="8"/>
                    <a:pt x="57" y="8"/>
                  </a:cubicBezTo>
                  <a:cubicBezTo>
                    <a:pt x="60" y="8"/>
                    <a:pt x="63" y="8"/>
                    <a:pt x="66" y="9"/>
                  </a:cubicBezTo>
                  <a:cubicBezTo>
                    <a:pt x="67" y="8"/>
                    <a:pt x="69" y="7"/>
                    <a:pt x="70" y="7"/>
                  </a:cubicBezTo>
                  <a:cubicBezTo>
                    <a:pt x="70" y="7"/>
                    <a:pt x="69" y="7"/>
                    <a:pt x="69" y="7"/>
                  </a:cubicBezTo>
                  <a:cubicBezTo>
                    <a:pt x="69" y="7"/>
                    <a:pt x="70" y="7"/>
                    <a:pt x="70" y="7"/>
                  </a:cubicBezTo>
                  <a:cubicBezTo>
                    <a:pt x="71" y="6"/>
                    <a:pt x="73" y="5"/>
                    <a:pt x="74" y="4"/>
                  </a:cubicBezTo>
                  <a:cubicBezTo>
                    <a:pt x="71" y="5"/>
                    <a:pt x="67" y="5"/>
                    <a:pt x="63" y="5"/>
                  </a:cubicBezTo>
                  <a:cubicBezTo>
                    <a:pt x="63" y="5"/>
                    <a:pt x="62" y="5"/>
                    <a:pt x="62" y="5"/>
                  </a:cubicBezTo>
                  <a:cubicBezTo>
                    <a:pt x="55" y="5"/>
                    <a:pt x="49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3"/>
                    <a:pt x="41" y="3"/>
                  </a:cubicBezTo>
                  <a:cubicBezTo>
                    <a:pt x="37" y="3"/>
                    <a:pt x="33" y="2"/>
                    <a:pt x="29" y="2"/>
                  </a:cubicBezTo>
                  <a:moveTo>
                    <a:pt x="139" y="0"/>
                  </a:moveTo>
                  <a:cubicBezTo>
                    <a:pt x="137" y="0"/>
                    <a:pt x="135" y="0"/>
                    <a:pt x="133" y="0"/>
                  </a:cubicBezTo>
                  <a:cubicBezTo>
                    <a:pt x="128" y="1"/>
                    <a:pt x="124" y="2"/>
                    <a:pt x="119" y="3"/>
                  </a:cubicBezTo>
                  <a:cubicBezTo>
                    <a:pt x="113" y="3"/>
                    <a:pt x="107" y="3"/>
                    <a:pt x="101" y="3"/>
                  </a:cubicBezTo>
                  <a:cubicBezTo>
                    <a:pt x="94" y="4"/>
                    <a:pt x="88" y="4"/>
                    <a:pt x="81" y="4"/>
                  </a:cubicBezTo>
                  <a:cubicBezTo>
                    <a:pt x="80" y="4"/>
                    <a:pt x="78" y="4"/>
                    <a:pt x="77" y="4"/>
                  </a:cubicBezTo>
                  <a:cubicBezTo>
                    <a:pt x="77" y="5"/>
                    <a:pt x="77" y="5"/>
                    <a:pt x="76" y="6"/>
                  </a:cubicBezTo>
                  <a:cubicBezTo>
                    <a:pt x="76" y="6"/>
                    <a:pt x="75" y="6"/>
                    <a:pt x="75" y="6"/>
                  </a:cubicBezTo>
                  <a:cubicBezTo>
                    <a:pt x="78" y="6"/>
                    <a:pt x="81" y="6"/>
                    <a:pt x="84" y="6"/>
                  </a:cubicBezTo>
                  <a:cubicBezTo>
                    <a:pt x="91" y="6"/>
                    <a:pt x="97" y="5"/>
                    <a:pt x="104" y="5"/>
                  </a:cubicBezTo>
                  <a:cubicBezTo>
                    <a:pt x="107" y="5"/>
                    <a:pt x="110" y="5"/>
                    <a:pt x="112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4" y="5"/>
                    <a:pt x="114" y="4"/>
                    <a:pt x="114" y="4"/>
                  </a:cubicBezTo>
                  <a:cubicBezTo>
                    <a:pt x="114" y="4"/>
                    <a:pt x="114" y="5"/>
                    <a:pt x="115" y="5"/>
                  </a:cubicBezTo>
                  <a:cubicBezTo>
                    <a:pt x="117" y="5"/>
                    <a:pt x="119" y="5"/>
                    <a:pt x="121" y="4"/>
                  </a:cubicBezTo>
                  <a:cubicBezTo>
                    <a:pt x="126" y="4"/>
                    <a:pt x="130" y="3"/>
                    <a:pt x="135" y="2"/>
                  </a:cubicBezTo>
                  <a:cubicBezTo>
                    <a:pt x="136" y="2"/>
                    <a:pt x="136" y="2"/>
                    <a:pt x="137" y="2"/>
                  </a:cubicBezTo>
                  <a:cubicBezTo>
                    <a:pt x="134" y="3"/>
                    <a:pt x="130" y="3"/>
                    <a:pt x="127" y="4"/>
                  </a:cubicBezTo>
                  <a:cubicBezTo>
                    <a:pt x="123" y="5"/>
                    <a:pt x="119" y="5"/>
                    <a:pt x="115" y="6"/>
                  </a:cubicBezTo>
                  <a:cubicBezTo>
                    <a:pt x="115" y="6"/>
                    <a:pt x="114" y="6"/>
                    <a:pt x="114" y="6"/>
                  </a:cubicBezTo>
                  <a:cubicBezTo>
                    <a:pt x="113" y="7"/>
                    <a:pt x="112" y="7"/>
                    <a:pt x="111" y="8"/>
                  </a:cubicBezTo>
                  <a:cubicBezTo>
                    <a:pt x="113" y="8"/>
                    <a:pt x="115" y="8"/>
                    <a:pt x="117" y="7"/>
                  </a:cubicBezTo>
                  <a:cubicBezTo>
                    <a:pt x="118" y="7"/>
                    <a:pt x="119" y="6"/>
                    <a:pt x="120" y="6"/>
                  </a:cubicBezTo>
                  <a:cubicBezTo>
                    <a:pt x="121" y="5"/>
                    <a:pt x="123" y="5"/>
                    <a:pt x="124" y="5"/>
                  </a:cubicBezTo>
                  <a:cubicBezTo>
                    <a:pt x="125" y="5"/>
                    <a:pt x="126" y="5"/>
                    <a:pt x="127" y="6"/>
                  </a:cubicBezTo>
                  <a:cubicBezTo>
                    <a:pt x="132" y="5"/>
                    <a:pt x="136" y="4"/>
                    <a:pt x="141" y="4"/>
                  </a:cubicBezTo>
                  <a:cubicBezTo>
                    <a:pt x="139" y="7"/>
                    <a:pt x="136" y="9"/>
                    <a:pt x="134" y="12"/>
                  </a:cubicBezTo>
                  <a:cubicBezTo>
                    <a:pt x="133" y="12"/>
                    <a:pt x="132" y="12"/>
                    <a:pt x="132" y="13"/>
                  </a:cubicBezTo>
                  <a:cubicBezTo>
                    <a:pt x="131" y="13"/>
                    <a:pt x="130" y="14"/>
                    <a:pt x="129" y="15"/>
                  </a:cubicBezTo>
                  <a:cubicBezTo>
                    <a:pt x="124" y="18"/>
                    <a:pt x="120" y="21"/>
                    <a:pt x="116" y="25"/>
                  </a:cubicBezTo>
                  <a:cubicBezTo>
                    <a:pt x="116" y="25"/>
                    <a:pt x="116" y="26"/>
                    <a:pt x="117" y="26"/>
                  </a:cubicBezTo>
                  <a:cubicBezTo>
                    <a:pt x="117" y="26"/>
                    <a:pt x="117" y="26"/>
                    <a:pt x="118" y="26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23" y="23"/>
                    <a:pt x="127" y="19"/>
                    <a:pt x="131" y="16"/>
                  </a:cubicBezTo>
                  <a:cubicBezTo>
                    <a:pt x="132" y="15"/>
                    <a:pt x="134" y="14"/>
                    <a:pt x="135" y="13"/>
                  </a:cubicBezTo>
                  <a:cubicBezTo>
                    <a:pt x="139" y="10"/>
                    <a:pt x="143" y="7"/>
                    <a:pt x="146" y="2"/>
                  </a:cubicBezTo>
                  <a:cubicBezTo>
                    <a:pt x="146" y="2"/>
                    <a:pt x="146" y="1"/>
                    <a:pt x="145" y="1"/>
                  </a:cubicBezTo>
                  <a:cubicBezTo>
                    <a:pt x="143" y="0"/>
                    <a:pt x="141" y="0"/>
                    <a:pt x="139" y="0"/>
                  </a:cubicBezTo>
                </a:path>
              </a:pathLst>
            </a:custGeom>
            <a:grpFill/>
            <a:ln w="3175"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45" name="图片 44">
            <a:extLst>
              <a:ext uri="{FF2B5EF4-FFF2-40B4-BE49-F238E27FC236}">
                <a16:creationId xmlns:a16="http://schemas.microsoft.com/office/drawing/2014/main" id="{FC8F5E71-32E1-4733-B51D-F040B784F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5818" y="2458772"/>
            <a:ext cx="1323039" cy="970228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id="{D0670B5D-CD6A-4566-99D3-93BF986AD7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1831" y="2458772"/>
            <a:ext cx="1323039" cy="970228"/>
          </a:xfrm>
          <a:prstGeom prst="rect">
            <a:avLst/>
          </a:prstGeom>
        </p:spPr>
      </p:pic>
      <p:pic>
        <p:nvPicPr>
          <p:cNvPr id="47" name="图片 46">
            <a:extLst>
              <a:ext uri="{FF2B5EF4-FFF2-40B4-BE49-F238E27FC236}">
                <a16:creationId xmlns:a16="http://schemas.microsoft.com/office/drawing/2014/main" id="{BAD475AC-01F0-445B-A759-E7516B1EA7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8679" y="2458772"/>
            <a:ext cx="1323039" cy="970228"/>
          </a:xfrm>
          <a:prstGeom prst="rect">
            <a:avLst/>
          </a:prstGeom>
        </p:spPr>
      </p:pic>
      <p:sp>
        <p:nvSpPr>
          <p:cNvPr id="48" name="文本框 19">
            <a:extLst>
              <a:ext uri="{FF2B5EF4-FFF2-40B4-BE49-F238E27FC236}">
                <a16:creationId xmlns:a16="http://schemas.microsoft.com/office/drawing/2014/main" id="{50558396-A194-4D0C-AEE0-2399414A5792}"/>
              </a:ext>
            </a:extLst>
          </p:cNvPr>
          <p:cNvSpPr txBox="1"/>
          <p:nvPr/>
        </p:nvSpPr>
        <p:spPr>
          <a:xfrm>
            <a:off x="8596432" y="4185591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49" name="文本框 19">
            <a:extLst>
              <a:ext uri="{FF2B5EF4-FFF2-40B4-BE49-F238E27FC236}">
                <a16:creationId xmlns:a16="http://schemas.microsoft.com/office/drawing/2014/main" id="{10482493-48D0-4F39-AA66-B7C1A701E777}"/>
              </a:ext>
            </a:extLst>
          </p:cNvPr>
          <p:cNvSpPr txBox="1"/>
          <p:nvPr/>
        </p:nvSpPr>
        <p:spPr>
          <a:xfrm>
            <a:off x="8596431" y="3806825"/>
            <a:ext cx="171253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50" name="文本框 19">
            <a:extLst>
              <a:ext uri="{FF2B5EF4-FFF2-40B4-BE49-F238E27FC236}">
                <a16:creationId xmlns:a16="http://schemas.microsoft.com/office/drawing/2014/main" id="{9D8FBDA3-3128-4433-9078-058BE1DDE815}"/>
              </a:ext>
            </a:extLst>
          </p:cNvPr>
          <p:cNvSpPr txBox="1"/>
          <p:nvPr/>
        </p:nvSpPr>
        <p:spPr>
          <a:xfrm>
            <a:off x="5203750" y="4182415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51" name="文本框 19">
            <a:extLst>
              <a:ext uri="{FF2B5EF4-FFF2-40B4-BE49-F238E27FC236}">
                <a16:creationId xmlns:a16="http://schemas.microsoft.com/office/drawing/2014/main" id="{E1A366E2-E34B-4873-8489-96BC63091E83}"/>
              </a:ext>
            </a:extLst>
          </p:cNvPr>
          <p:cNvSpPr txBox="1"/>
          <p:nvPr/>
        </p:nvSpPr>
        <p:spPr>
          <a:xfrm>
            <a:off x="5203749" y="3803649"/>
            <a:ext cx="171253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52" name="文本框 19">
            <a:extLst>
              <a:ext uri="{FF2B5EF4-FFF2-40B4-BE49-F238E27FC236}">
                <a16:creationId xmlns:a16="http://schemas.microsoft.com/office/drawing/2014/main" id="{87513CF5-BBAE-4821-8062-E1F24CF12E64}"/>
              </a:ext>
            </a:extLst>
          </p:cNvPr>
          <p:cNvSpPr txBox="1"/>
          <p:nvPr/>
        </p:nvSpPr>
        <p:spPr>
          <a:xfrm>
            <a:off x="1789368" y="4234804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53" name="文本框 19">
            <a:extLst>
              <a:ext uri="{FF2B5EF4-FFF2-40B4-BE49-F238E27FC236}">
                <a16:creationId xmlns:a16="http://schemas.microsoft.com/office/drawing/2014/main" id="{28FCCDE4-978A-48E2-94A6-3C344214270C}"/>
              </a:ext>
            </a:extLst>
          </p:cNvPr>
          <p:cNvSpPr txBox="1"/>
          <p:nvPr/>
        </p:nvSpPr>
        <p:spPr>
          <a:xfrm>
            <a:off x="1789367" y="3856038"/>
            <a:ext cx="171253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A141F0CB-20F5-45D5-B3C7-A3E77CE53A7F}"/>
              </a:ext>
            </a:extLst>
          </p:cNvPr>
          <p:cNvGrpSpPr/>
          <p:nvPr/>
        </p:nvGrpSpPr>
        <p:grpSpPr>
          <a:xfrm>
            <a:off x="682903" y="290237"/>
            <a:ext cx="288647" cy="434211"/>
            <a:chOff x="682903" y="290237"/>
            <a:chExt cx="288647" cy="434211"/>
          </a:xfrm>
        </p:grpSpPr>
        <p:sp>
          <p:nvSpPr>
            <p:cNvPr id="55" name="Freeform 384">
              <a:extLst>
                <a:ext uri="{FF2B5EF4-FFF2-40B4-BE49-F238E27FC236}">
                  <a16:creationId xmlns:a16="http://schemas.microsoft.com/office/drawing/2014/main" id="{A2B025A7-129A-4943-8B33-8CE3701B32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2903" y="290237"/>
              <a:ext cx="288647" cy="434211"/>
            </a:xfrm>
            <a:custGeom>
              <a:avLst/>
              <a:gdLst>
                <a:gd name="T0" fmla="*/ 269 w 288"/>
                <a:gd name="T1" fmla="*/ 376 h 435"/>
                <a:gd name="T2" fmla="*/ 270 w 288"/>
                <a:gd name="T3" fmla="*/ 345 h 435"/>
                <a:gd name="T4" fmla="*/ 244 w 288"/>
                <a:gd name="T5" fmla="*/ 271 h 435"/>
                <a:gd name="T6" fmla="*/ 166 w 288"/>
                <a:gd name="T7" fmla="*/ 79 h 435"/>
                <a:gd name="T8" fmla="*/ 92 w 288"/>
                <a:gd name="T9" fmla="*/ 2 h 435"/>
                <a:gd name="T10" fmla="*/ 51 w 288"/>
                <a:gd name="T11" fmla="*/ 16 h 435"/>
                <a:gd name="T12" fmla="*/ 24 w 288"/>
                <a:gd name="T13" fmla="*/ 114 h 435"/>
                <a:gd name="T14" fmla="*/ 50 w 288"/>
                <a:gd name="T15" fmla="*/ 235 h 435"/>
                <a:gd name="T16" fmla="*/ 61 w 288"/>
                <a:gd name="T17" fmla="*/ 258 h 435"/>
                <a:gd name="T18" fmla="*/ 61 w 288"/>
                <a:gd name="T19" fmla="*/ 273 h 435"/>
                <a:gd name="T20" fmla="*/ 97 w 288"/>
                <a:gd name="T21" fmla="*/ 252 h 435"/>
                <a:gd name="T22" fmla="*/ 75 w 288"/>
                <a:gd name="T23" fmla="*/ 250 h 435"/>
                <a:gd name="T24" fmla="*/ 31 w 288"/>
                <a:gd name="T25" fmla="*/ 187 h 435"/>
                <a:gd name="T26" fmla="*/ 26 w 288"/>
                <a:gd name="T27" fmla="*/ 122 h 435"/>
                <a:gd name="T28" fmla="*/ 54 w 288"/>
                <a:gd name="T29" fmla="*/ 195 h 435"/>
                <a:gd name="T30" fmla="*/ 91 w 288"/>
                <a:gd name="T31" fmla="*/ 231 h 435"/>
                <a:gd name="T32" fmla="*/ 133 w 288"/>
                <a:gd name="T33" fmla="*/ 318 h 435"/>
                <a:gd name="T34" fmla="*/ 178 w 288"/>
                <a:gd name="T35" fmla="*/ 347 h 435"/>
                <a:gd name="T36" fmla="*/ 207 w 288"/>
                <a:gd name="T37" fmla="*/ 392 h 435"/>
                <a:gd name="T38" fmla="*/ 263 w 288"/>
                <a:gd name="T39" fmla="*/ 408 h 435"/>
                <a:gd name="T40" fmla="*/ 168 w 288"/>
                <a:gd name="T41" fmla="*/ 422 h 435"/>
                <a:gd name="T42" fmla="*/ 98 w 288"/>
                <a:gd name="T43" fmla="*/ 424 h 435"/>
                <a:gd name="T44" fmla="*/ 47 w 288"/>
                <a:gd name="T45" fmla="*/ 427 h 435"/>
                <a:gd name="T46" fmla="*/ 79 w 288"/>
                <a:gd name="T47" fmla="*/ 434 h 435"/>
                <a:gd name="T48" fmla="*/ 133 w 288"/>
                <a:gd name="T49" fmla="*/ 425 h 435"/>
                <a:gd name="T50" fmla="*/ 219 w 288"/>
                <a:gd name="T51" fmla="*/ 428 h 435"/>
                <a:gd name="T52" fmla="*/ 271 w 288"/>
                <a:gd name="T53" fmla="*/ 417 h 435"/>
                <a:gd name="T54" fmla="*/ 287 w 288"/>
                <a:gd name="T55" fmla="*/ 418 h 435"/>
                <a:gd name="T56" fmla="*/ 91 w 288"/>
                <a:gd name="T57" fmla="*/ 268 h 435"/>
                <a:gd name="T58" fmla="*/ 80 w 288"/>
                <a:gd name="T59" fmla="*/ 273 h 435"/>
                <a:gd name="T60" fmla="*/ 78 w 288"/>
                <a:gd name="T61" fmla="*/ 261 h 435"/>
                <a:gd name="T62" fmla="*/ 84 w 288"/>
                <a:gd name="T63" fmla="*/ 218 h 435"/>
                <a:gd name="T64" fmla="*/ 44 w 288"/>
                <a:gd name="T65" fmla="*/ 138 h 435"/>
                <a:gd name="T66" fmla="*/ 36 w 288"/>
                <a:gd name="T67" fmla="*/ 113 h 435"/>
                <a:gd name="T68" fmla="*/ 84 w 288"/>
                <a:gd name="T69" fmla="*/ 16 h 435"/>
                <a:gd name="T70" fmla="*/ 90 w 288"/>
                <a:gd name="T71" fmla="*/ 15 h 435"/>
                <a:gd name="T72" fmla="*/ 159 w 288"/>
                <a:gd name="T73" fmla="*/ 95 h 435"/>
                <a:gd name="T74" fmla="*/ 178 w 288"/>
                <a:gd name="T75" fmla="*/ 165 h 435"/>
                <a:gd name="T76" fmla="*/ 131 w 288"/>
                <a:gd name="T77" fmla="*/ 197 h 435"/>
                <a:gd name="T78" fmla="*/ 84 w 288"/>
                <a:gd name="T79" fmla="*/ 218 h 435"/>
                <a:gd name="T80" fmla="*/ 144 w 288"/>
                <a:gd name="T81" fmla="*/ 309 h 435"/>
                <a:gd name="T82" fmla="*/ 102 w 288"/>
                <a:gd name="T83" fmla="*/ 232 h 435"/>
                <a:gd name="T84" fmla="*/ 109 w 288"/>
                <a:gd name="T85" fmla="*/ 223 h 435"/>
                <a:gd name="T86" fmla="*/ 184 w 288"/>
                <a:gd name="T87" fmla="*/ 183 h 435"/>
                <a:gd name="T88" fmla="*/ 231 w 288"/>
                <a:gd name="T89" fmla="*/ 280 h 435"/>
                <a:gd name="T90" fmla="*/ 185 w 288"/>
                <a:gd name="T91" fmla="*/ 328 h 435"/>
                <a:gd name="T92" fmla="*/ 258 w 288"/>
                <a:gd name="T93" fmla="*/ 366 h 435"/>
                <a:gd name="T94" fmla="*/ 229 w 288"/>
                <a:gd name="T95" fmla="*/ 373 h 435"/>
                <a:gd name="T96" fmla="*/ 198 w 288"/>
                <a:gd name="T97" fmla="*/ 358 h 435"/>
                <a:gd name="T98" fmla="*/ 198 w 288"/>
                <a:gd name="T99" fmla="*/ 336 h 435"/>
                <a:gd name="T100" fmla="*/ 219 w 288"/>
                <a:gd name="T101" fmla="*/ 339 h 435"/>
                <a:gd name="T102" fmla="*/ 225 w 288"/>
                <a:gd name="T103" fmla="*/ 350 h 435"/>
                <a:gd name="T104" fmla="*/ 232 w 288"/>
                <a:gd name="T105" fmla="*/ 365 h 435"/>
                <a:gd name="T106" fmla="*/ 236 w 288"/>
                <a:gd name="T107" fmla="*/ 345 h 435"/>
                <a:gd name="T108" fmla="*/ 226 w 288"/>
                <a:gd name="T109" fmla="*/ 334 h 435"/>
                <a:gd name="T110" fmla="*/ 232 w 288"/>
                <a:gd name="T111" fmla="*/ 313 h 435"/>
                <a:gd name="T112" fmla="*/ 261 w 288"/>
                <a:gd name="T113" fmla="*/ 35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8" h="435">
                  <a:moveTo>
                    <a:pt x="273" y="394"/>
                  </a:moveTo>
                  <a:cubicBezTo>
                    <a:pt x="270" y="389"/>
                    <a:pt x="268" y="382"/>
                    <a:pt x="269" y="376"/>
                  </a:cubicBezTo>
                  <a:cubicBezTo>
                    <a:pt x="269" y="369"/>
                    <a:pt x="273" y="369"/>
                    <a:pt x="275" y="363"/>
                  </a:cubicBezTo>
                  <a:cubicBezTo>
                    <a:pt x="278" y="355"/>
                    <a:pt x="274" y="351"/>
                    <a:pt x="270" y="345"/>
                  </a:cubicBezTo>
                  <a:cubicBezTo>
                    <a:pt x="259" y="333"/>
                    <a:pt x="249" y="319"/>
                    <a:pt x="241" y="305"/>
                  </a:cubicBezTo>
                  <a:cubicBezTo>
                    <a:pt x="250" y="296"/>
                    <a:pt x="247" y="282"/>
                    <a:pt x="244" y="271"/>
                  </a:cubicBezTo>
                  <a:cubicBezTo>
                    <a:pt x="233" y="234"/>
                    <a:pt x="212" y="203"/>
                    <a:pt x="193" y="170"/>
                  </a:cubicBezTo>
                  <a:cubicBezTo>
                    <a:pt x="203" y="143"/>
                    <a:pt x="179" y="100"/>
                    <a:pt x="166" y="79"/>
                  </a:cubicBezTo>
                  <a:cubicBezTo>
                    <a:pt x="153" y="56"/>
                    <a:pt x="141" y="31"/>
                    <a:pt x="120" y="15"/>
                  </a:cubicBezTo>
                  <a:cubicBezTo>
                    <a:pt x="112" y="9"/>
                    <a:pt x="102" y="3"/>
                    <a:pt x="92" y="2"/>
                  </a:cubicBezTo>
                  <a:cubicBezTo>
                    <a:pt x="78" y="0"/>
                    <a:pt x="66" y="9"/>
                    <a:pt x="53" y="13"/>
                  </a:cubicBezTo>
                  <a:cubicBezTo>
                    <a:pt x="52" y="14"/>
                    <a:pt x="51" y="15"/>
                    <a:pt x="51" y="16"/>
                  </a:cubicBezTo>
                  <a:cubicBezTo>
                    <a:pt x="28" y="27"/>
                    <a:pt x="13" y="53"/>
                    <a:pt x="17" y="82"/>
                  </a:cubicBezTo>
                  <a:cubicBezTo>
                    <a:pt x="18" y="93"/>
                    <a:pt x="20" y="103"/>
                    <a:pt x="24" y="114"/>
                  </a:cubicBezTo>
                  <a:cubicBezTo>
                    <a:pt x="0" y="124"/>
                    <a:pt x="6" y="154"/>
                    <a:pt x="15" y="175"/>
                  </a:cubicBezTo>
                  <a:cubicBezTo>
                    <a:pt x="25" y="197"/>
                    <a:pt x="37" y="215"/>
                    <a:pt x="50" y="235"/>
                  </a:cubicBezTo>
                  <a:cubicBezTo>
                    <a:pt x="53" y="239"/>
                    <a:pt x="58" y="245"/>
                    <a:pt x="60" y="250"/>
                  </a:cubicBezTo>
                  <a:cubicBezTo>
                    <a:pt x="61" y="253"/>
                    <a:pt x="61" y="255"/>
                    <a:pt x="61" y="258"/>
                  </a:cubicBezTo>
                  <a:cubicBezTo>
                    <a:pt x="61" y="258"/>
                    <a:pt x="61" y="259"/>
                    <a:pt x="61" y="259"/>
                  </a:cubicBezTo>
                  <a:cubicBezTo>
                    <a:pt x="61" y="263"/>
                    <a:pt x="60" y="268"/>
                    <a:pt x="61" y="273"/>
                  </a:cubicBezTo>
                  <a:cubicBezTo>
                    <a:pt x="64" y="295"/>
                    <a:pt x="94" y="303"/>
                    <a:pt x="101" y="279"/>
                  </a:cubicBezTo>
                  <a:cubicBezTo>
                    <a:pt x="103" y="271"/>
                    <a:pt x="104" y="258"/>
                    <a:pt x="97" y="252"/>
                  </a:cubicBezTo>
                  <a:cubicBezTo>
                    <a:pt x="90" y="245"/>
                    <a:pt x="82" y="247"/>
                    <a:pt x="75" y="250"/>
                  </a:cubicBezTo>
                  <a:cubicBezTo>
                    <a:pt x="75" y="250"/>
                    <a:pt x="75" y="250"/>
                    <a:pt x="75" y="250"/>
                  </a:cubicBezTo>
                  <a:cubicBezTo>
                    <a:pt x="73" y="245"/>
                    <a:pt x="68" y="241"/>
                    <a:pt x="65" y="237"/>
                  </a:cubicBezTo>
                  <a:cubicBezTo>
                    <a:pt x="52" y="222"/>
                    <a:pt x="40" y="206"/>
                    <a:pt x="31" y="187"/>
                  </a:cubicBezTo>
                  <a:cubicBezTo>
                    <a:pt x="26" y="177"/>
                    <a:pt x="17" y="163"/>
                    <a:pt x="16" y="152"/>
                  </a:cubicBezTo>
                  <a:cubicBezTo>
                    <a:pt x="14" y="141"/>
                    <a:pt x="17" y="129"/>
                    <a:pt x="26" y="122"/>
                  </a:cubicBezTo>
                  <a:cubicBezTo>
                    <a:pt x="30" y="135"/>
                    <a:pt x="35" y="148"/>
                    <a:pt x="39" y="161"/>
                  </a:cubicBezTo>
                  <a:cubicBezTo>
                    <a:pt x="42" y="174"/>
                    <a:pt x="47" y="184"/>
                    <a:pt x="54" y="195"/>
                  </a:cubicBezTo>
                  <a:cubicBezTo>
                    <a:pt x="60" y="205"/>
                    <a:pt x="64" y="218"/>
                    <a:pt x="71" y="226"/>
                  </a:cubicBezTo>
                  <a:cubicBezTo>
                    <a:pt x="77" y="233"/>
                    <a:pt x="84" y="233"/>
                    <a:pt x="91" y="231"/>
                  </a:cubicBezTo>
                  <a:cubicBezTo>
                    <a:pt x="98" y="243"/>
                    <a:pt x="101" y="260"/>
                    <a:pt x="108" y="272"/>
                  </a:cubicBezTo>
                  <a:cubicBezTo>
                    <a:pt x="117" y="287"/>
                    <a:pt x="125" y="303"/>
                    <a:pt x="133" y="318"/>
                  </a:cubicBezTo>
                  <a:cubicBezTo>
                    <a:pt x="139" y="329"/>
                    <a:pt x="146" y="348"/>
                    <a:pt x="160" y="350"/>
                  </a:cubicBezTo>
                  <a:cubicBezTo>
                    <a:pt x="165" y="350"/>
                    <a:pt x="171" y="349"/>
                    <a:pt x="178" y="347"/>
                  </a:cubicBezTo>
                  <a:cubicBezTo>
                    <a:pt x="183" y="354"/>
                    <a:pt x="187" y="362"/>
                    <a:pt x="191" y="370"/>
                  </a:cubicBezTo>
                  <a:cubicBezTo>
                    <a:pt x="195" y="377"/>
                    <a:pt x="199" y="390"/>
                    <a:pt x="207" y="392"/>
                  </a:cubicBezTo>
                  <a:cubicBezTo>
                    <a:pt x="221" y="396"/>
                    <a:pt x="230" y="381"/>
                    <a:pt x="245" y="389"/>
                  </a:cubicBezTo>
                  <a:cubicBezTo>
                    <a:pt x="253" y="393"/>
                    <a:pt x="258" y="401"/>
                    <a:pt x="263" y="408"/>
                  </a:cubicBezTo>
                  <a:cubicBezTo>
                    <a:pt x="255" y="407"/>
                    <a:pt x="247" y="408"/>
                    <a:pt x="239" y="410"/>
                  </a:cubicBezTo>
                  <a:cubicBezTo>
                    <a:pt x="215" y="416"/>
                    <a:pt x="193" y="426"/>
                    <a:pt x="168" y="422"/>
                  </a:cubicBezTo>
                  <a:cubicBezTo>
                    <a:pt x="148" y="420"/>
                    <a:pt x="135" y="414"/>
                    <a:pt x="115" y="420"/>
                  </a:cubicBezTo>
                  <a:cubicBezTo>
                    <a:pt x="110" y="421"/>
                    <a:pt x="104" y="423"/>
                    <a:pt x="98" y="424"/>
                  </a:cubicBezTo>
                  <a:cubicBezTo>
                    <a:pt x="88" y="427"/>
                    <a:pt x="84" y="425"/>
                    <a:pt x="74" y="424"/>
                  </a:cubicBezTo>
                  <a:cubicBezTo>
                    <a:pt x="65" y="424"/>
                    <a:pt x="56" y="427"/>
                    <a:pt x="47" y="427"/>
                  </a:cubicBezTo>
                  <a:cubicBezTo>
                    <a:pt x="42" y="428"/>
                    <a:pt x="42" y="434"/>
                    <a:pt x="47" y="434"/>
                  </a:cubicBezTo>
                  <a:cubicBezTo>
                    <a:pt x="58" y="435"/>
                    <a:pt x="68" y="433"/>
                    <a:pt x="79" y="434"/>
                  </a:cubicBezTo>
                  <a:cubicBezTo>
                    <a:pt x="87" y="435"/>
                    <a:pt x="93" y="435"/>
                    <a:pt x="101" y="433"/>
                  </a:cubicBezTo>
                  <a:cubicBezTo>
                    <a:pt x="111" y="430"/>
                    <a:pt x="122" y="425"/>
                    <a:pt x="133" y="425"/>
                  </a:cubicBezTo>
                  <a:cubicBezTo>
                    <a:pt x="144" y="425"/>
                    <a:pt x="156" y="430"/>
                    <a:pt x="167" y="432"/>
                  </a:cubicBezTo>
                  <a:cubicBezTo>
                    <a:pt x="184" y="435"/>
                    <a:pt x="202" y="432"/>
                    <a:pt x="219" y="428"/>
                  </a:cubicBezTo>
                  <a:cubicBezTo>
                    <a:pt x="228" y="425"/>
                    <a:pt x="236" y="421"/>
                    <a:pt x="244" y="419"/>
                  </a:cubicBezTo>
                  <a:cubicBezTo>
                    <a:pt x="253" y="417"/>
                    <a:pt x="262" y="417"/>
                    <a:pt x="271" y="417"/>
                  </a:cubicBezTo>
                  <a:cubicBezTo>
                    <a:pt x="273" y="419"/>
                    <a:pt x="275" y="421"/>
                    <a:pt x="276" y="422"/>
                  </a:cubicBezTo>
                  <a:cubicBezTo>
                    <a:pt x="280" y="425"/>
                    <a:pt x="288" y="424"/>
                    <a:pt x="287" y="418"/>
                  </a:cubicBezTo>
                  <a:cubicBezTo>
                    <a:pt x="286" y="407"/>
                    <a:pt x="279" y="402"/>
                    <a:pt x="273" y="394"/>
                  </a:cubicBezTo>
                  <a:moveTo>
                    <a:pt x="91" y="268"/>
                  </a:moveTo>
                  <a:cubicBezTo>
                    <a:pt x="90" y="270"/>
                    <a:pt x="90" y="272"/>
                    <a:pt x="90" y="274"/>
                  </a:cubicBezTo>
                  <a:cubicBezTo>
                    <a:pt x="89" y="282"/>
                    <a:pt x="86" y="282"/>
                    <a:pt x="80" y="273"/>
                  </a:cubicBezTo>
                  <a:cubicBezTo>
                    <a:pt x="72" y="266"/>
                    <a:pt x="74" y="266"/>
                    <a:pt x="75" y="261"/>
                  </a:cubicBezTo>
                  <a:cubicBezTo>
                    <a:pt x="76" y="261"/>
                    <a:pt x="77" y="261"/>
                    <a:pt x="78" y="261"/>
                  </a:cubicBezTo>
                  <a:cubicBezTo>
                    <a:pt x="86" y="260"/>
                    <a:pt x="89" y="258"/>
                    <a:pt x="91" y="268"/>
                  </a:cubicBezTo>
                  <a:moveTo>
                    <a:pt x="84" y="218"/>
                  </a:moveTo>
                  <a:cubicBezTo>
                    <a:pt x="82" y="218"/>
                    <a:pt x="79" y="211"/>
                    <a:pt x="78" y="210"/>
                  </a:cubicBezTo>
                  <a:cubicBezTo>
                    <a:pt x="64" y="187"/>
                    <a:pt x="52" y="164"/>
                    <a:pt x="44" y="138"/>
                  </a:cubicBezTo>
                  <a:cubicBezTo>
                    <a:pt x="42" y="130"/>
                    <a:pt x="39" y="121"/>
                    <a:pt x="36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0" y="96"/>
                    <a:pt x="24" y="79"/>
                    <a:pt x="28" y="61"/>
                  </a:cubicBezTo>
                  <a:cubicBezTo>
                    <a:pt x="33" y="32"/>
                    <a:pt x="56" y="20"/>
                    <a:pt x="84" y="16"/>
                  </a:cubicBezTo>
                  <a:cubicBezTo>
                    <a:pt x="85" y="16"/>
                    <a:pt x="86" y="16"/>
                    <a:pt x="86" y="15"/>
                  </a:cubicBezTo>
                  <a:cubicBezTo>
                    <a:pt x="88" y="15"/>
                    <a:pt x="89" y="15"/>
                    <a:pt x="90" y="15"/>
                  </a:cubicBezTo>
                  <a:cubicBezTo>
                    <a:pt x="102" y="18"/>
                    <a:pt x="113" y="27"/>
                    <a:pt x="120" y="35"/>
                  </a:cubicBezTo>
                  <a:cubicBezTo>
                    <a:pt x="137" y="52"/>
                    <a:pt x="147" y="74"/>
                    <a:pt x="159" y="95"/>
                  </a:cubicBezTo>
                  <a:cubicBezTo>
                    <a:pt x="169" y="112"/>
                    <a:pt x="180" y="138"/>
                    <a:pt x="180" y="158"/>
                  </a:cubicBezTo>
                  <a:cubicBezTo>
                    <a:pt x="180" y="161"/>
                    <a:pt x="179" y="163"/>
                    <a:pt x="178" y="165"/>
                  </a:cubicBezTo>
                  <a:cubicBezTo>
                    <a:pt x="178" y="166"/>
                    <a:pt x="177" y="167"/>
                    <a:pt x="177" y="168"/>
                  </a:cubicBezTo>
                  <a:cubicBezTo>
                    <a:pt x="168" y="181"/>
                    <a:pt x="143" y="191"/>
                    <a:pt x="131" y="197"/>
                  </a:cubicBezTo>
                  <a:cubicBezTo>
                    <a:pt x="120" y="202"/>
                    <a:pt x="109" y="207"/>
                    <a:pt x="99" y="212"/>
                  </a:cubicBezTo>
                  <a:cubicBezTo>
                    <a:pt x="97" y="212"/>
                    <a:pt x="85" y="218"/>
                    <a:pt x="84" y="218"/>
                  </a:cubicBezTo>
                  <a:moveTo>
                    <a:pt x="164" y="336"/>
                  </a:moveTo>
                  <a:cubicBezTo>
                    <a:pt x="155" y="335"/>
                    <a:pt x="147" y="316"/>
                    <a:pt x="144" y="309"/>
                  </a:cubicBezTo>
                  <a:cubicBezTo>
                    <a:pt x="139" y="298"/>
                    <a:pt x="131" y="287"/>
                    <a:pt x="125" y="275"/>
                  </a:cubicBezTo>
                  <a:cubicBezTo>
                    <a:pt x="117" y="261"/>
                    <a:pt x="110" y="246"/>
                    <a:pt x="102" y="232"/>
                  </a:cubicBezTo>
                  <a:cubicBezTo>
                    <a:pt x="101" y="231"/>
                    <a:pt x="100" y="229"/>
                    <a:pt x="99" y="228"/>
                  </a:cubicBezTo>
                  <a:cubicBezTo>
                    <a:pt x="102" y="226"/>
                    <a:pt x="106" y="224"/>
                    <a:pt x="109" y="223"/>
                  </a:cubicBezTo>
                  <a:cubicBezTo>
                    <a:pt x="133" y="212"/>
                    <a:pt x="158" y="201"/>
                    <a:pt x="180" y="186"/>
                  </a:cubicBezTo>
                  <a:cubicBezTo>
                    <a:pt x="181" y="185"/>
                    <a:pt x="182" y="184"/>
                    <a:pt x="184" y="183"/>
                  </a:cubicBezTo>
                  <a:cubicBezTo>
                    <a:pt x="199" y="208"/>
                    <a:pt x="216" y="232"/>
                    <a:pt x="225" y="260"/>
                  </a:cubicBezTo>
                  <a:cubicBezTo>
                    <a:pt x="227" y="266"/>
                    <a:pt x="231" y="273"/>
                    <a:pt x="231" y="280"/>
                  </a:cubicBezTo>
                  <a:cubicBezTo>
                    <a:pt x="233" y="291"/>
                    <a:pt x="230" y="295"/>
                    <a:pt x="223" y="300"/>
                  </a:cubicBezTo>
                  <a:cubicBezTo>
                    <a:pt x="211" y="309"/>
                    <a:pt x="198" y="321"/>
                    <a:pt x="185" y="328"/>
                  </a:cubicBezTo>
                  <a:cubicBezTo>
                    <a:pt x="181" y="330"/>
                    <a:pt x="168" y="336"/>
                    <a:pt x="164" y="336"/>
                  </a:cubicBezTo>
                  <a:moveTo>
                    <a:pt x="258" y="366"/>
                  </a:moveTo>
                  <a:cubicBezTo>
                    <a:pt x="256" y="371"/>
                    <a:pt x="256" y="376"/>
                    <a:pt x="256" y="382"/>
                  </a:cubicBezTo>
                  <a:cubicBezTo>
                    <a:pt x="249" y="376"/>
                    <a:pt x="241" y="371"/>
                    <a:pt x="229" y="373"/>
                  </a:cubicBezTo>
                  <a:cubicBezTo>
                    <a:pt x="226" y="374"/>
                    <a:pt x="213" y="380"/>
                    <a:pt x="211" y="379"/>
                  </a:cubicBezTo>
                  <a:cubicBezTo>
                    <a:pt x="207" y="378"/>
                    <a:pt x="200" y="362"/>
                    <a:pt x="198" y="358"/>
                  </a:cubicBezTo>
                  <a:cubicBezTo>
                    <a:pt x="195" y="352"/>
                    <a:pt x="191" y="347"/>
                    <a:pt x="187" y="343"/>
                  </a:cubicBezTo>
                  <a:cubicBezTo>
                    <a:pt x="191" y="340"/>
                    <a:pt x="195" y="338"/>
                    <a:pt x="198" y="336"/>
                  </a:cubicBezTo>
                  <a:cubicBezTo>
                    <a:pt x="202" y="333"/>
                    <a:pt x="207" y="330"/>
                    <a:pt x="211" y="327"/>
                  </a:cubicBezTo>
                  <a:cubicBezTo>
                    <a:pt x="215" y="330"/>
                    <a:pt x="216" y="335"/>
                    <a:pt x="219" y="339"/>
                  </a:cubicBezTo>
                  <a:cubicBezTo>
                    <a:pt x="221" y="342"/>
                    <a:pt x="224" y="346"/>
                    <a:pt x="226" y="350"/>
                  </a:cubicBezTo>
                  <a:cubicBezTo>
                    <a:pt x="226" y="350"/>
                    <a:pt x="225" y="350"/>
                    <a:pt x="225" y="350"/>
                  </a:cubicBezTo>
                  <a:cubicBezTo>
                    <a:pt x="224" y="354"/>
                    <a:pt x="224" y="357"/>
                    <a:pt x="225" y="360"/>
                  </a:cubicBezTo>
                  <a:cubicBezTo>
                    <a:pt x="225" y="363"/>
                    <a:pt x="229" y="365"/>
                    <a:pt x="232" y="365"/>
                  </a:cubicBezTo>
                  <a:cubicBezTo>
                    <a:pt x="242" y="366"/>
                    <a:pt x="252" y="351"/>
                    <a:pt x="241" y="344"/>
                  </a:cubicBezTo>
                  <a:cubicBezTo>
                    <a:pt x="239" y="343"/>
                    <a:pt x="237" y="344"/>
                    <a:pt x="236" y="345"/>
                  </a:cubicBezTo>
                  <a:cubicBezTo>
                    <a:pt x="235" y="345"/>
                    <a:pt x="235" y="346"/>
                    <a:pt x="235" y="346"/>
                  </a:cubicBezTo>
                  <a:cubicBezTo>
                    <a:pt x="233" y="342"/>
                    <a:pt x="229" y="338"/>
                    <a:pt x="226" y="334"/>
                  </a:cubicBezTo>
                  <a:cubicBezTo>
                    <a:pt x="223" y="330"/>
                    <a:pt x="221" y="326"/>
                    <a:pt x="217" y="323"/>
                  </a:cubicBezTo>
                  <a:cubicBezTo>
                    <a:pt x="222" y="320"/>
                    <a:pt x="227" y="316"/>
                    <a:pt x="232" y="313"/>
                  </a:cubicBezTo>
                  <a:cubicBezTo>
                    <a:pt x="236" y="321"/>
                    <a:pt x="242" y="329"/>
                    <a:pt x="247" y="336"/>
                  </a:cubicBezTo>
                  <a:cubicBezTo>
                    <a:pt x="250" y="341"/>
                    <a:pt x="260" y="349"/>
                    <a:pt x="261" y="354"/>
                  </a:cubicBezTo>
                  <a:cubicBezTo>
                    <a:pt x="264" y="363"/>
                    <a:pt x="259" y="360"/>
                    <a:pt x="258" y="366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385">
              <a:extLst>
                <a:ext uri="{FF2B5EF4-FFF2-40B4-BE49-F238E27FC236}">
                  <a16:creationId xmlns:a16="http://schemas.microsoft.com/office/drawing/2014/main" id="{D856BDEC-30A0-4103-9FAC-13EF68A0535D}"/>
                </a:ext>
              </a:extLst>
            </p:cNvPr>
            <p:cNvSpPr/>
            <p:nvPr/>
          </p:nvSpPr>
          <p:spPr bwMode="auto">
            <a:xfrm>
              <a:off x="713171" y="297622"/>
              <a:ext cx="28053" cy="119630"/>
            </a:xfrm>
            <a:custGeom>
              <a:avLst/>
              <a:gdLst>
                <a:gd name="T0" fmla="*/ 28 w 28"/>
                <a:gd name="T1" fmla="*/ 2 h 120"/>
                <a:gd name="T2" fmla="*/ 25 w 28"/>
                <a:gd name="T3" fmla="*/ 2 h 120"/>
                <a:gd name="T4" fmla="*/ 19 w 28"/>
                <a:gd name="T5" fmla="*/ 27 h 120"/>
                <a:gd name="T6" fmla="*/ 10 w 28"/>
                <a:gd name="T7" fmla="*/ 59 h 120"/>
                <a:gd name="T8" fmla="*/ 1 w 28"/>
                <a:gd name="T9" fmla="*/ 119 h 120"/>
                <a:gd name="T10" fmla="*/ 2 w 28"/>
                <a:gd name="T11" fmla="*/ 119 h 120"/>
                <a:gd name="T12" fmla="*/ 14 w 28"/>
                <a:gd name="T13" fmla="*/ 53 h 120"/>
                <a:gd name="T14" fmla="*/ 22 w 28"/>
                <a:gd name="T15" fmla="*/ 22 h 120"/>
                <a:gd name="T16" fmla="*/ 28 w 28"/>
                <a:gd name="T17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20">
                  <a:moveTo>
                    <a:pt x="28" y="2"/>
                  </a:moveTo>
                  <a:cubicBezTo>
                    <a:pt x="27" y="0"/>
                    <a:pt x="25" y="0"/>
                    <a:pt x="25" y="2"/>
                  </a:cubicBezTo>
                  <a:cubicBezTo>
                    <a:pt x="26" y="10"/>
                    <a:pt x="21" y="19"/>
                    <a:pt x="19" y="27"/>
                  </a:cubicBezTo>
                  <a:cubicBezTo>
                    <a:pt x="16" y="38"/>
                    <a:pt x="13" y="48"/>
                    <a:pt x="10" y="59"/>
                  </a:cubicBezTo>
                  <a:cubicBezTo>
                    <a:pt x="5" y="78"/>
                    <a:pt x="0" y="99"/>
                    <a:pt x="1" y="119"/>
                  </a:cubicBezTo>
                  <a:cubicBezTo>
                    <a:pt x="1" y="120"/>
                    <a:pt x="2" y="120"/>
                    <a:pt x="2" y="119"/>
                  </a:cubicBezTo>
                  <a:cubicBezTo>
                    <a:pt x="4" y="97"/>
                    <a:pt x="8" y="74"/>
                    <a:pt x="14" y="53"/>
                  </a:cubicBezTo>
                  <a:cubicBezTo>
                    <a:pt x="17" y="43"/>
                    <a:pt x="19" y="33"/>
                    <a:pt x="22" y="22"/>
                  </a:cubicBezTo>
                  <a:cubicBezTo>
                    <a:pt x="24" y="15"/>
                    <a:pt x="28" y="9"/>
                    <a:pt x="2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386">
              <a:extLst>
                <a:ext uri="{FF2B5EF4-FFF2-40B4-BE49-F238E27FC236}">
                  <a16:creationId xmlns:a16="http://schemas.microsoft.com/office/drawing/2014/main" id="{F442B150-C2CA-434D-B68C-41410B5624D0}"/>
                </a:ext>
              </a:extLst>
            </p:cNvPr>
            <p:cNvSpPr/>
            <p:nvPr/>
          </p:nvSpPr>
          <p:spPr bwMode="auto">
            <a:xfrm>
              <a:off x="730150" y="324206"/>
              <a:ext cx="21409" cy="112984"/>
            </a:xfrm>
            <a:custGeom>
              <a:avLst/>
              <a:gdLst>
                <a:gd name="T0" fmla="*/ 18 w 21"/>
                <a:gd name="T1" fmla="*/ 2 h 113"/>
                <a:gd name="T2" fmla="*/ 3 w 21"/>
                <a:gd name="T3" fmla="*/ 79 h 113"/>
                <a:gd name="T4" fmla="*/ 2 w 21"/>
                <a:gd name="T5" fmla="*/ 96 h 113"/>
                <a:gd name="T6" fmla="*/ 0 w 21"/>
                <a:gd name="T7" fmla="*/ 105 h 113"/>
                <a:gd name="T8" fmla="*/ 5 w 21"/>
                <a:gd name="T9" fmla="*/ 113 h 113"/>
                <a:gd name="T10" fmla="*/ 5 w 21"/>
                <a:gd name="T11" fmla="*/ 112 h 113"/>
                <a:gd name="T12" fmla="*/ 6 w 21"/>
                <a:gd name="T13" fmla="*/ 95 h 113"/>
                <a:gd name="T14" fmla="*/ 7 w 21"/>
                <a:gd name="T15" fmla="*/ 66 h 113"/>
                <a:gd name="T16" fmla="*/ 21 w 21"/>
                <a:gd name="T17" fmla="*/ 2 h 113"/>
                <a:gd name="T18" fmla="*/ 18 w 21"/>
                <a:gd name="T19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3">
                  <a:moveTo>
                    <a:pt x="18" y="2"/>
                  </a:moveTo>
                  <a:cubicBezTo>
                    <a:pt x="11" y="26"/>
                    <a:pt x="4" y="54"/>
                    <a:pt x="3" y="79"/>
                  </a:cubicBezTo>
                  <a:cubicBezTo>
                    <a:pt x="3" y="85"/>
                    <a:pt x="4" y="90"/>
                    <a:pt x="2" y="96"/>
                  </a:cubicBezTo>
                  <a:cubicBezTo>
                    <a:pt x="2" y="99"/>
                    <a:pt x="1" y="102"/>
                    <a:pt x="0" y="105"/>
                  </a:cubicBezTo>
                  <a:cubicBezTo>
                    <a:pt x="0" y="109"/>
                    <a:pt x="0" y="112"/>
                    <a:pt x="5" y="113"/>
                  </a:cubicBezTo>
                  <a:cubicBezTo>
                    <a:pt x="5" y="113"/>
                    <a:pt x="5" y="112"/>
                    <a:pt x="5" y="112"/>
                  </a:cubicBezTo>
                  <a:cubicBezTo>
                    <a:pt x="0" y="109"/>
                    <a:pt x="5" y="99"/>
                    <a:pt x="6" y="95"/>
                  </a:cubicBezTo>
                  <a:cubicBezTo>
                    <a:pt x="8" y="85"/>
                    <a:pt x="6" y="76"/>
                    <a:pt x="7" y="66"/>
                  </a:cubicBezTo>
                  <a:cubicBezTo>
                    <a:pt x="11" y="45"/>
                    <a:pt x="15" y="23"/>
                    <a:pt x="21" y="2"/>
                  </a:cubicBezTo>
                  <a:cubicBezTo>
                    <a:pt x="21" y="1"/>
                    <a:pt x="19" y="0"/>
                    <a:pt x="1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387">
              <a:extLst>
                <a:ext uri="{FF2B5EF4-FFF2-40B4-BE49-F238E27FC236}">
                  <a16:creationId xmlns:a16="http://schemas.microsoft.com/office/drawing/2014/main" id="{20D6C596-B225-46E9-8B60-574F34FAA1CF}"/>
                </a:ext>
              </a:extLst>
            </p:cNvPr>
            <p:cNvSpPr/>
            <p:nvPr/>
          </p:nvSpPr>
          <p:spPr bwMode="auto">
            <a:xfrm>
              <a:off x="735317" y="332329"/>
              <a:ext cx="25838" cy="132922"/>
            </a:xfrm>
            <a:custGeom>
              <a:avLst/>
              <a:gdLst>
                <a:gd name="T0" fmla="*/ 23 w 26"/>
                <a:gd name="T1" fmla="*/ 1 h 133"/>
                <a:gd name="T2" fmla="*/ 16 w 26"/>
                <a:gd name="T3" fmla="*/ 35 h 133"/>
                <a:gd name="T4" fmla="*/ 8 w 26"/>
                <a:gd name="T5" fmla="*/ 74 h 133"/>
                <a:gd name="T6" fmla="*/ 6 w 26"/>
                <a:gd name="T7" fmla="*/ 109 h 133"/>
                <a:gd name="T8" fmla="*/ 6 w 26"/>
                <a:gd name="T9" fmla="*/ 132 h 133"/>
                <a:gd name="T10" fmla="*/ 8 w 26"/>
                <a:gd name="T11" fmla="*/ 131 h 133"/>
                <a:gd name="T12" fmla="*/ 8 w 26"/>
                <a:gd name="T13" fmla="*/ 113 h 133"/>
                <a:gd name="T14" fmla="*/ 8 w 26"/>
                <a:gd name="T15" fmla="*/ 101 h 133"/>
                <a:gd name="T16" fmla="*/ 13 w 26"/>
                <a:gd name="T17" fmla="*/ 66 h 133"/>
                <a:gd name="T18" fmla="*/ 19 w 26"/>
                <a:gd name="T19" fmla="*/ 36 h 133"/>
                <a:gd name="T20" fmla="*/ 26 w 26"/>
                <a:gd name="T21" fmla="*/ 2 h 133"/>
                <a:gd name="T22" fmla="*/ 23 w 26"/>
                <a:gd name="T23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133">
                  <a:moveTo>
                    <a:pt x="23" y="1"/>
                  </a:moveTo>
                  <a:cubicBezTo>
                    <a:pt x="18" y="11"/>
                    <a:pt x="18" y="24"/>
                    <a:pt x="16" y="35"/>
                  </a:cubicBezTo>
                  <a:cubicBezTo>
                    <a:pt x="14" y="48"/>
                    <a:pt x="11" y="61"/>
                    <a:pt x="8" y="74"/>
                  </a:cubicBezTo>
                  <a:cubicBezTo>
                    <a:pt x="6" y="86"/>
                    <a:pt x="6" y="97"/>
                    <a:pt x="6" y="109"/>
                  </a:cubicBezTo>
                  <a:cubicBezTo>
                    <a:pt x="5" y="117"/>
                    <a:pt x="0" y="126"/>
                    <a:pt x="6" y="132"/>
                  </a:cubicBezTo>
                  <a:cubicBezTo>
                    <a:pt x="7" y="133"/>
                    <a:pt x="8" y="132"/>
                    <a:pt x="8" y="131"/>
                  </a:cubicBezTo>
                  <a:cubicBezTo>
                    <a:pt x="4" y="126"/>
                    <a:pt x="8" y="119"/>
                    <a:pt x="8" y="113"/>
                  </a:cubicBezTo>
                  <a:cubicBezTo>
                    <a:pt x="9" y="109"/>
                    <a:pt x="9" y="105"/>
                    <a:pt x="8" y="101"/>
                  </a:cubicBezTo>
                  <a:cubicBezTo>
                    <a:pt x="8" y="89"/>
                    <a:pt x="10" y="78"/>
                    <a:pt x="13" y="66"/>
                  </a:cubicBezTo>
                  <a:cubicBezTo>
                    <a:pt x="15" y="56"/>
                    <a:pt x="17" y="46"/>
                    <a:pt x="19" y="36"/>
                  </a:cubicBezTo>
                  <a:cubicBezTo>
                    <a:pt x="20" y="26"/>
                    <a:pt x="20" y="11"/>
                    <a:pt x="26" y="2"/>
                  </a:cubicBezTo>
                  <a:cubicBezTo>
                    <a:pt x="26" y="1"/>
                    <a:pt x="24" y="0"/>
                    <a:pt x="23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388">
              <a:extLst>
                <a:ext uri="{FF2B5EF4-FFF2-40B4-BE49-F238E27FC236}">
                  <a16:creationId xmlns:a16="http://schemas.microsoft.com/office/drawing/2014/main" id="{D33A2004-FB76-4F46-B046-A932438B25CF}"/>
                </a:ext>
              </a:extLst>
            </p:cNvPr>
            <p:cNvSpPr/>
            <p:nvPr/>
          </p:nvSpPr>
          <p:spPr bwMode="auto">
            <a:xfrm>
              <a:off x="752296" y="364821"/>
              <a:ext cx="19194" cy="120368"/>
            </a:xfrm>
            <a:custGeom>
              <a:avLst/>
              <a:gdLst>
                <a:gd name="T0" fmla="*/ 16 w 19"/>
                <a:gd name="T1" fmla="*/ 1 h 120"/>
                <a:gd name="T2" fmla="*/ 1 w 19"/>
                <a:gd name="T3" fmla="*/ 119 h 120"/>
                <a:gd name="T4" fmla="*/ 4 w 19"/>
                <a:gd name="T5" fmla="*/ 119 h 120"/>
                <a:gd name="T6" fmla="*/ 10 w 19"/>
                <a:gd name="T7" fmla="*/ 56 h 120"/>
                <a:gd name="T8" fmla="*/ 19 w 19"/>
                <a:gd name="T9" fmla="*/ 1 h 120"/>
                <a:gd name="T10" fmla="*/ 16 w 19"/>
                <a:gd name="T11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0">
                  <a:moveTo>
                    <a:pt x="16" y="1"/>
                  </a:moveTo>
                  <a:cubicBezTo>
                    <a:pt x="13" y="41"/>
                    <a:pt x="0" y="78"/>
                    <a:pt x="1" y="119"/>
                  </a:cubicBezTo>
                  <a:cubicBezTo>
                    <a:pt x="1" y="120"/>
                    <a:pt x="4" y="120"/>
                    <a:pt x="4" y="119"/>
                  </a:cubicBezTo>
                  <a:cubicBezTo>
                    <a:pt x="5" y="97"/>
                    <a:pt x="6" y="77"/>
                    <a:pt x="10" y="56"/>
                  </a:cubicBezTo>
                  <a:cubicBezTo>
                    <a:pt x="13" y="38"/>
                    <a:pt x="17" y="20"/>
                    <a:pt x="19" y="1"/>
                  </a:cubicBezTo>
                  <a:cubicBezTo>
                    <a:pt x="19" y="0"/>
                    <a:pt x="16" y="0"/>
                    <a:pt x="1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389">
              <a:extLst>
                <a:ext uri="{FF2B5EF4-FFF2-40B4-BE49-F238E27FC236}">
                  <a16:creationId xmlns:a16="http://schemas.microsoft.com/office/drawing/2014/main" id="{78851924-61BF-42F3-8B8F-9F15C424035A}"/>
                </a:ext>
              </a:extLst>
            </p:cNvPr>
            <p:cNvSpPr/>
            <p:nvPr/>
          </p:nvSpPr>
          <p:spPr bwMode="auto">
            <a:xfrm>
              <a:off x="766323" y="385498"/>
              <a:ext cx="16979" cy="119630"/>
            </a:xfrm>
            <a:custGeom>
              <a:avLst/>
              <a:gdLst>
                <a:gd name="T0" fmla="*/ 15 w 17"/>
                <a:gd name="T1" fmla="*/ 1 h 120"/>
                <a:gd name="T2" fmla="*/ 10 w 17"/>
                <a:gd name="T3" fmla="*/ 31 h 120"/>
                <a:gd name="T4" fmla="*/ 8 w 17"/>
                <a:gd name="T5" fmla="*/ 60 h 120"/>
                <a:gd name="T6" fmla="*/ 3 w 17"/>
                <a:gd name="T7" fmla="*/ 118 h 120"/>
                <a:gd name="T8" fmla="*/ 4 w 17"/>
                <a:gd name="T9" fmla="*/ 119 h 120"/>
                <a:gd name="T10" fmla="*/ 7 w 17"/>
                <a:gd name="T11" fmla="*/ 93 h 120"/>
                <a:gd name="T12" fmla="*/ 10 w 17"/>
                <a:gd name="T13" fmla="*/ 62 h 120"/>
                <a:gd name="T14" fmla="*/ 12 w 17"/>
                <a:gd name="T15" fmla="*/ 32 h 120"/>
                <a:gd name="T16" fmla="*/ 17 w 17"/>
                <a:gd name="T17" fmla="*/ 1 h 120"/>
                <a:gd name="T18" fmla="*/ 15 w 17"/>
                <a:gd name="T19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0">
                  <a:moveTo>
                    <a:pt x="15" y="1"/>
                  </a:moveTo>
                  <a:cubicBezTo>
                    <a:pt x="15" y="11"/>
                    <a:pt x="11" y="22"/>
                    <a:pt x="10" y="31"/>
                  </a:cubicBezTo>
                  <a:cubicBezTo>
                    <a:pt x="9" y="41"/>
                    <a:pt x="8" y="51"/>
                    <a:pt x="8" y="60"/>
                  </a:cubicBezTo>
                  <a:cubicBezTo>
                    <a:pt x="6" y="80"/>
                    <a:pt x="0" y="99"/>
                    <a:pt x="3" y="118"/>
                  </a:cubicBezTo>
                  <a:cubicBezTo>
                    <a:pt x="3" y="119"/>
                    <a:pt x="4" y="120"/>
                    <a:pt x="4" y="119"/>
                  </a:cubicBezTo>
                  <a:cubicBezTo>
                    <a:pt x="5" y="110"/>
                    <a:pt x="6" y="101"/>
                    <a:pt x="7" y="93"/>
                  </a:cubicBezTo>
                  <a:cubicBezTo>
                    <a:pt x="7" y="83"/>
                    <a:pt x="10" y="72"/>
                    <a:pt x="10" y="62"/>
                  </a:cubicBezTo>
                  <a:cubicBezTo>
                    <a:pt x="11" y="52"/>
                    <a:pt x="11" y="42"/>
                    <a:pt x="12" y="32"/>
                  </a:cubicBezTo>
                  <a:cubicBezTo>
                    <a:pt x="14" y="22"/>
                    <a:pt x="17" y="11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Freeform390">
              <a:extLst>
                <a:ext uri="{FF2B5EF4-FFF2-40B4-BE49-F238E27FC236}">
                  <a16:creationId xmlns:a16="http://schemas.microsoft.com/office/drawing/2014/main" id="{20382091-86F6-4A49-B985-89AB4D07841B}"/>
                </a:ext>
              </a:extLst>
            </p:cNvPr>
            <p:cNvSpPr/>
            <p:nvPr/>
          </p:nvSpPr>
          <p:spPr bwMode="auto">
            <a:xfrm>
              <a:off x="779611" y="425374"/>
              <a:ext cx="11812" cy="93784"/>
            </a:xfrm>
            <a:custGeom>
              <a:avLst/>
              <a:gdLst>
                <a:gd name="T0" fmla="*/ 12 w 12"/>
                <a:gd name="T1" fmla="*/ 1 h 94"/>
                <a:gd name="T2" fmla="*/ 9 w 12"/>
                <a:gd name="T3" fmla="*/ 1 h 94"/>
                <a:gd name="T4" fmla="*/ 4 w 12"/>
                <a:gd name="T5" fmla="*/ 53 h 94"/>
                <a:gd name="T6" fmla="*/ 2 w 12"/>
                <a:gd name="T7" fmla="*/ 76 h 94"/>
                <a:gd name="T8" fmla="*/ 0 w 12"/>
                <a:gd name="T9" fmla="*/ 93 h 94"/>
                <a:gd name="T10" fmla="*/ 0 w 12"/>
                <a:gd name="T11" fmla="*/ 94 h 94"/>
                <a:gd name="T12" fmla="*/ 4 w 12"/>
                <a:gd name="T13" fmla="*/ 89 h 94"/>
                <a:gd name="T14" fmla="*/ 4 w 12"/>
                <a:gd name="T15" fmla="*/ 82 h 94"/>
                <a:gd name="T16" fmla="*/ 6 w 12"/>
                <a:gd name="T17" fmla="*/ 67 h 94"/>
                <a:gd name="T18" fmla="*/ 9 w 12"/>
                <a:gd name="T19" fmla="*/ 32 h 94"/>
                <a:gd name="T20" fmla="*/ 12 w 12"/>
                <a:gd name="T2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4">
                  <a:moveTo>
                    <a:pt x="12" y="1"/>
                  </a:moveTo>
                  <a:cubicBezTo>
                    <a:pt x="12" y="0"/>
                    <a:pt x="9" y="0"/>
                    <a:pt x="9" y="1"/>
                  </a:cubicBezTo>
                  <a:cubicBezTo>
                    <a:pt x="10" y="19"/>
                    <a:pt x="5" y="35"/>
                    <a:pt x="4" y="53"/>
                  </a:cubicBezTo>
                  <a:cubicBezTo>
                    <a:pt x="4" y="61"/>
                    <a:pt x="3" y="68"/>
                    <a:pt x="2" y="76"/>
                  </a:cubicBezTo>
                  <a:cubicBezTo>
                    <a:pt x="1" y="80"/>
                    <a:pt x="4" y="91"/>
                    <a:pt x="0" y="93"/>
                  </a:cubicBezTo>
                  <a:cubicBezTo>
                    <a:pt x="0" y="93"/>
                    <a:pt x="0" y="94"/>
                    <a:pt x="0" y="94"/>
                  </a:cubicBezTo>
                  <a:cubicBezTo>
                    <a:pt x="3" y="94"/>
                    <a:pt x="4" y="92"/>
                    <a:pt x="4" y="89"/>
                  </a:cubicBezTo>
                  <a:cubicBezTo>
                    <a:pt x="5" y="87"/>
                    <a:pt x="4" y="84"/>
                    <a:pt x="4" y="82"/>
                  </a:cubicBezTo>
                  <a:cubicBezTo>
                    <a:pt x="4" y="77"/>
                    <a:pt x="6" y="72"/>
                    <a:pt x="6" y="67"/>
                  </a:cubicBezTo>
                  <a:cubicBezTo>
                    <a:pt x="8" y="55"/>
                    <a:pt x="8" y="44"/>
                    <a:pt x="9" y="32"/>
                  </a:cubicBezTo>
                  <a:cubicBezTo>
                    <a:pt x="11" y="22"/>
                    <a:pt x="12" y="12"/>
                    <a:pt x="12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391">
              <a:extLst>
                <a:ext uri="{FF2B5EF4-FFF2-40B4-BE49-F238E27FC236}">
                  <a16:creationId xmlns:a16="http://schemas.microsoft.com/office/drawing/2014/main" id="{CC79FAF5-A3A0-44A5-8B2E-FC80AA0E6AE7}"/>
                </a:ext>
              </a:extLst>
            </p:cNvPr>
            <p:cNvSpPr/>
            <p:nvPr/>
          </p:nvSpPr>
          <p:spPr bwMode="auto">
            <a:xfrm>
              <a:off x="792161" y="476327"/>
              <a:ext cx="8859" cy="77538"/>
            </a:xfrm>
            <a:custGeom>
              <a:avLst/>
              <a:gdLst>
                <a:gd name="T0" fmla="*/ 6 w 9"/>
                <a:gd name="T1" fmla="*/ 2 h 78"/>
                <a:gd name="T2" fmla="*/ 1 w 9"/>
                <a:gd name="T3" fmla="*/ 42 h 78"/>
                <a:gd name="T4" fmla="*/ 2 w 9"/>
                <a:gd name="T5" fmla="*/ 78 h 78"/>
                <a:gd name="T6" fmla="*/ 3 w 9"/>
                <a:gd name="T7" fmla="*/ 78 h 78"/>
                <a:gd name="T8" fmla="*/ 5 w 9"/>
                <a:gd name="T9" fmla="*/ 39 h 78"/>
                <a:gd name="T10" fmla="*/ 9 w 9"/>
                <a:gd name="T11" fmla="*/ 3 h 78"/>
                <a:gd name="T12" fmla="*/ 6 w 9"/>
                <a:gd name="T1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8">
                  <a:moveTo>
                    <a:pt x="6" y="2"/>
                  </a:moveTo>
                  <a:cubicBezTo>
                    <a:pt x="3" y="15"/>
                    <a:pt x="3" y="29"/>
                    <a:pt x="1" y="42"/>
                  </a:cubicBezTo>
                  <a:cubicBezTo>
                    <a:pt x="0" y="53"/>
                    <a:pt x="0" y="66"/>
                    <a:pt x="2" y="78"/>
                  </a:cubicBezTo>
                  <a:cubicBezTo>
                    <a:pt x="2" y="78"/>
                    <a:pt x="3" y="78"/>
                    <a:pt x="3" y="78"/>
                  </a:cubicBezTo>
                  <a:cubicBezTo>
                    <a:pt x="5" y="65"/>
                    <a:pt x="3" y="52"/>
                    <a:pt x="5" y="39"/>
                  </a:cubicBezTo>
                  <a:cubicBezTo>
                    <a:pt x="7" y="27"/>
                    <a:pt x="6" y="15"/>
                    <a:pt x="9" y="3"/>
                  </a:cubicBezTo>
                  <a:cubicBezTo>
                    <a:pt x="9" y="1"/>
                    <a:pt x="6" y="0"/>
                    <a:pt x="6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392">
              <a:extLst>
                <a:ext uri="{FF2B5EF4-FFF2-40B4-BE49-F238E27FC236}">
                  <a16:creationId xmlns:a16="http://schemas.microsoft.com/office/drawing/2014/main" id="{8B4906AE-610F-440A-8B37-66EF3C926041}"/>
                </a:ext>
              </a:extLst>
            </p:cNvPr>
            <p:cNvSpPr/>
            <p:nvPr/>
          </p:nvSpPr>
          <p:spPr bwMode="auto">
            <a:xfrm>
              <a:off x="809140" y="474112"/>
              <a:ext cx="12550" cy="85661"/>
            </a:xfrm>
            <a:custGeom>
              <a:avLst/>
              <a:gdLst>
                <a:gd name="T0" fmla="*/ 6 w 12"/>
                <a:gd name="T1" fmla="*/ 1 h 86"/>
                <a:gd name="T2" fmla="*/ 5 w 12"/>
                <a:gd name="T3" fmla="*/ 3 h 86"/>
                <a:gd name="T4" fmla="*/ 6 w 12"/>
                <a:gd name="T5" fmla="*/ 22 h 86"/>
                <a:gd name="T6" fmla="*/ 3 w 12"/>
                <a:gd name="T7" fmla="*/ 43 h 86"/>
                <a:gd name="T8" fmla="*/ 2 w 12"/>
                <a:gd name="T9" fmla="*/ 84 h 86"/>
                <a:gd name="T10" fmla="*/ 4 w 12"/>
                <a:gd name="T11" fmla="*/ 84 h 86"/>
                <a:gd name="T12" fmla="*/ 4 w 12"/>
                <a:gd name="T13" fmla="*/ 57 h 86"/>
                <a:gd name="T14" fmla="*/ 7 w 12"/>
                <a:gd name="T15" fmla="*/ 28 h 86"/>
                <a:gd name="T16" fmla="*/ 6 w 12"/>
                <a:gd name="T17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6">
                  <a:moveTo>
                    <a:pt x="6" y="1"/>
                  </a:moveTo>
                  <a:cubicBezTo>
                    <a:pt x="5" y="0"/>
                    <a:pt x="4" y="2"/>
                    <a:pt x="5" y="3"/>
                  </a:cubicBezTo>
                  <a:cubicBezTo>
                    <a:pt x="9" y="8"/>
                    <a:pt x="7" y="16"/>
                    <a:pt x="6" y="22"/>
                  </a:cubicBezTo>
                  <a:cubicBezTo>
                    <a:pt x="5" y="29"/>
                    <a:pt x="4" y="36"/>
                    <a:pt x="3" y="43"/>
                  </a:cubicBezTo>
                  <a:cubicBezTo>
                    <a:pt x="1" y="56"/>
                    <a:pt x="0" y="71"/>
                    <a:pt x="2" y="84"/>
                  </a:cubicBezTo>
                  <a:cubicBezTo>
                    <a:pt x="2" y="86"/>
                    <a:pt x="4" y="86"/>
                    <a:pt x="4" y="84"/>
                  </a:cubicBezTo>
                  <a:cubicBezTo>
                    <a:pt x="5" y="75"/>
                    <a:pt x="4" y="66"/>
                    <a:pt x="4" y="57"/>
                  </a:cubicBezTo>
                  <a:cubicBezTo>
                    <a:pt x="4" y="47"/>
                    <a:pt x="6" y="38"/>
                    <a:pt x="7" y="28"/>
                  </a:cubicBezTo>
                  <a:cubicBezTo>
                    <a:pt x="8" y="20"/>
                    <a:pt x="12" y="8"/>
                    <a:pt x="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393">
              <a:extLst>
                <a:ext uri="{FF2B5EF4-FFF2-40B4-BE49-F238E27FC236}">
                  <a16:creationId xmlns:a16="http://schemas.microsoft.com/office/drawing/2014/main" id="{EC498BDA-5805-4025-843D-F563F97F60E1}"/>
                </a:ext>
              </a:extLst>
            </p:cNvPr>
            <p:cNvSpPr/>
            <p:nvPr/>
          </p:nvSpPr>
          <p:spPr bwMode="auto">
            <a:xfrm>
              <a:off x="819475" y="516204"/>
              <a:ext cx="9597" cy="90830"/>
            </a:xfrm>
            <a:custGeom>
              <a:avLst/>
              <a:gdLst>
                <a:gd name="T0" fmla="*/ 9 w 10"/>
                <a:gd name="T1" fmla="*/ 3 h 91"/>
                <a:gd name="T2" fmla="*/ 6 w 10"/>
                <a:gd name="T3" fmla="*/ 2 h 91"/>
                <a:gd name="T4" fmla="*/ 2 w 10"/>
                <a:gd name="T5" fmla="*/ 43 h 91"/>
                <a:gd name="T6" fmla="*/ 2 w 10"/>
                <a:gd name="T7" fmla="*/ 90 h 91"/>
                <a:gd name="T8" fmla="*/ 4 w 10"/>
                <a:gd name="T9" fmla="*/ 90 h 91"/>
                <a:gd name="T10" fmla="*/ 5 w 10"/>
                <a:gd name="T11" fmla="*/ 47 h 91"/>
                <a:gd name="T12" fmla="*/ 9 w 10"/>
                <a:gd name="T13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1">
                  <a:moveTo>
                    <a:pt x="9" y="3"/>
                  </a:moveTo>
                  <a:cubicBezTo>
                    <a:pt x="10" y="1"/>
                    <a:pt x="7" y="0"/>
                    <a:pt x="6" y="2"/>
                  </a:cubicBezTo>
                  <a:cubicBezTo>
                    <a:pt x="3" y="15"/>
                    <a:pt x="2" y="30"/>
                    <a:pt x="2" y="43"/>
                  </a:cubicBezTo>
                  <a:cubicBezTo>
                    <a:pt x="1" y="58"/>
                    <a:pt x="0" y="75"/>
                    <a:pt x="2" y="90"/>
                  </a:cubicBezTo>
                  <a:cubicBezTo>
                    <a:pt x="2" y="91"/>
                    <a:pt x="4" y="91"/>
                    <a:pt x="4" y="90"/>
                  </a:cubicBezTo>
                  <a:cubicBezTo>
                    <a:pt x="6" y="76"/>
                    <a:pt x="4" y="61"/>
                    <a:pt x="5" y="47"/>
                  </a:cubicBezTo>
                  <a:cubicBezTo>
                    <a:pt x="5" y="33"/>
                    <a:pt x="6" y="16"/>
                    <a:pt x="9" y="3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394">
              <a:extLst>
                <a:ext uri="{FF2B5EF4-FFF2-40B4-BE49-F238E27FC236}">
                  <a16:creationId xmlns:a16="http://schemas.microsoft.com/office/drawing/2014/main" id="{C8D243EA-2888-4FE5-92DC-8F006A5BE1B1}"/>
                </a:ext>
              </a:extLst>
            </p:cNvPr>
            <p:cNvSpPr/>
            <p:nvPr/>
          </p:nvSpPr>
          <p:spPr bwMode="auto">
            <a:xfrm>
              <a:off x="832025" y="511773"/>
              <a:ext cx="11074" cy="96738"/>
            </a:xfrm>
            <a:custGeom>
              <a:avLst/>
              <a:gdLst>
                <a:gd name="T0" fmla="*/ 11 w 11"/>
                <a:gd name="T1" fmla="*/ 1 h 97"/>
                <a:gd name="T2" fmla="*/ 9 w 11"/>
                <a:gd name="T3" fmla="*/ 1 h 97"/>
                <a:gd name="T4" fmla="*/ 4 w 11"/>
                <a:gd name="T5" fmla="*/ 97 h 97"/>
                <a:gd name="T6" fmla="*/ 6 w 11"/>
                <a:gd name="T7" fmla="*/ 97 h 97"/>
                <a:gd name="T8" fmla="*/ 7 w 11"/>
                <a:gd name="T9" fmla="*/ 51 h 97"/>
                <a:gd name="T10" fmla="*/ 11 w 11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7">
                  <a:moveTo>
                    <a:pt x="11" y="1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7" y="33"/>
                    <a:pt x="0" y="65"/>
                    <a:pt x="4" y="97"/>
                  </a:cubicBezTo>
                  <a:cubicBezTo>
                    <a:pt x="4" y="97"/>
                    <a:pt x="6" y="97"/>
                    <a:pt x="6" y="97"/>
                  </a:cubicBezTo>
                  <a:cubicBezTo>
                    <a:pt x="8" y="82"/>
                    <a:pt x="6" y="66"/>
                    <a:pt x="7" y="51"/>
                  </a:cubicBezTo>
                  <a:cubicBezTo>
                    <a:pt x="8" y="34"/>
                    <a:pt x="11" y="18"/>
                    <a:pt x="11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Freeform 395">
              <a:extLst>
                <a:ext uri="{FF2B5EF4-FFF2-40B4-BE49-F238E27FC236}">
                  <a16:creationId xmlns:a16="http://schemas.microsoft.com/office/drawing/2014/main" id="{A8061CA6-7CD0-4453-A1EC-776B48010DA7}"/>
                </a:ext>
              </a:extLst>
            </p:cNvPr>
            <p:cNvSpPr/>
            <p:nvPr/>
          </p:nvSpPr>
          <p:spPr bwMode="auto">
            <a:xfrm>
              <a:off x="845313" y="548696"/>
              <a:ext cx="11074" cy="78276"/>
            </a:xfrm>
            <a:custGeom>
              <a:avLst/>
              <a:gdLst>
                <a:gd name="T0" fmla="*/ 6 w 11"/>
                <a:gd name="T1" fmla="*/ 74 h 78"/>
                <a:gd name="T2" fmla="*/ 5 w 11"/>
                <a:gd name="T3" fmla="*/ 68 h 78"/>
                <a:gd name="T4" fmla="*/ 6 w 11"/>
                <a:gd name="T5" fmla="*/ 60 h 78"/>
                <a:gd name="T6" fmla="*/ 6 w 11"/>
                <a:gd name="T7" fmla="*/ 43 h 78"/>
                <a:gd name="T8" fmla="*/ 11 w 11"/>
                <a:gd name="T9" fmla="*/ 2 h 78"/>
                <a:gd name="T10" fmla="*/ 8 w 11"/>
                <a:gd name="T11" fmla="*/ 2 h 78"/>
                <a:gd name="T12" fmla="*/ 3 w 11"/>
                <a:gd name="T13" fmla="*/ 48 h 78"/>
                <a:gd name="T14" fmla="*/ 4 w 11"/>
                <a:gd name="T15" fmla="*/ 77 h 78"/>
                <a:gd name="T16" fmla="*/ 5 w 11"/>
                <a:gd name="T17" fmla="*/ 78 h 78"/>
                <a:gd name="T18" fmla="*/ 7 w 11"/>
                <a:gd name="T19" fmla="*/ 77 h 78"/>
                <a:gd name="T20" fmla="*/ 8 w 11"/>
                <a:gd name="T21" fmla="*/ 76 h 78"/>
                <a:gd name="T22" fmla="*/ 8 w 11"/>
                <a:gd name="T23" fmla="*/ 74 h 78"/>
                <a:gd name="T24" fmla="*/ 6 w 11"/>
                <a:gd name="T25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78">
                  <a:moveTo>
                    <a:pt x="6" y="74"/>
                  </a:moveTo>
                  <a:cubicBezTo>
                    <a:pt x="6" y="75"/>
                    <a:pt x="5" y="68"/>
                    <a:pt x="5" y="68"/>
                  </a:cubicBezTo>
                  <a:cubicBezTo>
                    <a:pt x="5" y="65"/>
                    <a:pt x="5" y="63"/>
                    <a:pt x="6" y="60"/>
                  </a:cubicBezTo>
                  <a:cubicBezTo>
                    <a:pt x="6" y="54"/>
                    <a:pt x="6" y="49"/>
                    <a:pt x="6" y="43"/>
                  </a:cubicBezTo>
                  <a:cubicBezTo>
                    <a:pt x="8" y="29"/>
                    <a:pt x="10" y="16"/>
                    <a:pt x="11" y="2"/>
                  </a:cubicBezTo>
                  <a:cubicBezTo>
                    <a:pt x="11" y="0"/>
                    <a:pt x="8" y="0"/>
                    <a:pt x="8" y="2"/>
                  </a:cubicBezTo>
                  <a:cubicBezTo>
                    <a:pt x="7" y="17"/>
                    <a:pt x="4" y="33"/>
                    <a:pt x="3" y="48"/>
                  </a:cubicBezTo>
                  <a:cubicBezTo>
                    <a:pt x="3" y="57"/>
                    <a:pt x="0" y="69"/>
                    <a:pt x="4" y="77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6" y="78"/>
                    <a:pt x="6" y="78"/>
                    <a:pt x="7" y="77"/>
                  </a:cubicBezTo>
                  <a:cubicBezTo>
                    <a:pt x="7" y="77"/>
                    <a:pt x="8" y="77"/>
                    <a:pt x="8" y="76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7" y="73"/>
                    <a:pt x="6" y="74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396">
              <a:extLst>
                <a:ext uri="{FF2B5EF4-FFF2-40B4-BE49-F238E27FC236}">
                  <a16:creationId xmlns:a16="http://schemas.microsoft.com/office/drawing/2014/main" id="{FADE8D85-6839-437D-819A-2E7F63E1B4FC}"/>
                </a:ext>
              </a:extLst>
            </p:cNvPr>
            <p:cNvSpPr/>
            <p:nvPr/>
          </p:nvSpPr>
          <p:spPr bwMode="auto">
            <a:xfrm>
              <a:off x="868198" y="581927"/>
              <a:ext cx="8121" cy="22892"/>
            </a:xfrm>
            <a:custGeom>
              <a:avLst/>
              <a:gdLst>
                <a:gd name="T0" fmla="*/ 5 w 8"/>
                <a:gd name="T1" fmla="*/ 1 h 23"/>
                <a:gd name="T2" fmla="*/ 0 w 8"/>
                <a:gd name="T3" fmla="*/ 21 h 23"/>
                <a:gd name="T4" fmla="*/ 2 w 8"/>
                <a:gd name="T5" fmla="*/ 22 h 23"/>
                <a:gd name="T6" fmla="*/ 8 w 8"/>
                <a:gd name="T7" fmla="*/ 2 h 23"/>
                <a:gd name="T8" fmla="*/ 5 w 8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3">
                  <a:moveTo>
                    <a:pt x="5" y="1"/>
                  </a:moveTo>
                  <a:cubicBezTo>
                    <a:pt x="4" y="8"/>
                    <a:pt x="1" y="14"/>
                    <a:pt x="0" y="21"/>
                  </a:cubicBezTo>
                  <a:cubicBezTo>
                    <a:pt x="0" y="22"/>
                    <a:pt x="2" y="23"/>
                    <a:pt x="2" y="22"/>
                  </a:cubicBezTo>
                  <a:cubicBezTo>
                    <a:pt x="5" y="15"/>
                    <a:pt x="6" y="8"/>
                    <a:pt x="8" y="2"/>
                  </a:cubicBezTo>
                  <a:cubicBezTo>
                    <a:pt x="8" y="0"/>
                    <a:pt x="6" y="0"/>
                    <a:pt x="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1193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9">
            <a:extLst>
              <a:ext uri="{FF2B5EF4-FFF2-40B4-BE49-F238E27FC236}">
                <a16:creationId xmlns:a16="http://schemas.microsoft.com/office/drawing/2014/main" id="{DA509864-BB03-4FBD-AA4F-BF30CA196846}"/>
              </a:ext>
            </a:extLst>
          </p:cNvPr>
          <p:cNvSpPr txBox="1"/>
          <p:nvPr/>
        </p:nvSpPr>
        <p:spPr>
          <a:xfrm>
            <a:off x="1086683" y="324338"/>
            <a:ext cx="3030424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2000" b="1">
                <a:latin typeface="张海山锐线体简" panose="02000000000000000000" pitchFamily="2" charset="-122"/>
                <a:ea typeface="张海山锐线体简" panose="02000000000000000000" pitchFamily="2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点击输入本页标题</a:t>
            </a:r>
          </a:p>
        </p:txBody>
      </p:sp>
      <p:sp>
        <p:nvSpPr>
          <p:cNvPr id="17" name="椭圆 1">
            <a:extLst>
              <a:ext uri="{FF2B5EF4-FFF2-40B4-BE49-F238E27FC236}">
                <a16:creationId xmlns:a16="http://schemas.microsoft.com/office/drawing/2014/main" id="{B7D3E583-4EDC-4733-850E-700DB0BBF9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1296" y="1601494"/>
            <a:ext cx="2202907" cy="2354694"/>
          </a:xfrm>
          <a:custGeom>
            <a:avLst/>
            <a:gdLst>
              <a:gd name="T0" fmla="*/ 0 w 1751265"/>
              <a:gd name="T1" fmla="*/ 0 h 1872208"/>
              <a:gd name="T2" fmla="*/ 0 60000 65536"/>
              <a:gd name="T3" fmla="*/ 0 w 1751265"/>
              <a:gd name="T4" fmla="*/ 0 h 1872208"/>
              <a:gd name="T5" fmla="*/ 1751265 w 1751265"/>
              <a:gd name="T6" fmla="*/ 1872208 h 1872208"/>
            </a:gdLst>
            <a:ahLst/>
            <a:cxnLst>
              <a:cxn ang="T2">
                <a:pos x="T0" y="T1"/>
              </a:cxn>
            </a:cxnLst>
            <a:rect l="T3" t="T4" r="T5" b="T6"/>
            <a:pathLst>
              <a:path w="1751265" h="1872208">
                <a:moveTo>
                  <a:pt x="936104" y="0"/>
                </a:moveTo>
                <a:cubicBezTo>
                  <a:pt x="1286069" y="0"/>
                  <a:pt x="1591179" y="192044"/>
                  <a:pt x="1751265" y="476797"/>
                </a:cubicBezTo>
                <a:cubicBezTo>
                  <a:pt x="1668191" y="615556"/>
                  <a:pt x="1621028" y="777971"/>
                  <a:pt x="1621028" y="951401"/>
                </a:cubicBezTo>
                <a:cubicBezTo>
                  <a:pt x="1621028" y="1118433"/>
                  <a:pt x="1664775" y="1275246"/>
                  <a:pt x="1741972" y="1410708"/>
                </a:cubicBezTo>
                <a:cubicBezTo>
                  <a:pt x="1580006" y="1687123"/>
                  <a:pt x="127967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  <a:beve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zh-CN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E9B81235-C59E-424C-A7B1-576595D3F3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4012" y="1621464"/>
            <a:ext cx="2356692" cy="235469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>
            <a:noFill/>
            <a:beve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zh-CN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9" name="椭圆 1">
            <a:extLst>
              <a:ext uri="{FF2B5EF4-FFF2-40B4-BE49-F238E27FC236}">
                <a16:creationId xmlns:a16="http://schemas.microsoft.com/office/drawing/2014/main" id="{B63FD9CC-6F39-442E-B9AA-958392CAE2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4202" y="1621464"/>
            <a:ext cx="2204905" cy="2354694"/>
          </a:xfrm>
          <a:custGeom>
            <a:avLst/>
            <a:gdLst>
              <a:gd name="T0" fmla="*/ 0 w 1751265"/>
              <a:gd name="T1" fmla="*/ 0 h 1872208"/>
              <a:gd name="T2" fmla="*/ 0 60000 65536"/>
              <a:gd name="T3" fmla="*/ 0 w 1751265"/>
              <a:gd name="T4" fmla="*/ 0 h 1872208"/>
              <a:gd name="T5" fmla="*/ 1751265 w 1751265"/>
              <a:gd name="T6" fmla="*/ 1872208 h 1872208"/>
            </a:gdLst>
            <a:ahLst/>
            <a:cxnLst>
              <a:cxn ang="T2">
                <a:pos x="T0" y="T1"/>
              </a:cxn>
            </a:cxnLst>
            <a:rect l="T3" t="T4" r="T5" b="T6"/>
            <a:pathLst>
              <a:path w="1751265" h="1872208">
                <a:moveTo>
                  <a:pt x="936104" y="0"/>
                </a:moveTo>
                <a:cubicBezTo>
                  <a:pt x="1286069" y="0"/>
                  <a:pt x="1591179" y="192044"/>
                  <a:pt x="1751265" y="476797"/>
                </a:cubicBezTo>
                <a:cubicBezTo>
                  <a:pt x="1668191" y="615556"/>
                  <a:pt x="1621028" y="777971"/>
                  <a:pt x="1621028" y="951401"/>
                </a:cubicBezTo>
                <a:cubicBezTo>
                  <a:pt x="1621028" y="1118433"/>
                  <a:pt x="1664775" y="1275246"/>
                  <a:pt x="1741972" y="1410708"/>
                </a:cubicBezTo>
                <a:cubicBezTo>
                  <a:pt x="1580006" y="1687123"/>
                  <a:pt x="127967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  <a:beve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zh-CN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" name="椭圆 1">
            <a:extLst>
              <a:ext uri="{FF2B5EF4-FFF2-40B4-BE49-F238E27FC236}">
                <a16:creationId xmlns:a16="http://schemas.microsoft.com/office/drawing/2014/main" id="{68CC2378-BCFC-450A-8031-121C70299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107" y="1621464"/>
            <a:ext cx="2202908" cy="2354694"/>
          </a:xfrm>
          <a:custGeom>
            <a:avLst/>
            <a:gdLst>
              <a:gd name="T0" fmla="*/ 0 w 1751265"/>
              <a:gd name="T1" fmla="*/ 0 h 1872208"/>
              <a:gd name="T2" fmla="*/ 0 60000 65536"/>
              <a:gd name="T3" fmla="*/ 0 w 1751265"/>
              <a:gd name="T4" fmla="*/ 0 h 1872208"/>
              <a:gd name="T5" fmla="*/ 1751265 w 1751265"/>
              <a:gd name="T6" fmla="*/ 1872208 h 1872208"/>
            </a:gdLst>
            <a:ahLst/>
            <a:cxnLst>
              <a:cxn ang="T2">
                <a:pos x="T0" y="T1"/>
              </a:cxn>
            </a:cxnLst>
            <a:rect l="T3" t="T4" r="T5" b="T6"/>
            <a:pathLst>
              <a:path w="1751265" h="1872208">
                <a:moveTo>
                  <a:pt x="936104" y="0"/>
                </a:moveTo>
                <a:cubicBezTo>
                  <a:pt x="1286069" y="0"/>
                  <a:pt x="1591179" y="192044"/>
                  <a:pt x="1751265" y="476797"/>
                </a:cubicBezTo>
                <a:cubicBezTo>
                  <a:pt x="1668191" y="615556"/>
                  <a:pt x="1621028" y="777971"/>
                  <a:pt x="1621028" y="951401"/>
                </a:cubicBezTo>
                <a:cubicBezTo>
                  <a:pt x="1621028" y="1118433"/>
                  <a:pt x="1664775" y="1275246"/>
                  <a:pt x="1741972" y="1410708"/>
                </a:cubicBezTo>
                <a:cubicBezTo>
                  <a:pt x="1580006" y="1687123"/>
                  <a:pt x="127967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  <a:beve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zh-CN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" name="TextBox 14">
            <a:extLst>
              <a:ext uri="{FF2B5EF4-FFF2-40B4-BE49-F238E27FC236}">
                <a16:creationId xmlns:a16="http://schemas.microsoft.com/office/drawing/2014/main" id="{D040DA8E-6D59-4D2A-BAFB-31DD90D927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4862" y="1812756"/>
            <a:ext cx="88036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dirty="0">
                <a:cs typeface="+mn-ea"/>
                <a:sym typeface="+mn-lt"/>
              </a:rPr>
              <a:t>01</a:t>
            </a:r>
          </a:p>
        </p:txBody>
      </p:sp>
      <p:sp>
        <p:nvSpPr>
          <p:cNvPr id="22" name="TextBox 15">
            <a:extLst>
              <a:ext uri="{FF2B5EF4-FFF2-40B4-BE49-F238E27FC236}">
                <a16:creationId xmlns:a16="http://schemas.microsoft.com/office/drawing/2014/main" id="{29784DEA-8D51-4008-B82A-A078FAC928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5716" y="1860216"/>
            <a:ext cx="88036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dirty="0">
                <a:cs typeface="+mn-ea"/>
                <a:sym typeface="+mn-lt"/>
              </a:rPr>
              <a:t>02</a:t>
            </a:r>
          </a:p>
        </p:txBody>
      </p:sp>
      <p:sp>
        <p:nvSpPr>
          <p:cNvPr id="23" name="TextBox 16">
            <a:extLst>
              <a:ext uri="{FF2B5EF4-FFF2-40B4-BE49-F238E27FC236}">
                <a16:creationId xmlns:a16="http://schemas.microsoft.com/office/drawing/2014/main" id="{716FDE1F-329F-433B-A629-4AABE9D2A2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8694" y="1860216"/>
            <a:ext cx="88036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dirty="0">
                <a:cs typeface="+mn-ea"/>
                <a:sym typeface="+mn-lt"/>
              </a:rPr>
              <a:t>03</a:t>
            </a:r>
          </a:p>
        </p:txBody>
      </p:sp>
      <p:sp>
        <p:nvSpPr>
          <p:cNvPr id="24" name="TextBox 17">
            <a:extLst>
              <a:ext uri="{FF2B5EF4-FFF2-40B4-BE49-F238E27FC236}">
                <a16:creationId xmlns:a16="http://schemas.microsoft.com/office/drawing/2014/main" id="{CB9F1AC4-8EB7-4551-9DB2-C5F9E31660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87877" y="1860216"/>
            <a:ext cx="88036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dirty="0">
                <a:cs typeface="+mn-ea"/>
                <a:sym typeface="+mn-lt"/>
              </a:rPr>
              <a:t>04</a:t>
            </a:r>
          </a:p>
        </p:txBody>
      </p:sp>
      <p:pic>
        <p:nvPicPr>
          <p:cNvPr id="37" name="图片 36">
            <a:extLst>
              <a:ext uri="{FF2B5EF4-FFF2-40B4-BE49-F238E27FC236}">
                <a16:creationId xmlns:a16="http://schemas.microsoft.com/office/drawing/2014/main" id="{14E83B01-C55B-4EF9-9B4A-C766BD2DBD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0374" y="2526000"/>
            <a:ext cx="910117" cy="1347354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id="{2C799B58-D65F-4627-8E58-F5D8F36BB6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457" y="2637358"/>
            <a:ext cx="1019426" cy="1171508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5B16CED4-0C92-4667-BE87-F07BF1BAC9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4156" y="2577090"/>
            <a:ext cx="1454286" cy="1069328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64F5978D-37C5-4597-8DF4-CC8CB6C858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7591" y="2752935"/>
            <a:ext cx="1449533" cy="893483"/>
          </a:xfrm>
          <a:prstGeom prst="rect">
            <a:avLst/>
          </a:prstGeom>
        </p:spPr>
      </p:pic>
      <p:sp>
        <p:nvSpPr>
          <p:cNvPr id="42" name="文本框 19">
            <a:extLst>
              <a:ext uri="{FF2B5EF4-FFF2-40B4-BE49-F238E27FC236}">
                <a16:creationId xmlns:a16="http://schemas.microsoft.com/office/drawing/2014/main" id="{153D2921-058A-4D0A-B239-B915694FF955}"/>
              </a:ext>
            </a:extLst>
          </p:cNvPr>
          <p:cNvSpPr txBox="1"/>
          <p:nvPr/>
        </p:nvSpPr>
        <p:spPr>
          <a:xfrm>
            <a:off x="8677591" y="4678280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43" name="文本框 19">
            <a:extLst>
              <a:ext uri="{FF2B5EF4-FFF2-40B4-BE49-F238E27FC236}">
                <a16:creationId xmlns:a16="http://schemas.microsoft.com/office/drawing/2014/main" id="{1E428355-3420-4B7E-BE9D-9B48096BFEFD}"/>
              </a:ext>
            </a:extLst>
          </p:cNvPr>
          <p:cNvSpPr txBox="1"/>
          <p:nvPr/>
        </p:nvSpPr>
        <p:spPr>
          <a:xfrm>
            <a:off x="8677590" y="4299514"/>
            <a:ext cx="171253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44" name="文本框 19">
            <a:extLst>
              <a:ext uri="{FF2B5EF4-FFF2-40B4-BE49-F238E27FC236}">
                <a16:creationId xmlns:a16="http://schemas.microsoft.com/office/drawing/2014/main" id="{68B98FD7-7D58-43EE-B890-E4AED651767C}"/>
              </a:ext>
            </a:extLst>
          </p:cNvPr>
          <p:cNvSpPr txBox="1"/>
          <p:nvPr/>
        </p:nvSpPr>
        <p:spPr>
          <a:xfrm>
            <a:off x="6479373" y="4678280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45" name="文本框 19">
            <a:extLst>
              <a:ext uri="{FF2B5EF4-FFF2-40B4-BE49-F238E27FC236}">
                <a16:creationId xmlns:a16="http://schemas.microsoft.com/office/drawing/2014/main" id="{41509870-43F1-42BA-9553-098FFD37C5B8}"/>
              </a:ext>
            </a:extLst>
          </p:cNvPr>
          <p:cNvSpPr txBox="1"/>
          <p:nvPr/>
        </p:nvSpPr>
        <p:spPr>
          <a:xfrm>
            <a:off x="6479372" y="4299514"/>
            <a:ext cx="171253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46" name="文本框 19">
            <a:extLst>
              <a:ext uri="{FF2B5EF4-FFF2-40B4-BE49-F238E27FC236}">
                <a16:creationId xmlns:a16="http://schemas.microsoft.com/office/drawing/2014/main" id="{B17F96AC-B470-4961-AACF-101F60512B0B}"/>
              </a:ext>
            </a:extLst>
          </p:cNvPr>
          <p:cNvSpPr txBox="1"/>
          <p:nvPr/>
        </p:nvSpPr>
        <p:spPr>
          <a:xfrm>
            <a:off x="4128994" y="4678280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47" name="文本框 19">
            <a:extLst>
              <a:ext uri="{FF2B5EF4-FFF2-40B4-BE49-F238E27FC236}">
                <a16:creationId xmlns:a16="http://schemas.microsoft.com/office/drawing/2014/main" id="{1DA868E7-EE2F-46FD-8ED4-688D557D8542}"/>
              </a:ext>
            </a:extLst>
          </p:cNvPr>
          <p:cNvSpPr txBox="1"/>
          <p:nvPr/>
        </p:nvSpPr>
        <p:spPr>
          <a:xfrm>
            <a:off x="4128993" y="4299514"/>
            <a:ext cx="171253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48" name="文本框 19">
            <a:extLst>
              <a:ext uri="{FF2B5EF4-FFF2-40B4-BE49-F238E27FC236}">
                <a16:creationId xmlns:a16="http://schemas.microsoft.com/office/drawing/2014/main" id="{4A3B64CE-3C5C-4830-B592-8AA931A28A53}"/>
              </a:ext>
            </a:extLst>
          </p:cNvPr>
          <p:cNvSpPr txBox="1"/>
          <p:nvPr/>
        </p:nvSpPr>
        <p:spPr>
          <a:xfrm>
            <a:off x="1945460" y="4678280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49" name="文本框 19">
            <a:extLst>
              <a:ext uri="{FF2B5EF4-FFF2-40B4-BE49-F238E27FC236}">
                <a16:creationId xmlns:a16="http://schemas.microsoft.com/office/drawing/2014/main" id="{CE7A78F3-2D5E-40C9-A228-51506186B705}"/>
              </a:ext>
            </a:extLst>
          </p:cNvPr>
          <p:cNvSpPr txBox="1"/>
          <p:nvPr/>
        </p:nvSpPr>
        <p:spPr>
          <a:xfrm>
            <a:off x="1945459" y="4299514"/>
            <a:ext cx="171253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grpSp>
        <p:nvGrpSpPr>
          <p:cNvPr id="50" name="组合 49">
            <a:extLst>
              <a:ext uri="{FF2B5EF4-FFF2-40B4-BE49-F238E27FC236}">
                <a16:creationId xmlns:a16="http://schemas.microsoft.com/office/drawing/2014/main" id="{BB68044D-0BAD-46E5-AA8E-376A324ED7AA}"/>
              </a:ext>
            </a:extLst>
          </p:cNvPr>
          <p:cNvGrpSpPr/>
          <p:nvPr/>
        </p:nvGrpSpPr>
        <p:grpSpPr>
          <a:xfrm>
            <a:off x="682903" y="290237"/>
            <a:ext cx="288647" cy="434211"/>
            <a:chOff x="682903" y="290237"/>
            <a:chExt cx="288647" cy="434211"/>
          </a:xfrm>
        </p:grpSpPr>
        <p:sp>
          <p:nvSpPr>
            <p:cNvPr id="51" name="Freeform 384">
              <a:extLst>
                <a:ext uri="{FF2B5EF4-FFF2-40B4-BE49-F238E27FC236}">
                  <a16:creationId xmlns:a16="http://schemas.microsoft.com/office/drawing/2014/main" id="{891457FA-BF63-4886-9874-14587380EF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2903" y="290237"/>
              <a:ext cx="288647" cy="434211"/>
            </a:xfrm>
            <a:custGeom>
              <a:avLst/>
              <a:gdLst>
                <a:gd name="T0" fmla="*/ 269 w 288"/>
                <a:gd name="T1" fmla="*/ 376 h 435"/>
                <a:gd name="T2" fmla="*/ 270 w 288"/>
                <a:gd name="T3" fmla="*/ 345 h 435"/>
                <a:gd name="T4" fmla="*/ 244 w 288"/>
                <a:gd name="T5" fmla="*/ 271 h 435"/>
                <a:gd name="T6" fmla="*/ 166 w 288"/>
                <a:gd name="T7" fmla="*/ 79 h 435"/>
                <a:gd name="T8" fmla="*/ 92 w 288"/>
                <a:gd name="T9" fmla="*/ 2 h 435"/>
                <a:gd name="T10" fmla="*/ 51 w 288"/>
                <a:gd name="T11" fmla="*/ 16 h 435"/>
                <a:gd name="T12" fmla="*/ 24 w 288"/>
                <a:gd name="T13" fmla="*/ 114 h 435"/>
                <a:gd name="T14" fmla="*/ 50 w 288"/>
                <a:gd name="T15" fmla="*/ 235 h 435"/>
                <a:gd name="T16" fmla="*/ 61 w 288"/>
                <a:gd name="T17" fmla="*/ 258 h 435"/>
                <a:gd name="T18" fmla="*/ 61 w 288"/>
                <a:gd name="T19" fmla="*/ 273 h 435"/>
                <a:gd name="T20" fmla="*/ 97 w 288"/>
                <a:gd name="T21" fmla="*/ 252 h 435"/>
                <a:gd name="T22" fmla="*/ 75 w 288"/>
                <a:gd name="T23" fmla="*/ 250 h 435"/>
                <a:gd name="T24" fmla="*/ 31 w 288"/>
                <a:gd name="T25" fmla="*/ 187 h 435"/>
                <a:gd name="T26" fmla="*/ 26 w 288"/>
                <a:gd name="T27" fmla="*/ 122 h 435"/>
                <a:gd name="T28" fmla="*/ 54 w 288"/>
                <a:gd name="T29" fmla="*/ 195 h 435"/>
                <a:gd name="T30" fmla="*/ 91 w 288"/>
                <a:gd name="T31" fmla="*/ 231 h 435"/>
                <a:gd name="T32" fmla="*/ 133 w 288"/>
                <a:gd name="T33" fmla="*/ 318 h 435"/>
                <a:gd name="T34" fmla="*/ 178 w 288"/>
                <a:gd name="T35" fmla="*/ 347 h 435"/>
                <a:gd name="T36" fmla="*/ 207 w 288"/>
                <a:gd name="T37" fmla="*/ 392 h 435"/>
                <a:gd name="T38" fmla="*/ 263 w 288"/>
                <a:gd name="T39" fmla="*/ 408 h 435"/>
                <a:gd name="T40" fmla="*/ 168 w 288"/>
                <a:gd name="T41" fmla="*/ 422 h 435"/>
                <a:gd name="T42" fmla="*/ 98 w 288"/>
                <a:gd name="T43" fmla="*/ 424 h 435"/>
                <a:gd name="T44" fmla="*/ 47 w 288"/>
                <a:gd name="T45" fmla="*/ 427 h 435"/>
                <a:gd name="T46" fmla="*/ 79 w 288"/>
                <a:gd name="T47" fmla="*/ 434 h 435"/>
                <a:gd name="T48" fmla="*/ 133 w 288"/>
                <a:gd name="T49" fmla="*/ 425 h 435"/>
                <a:gd name="T50" fmla="*/ 219 w 288"/>
                <a:gd name="T51" fmla="*/ 428 h 435"/>
                <a:gd name="T52" fmla="*/ 271 w 288"/>
                <a:gd name="T53" fmla="*/ 417 h 435"/>
                <a:gd name="T54" fmla="*/ 287 w 288"/>
                <a:gd name="T55" fmla="*/ 418 h 435"/>
                <a:gd name="T56" fmla="*/ 91 w 288"/>
                <a:gd name="T57" fmla="*/ 268 h 435"/>
                <a:gd name="T58" fmla="*/ 80 w 288"/>
                <a:gd name="T59" fmla="*/ 273 h 435"/>
                <a:gd name="T60" fmla="*/ 78 w 288"/>
                <a:gd name="T61" fmla="*/ 261 h 435"/>
                <a:gd name="T62" fmla="*/ 84 w 288"/>
                <a:gd name="T63" fmla="*/ 218 h 435"/>
                <a:gd name="T64" fmla="*/ 44 w 288"/>
                <a:gd name="T65" fmla="*/ 138 h 435"/>
                <a:gd name="T66" fmla="*/ 36 w 288"/>
                <a:gd name="T67" fmla="*/ 113 h 435"/>
                <a:gd name="T68" fmla="*/ 84 w 288"/>
                <a:gd name="T69" fmla="*/ 16 h 435"/>
                <a:gd name="T70" fmla="*/ 90 w 288"/>
                <a:gd name="T71" fmla="*/ 15 h 435"/>
                <a:gd name="T72" fmla="*/ 159 w 288"/>
                <a:gd name="T73" fmla="*/ 95 h 435"/>
                <a:gd name="T74" fmla="*/ 178 w 288"/>
                <a:gd name="T75" fmla="*/ 165 h 435"/>
                <a:gd name="T76" fmla="*/ 131 w 288"/>
                <a:gd name="T77" fmla="*/ 197 h 435"/>
                <a:gd name="T78" fmla="*/ 84 w 288"/>
                <a:gd name="T79" fmla="*/ 218 h 435"/>
                <a:gd name="T80" fmla="*/ 144 w 288"/>
                <a:gd name="T81" fmla="*/ 309 h 435"/>
                <a:gd name="T82" fmla="*/ 102 w 288"/>
                <a:gd name="T83" fmla="*/ 232 h 435"/>
                <a:gd name="T84" fmla="*/ 109 w 288"/>
                <a:gd name="T85" fmla="*/ 223 h 435"/>
                <a:gd name="T86" fmla="*/ 184 w 288"/>
                <a:gd name="T87" fmla="*/ 183 h 435"/>
                <a:gd name="T88" fmla="*/ 231 w 288"/>
                <a:gd name="T89" fmla="*/ 280 h 435"/>
                <a:gd name="T90" fmla="*/ 185 w 288"/>
                <a:gd name="T91" fmla="*/ 328 h 435"/>
                <a:gd name="T92" fmla="*/ 258 w 288"/>
                <a:gd name="T93" fmla="*/ 366 h 435"/>
                <a:gd name="T94" fmla="*/ 229 w 288"/>
                <a:gd name="T95" fmla="*/ 373 h 435"/>
                <a:gd name="T96" fmla="*/ 198 w 288"/>
                <a:gd name="T97" fmla="*/ 358 h 435"/>
                <a:gd name="T98" fmla="*/ 198 w 288"/>
                <a:gd name="T99" fmla="*/ 336 h 435"/>
                <a:gd name="T100" fmla="*/ 219 w 288"/>
                <a:gd name="T101" fmla="*/ 339 h 435"/>
                <a:gd name="T102" fmla="*/ 225 w 288"/>
                <a:gd name="T103" fmla="*/ 350 h 435"/>
                <a:gd name="T104" fmla="*/ 232 w 288"/>
                <a:gd name="T105" fmla="*/ 365 h 435"/>
                <a:gd name="T106" fmla="*/ 236 w 288"/>
                <a:gd name="T107" fmla="*/ 345 h 435"/>
                <a:gd name="T108" fmla="*/ 226 w 288"/>
                <a:gd name="T109" fmla="*/ 334 h 435"/>
                <a:gd name="T110" fmla="*/ 232 w 288"/>
                <a:gd name="T111" fmla="*/ 313 h 435"/>
                <a:gd name="T112" fmla="*/ 261 w 288"/>
                <a:gd name="T113" fmla="*/ 35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8" h="435">
                  <a:moveTo>
                    <a:pt x="273" y="394"/>
                  </a:moveTo>
                  <a:cubicBezTo>
                    <a:pt x="270" y="389"/>
                    <a:pt x="268" y="382"/>
                    <a:pt x="269" y="376"/>
                  </a:cubicBezTo>
                  <a:cubicBezTo>
                    <a:pt x="269" y="369"/>
                    <a:pt x="273" y="369"/>
                    <a:pt x="275" y="363"/>
                  </a:cubicBezTo>
                  <a:cubicBezTo>
                    <a:pt x="278" y="355"/>
                    <a:pt x="274" y="351"/>
                    <a:pt x="270" y="345"/>
                  </a:cubicBezTo>
                  <a:cubicBezTo>
                    <a:pt x="259" y="333"/>
                    <a:pt x="249" y="319"/>
                    <a:pt x="241" y="305"/>
                  </a:cubicBezTo>
                  <a:cubicBezTo>
                    <a:pt x="250" y="296"/>
                    <a:pt x="247" y="282"/>
                    <a:pt x="244" y="271"/>
                  </a:cubicBezTo>
                  <a:cubicBezTo>
                    <a:pt x="233" y="234"/>
                    <a:pt x="212" y="203"/>
                    <a:pt x="193" y="170"/>
                  </a:cubicBezTo>
                  <a:cubicBezTo>
                    <a:pt x="203" y="143"/>
                    <a:pt x="179" y="100"/>
                    <a:pt x="166" y="79"/>
                  </a:cubicBezTo>
                  <a:cubicBezTo>
                    <a:pt x="153" y="56"/>
                    <a:pt x="141" y="31"/>
                    <a:pt x="120" y="15"/>
                  </a:cubicBezTo>
                  <a:cubicBezTo>
                    <a:pt x="112" y="9"/>
                    <a:pt x="102" y="3"/>
                    <a:pt x="92" y="2"/>
                  </a:cubicBezTo>
                  <a:cubicBezTo>
                    <a:pt x="78" y="0"/>
                    <a:pt x="66" y="9"/>
                    <a:pt x="53" y="13"/>
                  </a:cubicBezTo>
                  <a:cubicBezTo>
                    <a:pt x="52" y="14"/>
                    <a:pt x="51" y="15"/>
                    <a:pt x="51" y="16"/>
                  </a:cubicBezTo>
                  <a:cubicBezTo>
                    <a:pt x="28" y="27"/>
                    <a:pt x="13" y="53"/>
                    <a:pt x="17" y="82"/>
                  </a:cubicBezTo>
                  <a:cubicBezTo>
                    <a:pt x="18" y="93"/>
                    <a:pt x="20" y="103"/>
                    <a:pt x="24" y="114"/>
                  </a:cubicBezTo>
                  <a:cubicBezTo>
                    <a:pt x="0" y="124"/>
                    <a:pt x="6" y="154"/>
                    <a:pt x="15" y="175"/>
                  </a:cubicBezTo>
                  <a:cubicBezTo>
                    <a:pt x="25" y="197"/>
                    <a:pt x="37" y="215"/>
                    <a:pt x="50" y="235"/>
                  </a:cubicBezTo>
                  <a:cubicBezTo>
                    <a:pt x="53" y="239"/>
                    <a:pt x="58" y="245"/>
                    <a:pt x="60" y="250"/>
                  </a:cubicBezTo>
                  <a:cubicBezTo>
                    <a:pt x="61" y="253"/>
                    <a:pt x="61" y="255"/>
                    <a:pt x="61" y="258"/>
                  </a:cubicBezTo>
                  <a:cubicBezTo>
                    <a:pt x="61" y="258"/>
                    <a:pt x="61" y="259"/>
                    <a:pt x="61" y="259"/>
                  </a:cubicBezTo>
                  <a:cubicBezTo>
                    <a:pt x="61" y="263"/>
                    <a:pt x="60" y="268"/>
                    <a:pt x="61" y="273"/>
                  </a:cubicBezTo>
                  <a:cubicBezTo>
                    <a:pt x="64" y="295"/>
                    <a:pt x="94" y="303"/>
                    <a:pt x="101" y="279"/>
                  </a:cubicBezTo>
                  <a:cubicBezTo>
                    <a:pt x="103" y="271"/>
                    <a:pt x="104" y="258"/>
                    <a:pt x="97" y="252"/>
                  </a:cubicBezTo>
                  <a:cubicBezTo>
                    <a:pt x="90" y="245"/>
                    <a:pt x="82" y="247"/>
                    <a:pt x="75" y="250"/>
                  </a:cubicBezTo>
                  <a:cubicBezTo>
                    <a:pt x="75" y="250"/>
                    <a:pt x="75" y="250"/>
                    <a:pt x="75" y="250"/>
                  </a:cubicBezTo>
                  <a:cubicBezTo>
                    <a:pt x="73" y="245"/>
                    <a:pt x="68" y="241"/>
                    <a:pt x="65" y="237"/>
                  </a:cubicBezTo>
                  <a:cubicBezTo>
                    <a:pt x="52" y="222"/>
                    <a:pt x="40" y="206"/>
                    <a:pt x="31" y="187"/>
                  </a:cubicBezTo>
                  <a:cubicBezTo>
                    <a:pt x="26" y="177"/>
                    <a:pt x="17" y="163"/>
                    <a:pt x="16" y="152"/>
                  </a:cubicBezTo>
                  <a:cubicBezTo>
                    <a:pt x="14" y="141"/>
                    <a:pt x="17" y="129"/>
                    <a:pt x="26" y="122"/>
                  </a:cubicBezTo>
                  <a:cubicBezTo>
                    <a:pt x="30" y="135"/>
                    <a:pt x="35" y="148"/>
                    <a:pt x="39" y="161"/>
                  </a:cubicBezTo>
                  <a:cubicBezTo>
                    <a:pt x="42" y="174"/>
                    <a:pt x="47" y="184"/>
                    <a:pt x="54" y="195"/>
                  </a:cubicBezTo>
                  <a:cubicBezTo>
                    <a:pt x="60" y="205"/>
                    <a:pt x="64" y="218"/>
                    <a:pt x="71" y="226"/>
                  </a:cubicBezTo>
                  <a:cubicBezTo>
                    <a:pt x="77" y="233"/>
                    <a:pt x="84" y="233"/>
                    <a:pt x="91" y="231"/>
                  </a:cubicBezTo>
                  <a:cubicBezTo>
                    <a:pt x="98" y="243"/>
                    <a:pt x="101" y="260"/>
                    <a:pt x="108" y="272"/>
                  </a:cubicBezTo>
                  <a:cubicBezTo>
                    <a:pt x="117" y="287"/>
                    <a:pt x="125" y="303"/>
                    <a:pt x="133" y="318"/>
                  </a:cubicBezTo>
                  <a:cubicBezTo>
                    <a:pt x="139" y="329"/>
                    <a:pt x="146" y="348"/>
                    <a:pt x="160" y="350"/>
                  </a:cubicBezTo>
                  <a:cubicBezTo>
                    <a:pt x="165" y="350"/>
                    <a:pt x="171" y="349"/>
                    <a:pt x="178" y="347"/>
                  </a:cubicBezTo>
                  <a:cubicBezTo>
                    <a:pt x="183" y="354"/>
                    <a:pt x="187" y="362"/>
                    <a:pt x="191" y="370"/>
                  </a:cubicBezTo>
                  <a:cubicBezTo>
                    <a:pt x="195" y="377"/>
                    <a:pt x="199" y="390"/>
                    <a:pt x="207" y="392"/>
                  </a:cubicBezTo>
                  <a:cubicBezTo>
                    <a:pt x="221" y="396"/>
                    <a:pt x="230" y="381"/>
                    <a:pt x="245" y="389"/>
                  </a:cubicBezTo>
                  <a:cubicBezTo>
                    <a:pt x="253" y="393"/>
                    <a:pt x="258" y="401"/>
                    <a:pt x="263" y="408"/>
                  </a:cubicBezTo>
                  <a:cubicBezTo>
                    <a:pt x="255" y="407"/>
                    <a:pt x="247" y="408"/>
                    <a:pt x="239" y="410"/>
                  </a:cubicBezTo>
                  <a:cubicBezTo>
                    <a:pt x="215" y="416"/>
                    <a:pt x="193" y="426"/>
                    <a:pt x="168" y="422"/>
                  </a:cubicBezTo>
                  <a:cubicBezTo>
                    <a:pt x="148" y="420"/>
                    <a:pt x="135" y="414"/>
                    <a:pt x="115" y="420"/>
                  </a:cubicBezTo>
                  <a:cubicBezTo>
                    <a:pt x="110" y="421"/>
                    <a:pt x="104" y="423"/>
                    <a:pt x="98" y="424"/>
                  </a:cubicBezTo>
                  <a:cubicBezTo>
                    <a:pt x="88" y="427"/>
                    <a:pt x="84" y="425"/>
                    <a:pt x="74" y="424"/>
                  </a:cubicBezTo>
                  <a:cubicBezTo>
                    <a:pt x="65" y="424"/>
                    <a:pt x="56" y="427"/>
                    <a:pt x="47" y="427"/>
                  </a:cubicBezTo>
                  <a:cubicBezTo>
                    <a:pt x="42" y="428"/>
                    <a:pt x="42" y="434"/>
                    <a:pt x="47" y="434"/>
                  </a:cubicBezTo>
                  <a:cubicBezTo>
                    <a:pt x="58" y="435"/>
                    <a:pt x="68" y="433"/>
                    <a:pt x="79" y="434"/>
                  </a:cubicBezTo>
                  <a:cubicBezTo>
                    <a:pt x="87" y="435"/>
                    <a:pt x="93" y="435"/>
                    <a:pt x="101" y="433"/>
                  </a:cubicBezTo>
                  <a:cubicBezTo>
                    <a:pt x="111" y="430"/>
                    <a:pt x="122" y="425"/>
                    <a:pt x="133" y="425"/>
                  </a:cubicBezTo>
                  <a:cubicBezTo>
                    <a:pt x="144" y="425"/>
                    <a:pt x="156" y="430"/>
                    <a:pt x="167" y="432"/>
                  </a:cubicBezTo>
                  <a:cubicBezTo>
                    <a:pt x="184" y="435"/>
                    <a:pt x="202" y="432"/>
                    <a:pt x="219" y="428"/>
                  </a:cubicBezTo>
                  <a:cubicBezTo>
                    <a:pt x="228" y="425"/>
                    <a:pt x="236" y="421"/>
                    <a:pt x="244" y="419"/>
                  </a:cubicBezTo>
                  <a:cubicBezTo>
                    <a:pt x="253" y="417"/>
                    <a:pt x="262" y="417"/>
                    <a:pt x="271" y="417"/>
                  </a:cubicBezTo>
                  <a:cubicBezTo>
                    <a:pt x="273" y="419"/>
                    <a:pt x="275" y="421"/>
                    <a:pt x="276" y="422"/>
                  </a:cubicBezTo>
                  <a:cubicBezTo>
                    <a:pt x="280" y="425"/>
                    <a:pt x="288" y="424"/>
                    <a:pt x="287" y="418"/>
                  </a:cubicBezTo>
                  <a:cubicBezTo>
                    <a:pt x="286" y="407"/>
                    <a:pt x="279" y="402"/>
                    <a:pt x="273" y="394"/>
                  </a:cubicBezTo>
                  <a:moveTo>
                    <a:pt x="91" y="268"/>
                  </a:moveTo>
                  <a:cubicBezTo>
                    <a:pt x="90" y="270"/>
                    <a:pt x="90" y="272"/>
                    <a:pt x="90" y="274"/>
                  </a:cubicBezTo>
                  <a:cubicBezTo>
                    <a:pt x="89" y="282"/>
                    <a:pt x="86" y="282"/>
                    <a:pt x="80" y="273"/>
                  </a:cubicBezTo>
                  <a:cubicBezTo>
                    <a:pt x="72" y="266"/>
                    <a:pt x="74" y="266"/>
                    <a:pt x="75" y="261"/>
                  </a:cubicBezTo>
                  <a:cubicBezTo>
                    <a:pt x="76" y="261"/>
                    <a:pt x="77" y="261"/>
                    <a:pt x="78" y="261"/>
                  </a:cubicBezTo>
                  <a:cubicBezTo>
                    <a:pt x="86" y="260"/>
                    <a:pt x="89" y="258"/>
                    <a:pt x="91" y="268"/>
                  </a:cubicBezTo>
                  <a:moveTo>
                    <a:pt x="84" y="218"/>
                  </a:moveTo>
                  <a:cubicBezTo>
                    <a:pt x="82" y="218"/>
                    <a:pt x="79" y="211"/>
                    <a:pt x="78" y="210"/>
                  </a:cubicBezTo>
                  <a:cubicBezTo>
                    <a:pt x="64" y="187"/>
                    <a:pt x="52" y="164"/>
                    <a:pt x="44" y="138"/>
                  </a:cubicBezTo>
                  <a:cubicBezTo>
                    <a:pt x="42" y="130"/>
                    <a:pt x="39" y="121"/>
                    <a:pt x="36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0" y="96"/>
                    <a:pt x="24" y="79"/>
                    <a:pt x="28" y="61"/>
                  </a:cubicBezTo>
                  <a:cubicBezTo>
                    <a:pt x="33" y="32"/>
                    <a:pt x="56" y="20"/>
                    <a:pt x="84" y="16"/>
                  </a:cubicBezTo>
                  <a:cubicBezTo>
                    <a:pt x="85" y="16"/>
                    <a:pt x="86" y="16"/>
                    <a:pt x="86" y="15"/>
                  </a:cubicBezTo>
                  <a:cubicBezTo>
                    <a:pt x="88" y="15"/>
                    <a:pt x="89" y="15"/>
                    <a:pt x="90" y="15"/>
                  </a:cubicBezTo>
                  <a:cubicBezTo>
                    <a:pt x="102" y="18"/>
                    <a:pt x="113" y="27"/>
                    <a:pt x="120" y="35"/>
                  </a:cubicBezTo>
                  <a:cubicBezTo>
                    <a:pt x="137" y="52"/>
                    <a:pt x="147" y="74"/>
                    <a:pt x="159" y="95"/>
                  </a:cubicBezTo>
                  <a:cubicBezTo>
                    <a:pt x="169" y="112"/>
                    <a:pt x="180" y="138"/>
                    <a:pt x="180" y="158"/>
                  </a:cubicBezTo>
                  <a:cubicBezTo>
                    <a:pt x="180" y="161"/>
                    <a:pt x="179" y="163"/>
                    <a:pt x="178" y="165"/>
                  </a:cubicBezTo>
                  <a:cubicBezTo>
                    <a:pt x="178" y="166"/>
                    <a:pt x="177" y="167"/>
                    <a:pt x="177" y="168"/>
                  </a:cubicBezTo>
                  <a:cubicBezTo>
                    <a:pt x="168" y="181"/>
                    <a:pt x="143" y="191"/>
                    <a:pt x="131" y="197"/>
                  </a:cubicBezTo>
                  <a:cubicBezTo>
                    <a:pt x="120" y="202"/>
                    <a:pt x="109" y="207"/>
                    <a:pt x="99" y="212"/>
                  </a:cubicBezTo>
                  <a:cubicBezTo>
                    <a:pt x="97" y="212"/>
                    <a:pt x="85" y="218"/>
                    <a:pt x="84" y="218"/>
                  </a:cubicBezTo>
                  <a:moveTo>
                    <a:pt x="164" y="336"/>
                  </a:moveTo>
                  <a:cubicBezTo>
                    <a:pt x="155" y="335"/>
                    <a:pt x="147" y="316"/>
                    <a:pt x="144" y="309"/>
                  </a:cubicBezTo>
                  <a:cubicBezTo>
                    <a:pt x="139" y="298"/>
                    <a:pt x="131" y="287"/>
                    <a:pt x="125" y="275"/>
                  </a:cubicBezTo>
                  <a:cubicBezTo>
                    <a:pt x="117" y="261"/>
                    <a:pt x="110" y="246"/>
                    <a:pt x="102" y="232"/>
                  </a:cubicBezTo>
                  <a:cubicBezTo>
                    <a:pt x="101" y="231"/>
                    <a:pt x="100" y="229"/>
                    <a:pt x="99" y="228"/>
                  </a:cubicBezTo>
                  <a:cubicBezTo>
                    <a:pt x="102" y="226"/>
                    <a:pt x="106" y="224"/>
                    <a:pt x="109" y="223"/>
                  </a:cubicBezTo>
                  <a:cubicBezTo>
                    <a:pt x="133" y="212"/>
                    <a:pt x="158" y="201"/>
                    <a:pt x="180" y="186"/>
                  </a:cubicBezTo>
                  <a:cubicBezTo>
                    <a:pt x="181" y="185"/>
                    <a:pt x="182" y="184"/>
                    <a:pt x="184" y="183"/>
                  </a:cubicBezTo>
                  <a:cubicBezTo>
                    <a:pt x="199" y="208"/>
                    <a:pt x="216" y="232"/>
                    <a:pt x="225" y="260"/>
                  </a:cubicBezTo>
                  <a:cubicBezTo>
                    <a:pt x="227" y="266"/>
                    <a:pt x="231" y="273"/>
                    <a:pt x="231" y="280"/>
                  </a:cubicBezTo>
                  <a:cubicBezTo>
                    <a:pt x="233" y="291"/>
                    <a:pt x="230" y="295"/>
                    <a:pt x="223" y="300"/>
                  </a:cubicBezTo>
                  <a:cubicBezTo>
                    <a:pt x="211" y="309"/>
                    <a:pt x="198" y="321"/>
                    <a:pt x="185" y="328"/>
                  </a:cubicBezTo>
                  <a:cubicBezTo>
                    <a:pt x="181" y="330"/>
                    <a:pt x="168" y="336"/>
                    <a:pt x="164" y="336"/>
                  </a:cubicBezTo>
                  <a:moveTo>
                    <a:pt x="258" y="366"/>
                  </a:moveTo>
                  <a:cubicBezTo>
                    <a:pt x="256" y="371"/>
                    <a:pt x="256" y="376"/>
                    <a:pt x="256" y="382"/>
                  </a:cubicBezTo>
                  <a:cubicBezTo>
                    <a:pt x="249" y="376"/>
                    <a:pt x="241" y="371"/>
                    <a:pt x="229" y="373"/>
                  </a:cubicBezTo>
                  <a:cubicBezTo>
                    <a:pt x="226" y="374"/>
                    <a:pt x="213" y="380"/>
                    <a:pt x="211" y="379"/>
                  </a:cubicBezTo>
                  <a:cubicBezTo>
                    <a:pt x="207" y="378"/>
                    <a:pt x="200" y="362"/>
                    <a:pt x="198" y="358"/>
                  </a:cubicBezTo>
                  <a:cubicBezTo>
                    <a:pt x="195" y="352"/>
                    <a:pt x="191" y="347"/>
                    <a:pt x="187" y="343"/>
                  </a:cubicBezTo>
                  <a:cubicBezTo>
                    <a:pt x="191" y="340"/>
                    <a:pt x="195" y="338"/>
                    <a:pt x="198" y="336"/>
                  </a:cubicBezTo>
                  <a:cubicBezTo>
                    <a:pt x="202" y="333"/>
                    <a:pt x="207" y="330"/>
                    <a:pt x="211" y="327"/>
                  </a:cubicBezTo>
                  <a:cubicBezTo>
                    <a:pt x="215" y="330"/>
                    <a:pt x="216" y="335"/>
                    <a:pt x="219" y="339"/>
                  </a:cubicBezTo>
                  <a:cubicBezTo>
                    <a:pt x="221" y="342"/>
                    <a:pt x="224" y="346"/>
                    <a:pt x="226" y="350"/>
                  </a:cubicBezTo>
                  <a:cubicBezTo>
                    <a:pt x="226" y="350"/>
                    <a:pt x="225" y="350"/>
                    <a:pt x="225" y="350"/>
                  </a:cubicBezTo>
                  <a:cubicBezTo>
                    <a:pt x="224" y="354"/>
                    <a:pt x="224" y="357"/>
                    <a:pt x="225" y="360"/>
                  </a:cubicBezTo>
                  <a:cubicBezTo>
                    <a:pt x="225" y="363"/>
                    <a:pt x="229" y="365"/>
                    <a:pt x="232" y="365"/>
                  </a:cubicBezTo>
                  <a:cubicBezTo>
                    <a:pt x="242" y="366"/>
                    <a:pt x="252" y="351"/>
                    <a:pt x="241" y="344"/>
                  </a:cubicBezTo>
                  <a:cubicBezTo>
                    <a:pt x="239" y="343"/>
                    <a:pt x="237" y="344"/>
                    <a:pt x="236" y="345"/>
                  </a:cubicBezTo>
                  <a:cubicBezTo>
                    <a:pt x="235" y="345"/>
                    <a:pt x="235" y="346"/>
                    <a:pt x="235" y="346"/>
                  </a:cubicBezTo>
                  <a:cubicBezTo>
                    <a:pt x="233" y="342"/>
                    <a:pt x="229" y="338"/>
                    <a:pt x="226" y="334"/>
                  </a:cubicBezTo>
                  <a:cubicBezTo>
                    <a:pt x="223" y="330"/>
                    <a:pt x="221" y="326"/>
                    <a:pt x="217" y="323"/>
                  </a:cubicBezTo>
                  <a:cubicBezTo>
                    <a:pt x="222" y="320"/>
                    <a:pt x="227" y="316"/>
                    <a:pt x="232" y="313"/>
                  </a:cubicBezTo>
                  <a:cubicBezTo>
                    <a:pt x="236" y="321"/>
                    <a:pt x="242" y="329"/>
                    <a:pt x="247" y="336"/>
                  </a:cubicBezTo>
                  <a:cubicBezTo>
                    <a:pt x="250" y="341"/>
                    <a:pt x="260" y="349"/>
                    <a:pt x="261" y="354"/>
                  </a:cubicBezTo>
                  <a:cubicBezTo>
                    <a:pt x="264" y="363"/>
                    <a:pt x="259" y="360"/>
                    <a:pt x="258" y="366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385">
              <a:extLst>
                <a:ext uri="{FF2B5EF4-FFF2-40B4-BE49-F238E27FC236}">
                  <a16:creationId xmlns:a16="http://schemas.microsoft.com/office/drawing/2014/main" id="{DBE10154-B4AC-4A39-A64A-46AED4F50E84}"/>
                </a:ext>
              </a:extLst>
            </p:cNvPr>
            <p:cNvSpPr/>
            <p:nvPr/>
          </p:nvSpPr>
          <p:spPr bwMode="auto">
            <a:xfrm>
              <a:off x="713171" y="297622"/>
              <a:ext cx="28053" cy="119630"/>
            </a:xfrm>
            <a:custGeom>
              <a:avLst/>
              <a:gdLst>
                <a:gd name="T0" fmla="*/ 28 w 28"/>
                <a:gd name="T1" fmla="*/ 2 h 120"/>
                <a:gd name="T2" fmla="*/ 25 w 28"/>
                <a:gd name="T3" fmla="*/ 2 h 120"/>
                <a:gd name="T4" fmla="*/ 19 w 28"/>
                <a:gd name="T5" fmla="*/ 27 h 120"/>
                <a:gd name="T6" fmla="*/ 10 w 28"/>
                <a:gd name="T7" fmla="*/ 59 h 120"/>
                <a:gd name="T8" fmla="*/ 1 w 28"/>
                <a:gd name="T9" fmla="*/ 119 h 120"/>
                <a:gd name="T10" fmla="*/ 2 w 28"/>
                <a:gd name="T11" fmla="*/ 119 h 120"/>
                <a:gd name="T12" fmla="*/ 14 w 28"/>
                <a:gd name="T13" fmla="*/ 53 h 120"/>
                <a:gd name="T14" fmla="*/ 22 w 28"/>
                <a:gd name="T15" fmla="*/ 22 h 120"/>
                <a:gd name="T16" fmla="*/ 28 w 28"/>
                <a:gd name="T17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20">
                  <a:moveTo>
                    <a:pt x="28" y="2"/>
                  </a:moveTo>
                  <a:cubicBezTo>
                    <a:pt x="27" y="0"/>
                    <a:pt x="25" y="0"/>
                    <a:pt x="25" y="2"/>
                  </a:cubicBezTo>
                  <a:cubicBezTo>
                    <a:pt x="26" y="10"/>
                    <a:pt x="21" y="19"/>
                    <a:pt x="19" y="27"/>
                  </a:cubicBezTo>
                  <a:cubicBezTo>
                    <a:pt x="16" y="38"/>
                    <a:pt x="13" y="48"/>
                    <a:pt x="10" y="59"/>
                  </a:cubicBezTo>
                  <a:cubicBezTo>
                    <a:pt x="5" y="78"/>
                    <a:pt x="0" y="99"/>
                    <a:pt x="1" y="119"/>
                  </a:cubicBezTo>
                  <a:cubicBezTo>
                    <a:pt x="1" y="120"/>
                    <a:pt x="2" y="120"/>
                    <a:pt x="2" y="119"/>
                  </a:cubicBezTo>
                  <a:cubicBezTo>
                    <a:pt x="4" y="97"/>
                    <a:pt x="8" y="74"/>
                    <a:pt x="14" y="53"/>
                  </a:cubicBezTo>
                  <a:cubicBezTo>
                    <a:pt x="17" y="43"/>
                    <a:pt x="19" y="33"/>
                    <a:pt x="22" y="22"/>
                  </a:cubicBezTo>
                  <a:cubicBezTo>
                    <a:pt x="24" y="15"/>
                    <a:pt x="28" y="9"/>
                    <a:pt x="2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386">
              <a:extLst>
                <a:ext uri="{FF2B5EF4-FFF2-40B4-BE49-F238E27FC236}">
                  <a16:creationId xmlns:a16="http://schemas.microsoft.com/office/drawing/2014/main" id="{D47C8484-E748-4696-BFEF-48E046CE1BCA}"/>
                </a:ext>
              </a:extLst>
            </p:cNvPr>
            <p:cNvSpPr/>
            <p:nvPr/>
          </p:nvSpPr>
          <p:spPr bwMode="auto">
            <a:xfrm>
              <a:off x="730150" y="324206"/>
              <a:ext cx="21409" cy="112984"/>
            </a:xfrm>
            <a:custGeom>
              <a:avLst/>
              <a:gdLst>
                <a:gd name="T0" fmla="*/ 18 w 21"/>
                <a:gd name="T1" fmla="*/ 2 h 113"/>
                <a:gd name="T2" fmla="*/ 3 w 21"/>
                <a:gd name="T3" fmla="*/ 79 h 113"/>
                <a:gd name="T4" fmla="*/ 2 w 21"/>
                <a:gd name="T5" fmla="*/ 96 h 113"/>
                <a:gd name="T6" fmla="*/ 0 w 21"/>
                <a:gd name="T7" fmla="*/ 105 h 113"/>
                <a:gd name="T8" fmla="*/ 5 w 21"/>
                <a:gd name="T9" fmla="*/ 113 h 113"/>
                <a:gd name="T10" fmla="*/ 5 w 21"/>
                <a:gd name="T11" fmla="*/ 112 h 113"/>
                <a:gd name="T12" fmla="*/ 6 w 21"/>
                <a:gd name="T13" fmla="*/ 95 h 113"/>
                <a:gd name="T14" fmla="*/ 7 w 21"/>
                <a:gd name="T15" fmla="*/ 66 h 113"/>
                <a:gd name="T16" fmla="*/ 21 w 21"/>
                <a:gd name="T17" fmla="*/ 2 h 113"/>
                <a:gd name="T18" fmla="*/ 18 w 21"/>
                <a:gd name="T19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3">
                  <a:moveTo>
                    <a:pt x="18" y="2"/>
                  </a:moveTo>
                  <a:cubicBezTo>
                    <a:pt x="11" y="26"/>
                    <a:pt x="4" y="54"/>
                    <a:pt x="3" y="79"/>
                  </a:cubicBezTo>
                  <a:cubicBezTo>
                    <a:pt x="3" y="85"/>
                    <a:pt x="4" y="90"/>
                    <a:pt x="2" y="96"/>
                  </a:cubicBezTo>
                  <a:cubicBezTo>
                    <a:pt x="2" y="99"/>
                    <a:pt x="1" y="102"/>
                    <a:pt x="0" y="105"/>
                  </a:cubicBezTo>
                  <a:cubicBezTo>
                    <a:pt x="0" y="109"/>
                    <a:pt x="0" y="112"/>
                    <a:pt x="5" y="113"/>
                  </a:cubicBezTo>
                  <a:cubicBezTo>
                    <a:pt x="5" y="113"/>
                    <a:pt x="5" y="112"/>
                    <a:pt x="5" y="112"/>
                  </a:cubicBezTo>
                  <a:cubicBezTo>
                    <a:pt x="0" y="109"/>
                    <a:pt x="5" y="99"/>
                    <a:pt x="6" y="95"/>
                  </a:cubicBezTo>
                  <a:cubicBezTo>
                    <a:pt x="8" y="85"/>
                    <a:pt x="6" y="76"/>
                    <a:pt x="7" y="66"/>
                  </a:cubicBezTo>
                  <a:cubicBezTo>
                    <a:pt x="11" y="45"/>
                    <a:pt x="15" y="23"/>
                    <a:pt x="21" y="2"/>
                  </a:cubicBezTo>
                  <a:cubicBezTo>
                    <a:pt x="21" y="1"/>
                    <a:pt x="19" y="0"/>
                    <a:pt x="1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387">
              <a:extLst>
                <a:ext uri="{FF2B5EF4-FFF2-40B4-BE49-F238E27FC236}">
                  <a16:creationId xmlns:a16="http://schemas.microsoft.com/office/drawing/2014/main" id="{0ABA613A-D23F-442D-9CFC-BAED7B016E60}"/>
                </a:ext>
              </a:extLst>
            </p:cNvPr>
            <p:cNvSpPr/>
            <p:nvPr/>
          </p:nvSpPr>
          <p:spPr bwMode="auto">
            <a:xfrm>
              <a:off x="735317" y="332329"/>
              <a:ext cx="25838" cy="132922"/>
            </a:xfrm>
            <a:custGeom>
              <a:avLst/>
              <a:gdLst>
                <a:gd name="T0" fmla="*/ 23 w 26"/>
                <a:gd name="T1" fmla="*/ 1 h 133"/>
                <a:gd name="T2" fmla="*/ 16 w 26"/>
                <a:gd name="T3" fmla="*/ 35 h 133"/>
                <a:gd name="T4" fmla="*/ 8 w 26"/>
                <a:gd name="T5" fmla="*/ 74 h 133"/>
                <a:gd name="T6" fmla="*/ 6 w 26"/>
                <a:gd name="T7" fmla="*/ 109 h 133"/>
                <a:gd name="T8" fmla="*/ 6 w 26"/>
                <a:gd name="T9" fmla="*/ 132 h 133"/>
                <a:gd name="T10" fmla="*/ 8 w 26"/>
                <a:gd name="T11" fmla="*/ 131 h 133"/>
                <a:gd name="T12" fmla="*/ 8 w 26"/>
                <a:gd name="T13" fmla="*/ 113 h 133"/>
                <a:gd name="T14" fmla="*/ 8 w 26"/>
                <a:gd name="T15" fmla="*/ 101 h 133"/>
                <a:gd name="T16" fmla="*/ 13 w 26"/>
                <a:gd name="T17" fmla="*/ 66 h 133"/>
                <a:gd name="T18" fmla="*/ 19 w 26"/>
                <a:gd name="T19" fmla="*/ 36 h 133"/>
                <a:gd name="T20" fmla="*/ 26 w 26"/>
                <a:gd name="T21" fmla="*/ 2 h 133"/>
                <a:gd name="T22" fmla="*/ 23 w 26"/>
                <a:gd name="T23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133">
                  <a:moveTo>
                    <a:pt x="23" y="1"/>
                  </a:moveTo>
                  <a:cubicBezTo>
                    <a:pt x="18" y="11"/>
                    <a:pt x="18" y="24"/>
                    <a:pt x="16" y="35"/>
                  </a:cubicBezTo>
                  <a:cubicBezTo>
                    <a:pt x="14" y="48"/>
                    <a:pt x="11" y="61"/>
                    <a:pt x="8" y="74"/>
                  </a:cubicBezTo>
                  <a:cubicBezTo>
                    <a:pt x="6" y="86"/>
                    <a:pt x="6" y="97"/>
                    <a:pt x="6" y="109"/>
                  </a:cubicBezTo>
                  <a:cubicBezTo>
                    <a:pt x="5" y="117"/>
                    <a:pt x="0" y="126"/>
                    <a:pt x="6" y="132"/>
                  </a:cubicBezTo>
                  <a:cubicBezTo>
                    <a:pt x="7" y="133"/>
                    <a:pt x="8" y="132"/>
                    <a:pt x="8" y="131"/>
                  </a:cubicBezTo>
                  <a:cubicBezTo>
                    <a:pt x="4" y="126"/>
                    <a:pt x="8" y="119"/>
                    <a:pt x="8" y="113"/>
                  </a:cubicBezTo>
                  <a:cubicBezTo>
                    <a:pt x="9" y="109"/>
                    <a:pt x="9" y="105"/>
                    <a:pt x="8" y="101"/>
                  </a:cubicBezTo>
                  <a:cubicBezTo>
                    <a:pt x="8" y="89"/>
                    <a:pt x="10" y="78"/>
                    <a:pt x="13" y="66"/>
                  </a:cubicBezTo>
                  <a:cubicBezTo>
                    <a:pt x="15" y="56"/>
                    <a:pt x="17" y="46"/>
                    <a:pt x="19" y="36"/>
                  </a:cubicBezTo>
                  <a:cubicBezTo>
                    <a:pt x="20" y="26"/>
                    <a:pt x="20" y="11"/>
                    <a:pt x="26" y="2"/>
                  </a:cubicBezTo>
                  <a:cubicBezTo>
                    <a:pt x="26" y="1"/>
                    <a:pt x="24" y="0"/>
                    <a:pt x="23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388">
              <a:extLst>
                <a:ext uri="{FF2B5EF4-FFF2-40B4-BE49-F238E27FC236}">
                  <a16:creationId xmlns:a16="http://schemas.microsoft.com/office/drawing/2014/main" id="{0EBB4134-1D0D-4CC5-8656-6CA5ABBFC057}"/>
                </a:ext>
              </a:extLst>
            </p:cNvPr>
            <p:cNvSpPr/>
            <p:nvPr/>
          </p:nvSpPr>
          <p:spPr bwMode="auto">
            <a:xfrm>
              <a:off x="752296" y="364821"/>
              <a:ext cx="19194" cy="120368"/>
            </a:xfrm>
            <a:custGeom>
              <a:avLst/>
              <a:gdLst>
                <a:gd name="T0" fmla="*/ 16 w 19"/>
                <a:gd name="T1" fmla="*/ 1 h 120"/>
                <a:gd name="T2" fmla="*/ 1 w 19"/>
                <a:gd name="T3" fmla="*/ 119 h 120"/>
                <a:gd name="T4" fmla="*/ 4 w 19"/>
                <a:gd name="T5" fmla="*/ 119 h 120"/>
                <a:gd name="T6" fmla="*/ 10 w 19"/>
                <a:gd name="T7" fmla="*/ 56 h 120"/>
                <a:gd name="T8" fmla="*/ 19 w 19"/>
                <a:gd name="T9" fmla="*/ 1 h 120"/>
                <a:gd name="T10" fmla="*/ 16 w 19"/>
                <a:gd name="T11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0">
                  <a:moveTo>
                    <a:pt x="16" y="1"/>
                  </a:moveTo>
                  <a:cubicBezTo>
                    <a:pt x="13" y="41"/>
                    <a:pt x="0" y="78"/>
                    <a:pt x="1" y="119"/>
                  </a:cubicBezTo>
                  <a:cubicBezTo>
                    <a:pt x="1" y="120"/>
                    <a:pt x="4" y="120"/>
                    <a:pt x="4" y="119"/>
                  </a:cubicBezTo>
                  <a:cubicBezTo>
                    <a:pt x="5" y="97"/>
                    <a:pt x="6" y="77"/>
                    <a:pt x="10" y="56"/>
                  </a:cubicBezTo>
                  <a:cubicBezTo>
                    <a:pt x="13" y="38"/>
                    <a:pt x="17" y="20"/>
                    <a:pt x="19" y="1"/>
                  </a:cubicBezTo>
                  <a:cubicBezTo>
                    <a:pt x="19" y="0"/>
                    <a:pt x="16" y="0"/>
                    <a:pt x="1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389">
              <a:extLst>
                <a:ext uri="{FF2B5EF4-FFF2-40B4-BE49-F238E27FC236}">
                  <a16:creationId xmlns:a16="http://schemas.microsoft.com/office/drawing/2014/main" id="{39B7BFB7-3D1B-4975-8B6D-F49FE1D0A91D}"/>
                </a:ext>
              </a:extLst>
            </p:cNvPr>
            <p:cNvSpPr/>
            <p:nvPr/>
          </p:nvSpPr>
          <p:spPr bwMode="auto">
            <a:xfrm>
              <a:off x="766323" y="385498"/>
              <a:ext cx="16979" cy="119630"/>
            </a:xfrm>
            <a:custGeom>
              <a:avLst/>
              <a:gdLst>
                <a:gd name="T0" fmla="*/ 15 w 17"/>
                <a:gd name="T1" fmla="*/ 1 h 120"/>
                <a:gd name="T2" fmla="*/ 10 w 17"/>
                <a:gd name="T3" fmla="*/ 31 h 120"/>
                <a:gd name="T4" fmla="*/ 8 w 17"/>
                <a:gd name="T5" fmla="*/ 60 h 120"/>
                <a:gd name="T6" fmla="*/ 3 w 17"/>
                <a:gd name="T7" fmla="*/ 118 h 120"/>
                <a:gd name="T8" fmla="*/ 4 w 17"/>
                <a:gd name="T9" fmla="*/ 119 h 120"/>
                <a:gd name="T10" fmla="*/ 7 w 17"/>
                <a:gd name="T11" fmla="*/ 93 h 120"/>
                <a:gd name="T12" fmla="*/ 10 w 17"/>
                <a:gd name="T13" fmla="*/ 62 h 120"/>
                <a:gd name="T14" fmla="*/ 12 w 17"/>
                <a:gd name="T15" fmla="*/ 32 h 120"/>
                <a:gd name="T16" fmla="*/ 17 w 17"/>
                <a:gd name="T17" fmla="*/ 1 h 120"/>
                <a:gd name="T18" fmla="*/ 15 w 17"/>
                <a:gd name="T19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0">
                  <a:moveTo>
                    <a:pt x="15" y="1"/>
                  </a:moveTo>
                  <a:cubicBezTo>
                    <a:pt x="15" y="11"/>
                    <a:pt x="11" y="22"/>
                    <a:pt x="10" y="31"/>
                  </a:cubicBezTo>
                  <a:cubicBezTo>
                    <a:pt x="9" y="41"/>
                    <a:pt x="8" y="51"/>
                    <a:pt x="8" y="60"/>
                  </a:cubicBezTo>
                  <a:cubicBezTo>
                    <a:pt x="6" y="80"/>
                    <a:pt x="0" y="99"/>
                    <a:pt x="3" y="118"/>
                  </a:cubicBezTo>
                  <a:cubicBezTo>
                    <a:pt x="3" y="119"/>
                    <a:pt x="4" y="120"/>
                    <a:pt x="4" y="119"/>
                  </a:cubicBezTo>
                  <a:cubicBezTo>
                    <a:pt x="5" y="110"/>
                    <a:pt x="6" y="101"/>
                    <a:pt x="7" y="93"/>
                  </a:cubicBezTo>
                  <a:cubicBezTo>
                    <a:pt x="7" y="83"/>
                    <a:pt x="10" y="72"/>
                    <a:pt x="10" y="62"/>
                  </a:cubicBezTo>
                  <a:cubicBezTo>
                    <a:pt x="11" y="52"/>
                    <a:pt x="11" y="42"/>
                    <a:pt x="12" y="32"/>
                  </a:cubicBezTo>
                  <a:cubicBezTo>
                    <a:pt x="14" y="22"/>
                    <a:pt x="17" y="11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390">
              <a:extLst>
                <a:ext uri="{FF2B5EF4-FFF2-40B4-BE49-F238E27FC236}">
                  <a16:creationId xmlns:a16="http://schemas.microsoft.com/office/drawing/2014/main" id="{7B082184-9C33-48E5-A0AB-413E043B32C4}"/>
                </a:ext>
              </a:extLst>
            </p:cNvPr>
            <p:cNvSpPr/>
            <p:nvPr/>
          </p:nvSpPr>
          <p:spPr bwMode="auto">
            <a:xfrm>
              <a:off x="779611" y="425374"/>
              <a:ext cx="11812" cy="93784"/>
            </a:xfrm>
            <a:custGeom>
              <a:avLst/>
              <a:gdLst>
                <a:gd name="T0" fmla="*/ 12 w 12"/>
                <a:gd name="T1" fmla="*/ 1 h 94"/>
                <a:gd name="T2" fmla="*/ 9 w 12"/>
                <a:gd name="T3" fmla="*/ 1 h 94"/>
                <a:gd name="T4" fmla="*/ 4 w 12"/>
                <a:gd name="T5" fmla="*/ 53 h 94"/>
                <a:gd name="T6" fmla="*/ 2 w 12"/>
                <a:gd name="T7" fmla="*/ 76 h 94"/>
                <a:gd name="T8" fmla="*/ 0 w 12"/>
                <a:gd name="T9" fmla="*/ 93 h 94"/>
                <a:gd name="T10" fmla="*/ 0 w 12"/>
                <a:gd name="T11" fmla="*/ 94 h 94"/>
                <a:gd name="T12" fmla="*/ 4 w 12"/>
                <a:gd name="T13" fmla="*/ 89 h 94"/>
                <a:gd name="T14" fmla="*/ 4 w 12"/>
                <a:gd name="T15" fmla="*/ 82 h 94"/>
                <a:gd name="T16" fmla="*/ 6 w 12"/>
                <a:gd name="T17" fmla="*/ 67 h 94"/>
                <a:gd name="T18" fmla="*/ 9 w 12"/>
                <a:gd name="T19" fmla="*/ 32 h 94"/>
                <a:gd name="T20" fmla="*/ 12 w 12"/>
                <a:gd name="T2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4">
                  <a:moveTo>
                    <a:pt x="12" y="1"/>
                  </a:moveTo>
                  <a:cubicBezTo>
                    <a:pt x="12" y="0"/>
                    <a:pt x="9" y="0"/>
                    <a:pt x="9" y="1"/>
                  </a:cubicBezTo>
                  <a:cubicBezTo>
                    <a:pt x="10" y="19"/>
                    <a:pt x="5" y="35"/>
                    <a:pt x="4" y="53"/>
                  </a:cubicBezTo>
                  <a:cubicBezTo>
                    <a:pt x="4" y="61"/>
                    <a:pt x="3" y="68"/>
                    <a:pt x="2" y="76"/>
                  </a:cubicBezTo>
                  <a:cubicBezTo>
                    <a:pt x="1" y="80"/>
                    <a:pt x="4" y="91"/>
                    <a:pt x="0" y="93"/>
                  </a:cubicBezTo>
                  <a:cubicBezTo>
                    <a:pt x="0" y="93"/>
                    <a:pt x="0" y="94"/>
                    <a:pt x="0" y="94"/>
                  </a:cubicBezTo>
                  <a:cubicBezTo>
                    <a:pt x="3" y="94"/>
                    <a:pt x="4" y="92"/>
                    <a:pt x="4" y="89"/>
                  </a:cubicBezTo>
                  <a:cubicBezTo>
                    <a:pt x="5" y="87"/>
                    <a:pt x="4" y="84"/>
                    <a:pt x="4" y="82"/>
                  </a:cubicBezTo>
                  <a:cubicBezTo>
                    <a:pt x="4" y="77"/>
                    <a:pt x="6" y="72"/>
                    <a:pt x="6" y="67"/>
                  </a:cubicBezTo>
                  <a:cubicBezTo>
                    <a:pt x="8" y="55"/>
                    <a:pt x="8" y="44"/>
                    <a:pt x="9" y="32"/>
                  </a:cubicBezTo>
                  <a:cubicBezTo>
                    <a:pt x="11" y="22"/>
                    <a:pt x="12" y="12"/>
                    <a:pt x="12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391">
              <a:extLst>
                <a:ext uri="{FF2B5EF4-FFF2-40B4-BE49-F238E27FC236}">
                  <a16:creationId xmlns:a16="http://schemas.microsoft.com/office/drawing/2014/main" id="{25A4442A-445C-442C-9338-D5C5E1B1780E}"/>
                </a:ext>
              </a:extLst>
            </p:cNvPr>
            <p:cNvSpPr/>
            <p:nvPr/>
          </p:nvSpPr>
          <p:spPr bwMode="auto">
            <a:xfrm>
              <a:off x="792161" y="476327"/>
              <a:ext cx="8859" cy="77538"/>
            </a:xfrm>
            <a:custGeom>
              <a:avLst/>
              <a:gdLst>
                <a:gd name="T0" fmla="*/ 6 w 9"/>
                <a:gd name="T1" fmla="*/ 2 h 78"/>
                <a:gd name="T2" fmla="*/ 1 w 9"/>
                <a:gd name="T3" fmla="*/ 42 h 78"/>
                <a:gd name="T4" fmla="*/ 2 w 9"/>
                <a:gd name="T5" fmla="*/ 78 h 78"/>
                <a:gd name="T6" fmla="*/ 3 w 9"/>
                <a:gd name="T7" fmla="*/ 78 h 78"/>
                <a:gd name="T8" fmla="*/ 5 w 9"/>
                <a:gd name="T9" fmla="*/ 39 h 78"/>
                <a:gd name="T10" fmla="*/ 9 w 9"/>
                <a:gd name="T11" fmla="*/ 3 h 78"/>
                <a:gd name="T12" fmla="*/ 6 w 9"/>
                <a:gd name="T1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8">
                  <a:moveTo>
                    <a:pt x="6" y="2"/>
                  </a:moveTo>
                  <a:cubicBezTo>
                    <a:pt x="3" y="15"/>
                    <a:pt x="3" y="29"/>
                    <a:pt x="1" y="42"/>
                  </a:cubicBezTo>
                  <a:cubicBezTo>
                    <a:pt x="0" y="53"/>
                    <a:pt x="0" y="66"/>
                    <a:pt x="2" y="78"/>
                  </a:cubicBezTo>
                  <a:cubicBezTo>
                    <a:pt x="2" y="78"/>
                    <a:pt x="3" y="78"/>
                    <a:pt x="3" y="78"/>
                  </a:cubicBezTo>
                  <a:cubicBezTo>
                    <a:pt x="5" y="65"/>
                    <a:pt x="3" y="52"/>
                    <a:pt x="5" y="39"/>
                  </a:cubicBezTo>
                  <a:cubicBezTo>
                    <a:pt x="7" y="27"/>
                    <a:pt x="6" y="15"/>
                    <a:pt x="9" y="3"/>
                  </a:cubicBezTo>
                  <a:cubicBezTo>
                    <a:pt x="9" y="1"/>
                    <a:pt x="6" y="0"/>
                    <a:pt x="6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392">
              <a:extLst>
                <a:ext uri="{FF2B5EF4-FFF2-40B4-BE49-F238E27FC236}">
                  <a16:creationId xmlns:a16="http://schemas.microsoft.com/office/drawing/2014/main" id="{32121762-EF72-4FAA-AF90-DB2D76A9CD9B}"/>
                </a:ext>
              </a:extLst>
            </p:cNvPr>
            <p:cNvSpPr/>
            <p:nvPr/>
          </p:nvSpPr>
          <p:spPr bwMode="auto">
            <a:xfrm>
              <a:off x="809140" y="474112"/>
              <a:ext cx="12550" cy="85661"/>
            </a:xfrm>
            <a:custGeom>
              <a:avLst/>
              <a:gdLst>
                <a:gd name="T0" fmla="*/ 6 w 12"/>
                <a:gd name="T1" fmla="*/ 1 h 86"/>
                <a:gd name="T2" fmla="*/ 5 w 12"/>
                <a:gd name="T3" fmla="*/ 3 h 86"/>
                <a:gd name="T4" fmla="*/ 6 w 12"/>
                <a:gd name="T5" fmla="*/ 22 h 86"/>
                <a:gd name="T6" fmla="*/ 3 w 12"/>
                <a:gd name="T7" fmla="*/ 43 h 86"/>
                <a:gd name="T8" fmla="*/ 2 w 12"/>
                <a:gd name="T9" fmla="*/ 84 h 86"/>
                <a:gd name="T10" fmla="*/ 4 w 12"/>
                <a:gd name="T11" fmla="*/ 84 h 86"/>
                <a:gd name="T12" fmla="*/ 4 w 12"/>
                <a:gd name="T13" fmla="*/ 57 h 86"/>
                <a:gd name="T14" fmla="*/ 7 w 12"/>
                <a:gd name="T15" fmla="*/ 28 h 86"/>
                <a:gd name="T16" fmla="*/ 6 w 12"/>
                <a:gd name="T17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6">
                  <a:moveTo>
                    <a:pt x="6" y="1"/>
                  </a:moveTo>
                  <a:cubicBezTo>
                    <a:pt x="5" y="0"/>
                    <a:pt x="4" y="2"/>
                    <a:pt x="5" y="3"/>
                  </a:cubicBezTo>
                  <a:cubicBezTo>
                    <a:pt x="9" y="8"/>
                    <a:pt x="7" y="16"/>
                    <a:pt x="6" y="22"/>
                  </a:cubicBezTo>
                  <a:cubicBezTo>
                    <a:pt x="5" y="29"/>
                    <a:pt x="4" y="36"/>
                    <a:pt x="3" y="43"/>
                  </a:cubicBezTo>
                  <a:cubicBezTo>
                    <a:pt x="1" y="56"/>
                    <a:pt x="0" y="71"/>
                    <a:pt x="2" y="84"/>
                  </a:cubicBezTo>
                  <a:cubicBezTo>
                    <a:pt x="2" y="86"/>
                    <a:pt x="4" y="86"/>
                    <a:pt x="4" y="84"/>
                  </a:cubicBezTo>
                  <a:cubicBezTo>
                    <a:pt x="5" y="75"/>
                    <a:pt x="4" y="66"/>
                    <a:pt x="4" y="57"/>
                  </a:cubicBezTo>
                  <a:cubicBezTo>
                    <a:pt x="4" y="47"/>
                    <a:pt x="6" y="38"/>
                    <a:pt x="7" y="28"/>
                  </a:cubicBezTo>
                  <a:cubicBezTo>
                    <a:pt x="8" y="20"/>
                    <a:pt x="12" y="8"/>
                    <a:pt x="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393">
              <a:extLst>
                <a:ext uri="{FF2B5EF4-FFF2-40B4-BE49-F238E27FC236}">
                  <a16:creationId xmlns:a16="http://schemas.microsoft.com/office/drawing/2014/main" id="{5552445C-C706-4575-94A2-9D13919F30FD}"/>
                </a:ext>
              </a:extLst>
            </p:cNvPr>
            <p:cNvSpPr/>
            <p:nvPr/>
          </p:nvSpPr>
          <p:spPr bwMode="auto">
            <a:xfrm>
              <a:off x="819475" y="516204"/>
              <a:ext cx="9597" cy="90830"/>
            </a:xfrm>
            <a:custGeom>
              <a:avLst/>
              <a:gdLst>
                <a:gd name="T0" fmla="*/ 9 w 10"/>
                <a:gd name="T1" fmla="*/ 3 h 91"/>
                <a:gd name="T2" fmla="*/ 6 w 10"/>
                <a:gd name="T3" fmla="*/ 2 h 91"/>
                <a:gd name="T4" fmla="*/ 2 w 10"/>
                <a:gd name="T5" fmla="*/ 43 h 91"/>
                <a:gd name="T6" fmla="*/ 2 w 10"/>
                <a:gd name="T7" fmla="*/ 90 h 91"/>
                <a:gd name="T8" fmla="*/ 4 w 10"/>
                <a:gd name="T9" fmla="*/ 90 h 91"/>
                <a:gd name="T10" fmla="*/ 5 w 10"/>
                <a:gd name="T11" fmla="*/ 47 h 91"/>
                <a:gd name="T12" fmla="*/ 9 w 10"/>
                <a:gd name="T13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1">
                  <a:moveTo>
                    <a:pt x="9" y="3"/>
                  </a:moveTo>
                  <a:cubicBezTo>
                    <a:pt x="10" y="1"/>
                    <a:pt x="7" y="0"/>
                    <a:pt x="6" y="2"/>
                  </a:cubicBezTo>
                  <a:cubicBezTo>
                    <a:pt x="3" y="15"/>
                    <a:pt x="2" y="30"/>
                    <a:pt x="2" y="43"/>
                  </a:cubicBezTo>
                  <a:cubicBezTo>
                    <a:pt x="1" y="58"/>
                    <a:pt x="0" y="75"/>
                    <a:pt x="2" y="90"/>
                  </a:cubicBezTo>
                  <a:cubicBezTo>
                    <a:pt x="2" y="91"/>
                    <a:pt x="4" y="91"/>
                    <a:pt x="4" y="90"/>
                  </a:cubicBezTo>
                  <a:cubicBezTo>
                    <a:pt x="6" y="76"/>
                    <a:pt x="4" y="61"/>
                    <a:pt x="5" y="47"/>
                  </a:cubicBezTo>
                  <a:cubicBezTo>
                    <a:pt x="5" y="33"/>
                    <a:pt x="6" y="16"/>
                    <a:pt x="9" y="3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Freeform 394">
              <a:extLst>
                <a:ext uri="{FF2B5EF4-FFF2-40B4-BE49-F238E27FC236}">
                  <a16:creationId xmlns:a16="http://schemas.microsoft.com/office/drawing/2014/main" id="{F9558530-996D-476E-B886-C74C2629886F}"/>
                </a:ext>
              </a:extLst>
            </p:cNvPr>
            <p:cNvSpPr/>
            <p:nvPr/>
          </p:nvSpPr>
          <p:spPr bwMode="auto">
            <a:xfrm>
              <a:off x="832025" y="511773"/>
              <a:ext cx="11074" cy="96738"/>
            </a:xfrm>
            <a:custGeom>
              <a:avLst/>
              <a:gdLst>
                <a:gd name="T0" fmla="*/ 11 w 11"/>
                <a:gd name="T1" fmla="*/ 1 h 97"/>
                <a:gd name="T2" fmla="*/ 9 w 11"/>
                <a:gd name="T3" fmla="*/ 1 h 97"/>
                <a:gd name="T4" fmla="*/ 4 w 11"/>
                <a:gd name="T5" fmla="*/ 97 h 97"/>
                <a:gd name="T6" fmla="*/ 6 w 11"/>
                <a:gd name="T7" fmla="*/ 97 h 97"/>
                <a:gd name="T8" fmla="*/ 7 w 11"/>
                <a:gd name="T9" fmla="*/ 51 h 97"/>
                <a:gd name="T10" fmla="*/ 11 w 11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7">
                  <a:moveTo>
                    <a:pt x="11" y="1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7" y="33"/>
                    <a:pt x="0" y="65"/>
                    <a:pt x="4" y="97"/>
                  </a:cubicBezTo>
                  <a:cubicBezTo>
                    <a:pt x="4" y="97"/>
                    <a:pt x="6" y="97"/>
                    <a:pt x="6" y="97"/>
                  </a:cubicBezTo>
                  <a:cubicBezTo>
                    <a:pt x="8" y="82"/>
                    <a:pt x="6" y="66"/>
                    <a:pt x="7" y="51"/>
                  </a:cubicBezTo>
                  <a:cubicBezTo>
                    <a:pt x="8" y="34"/>
                    <a:pt x="11" y="18"/>
                    <a:pt x="11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395">
              <a:extLst>
                <a:ext uri="{FF2B5EF4-FFF2-40B4-BE49-F238E27FC236}">
                  <a16:creationId xmlns:a16="http://schemas.microsoft.com/office/drawing/2014/main" id="{2575AD45-9DC7-40E3-8478-627F51766A90}"/>
                </a:ext>
              </a:extLst>
            </p:cNvPr>
            <p:cNvSpPr/>
            <p:nvPr/>
          </p:nvSpPr>
          <p:spPr bwMode="auto">
            <a:xfrm>
              <a:off x="845313" y="548696"/>
              <a:ext cx="11074" cy="78276"/>
            </a:xfrm>
            <a:custGeom>
              <a:avLst/>
              <a:gdLst>
                <a:gd name="T0" fmla="*/ 6 w 11"/>
                <a:gd name="T1" fmla="*/ 74 h 78"/>
                <a:gd name="T2" fmla="*/ 5 w 11"/>
                <a:gd name="T3" fmla="*/ 68 h 78"/>
                <a:gd name="T4" fmla="*/ 6 w 11"/>
                <a:gd name="T5" fmla="*/ 60 h 78"/>
                <a:gd name="T6" fmla="*/ 6 w 11"/>
                <a:gd name="T7" fmla="*/ 43 h 78"/>
                <a:gd name="T8" fmla="*/ 11 w 11"/>
                <a:gd name="T9" fmla="*/ 2 h 78"/>
                <a:gd name="T10" fmla="*/ 8 w 11"/>
                <a:gd name="T11" fmla="*/ 2 h 78"/>
                <a:gd name="T12" fmla="*/ 3 w 11"/>
                <a:gd name="T13" fmla="*/ 48 h 78"/>
                <a:gd name="T14" fmla="*/ 4 w 11"/>
                <a:gd name="T15" fmla="*/ 77 h 78"/>
                <a:gd name="T16" fmla="*/ 5 w 11"/>
                <a:gd name="T17" fmla="*/ 78 h 78"/>
                <a:gd name="T18" fmla="*/ 7 w 11"/>
                <a:gd name="T19" fmla="*/ 77 h 78"/>
                <a:gd name="T20" fmla="*/ 8 w 11"/>
                <a:gd name="T21" fmla="*/ 76 h 78"/>
                <a:gd name="T22" fmla="*/ 8 w 11"/>
                <a:gd name="T23" fmla="*/ 74 h 78"/>
                <a:gd name="T24" fmla="*/ 6 w 11"/>
                <a:gd name="T25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78">
                  <a:moveTo>
                    <a:pt x="6" y="74"/>
                  </a:moveTo>
                  <a:cubicBezTo>
                    <a:pt x="6" y="75"/>
                    <a:pt x="5" y="68"/>
                    <a:pt x="5" y="68"/>
                  </a:cubicBezTo>
                  <a:cubicBezTo>
                    <a:pt x="5" y="65"/>
                    <a:pt x="5" y="63"/>
                    <a:pt x="6" y="60"/>
                  </a:cubicBezTo>
                  <a:cubicBezTo>
                    <a:pt x="6" y="54"/>
                    <a:pt x="6" y="49"/>
                    <a:pt x="6" y="43"/>
                  </a:cubicBezTo>
                  <a:cubicBezTo>
                    <a:pt x="8" y="29"/>
                    <a:pt x="10" y="16"/>
                    <a:pt x="11" y="2"/>
                  </a:cubicBezTo>
                  <a:cubicBezTo>
                    <a:pt x="11" y="0"/>
                    <a:pt x="8" y="0"/>
                    <a:pt x="8" y="2"/>
                  </a:cubicBezTo>
                  <a:cubicBezTo>
                    <a:pt x="7" y="17"/>
                    <a:pt x="4" y="33"/>
                    <a:pt x="3" y="48"/>
                  </a:cubicBezTo>
                  <a:cubicBezTo>
                    <a:pt x="3" y="57"/>
                    <a:pt x="0" y="69"/>
                    <a:pt x="4" y="77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6" y="78"/>
                    <a:pt x="6" y="78"/>
                    <a:pt x="7" y="77"/>
                  </a:cubicBezTo>
                  <a:cubicBezTo>
                    <a:pt x="7" y="77"/>
                    <a:pt x="8" y="77"/>
                    <a:pt x="8" y="76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7" y="73"/>
                    <a:pt x="6" y="74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 396">
              <a:extLst>
                <a:ext uri="{FF2B5EF4-FFF2-40B4-BE49-F238E27FC236}">
                  <a16:creationId xmlns:a16="http://schemas.microsoft.com/office/drawing/2014/main" id="{917F6A73-1580-44C2-A516-C10AA3AF7EB4}"/>
                </a:ext>
              </a:extLst>
            </p:cNvPr>
            <p:cNvSpPr/>
            <p:nvPr/>
          </p:nvSpPr>
          <p:spPr bwMode="auto">
            <a:xfrm>
              <a:off x="868198" y="581927"/>
              <a:ext cx="8121" cy="22892"/>
            </a:xfrm>
            <a:custGeom>
              <a:avLst/>
              <a:gdLst>
                <a:gd name="T0" fmla="*/ 5 w 8"/>
                <a:gd name="T1" fmla="*/ 1 h 23"/>
                <a:gd name="T2" fmla="*/ 0 w 8"/>
                <a:gd name="T3" fmla="*/ 21 h 23"/>
                <a:gd name="T4" fmla="*/ 2 w 8"/>
                <a:gd name="T5" fmla="*/ 22 h 23"/>
                <a:gd name="T6" fmla="*/ 8 w 8"/>
                <a:gd name="T7" fmla="*/ 2 h 23"/>
                <a:gd name="T8" fmla="*/ 5 w 8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3">
                  <a:moveTo>
                    <a:pt x="5" y="1"/>
                  </a:moveTo>
                  <a:cubicBezTo>
                    <a:pt x="4" y="8"/>
                    <a:pt x="1" y="14"/>
                    <a:pt x="0" y="21"/>
                  </a:cubicBezTo>
                  <a:cubicBezTo>
                    <a:pt x="0" y="22"/>
                    <a:pt x="2" y="23"/>
                    <a:pt x="2" y="22"/>
                  </a:cubicBezTo>
                  <a:cubicBezTo>
                    <a:pt x="5" y="15"/>
                    <a:pt x="6" y="8"/>
                    <a:pt x="8" y="2"/>
                  </a:cubicBezTo>
                  <a:cubicBezTo>
                    <a:pt x="8" y="0"/>
                    <a:pt x="6" y="0"/>
                    <a:pt x="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7790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9">
            <a:extLst>
              <a:ext uri="{FF2B5EF4-FFF2-40B4-BE49-F238E27FC236}">
                <a16:creationId xmlns:a16="http://schemas.microsoft.com/office/drawing/2014/main" id="{DA509864-BB03-4FBD-AA4F-BF30CA196846}"/>
              </a:ext>
            </a:extLst>
          </p:cNvPr>
          <p:cNvSpPr txBox="1"/>
          <p:nvPr/>
        </p:nvSpPr>
        <p:spPr>
          <a:xfrm>
            <a:off x="1086683" y="324338"/>
            <a:ext cx="3030424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2000" b="1">
                <a:latin typeface="张海山锐线体简" panose="02000000000000000000" pitchFamily="2" charset="-122"/>
                <a:ea typeface="张海山锐线体简" panose="02000000000000000000" pitchFamily="2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点击输入本页标题</a:t>
            </a:r>
          </a:p>
        </p:txBody>
      </p:sp>
      <p:sp>
        <p:nvSpPr>
          <p:cNvPr id="17" name="任意多边形 9">
            <a:extLst>
              <a:ext uri="{FF2B5EF4-FFF2-40B4-BE49-F238E27FC236}">
                <a16:creationId xmlns:a16="http://schemas.microsoft.com/office/drawing/2014/main" id="{A434CFC9-0C80-444D-9900-D2E221EAB0BA}"/>
              </a:ext>
            </a:extLst>
          </p:cNvPr>
          <p:cNvSpPr/>
          <p:nvPr/>
        </p:nvSpPr>
        <p:spPr>
          <a:xfrm>
            <a:off x="6241143" y="2051459"/>
            <a:ext cx="4746308" cy="3335655"/>
          </a:xfrm>
          <a:custGeom>
            <a:avLst/>
            <a:gdLst>
              <a:gd name="connisteX0" fmla="*/ 371404 w 4107250"/>
              <a:gd name="connsiteY0" fmla="*/ 18073 h 2849679"/>
              <a:gd name="connisteX1" fmla="*/ 455224 w 4107250"/>
              <a:gd name="connsiteY1" fmla="*/ 34583 h 2849679"/>
              <a:gd name="connisteX2" fmla="*/ 521899 w 4107250"/>
              <a:gd name="connsiteY2" fmla="*/ 68238 h 2849679"/>
              <a:gd name="connisteX3" fmla="*/ 605719 w 4107250"/>
              <a:gd name="connsiteY3" fmla="*/ 101893 h 2849679"/>
              <a:gd name="connisteX4" fmla="*/ 706049 w 4107250"/>
              <a:gd name="connsiteY4" fmla="*/ 135548 h 2849679"/>
              <a:gd name="connisteX5" fmla="*/ 773359 w 4107250"/>
              <a:gd name="connsiteY5" fmla="*/ 135548 h 2849679"/>
              <a:gd name="connisteX6" fmla="*/ 857179 w 4107250"/>
              <a:gd name="connsiteY6" fmla="*/ 152058 h 2849679"/>
              <a:gd name="connisteX7" fmla="*/ 940999 w 4107250"/>
              <a:gd name="connsiteY7" fmla="*/ 152058 h 2849679"/>
              <a:gd name="connisteX8" fmla="*/ 1007674 w 4107250"/>
              <a:gd name="connsiteY8" fmla="*/ 152058 h 2849679"/>
              <a:gd name="connisteX9" fmla="*/ 1074984 w 4107250"/>
              <a:gd name="connsiteY9" fmla="*/ 152058 h 2849679"/>
              <a:gd name="connisteX10" fmla="*/ 1141659 w 4107250"/>
              <a:gd name="connsiteY10" fmla="*/ 152058 h 2849679"/>
              <a:gd name="connisteX11" fmla="*/ 1208969 w 4107250"/>
              <a:gd name="connsiteY11" fmla="*/ 152058 h 2849679"/>
              <a:gd name="connisteX12" fmla="*/ 1275644 w 4107250"/>
              <a:gd name="connsiteY12" fmla="*/ 152058 h 2849679"/>
              <a:gd name="connisteX13" fmla="*/ 1375974 w 4107250"/>
              <a:gd name="connsiteY13" fmla="*/ 152058 h 2849679"/>
              <a:gd name="connisteX14" fmla="*/ 1443284 w 4107250"/>
              <a:gd name="connsiteY14" fmla="*/ 152058 h 2849679"/>
              <a:gd name="connisteX15" fmla="*/ 1527104 w 4107250"/>
              <a:gd name="connsiteY15" fmla="*/ 135548 h 2849679"/>
              <a:gd name="connisteX16" fmla="*/ 1593779 w 4107250"/>
              <a:gd name="connsiteY16" fmla="*/ 118403 h 2849679"/>
              <a:gd name="connisteX17" fmla="*/ 1661089 w 4107250"/>
              <a:gd name="connsiteY17" fmla="*/ 118403 h 2849679"/>
              <a:gd name="connisteX18" fmla="*/ 1727764 w 4107250"/>
              <a:gd name="connsiteY18" fmla="*/ 84748 h 2849679"/>
              <a:gd name="connisteX19" fmla="*/ 1811584 w 4107250"/>
              <a:gd name="connsiteY19" fmla="*/ 84748 h 2849679"/>
              <a:gd name="connisteX20" fmla="*/ 1895404 w 4107250"/>
              <a:gd name="connsiteY20" fmla="*/ 68238 h 2849679"/>
              <a:gd name="connisteX21" fmla="*/ 1995734 w 4107250"/>
              <a:gd name="connsiteY21" fmla="*/ 51728 h 2849679"/>
              <a:gd name="connisteX22" fmla="*/ 2079554 w 4107250"/>
              <a:gd name="connsiteY22" fmla="*/ 18073 h 2849679"/>
              <a:gd name="connisteX23" fmla="*/ 2146864 w 4107250"/>
              <a:gd name="connsiteY23" fmla="*/ 1563 h 2849679"/>
              <a:gd name="connisteX24" fmla="*/ 2213539 w 4107250"/>
              <a:gd name="connsiteY24" fmla="*/ 1563 h 2849679"/>
              <a:gd name="connisteX25" fmla="*/ 2280849 w 4107250"/>
              <a:gd name="connsiteY25" fmla="*/ 1563 h 2849679"/>
              <a:gd name="connisteX26" fmla="*/ 2364034 w 4107250"/>
              <a:gd name="connsiteY26" fmla="*/ 1563 h 2849679"/>
              <a:gd name="connisteX27" fmla="*/ 2431344 w 4107250"/>
              <a:gd name="connsiteY27" fmla="*/ 1563 h 2849679"/>
              <a:gd name="connisteX28" fmla="*/ 2498019 w 4107250"/>
              <a:gd name="connsiteY28" fmla="*/ 1563 h 2849679"/>
              <a:gd name="connisteX29" fmla="*/ 2581839 w 4107250"/>
              <a:gd name="connsiteY29" fmla="*/ 1563 h 2849679"/>
              <a:gd name="connisteX30" fmla="*/ 2649149 w 4107250"/>
              <a:gd name="connsiteY30" fmla="*/ 1563 h 2849679"/>
              <a:gd name="connisteX31" fmla="*/ 2715824 w 4107250"/>
              <a:gd name="connsiteY31" fmla="*/ 1563 h 2849679"/>
              <a:gd name="connisteX32" fmla="*/ 2799644 w 4107250"/>
              <a:gd name="connsiteY32" fmla="*/ 1563 h 2849679"/>
              <a:gd name="connisteX33" fmla="*/ 2866954 w 4107250"/>
              <a:gd name="connsiteY33" fmla="*/ 1563 h 2849679"/>
              <a:gd name="connisteX34" fmla="*/ 2967284 w 4107250"/>
              <a:gd name="connsiteY34" fmla="*/ 1563 h 2849679"/>
              <a:gd name="connisteX35" fmla="*/ 3051104 w 4107250"/>
              <a:gd name="connsiteY35" fmla="*/ 1563 h 2849679"/>
              <a:gd name="connisteX36" fmla="*/ 3117779 w 4107250"/>
              <a:gd name="connsiteY36" fmla="*/ 1563 h 2849679"/>
              <a:gd name="connisteX37" fmla="*/ 3201599 w 4107250"/>
              <a:gd name="connsiteY37" fmla="*/ 1563 h 2849679"/>
              <a:gd name="connisteX38" fmla="*/ 3268909 w 4107250"/>
              <a:gd name="connsiteY38" fmla="*/ 1563 h 2849679"/>
              <a:gd name="connisteX39" fmla="*/ 3335584 w 4107250"/>
              <a:gd name="connsiteY39" fmla="*/ 1563 h 2849679"/>
              <a:gd name="connisteX40" fmla="*/ 3402894 w 4107250"/>
              <a:gd name="connsiteY40" fmla="*/ 1563 h 2849679"/>
              <a:gd name="connisteX41" fmla="*/ 3486079 w 4107250"/>
              <a:gd name="connsiteY41" fmla="*/ 1563 h 2849679"/>
              <a:gd name="connisteX42" fmla="*/ 3569899 w 4107250"/>
              <a:gd name="connsiteY42" fmla="*/ 18073 h 2849679"/>
              <a:gd name="connisteX43" fmla="*/ 3637209 w 4107250"/>
              <a:gd name="connsiteY43" fmla="*/ 18073 h 2849679"/>
              <a:gd name="connisteX44" fmla="*/ 3703884 w 4107250"/>
              <a:gd name="connsiteY44" fmla="*/ 51728 h 2849679"/>
              <a:gd name="connisteX45" fmla="*/ 3787704 w 4107250"/>
              <a:gd name="connsiteY45" fmla="*/ 84748 h 2849679"/>
              <a:gd name="connisteX46" fmla="*/ 3871524 w 4107250"/>
              <a:gd name="connsiteY46" fmla="*/ 135548 h 2849679"/>
              <a:gd name="connisteX47" fmla="*/ 3938834 w 4107250"/>
              <a:gd name="connsiteY47" fmla="*/ 202223 h 2849679"/>
              <a:gd name="connisteX48" fmla="*/ 4005509 w 4107250"/>
              <a:gd name="connsiteY48" fmla="*/ 286043 h 2849679"/>
              <a:gd name="connisteX49" fmla="*/ 4055674 w 4107250"/>
              <a:gd name="connsiteY49" fmla="*/ 352718 h 2849679"/>
              <a:gd name="connisteX50" fmla="*/ 4072819 w 4107250"/>
              <a:gd name="connsiteY50" fmla="*/ 420028 h 2849679"/>
              <a:gd name="connisteX51" fmla="*/ 4089329 w 4107250"/>
              <a:gd name="connsiteY51" fmla="*/ 486703 h 2849679"/>
              <a:gd name="connisteX52" fmla="*/ 4105839 w 4107250"/>
              <a:gd name="connsiteY52" fmla="*/ 554013 h 2849679"/>
              <a:gd name="connisteX53" fmla="*/ 4105839 w 4107250"/>
              <a:gd name="connsiteY53" fmla="*/ 620688 h 2849679"/>
              <a:gd name="connisteX54" fmla="*/ 4105839 w 4107250"/>
              <a:gd name="connsiteY54" fmla="*/ 687998 h 2849679"/>
              <a:gd name="connisteX55" fmla="*/ 4105839 w 4107250"/>
              <a:gd name="connsiteY55" fmla="*/ 754673 h 2849679"/>
              <a:gd name="connisteX56" fmla="*/ 4105839 w 4107250"/>
              <a:gd name="connsiteY56" fmla="*/ 821983 h 2849679"/>
              <a:gd name="connisteX57" fmla="*/ 4105839 w 4107250"/>
              <a:gd name="connsiteY57" fmla="*/ 888658 h 2849679"/>
              <a:gd name="connisteX58" fmla="*/ 4105839 w 4107250"/>
              <a:gd name="connsiteY58" fmla="*/ 955968 h 2849679"/>
              <a:gd name="connisteX59" fmla="*/ 4089329 w 4107250"/>
              <a:gd name="connsiteY59" fmla="*/ 1039788 h 2849679"/>
              <a:gd name="connisteX60" fmla="*/ 4072819 w 4107250"/>
              <a:gd name="connsiteY60" fmla="*/ 1106463 h 2849679"/>
              <a:gd name="connisteX61" fmla="*/ 4072819 w 4107250"/>
              <a:gd name="connsiteY61" fmla="*/ 1173773 h 2849679"/>
              <a:gd name="connisteX62" fmla="*/ 4055674 w 4107250"/>
              <a:gd name="connsiteY62" fmla="*/ 1240448 h 2849679"/>
              <a:gd name="connisteX63" fmla="*/ 4055674 w 4107250"/>
              <a:gd name="connsiteY63" fmla="*/ 1307758 h 2849679"/>
              <a:gd name="connisteX64" fmla="*/ 4039164 w 4107250"/>
              <a:gd name="connsiteY64" fmla="*/ 1374433 h 2849679"/>
              <a:gd name="connisteX65" fmla="*/ 4039164 w 4107250"/>
              <a:gd name="connsiteY65" fmla="*/ 1458253 h 2849679"/>
              <a:gd name="connisteX66" fmla="*/ 4022019 w 4107250"/>
              <a:gd name="connsiteY66" fmla="*/ 1525563 h 2849679"/>
              <a:gd name="connisteX67" fmla="*/ 4005509 w 4107250"/>
              <a:gd name="connsiteY67" fmla="*/ 1592238 h 2849679"/>
              <a:gd name="connisteX68" fmla="*/ 4005509 w 4107250"/>
              <a:gd name="connsiteY68" fmla="*/ 1676058 h 2849679"/>
              <a:gd name="connisteX69" fmla="*/ 4005509 w 4107250"/>
              <a:gd name="connsiteY69" fmla="*/ 1759878 h 2849679"/>
              <a:gd name="connisteX70" fmla="*/ 4005509 w 4107250"/>
              <a:gd name="connsiteY70" fmla="*/ 1826553 h 2849679"/>
              <a:gd name="connisteX71" fmla="*/ 4005509 w 4107250"/>
              <a:gd name="connsiteY71" fmla="*/ 1893863 h 2849679"/>
              <a:gd name="connisteX72" fmla="*/ 4005509 w 4107250"/>
              <a:gd name="connsiteY72" fmla="*/ 1977683 h 2849679"/>
              <a:gd name="connisteX73" fmla="*/ 4005509 w 4107250"/>
              <a:gd name="connsiteY73" fmla="*/ 2044358 h 2849679"/>
              <a:gd name="connisteX74" fmla="*/ 4005509 w 4107250"/>
              <a:gd name="connsiteY74" fmla="*/ 2128178 h 2849679"/>
              <a:gd name="connisteX75" fmla="*/ 4005509 w 4107250"/>
              <a:gd name="connsiteY75" fmla="*/ 2194853 h 2849679"/>
              <a:gd name="connisteX76" fmla="*/ 4005509 w 4107250"/>
              <a:gd name="connsiteY76" fmla="*/ 2262163 h 2849679"/>
              <a:gd name="connisteX77" fmla="*/ 4022019 w 4107250"/>
              <a:gd name="connsiteY77" fmla="*/ 2328838 h 2849679"/>
              <a:gd name="connisteX78" fmla="*/ 4022019 w 4107250"/>
              <a:gd name="connsiteY78" fmla="*/ 2396148 h 2849679"/>
              <a:gd name="connisteX79" fmla="*/ 4022019 w 4107250"/>
              <a:gd name="connsiteY79" fmla="*/ 2462823 h 2849679"/>
              <a:gd name="connisteX80" fmla="*/ 4022019 w 4107250"/>
              <a:gd name="connsiteY80" fmla="*/ 2530133 h 2849679"/>
              <a:gd name="connisteX81" fmla="*/ 4022019 w 4107250"/>
              <a:gd name="connsiteY81" fmla="*/ 2596808 h 2849679"/>
              <a:gd name="connisteX82" fmla="*/ 4022019 w 4107250"/>
              <a:gd name="connsiteY82" fmla="*/ 2664118 h 2849679"/>
              <a:gd name="connisteX83" fmla="*/ 3955344 w 4107250"/>
              <a:gd name="connsiteY83" fmla="*/ 2714283 h 2849679"/>
              <a:gd name="connisteX84" fmla="*/ 3888034 w 4107250"/>
              <a:gd name="connsiteY84" fmla="*/ 2747938 h 2849679"/>
              <a:gd name="connisteX85" fmla="*/ 3821359 w 4107250"/>
              <a:gd name="connsiteY85" fmla="*/ 2747938 h 2849679"/>
              <a:gd name="connisteX86" fmla="*/ 3754049 w 4107250"/>
              <a:gd name="connsiteY86" fmla="*/ 2781593 h 2849679"/>
              <a:gd name="connisteX87" fmla="*/ 3687374 w 4107250"/>
              <a:gd name="connsiteY87" fmla="*/ 2798103 h 2849679"/>
              <a:gd name="connisteX88" fmla="*/ 3620064 w 4107250"/>
              <a:gd name="connsiteY88" fmla="*/ 2814613 h 2849679"/>
              <a:gd name="connisteX89" fmla="*/ 3553389 w 4107250"/>
              <a:gd name="connsiteY89" fmla="*/ 2831758 h 2849679"/>
              <a:gd name="connisteX90" fmla="*/ 3486079 w 4107250"/>
              <a:gd name="connsiteY90" fmla="*/ 2848268 h 2849679"/>
              <a:gd name="connisteX91" fmla="*/ 3402894 w 4107250"/>
              <a:gd name="connsiteY91" fmla="*/ 2848268 h 2849679"/>
              <a:gd name="connisteX92" fmla="*/ 3335584 w 4107250"/>
              <a:gd name="connsiteY92" fmla="*/ 2848268 h 2849679"/>
              <a:gd name="connisteX93" fmla="*/ 3251764 w 4107250"/>
              <a:gd name="connsiteY93" fmla="*/ 2848268 h 2849679"/>
              <a:gd name="connisteX94" fmla="*/ 3185089 w 4107250"/>
              <a:gd name="connsiteY94" fmla="*/ 2848268 h 2849679"/>
              <a:gd name="connisteX95" fmla="*/ 3101269 w 4107250"/>
              <a:gd name="connsiteY95" fmla="*/ 2848268 h 2849679"/>
              <a:gd name="connisteX96" fmla="*/ 3017449 w 4107250"/>
              <a:gd name="connsiteY96" fmla="*/ 2848268 h 2849679"/>
              <a:gd name="connisteX97" fmla="*/ 2933629 w 4107250"/>
              <a:gd name="connsiteY97" fmla="*/ 2848268 h 2849679"/>
              <a:gd name="connisteX98" fmla="*/ 2866954 w 4107250"/>
              <a:gd name="connsiteY98" fmla="*/ 2848268 h 2849679"/>
              <a:gd name="connisteX99" fmla="*/ 2799644 w 4107250"/>
              <a:gd name="connsiteY99" fmla="*/ 2848268 h 2849679"/>
              <a:gd name="connisteX100" fmla="*/ 2715824 w 4107250"/>
              <a:gd name="connsiteY100" fmla="*/ 2848268 h 2849679"/>
              <a:gd name="connisteX101" fmla="*/ 2649149 w 4107250"/>
              <a:gd name="connsiteY101" fmla="*/ 2848268 h 2849679"/>
              <a:gd name="connisteX102" fmla="*/ 2548819 w 4107250"/>
              <a:gd name="connsiteY102" fmla="*/ 2848268 h 2849679"/>
              <a:gd name="connisteX103" fmla="*/ 2464999 w 4107250"/>
              <a:gd name="connsiteY103" fmla="*/ 2848268 h 2849679"/>
              <a:gd name="connisteX104" fmla="*/ 2397689 w 4107250"/>
              <a:gd name="connsiteY104" fmla="*/ 2848268 h 2849679"/>
              <a:gd name="connisteX105" fmla="*/ 2331014 w 4107250"/>
              <a:gd name="connsiteY105" fmla="*/ 2848268 h 2849679"/>
              <a:gd name="connisteX106" fmla="*/ 2263704 w 4107250"/>
              <a:gd name="connsiteY106" fmla="*/ 2848268 h 2849679"/>
              <a:gd name="connisteX107" fmla="*/ 2197029 w 4107250"/>
              <a:gd name="connsiteY107" fmla="*/ 2848268 h 2849679"/>
              <a:gd name="connisteX108" fmla="*/ 2096064 w 4107250"/>
              <a:gd name="connsiteY108" fmla="*/ 2848268 h 2849679"/>
              <a:gd name="connisteX109" fmla="*/ 2029389 w 4107250"/>
              <a:gd name="connsiteY109" fmla="*/ 2848268 h 2849679"/>
              <a:gd name="connisteX110" fmla="*/ 1945569 w 4107250"/>
              <a:gd name="connsiteY110" fmla="*/ 2848268 h 2849679"/>
              <a:gd name="connisteX111" fmla="*/ 1861749 w 4107250"/>
              <a:gd name="connsiteY111" fmla="*/ 2848268 h 2849679"/>
              <a:gd name="connisteX112" fmla="*/ 1795074 w 4107250"/>
              <a:gd name="connsiteY112" fmla="*/ 2848268 h 2849679"/>
              <a:gd name="connisteX113" fmla="*/ 1711254 w 4107250"/>
              <a:gd name="connsiteY113" fmla="*/ 2848268 h 2849679"/>
              <a:gd name="connisteX114" fmla="*/ 1610924 w 4107250"/>
              <a:gd name="connsiteY114" fmla="*/ 2848268 h 2849679"/>
              <a:gd name="connisteX115" fmla="*/ 1543614 w 4107250"/>
              <a:gd name="connsiteY115" fmla="*/ 2848268 h 2849679"/>
              <a:gd name="connisteX116" fmla="*/ 1459794 w 4107250"/>
              <a:gd name="connsiteY116" fmla="*/ 2848268 h 2849679"/>
              <a:gd name="connisteX117" fmla="*/ 1393119 w 4107250"/>
              <a:gd name="connsiteY117" fmla="*/ 2848268 h 2849679"/>
              <a:gd name="connisteX118" fmla="*/ 1325809 w 4107250"/>
              <a:gd name="connsiteY118" fmla="*/ 2848268 h 2849679"/>
              <a:gd name="connisteX119" fmla="*/ 1259134 w 4107250"/>
              <a:gd name="connsiteY119" fmla="*/ 2848268 h 2849679"/>
              <a:gd name="connisteX120" fmla="*/ 1175314 w 4107250"/>
              <a:gd name="connsiteY120" fmla="*/ 2848268 h 2849679"/>
              <a:gd name="connisteX121" fmla="*/ 1091494 w 4107250"/>
              <a:gd name="connsiteY121" fmla="*/ 2848268 h 2849679"/>
              <a:gd name="connisteX122" fmla="*/ 991164 w 4107250"/>
              <a:gd name="connsiteY122" fmla="*/ 2848268 h 2849679"/>
              <a:gd name="connisteX123" fmla="*/ 923854 w 4107250"/>
              <a:gd name="connsiteY123" fmla="*/ 2848268 h 2849679"/>
              <a:gd name="connisteX124" fmla="*/ 857179 w 4107250"/>
              <a:gd name="connsiteY124" fmla="*/ 2848268 h 2849679"/>
              <a:gd name="connisteX125" fmla="*/ 773359 w 4107250"/>
              <a:gd name="connsiteY125" fmla="*/ 2848268 h 2849679"/>
              <a:gd name="connisteX126" fmla="*/ 673029 w 4107250"/>
              <a:gd name="connsiteY126" fmla="*/ 2848268 h 2849679"/>
              <a:gd name="connisteX127" fmla="*/ 589209 w 4107250"/>
              <a:gd name="connsiteY127" fmla="*/ 2831758 h 2849679"/>
              <a:gd name="connisteX128" fmla="*/ 521899 w 4107250"/>
              <a:gd name="connsiteY128" fmla="*/ 2831758 h 2849679"/>
              <a:gd name="connisteX129" fmla="*/ 455224 w 4107250"/>
              <a:gd name="connsiteY129" fmla="*/ 2814613 h 2849679"/>
              <a:gd name="connisteX130" fmla="*/ 387914 w 4107250"/>
              <a:gd name="connsiteY130" fmla="*/ 2814613 h 2849679"/>
              <a:gd name="connisteX131" fmla="*/ 321239 w 4107250"/>
              <a:gd name="connsiteY131" fmla="*/ 2781593 h 2849679"/>
              <a:gd name="connisteX132" fmla="*/ 253929 w 4107250"/>
              <a:gd name="connsiteY132" fmla="*/ 2747938 h 2849679"/>
              <a:gd name="connisteX133" fmla="*/ 187254 w 4107250"/>
              <a:gd name="connsiteY133" fmla="*/ 2714283 h 2849679"/>
              <a:gd name="connisteX134" fmla="*/ 119944 w 4107250"/>
              <a:gd name="connsiteY134" fmla="*/ 2680628 h 2849679"/>
              <a:gd name="connisteX135" fmla="*/ 103434 w 4107250"/>
              <a:gd name="connsiteY135" fmla="*/ 2613953 h 2849679"/>
              <a:gd name="connisteX136" fmla="*/ 86924 w 4107250"/>
              <a:gd name="connsiteY136" fmla="*/ 2546643 h 2849679"/>
              <a:gd name="connisteX137" fmla="*/ 69779 w 4107250"/>
              <a:gd name="connsiteY137" fmla="*/ 2479968 h 2849679"/>
              <a:gd name="connisteX138" fmla="*/ 36759 w 4107250"/>
              <a:gd name="connsiteY138" fmla="*/ 2412658 h 2849679"/>
              <a:gd name="connisteX139" fmla="*/ 36759 w 4107250"/>
              <a:gd name="connsiteY139" fmla="*/ 2345983 h 2849679"/>
              <a:gd name="connisteX140" fmla="*/ 36759 w 4107250"/>
              <a:gd name="connsiteY140" fmla="*/ 2278673 h 2849679"/>
              <a:gd name="connisteX141" fmla="*/ 36759 w 4107250"/>
              <a:gd name="connsiteY141" fmla="*/ 2211998 h 2849679"/>
              <a:gd name="connisteX142" fmla="*/ 36759 w 4107250"/>
              <a:gd name="connsiteY142" fmla="*/ 2144688 h 2849679"/>
              <a:gd name="connisteX143" fmla="*/ 36759 w 4107250"/>
              <a:gd name="connsiteY143" fmla="*/ 2078013 h 2849679"/>
              <a:gd name="connisteX144" fmla="*/ 36759 w 4107250"/>
              <a:gd name="connsiteY144" fmla="*/ 2010703 h 2849679"/>
              <a:gd name="connisteX145" fmla="*/ 36759 w 4107250"/>
              <a:gd name="connsiteY145" fmla="*/ 1926883 h 2849679"/>
              <a:gd name="connisteX146" fmla="*/ 36759 w 4107250"/>
              <a:gd name="connsiteY146" fmla="*/ 1860208 h 2849679"/>
              <a:gd name="connisteX147" fmla="*/ 3104 w 4107250"/>
              <a:gd name="connsiteY147" fmla="*/ 1793533 h 2849679"/>
              <a:gd name="connisteX148" fmla="*/ 3104 w 4107250"/>
              <a:gd name="connsiteY148" fmla="*/ 1726223 h 2849679"/>
              <a:gd name="connisteX149" fmla="*/ 3104 w 4107250"/>
              <a:gd name="connsiteY149" fmla="*/ 1659548 h 2849679"/>
              <a:gd name="connisteX150" fmla="*/ 3104 w 4107250"/>
              <a:gd name="connsiteY150" fmla="*/ 1592238 h 2849679"/>
              <a:gd name="connisteX151" fmla="*/ 3104 w 4107250"/>
              <a:gd name="connsiteY151" fmla="*/ 1508418 h 2849679"/>
              <a:gd name="connisteX152" fmla="*/ 3104 w 4107250"/>
              <a:gd name="connsiteY152" fmla="*/ 1441743 h 2849679"/>
              <a:gd name="connisteX153" fmla="*/ 3104 w 4107250"/>
              <a:gd name="connsiteY153" fmla="*/ 1374433 h 2849679"/>
              <a:gd name="connisteX154" fmla="*/ 3104 w 4107250"/>
              <a:gd name="connsiteY154" fmla="*/ 1307758 h 2849679"/>
              <a:gd name="connisteX155" fmla="*/ 3104 w 4107250"/>
              <a:gd name="connsiteY155" fmla="*/ 1240448 h 2849679"/>
              <a:gd name="connisteX156" fmla="*/ 3104 w 4107250"/>
              <a:gd name="connsiteY156" fmla="*/ 1173773 h 2849679"/>
              <a:gd name="connisteX157" fmla="*/ 19614 w 4107250"/>
              <a:gd name="connsiteY157" fmla="*/ 1106463 h 2849679"/>
              <a:gd name="connisteX158" fmla="*/ 19614 w 4107250"/>
              <a:gd name="connsiteY158" fmla="*/ 1039788 h 2849679"/>
              <a:gd name="connisteX159" fmla="*/ 19614 w 4107250"/>
              <a:gd name="connsiteY159" fmla="*/ 972478 h 2849679"/>
              <a:gd name="connisteX160" fmla="*/ 36759 w 4107250"/>
              <a:gd name="connsiteY160" fmla="*/ 905803 h 2849679"/>
              <a:gd name="connisteX161" fmla="*/ 69779 w 4107250"/>
              <a:gd name="connsiteY161" fmla="*/ 838493 h 2849679"/>
              <a:gd name="connisteX162" fmla="*/ 69779 w 4107250"/>
              <a:gd name="connsiteY162" fmla="*/ 771818 h 2849679"/>
              <a:gd name="connisteX163" fmla="*/ 69779 w 4107250"/>
              <a:gd name="connsiteY163" fmla="*/ 704508 h 2849679"/>
              <a:gd name="connisteX164" fmla="*/ 103434 w 4107250"/>
              <a:gd name="connsiteY164" fmla="*/ 637833 h 2849679"/>
              <a:gd name="connisteX165" fmla="*/ 103434 w 4107250"/>
              <a:gd name="connsiteY165" fmla="*/ 570523 h 2849679"/>
              <a:gd name="connisteX166" fmla="*/ 103434 w 4107250"/>
              <a:gd name="connsiteY166" fmla="*/ 503848 h 2849679"/>
              <a:gd name="connisteX167" fmla="*/ 119944 w 4107250"/>
              <a:gd name="connsiteY167" fmla="*/ 436538 h 2849679"/>
              <a:gd name="connisteX168" fmla="*/ 137089 w 4107250"/>
              <a:gd name="connsiteY168" fmla="*/ 369863 h 2849679"/>
              <a:gd name="connisteX169" fmla="*/ 137089 w 4107250"/>
              <a:gd name="connsiteY169" fmla="*/ 302553 h 2849679"/>
              <a:gd name="connisteX170" fmla="*/ 153599 w 4107250"/>
              <a:gd name="connsiteY170" fmla="*/ 218733 h 2849679"/>
              <a:gd name="connisteX171" fmla="*/ 153599 w 4107250"/>
              <a:gd name="connsiteY171" fmla="*/ 152058 h 2849679"/>
              <a:gd name="connisteX172" fmla="*/ 187254 w 4107250"/>
              <a:gd name="connsiteY172" fmla="*/ 84748 h 2849679"/>
              <a:gd name="connisteX173" fmla="*/ 220909 w 4107250"/>
              <a:gd name="connsiteY173" fmla="*/ 18073 h 2849679"/>
              <a:gd name="connisteX174" fmla="*/ 287584 w 4107250"/>
              <a:gd name="connsiteY174" fmla="*/ 1563 h 2849679"/>
              <a:gd name="connisteX175" fmla="*/ 354894 w 4107250"/>
              <a:gd name="connsiteY175" fmla="*/ 1563 h 284967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  <a:cxn ang="0">
                <a:pos x="connisteX85" y="connsiteY85"/>
              </a:cxn>
              <a:cxn ang="0">
                <a:pos x="connisteX86" y="connsiteY86"/>
              </a:cxn>
              <a:cxn ang="0">
                <a:pos x="connisteX87" y="connsiteY87"/>
              </a:cxn>
              <a:cxn ang="0">
                <a:pos x="connisteX88" y="connsiteY88"/>
              </a:cxn>
              <a:cxn ang="0">
                <a:pos x="connisteX89" y="connsiteY89"/>
              </a:cxn>
              <a:cxn ang="0">
                <a:pos x="connisteX90" y="connsiteY90"/>
              </a:cxn>
              <a:cxn ang="0">
                <a:pos x="connisteX91" y="connsiteY91"/>
              </a:cxn>
              <a:cxn ang="0">
                <a:pos x="connisteX92" y="connsiteY92"/>
              </a:cxn>
              <a:cxn ang="0">
                <a:pos x="connisteX93" y="connsiteY93"/>
              </a:cxn>
              <a:cxn ang="0">
                <a:pos x="connisteX94" y="connsiteY94"/>
              </a:cxn>
              <a:cxn ang="0">
                <a:pos x="connisteX95" y="connsiteY95"/>
              </a:cxn>
              <a:cxn ang="0">
                <a:pos x="connisteX96" y="connsiteY96"/>
              </a:cxn>
              <a:cxn ang="0">
                <a:pos x="connisteX97" y="connsiteY97"/>
              </a:cxn>
              <a:cxn ang="0">
                <a:pos x="connisteX98" y="connsiteY98"/>
              </a:cxn>
              <a:cxn ang="0">
                <a:pos x="connisteX99" y="connsiteY99"/>
              </a:cxn>
              <a:cxn ang="0">
                <a:pos x="connisteX100" y="connsiteY100"/>
              </a:cxn>
              <a:cxn ang="0">
                <a:pos x="connisteX101" y="connsiteY101"/>
              </a:cxn>
              <a:cxn ang="0">
                <a:pos x="connisteX102" y="connsiteY102"/>
              </a:cxn>
              <a:cxn ang="0">
                <a:pos x="connisteX103" y="connsiteY103"/>
              </a:cxn>
              <a:cxn ang="0">
                <a:pos x="connisteX104" y="connsiteY104"/>
              </a:cxn>
              <a:cxn ang="0">
                <a:pos x="connisteX105" y="connsiteY105"/>
              </a:cxn>
              <a:cxn ang="0">
                <a:pos x="connisteX106" y="connsiteY106"/>
              </a:cxn>
              <a:cxn ang="0">
                <a:pos x="connisteX107" y="connsiteY107"/>
              </a:cxn>
              <a:cxn ang="0">
                <a:pos x="connisteX108" y="connsiteY108"/>
              </a:cxn>
              <a:cxn ang="0">
                <a:pos x="connisteX109" y="connsiteY109"/>
              </a:cxn>
              <a:cxn ang="0">
                <a:pos x="connisteX110" y="connsiteY110"/>
              </a:cxn>
              <a:cxn ang="0">
                <a:pos x="connisteX111" y="connsiteY111"/>
              </a:cxn>
              <a:cxn ang="0">
                <a:pos x="connisteX112" y="connsiteY112"/>
              </a:cxn>
              <a:cxn ang="0">
                <a:pos x="connisteX113" y="connsiteY113"/>
              </a:cxn>
              <a:cxn ang="0">
                <a:pos x="connisteX114" y="connsiteY114"/>
              </a:cxn>
              <a:cxn ang="0">
                <a:pos x="connisteX115" y="connsiteY115"/>
              </a:cxn>
              <a:cxn ang="0">
                <a:pos x="connisteX116" y="connsiteY116"/>
              </a:cxn>
              <a:cxn ang="0">
                <a:pos x="connisteX117" y="connsiteY117"/>
              </a:cxn>
              <a:cxn ang="0">
                <a:pos x="connisteX118" y="connsiteY118"/>
              </a:cxn>
              <a:cxn ang="0">
                <a:pos x="connisteX119" y="connsiteY119"/>
              </a:cxn>
              <a:cxn ang="0">
                <a:pos x="connisteX120" y="connsiteY120"/>
              </a:cxn>
              <a:cxn ang="0">
                <a:pos x="connisteX121" y="connsiteY121"/>
              </a:cxn>
              <a:cxn ang="0">
                <a:pos x="connisteX122" y="connsiteY122"/>
              </a:cxn>
              <a:cxn ang="0">
                <a:pos x="connisteX123" y="connsiteY123"/>
              </a:cxn>
              <a:cxn ang="0">
                <a:pos x="connisteX124" y="connsiteY124"/>
              </a:cxn>
              <a:cxn ang="0">
                <a:pos x="connisteX125" y="connsiteY125"/>
              </a:cxn>
              <a:cxn ang="0">
                <a:pos x="connisteX126" y="connsiteY126"/>
              </a:cxn>
              <a:cxn ang="0">
                <a:pos x="connisteX127" y="connsiteY127"/>
              </a:cxn>
              <a:cxn ang="0">
                <a:pos x="connisteX128" y="connsiteY128"/>
              </a:cxn>
              <a:cxn ang="0">
                <a:pos x="connisteX129" y="connsiteY129"/>
              </a:cxn>
              <a:cxn ang="0">
                <a:pos x="connisteX130" y="connsiteY130"/>
              </a:cxn>
              <a:cxn ang="0">
                <a:pos x="connisteX131" y="connsiteY131"/>
              </a:cxn>
              <a:cxn ang="0">
                <a:pos x="connisteX132" y="connsiteY132"/>
              </a:cxn>
              <a:cxn ang="0">
                <a:pos x="connisteX133" y="connsiteY133"/>
              </a:cxn>
              <a:cxn ang="0">
                <a:pos x="connisteX134" y="connsiteY134"/>
              </a:cxn>
              <a:cxn ang="0">
                <a:pos x="connisteX135" y="connsiteY135"/>
              </a:cxn>
              <a:cxn ang="0">
                <a:pos x="connisteX136" y="connsiteY136"/>
              </a:cxn>
              <a:cxn ang="0">
                <a:pos x="connisteX137" y="connsiteY137"/>
              </a:cxn>
              <a:cxn ang="0">
                <a:pos x="connisteX138" y="connsiteY138"/>
              </a:cxn>
              <a:cxn ang="0">
                <a:pos x="connisteX139" y="connsiteY139"/>
              </a:cxn>
              <a:cxn ang="0">
                <a:pos x="connisteX140" y="connsiteY140"/>
              </a:cxn>
              <a:cxn ang="0">
                <a:pos x="connisteX141" y="connsiteY141"/>
              </a:cxn>
              <a:cxn ang="0">
                <a:pos x="connisteX142" y="connsiteY142"/>
              </a:cxn>
              <a:cxn ang="0">
                <a:pos x="connisteX143" y="connsiteY143"/>
              </a:cxn>
              <a:cxn ang="0">
                <a:pos x="connisteX144" y="connsiteY144"/>
              </a:cxn>
              <a:cxn ang="0">
                <a:pos x="connisteX145" y="connsiteY145"/>
              </a:cxn>
              <a:cxn ang="0">
                <a:pos x="connisteX146" y="connsiteY146"/>
              </a:cxn>
              <a:cxn ang="0">
                <a:pos x="connisteX147" y="connsiteY147"/>
              </a:cxn>
              <a:cxn ang="0">
                <a:pos x="connisteX148" y="connsiteY148"/>
              </a:cxn>
              <a:cxn ang="0">
                <a:pos x="connisteX149" y="connsiteY149"/>
              </a:cxn>
              <a:cxn ang="0">
                <a:pos x="connisteX150" y="connsiteY150"/>
              </a:cxn>
              <a:cxn ang="0">
                <a:pos x="connisteX151" y="connsiteY151"/>
              </a:cxn>
              <a:cxn ang="0">
                <a:pos x="connisteX152" y="connsiteY152"/>
              </a:cxn>
              <a:cxn ang="0">
                <a:pos x="connisteX153" y="connsiteY153"/>
              </a:cxn>
              <a:cxn ang="0">
                <a:pos x="connisteX154" y="connsiteY154"/>
              </a:cxn>
              <a:cxn ang="0">
                <a:pos x="connisteX155" y="connsiteY155"/>
              </a:cxn>
              <a:cxn ang="0">
                <a:pos x="connisteX156" y="connsiteY156"/>
              </a:cxn>
              <a:cxn ang="0">
                <a:pos x="connisteX157" y="connsiteY157"/>
              </a:cxn>
              <a:cxn ang="0">
                <a:pos x="connisteX158" y="connsiteY158"/>
              </a:cxn>
              <a:cxn ang="0">
                <a:pos x="connisteX159" y="connsiteY159"/>
              </a:cxn>
              <a:cxn ang="0">
                <a:pos x="connisteX160" y="connsiteY160"/>
              </a:cxn>
              <a:cxn ang="0">
                <a:pos x="connisteX161" y="connsiteY161"/>
              </a:cxn>
              <a:cxn ang="0">
                <a:pos x="connisteX162" y="connsiteY162"/>
              </a:cxn>
              <a:cxn ang="0">
                <a:pos x="connisteX163" y="connsiteY163"/>
              </a:cxn>
              <a:cxn ang="0">
                <a:pos x="connisteX164" y="connsiteY164"/>
              </a:cxn>
              <a:cxn ang="0">
                <a:pos x="connisteX165" y="connsiteY165"/>
              </a:cxn>
              <a:cxn ang="0">
                <a:pos x="connisteX166" y="connsiteY166"/>
              </a:cxn>
              <a:cxn ang="0">
                <a:pos x="connisteX167" y="connsiteY167"/>
              </a:cxn>
              <a:cxn ang="0">
                <a:pos x="connisteX168" y="connsiteY168"/>
              </a:cxn>
              <a:cxn ang="0">
                <a:pos x="connisteX169" y="connsiteY169"/>
              </a:cxn>
              <a:cxn ang="0">
                <a:pos x="connisteX170" y="connsiteY170"/>
              </a:cxn>
              <a:cxn ang="0">
                <a:pos x="connisteX171" y="connsiteY171"/>
              </a:cxn>
              <a:cxn ang="0">
                <a:pos x="connisteX172" y="connsiteY172"/>
              </a:cxn>
              <a:cxn ang="0">
                <a:pos x="connisteX173" y="connsiteY173"/>
              </a:cxn>
              <a:cxn ang="0">
                <a:pos x="connisteX174" y="connsiteY174"/>
              </a:cxn>
              <a:cxn ang="0">
                <a:pos x="connisteX175" y="connsiteY175"/>
              </a:cxn>
            </a:cxnLst>
            <a:rect l="l" t="t" r="r" b="b"/>
            <a:pathLst>
              <a:path w="4107251" h="2849679">
                <a:moveTo>
                  <a:pt x="371404" y="18073"/>
                </a:moveTo>
                <a:cubicBezTo>
                  <a:pt x="386644" y="20613"/>
                  <a:pt x="425379" y="24423"/>
                  <a:pt x="455224" y="34583"/>
                </a:cubicBezTo>
                <a:cubicBezTo>
                  <a:pt x="485069" y="44743"/>
                  <a:pt x="492054" y="54903"/>
                  <a:pt x="521899" y="68238"/>
                </a:cubicBezTo>
                <a:cubicBezTo>
                  <a:pt x="551744" y="81573"/>
                  <a:pt x="568889" y="88558"/>
                  <a:pt x="605719" y="101893"/>
                </a:cubicBezTo>
                <a:cubicBezTo>
                  <a:pt x="642549" y="115228"/>
                  <a:pt x="672394" y="128563"/>
                  <a:pt x="706049" y="135548"/>
                </a:cubicBezTo>
                <a:cubicBezTo>
                  <a:pt x="739704" y="142533"/>
                  <a:pt x="742879" y="132373"/>
                  <a:pt x="773359" y="135548"/>
                </a:cubicBezTo>
                <a:cubicBezTo>
                  <a:pt x="803839" y="138723"/>
                  <a:pt x="823524" y="148883"/>
                  <a:pt x="857179" y="152058"/>
                </a:cubicBezTo>
                <a:cubicBezTo>
                  <a:pt x="890834" y="155233"/>
                  <a:pt x="911154" y="152058"/>
                  <a:pt x="940999" y="152058"/>
                </a:cubicBezTo>
                <a:cubicBezTo>
                  <a:pt x="970844" y="152058"/>
                  <a:pt x="981004" y="152058"/>
                  <a:pt x="1007674" y="152058"/>
                </a:cubicBezTo>
                <a:cubicBezTo>
                  <a:pt x="1034344" y="152058"/>
                  <a:pt x="1048314" y="152058"/>
                  <a:pt x="1074984" y="152058"/>
                </a:cubicBezTo>
                <a:cubicBezTo>
                  <a:pt x="1101654" y="152058"/>
                  <a:pt x="1114989" y="152058"/>
                  <a:pt x="1141659" y="152058"/>
                </a:cubicBezTo>
                <a:cubicBezTo>
                  <a:pt x="1168329" y="152058"/>
                  <a:pt x="1182299" y="152058"/>
                  <a:pt x="1208969" y="152058"/>
                </a:cubicBezTo>
                <a:cubicBezTo>
                  <a:pt x="1235639" y="152058"/>
                  <a:pt x="1241989" y="152058"/>
                  <a:pt x="1275644" y="152058"/>
                </a:cubicBezTo>
                <a:cubicBezTo>
                  <a:pt x="1309299" y="152058"/>
                  <a:pt x="1342319" y="152058"/>
                  <a:pt x="1375974" y="152058"/>
                </a:cubicBezTo>
                <a:cubicBezTo>
                  <a:pt x="1409629" y="152058"/>
                  <a:pt x="1412804" y="155233"/>
                  <a:pt x="1443284" y="152058"/>
                </a:cubicBezTo>
                <a:cubicBezTo>
                  <a:pt x="1473764" y="148883"/>
                  <a:pt x="1497259" y="142533"/>
                  <a:pt x="1527104" y="135548"/>
                </a:cubicBezTo>
                <a:cubicBezTo>
                  <a:pt x="1556949" y="128563"/>
                  <a:pt x="1567109" y="121578"/>
                  <a:pt x="1593779" y="118403"/>
                </a:cubicBezTo>
                <a:cubicBezTo>
                  <a:pt x="1620449" y="115228"/>
                  <a:pt x="1634419" y="125388"/>
                  <a:pt x="1661089" y="118403"/>
                </a:cubicBezTo>
                <a:cubicBezTo>
                  <a:pt x="1687759" y="111418"/>
                  <a:pt x="1697919" y="91733"/>
                  <a:pt x="1727764" y="84748"/>
                </a:cubicBezTo>
                <a:cubicBezTo>
                  <a:pt x="1757609" y="77763"/>
                  <a:pt x="1777929" y="87923"/>
                  <a:pt x="1811584" y="84748"/>
                </a:cubicBezTo>
                <a:cubicBezTo>
                  <a:pt x="1845239" y="81573"/>
                  <a:pt x="1858574" y="74588"/>
                  <a:pt x="1895404" y="68238"/>
                </a:cubicBezTo>
                <a:cubicBezTo>
                  <a:pt x="1932234" y="61888"/>
                  <a:pt x="1958904" y="61888"/>
                  <a:pt x="1995734" y="51728"/>
                </a:cubicBezTo>
                <a:cubicBezTo>
                  <a:pt x="2032564" y="41568"/>
                  <a:pt x="2049074" y="28233"/>
                  <a:pt x="2079554" y="18073"/>
                </a:cubicBezTo>
                <a:cubicBezTo>
                  <a:pt x="2110034" y="7913"/>
                  <a:pt x="2120194" y="4738"/>
                  <a:pt x="2146864" y="1563"/>
                </a:cubicBezTo>
                <a:cubicBezTo>
                  <a:pt x="2173534" y="-1612"/>
                  <a:pt x="2186869" y="1563"/>
                  <a:pt x="2213539" y="1563"/>
                </a:cubicBezTo>
                <a:cubicBezTo>
                  <a:pt x="2240209" y="1563"/>
                  <a:pt x="2251004" y="1563"/>
                  <a:pt x="2280849" y="1563"/>
                </a:cubicBezTo>
                <a:cubicBezTo>
                  <a:pt x="2310694" y="1563"/>
                  <a:pt x="2334189" y="1563"/>
                  <a:pt x="2364034" y="1563"/>
                </a:cubicBezTo>
                <a:cubicBezTo>
                  <a:pt x="2393879" y="1563"/>
                  <a:pt x="2404674" y="1563"/>
                  <a:pt x="2431344" y="1563"/>
                </a:cubicBezTo>
                <a:cubicBezTo>
                  <a:pt x="2458014" y="1563"/>
                  <a:pt x="2468174" y="1563"/>
                  <a:pt x="2498019" y="1563"/>
                </a:cubicBezTo>
                <a:cubicBezTo>
                  <a:pt x="2527864" y="1563"/>
                  <a:pt x="2551359" y="1563"/>
                  <a:pt x="2581839" y="1563"/>
                </a:cubicBezTo>
                <a:cubicBezTo>
                  <a:pt x="2612319" y="1563"/>
                  <a:pt x="2622479" y="1563"/>
                  <a:pt x="2649149" y="1563"/>
                </a:cubicBezTo>
                <a:cubicBezTo>
                  <a:pt x="2675819" y="1563"/>
                  <a:pt x="2685979" y="1563"/>
                  <a:pt x="2715824" y="1563"/>
                </a:cubicBezTo>
                <a:cubicBezTo>
                  <a:pt x="2745669" y="1563"/>
                  <a:pt x="2769164" y="1563"/>
                  <a:pt x="2799644" y="1563"/>
                </a:cubicBezTo>
                <a:cubicBezTo>
                  <a:pt x="2830124" y="1563"/>
                  <a:pt x="2833299" y="1563"/>
                  <a:pt x="2866954" y="1563"/>
                </a:cubicBezTo>
                <a:cubicBezTo>
                  <a:pt x="2900609" y="1563"/>
                  <a:pt x="2930454" y="1563"/>
                  <a:pt x="2967284" y="1563"/>
                </a:cubicBezTo>
                <a:cubicBezTo>
                  <a:pt x="3004114" y="1563"/>
                  <a:pt x="3021259" y="1563"/>
                  <a:pt x="3051104" y="1563"/>
                </a:cubicBezTo>
                <a:cubicBezTo>
                  <a:pt x="3080949" y="1563"/>
                  <a:pt x="3087934" y="1563"/>
                  <a:pt x="3117779" y="1563"/>
                </a:cubicBezTo>
                <a:cubicBezTo>
                  <a:pt x="3147624" y="1563"/>
                  <a:pt x="3171119" y="1563"/>
                  <a:pt x="3201599" y="1563"/>
                </a:cubicBezTo>
                <a:cubicBezTo>
                  <a:pt x="3232079" y="1563"/>
                  <a:pt x="3242239" y="1563"/>
                  <a:pt x="3268909" y="1563"/>
                </a:cubicBezTo>
                <a:cubicBezTo>
                  <a:pt x="3295579" y="1563"/>
                  <a:pt x="3308914" y="1563"/>
                  <a:pt x="3335584" y="1563"/>
                </a:cubicBezTo>
                <a:cubicBezTo>
                  <a:pt x="3362254" y="1563"/>
                  <a:pt x="3373049" y="1563"/>
                  <a:pt x="3402894" y="1563"/>
                </a:cubicBezTo>
                <a:cubicBezTo>
                  <a:pt x="3432739" y="1563"/>
                  <a:pt x="3452424" y="-1612"/>
                  <a:pt x="3486079" y="1563"/>
                </a:cubicBezTo>
                <a:cubicBezTo>
                  <a:pt x="3519734" y="4738"/>
                  <a:pt x="3539419" y="14898"/>
                  <a:pt x="3569899" y="18073"/>
                </a:cubicBezTo>
                <a:cubicBezTo>
                  <a:pt x="3600379" y="21248"/>
                  <a:pt x="3610539" y="11088"/>
                  <a:pt x="3637209" y="18073"/>
                </a:cubicBezTo>
                <a:cubicBezTo>
                  <a:pt x="3663879" y="25058"/>
                  <a:pt x="3674039" y="38393"/>
                  <a:pt x="3703884" y="51728"/>
                </a:cubicBezTo>
                <a:cubicBezTo>
                  <a:pt x="3733729" y="65063"/>
                  <a:pt x="3754049" y="68238"/>
                  <a:pt x="3787704" y="84748"/>
                </a:cubicBezTo>
                <a:cubicBezTo>
                  <a:pt x="3821359" y="101258"/>
                  <a:pt x="3841044" y="112053"/>
                  <a:pt x="3871524" y="135548"/>
                </a:cubicBezTo>
                <a:cubicBezTo>
                  <a:pt x="3902004" y="159043"/>
                  <a:pt x="3912164" y="172378"/>
                  <a:pt x="3938834" y="202223"/>
                </a:cubicBezTo>
                <a:cubicBezTo>
                  <a:pt x="3965504" y="232068"/>
                  <a:pt x="3982014" y="256198"/>
                  <a:pt x="4005509" y="286043"/>
                </a:cubicBezTo>
                <a:cubicBezTo>
                  <a:pt x="4029004" y="315888"/>
                  <a:pt x="4042339" y="326048"/>
                  <a:pt x="4055674" y="352718"/>
                </a:cubicBezTo>
                <a:cubicBezTo>
                  <a:pt x="4069009" y="379388"/>
                  <a:pt x="4065834" y="393358"/>
                  <a:pt x="4072819" y="420028"/>
                </a:cubicBezTo>
                <a:cubicBezTo>
                  <a:pt x="4079804" y="446698"/>
                  <a:pt x="4082979" y="460033"/>
                  <a:pt x="4089329" y="486703"/>
                </a:cubicBezTo>
                <a:cubicBezTo>
                  <a:pt x="4095679" y="513373"/>
                  <a:pt x="4102664" y="527343"/>
                  <a:pt x="4105839" y="554013"/>
                </a:cubicBezTo>
                <a:cubicBezTo>
                  <a:pt x="4109014" y="580683"/>
                  <a:pt x="4105839" y="594018"/>
                  <a:pt x="4105839" y="620688"/>
                </a:cubicBezTo>
                <a:cubicBezTo>
                  <a:pt x="4105839" y="647358"/>
                  <a:pt x="4105839" y="661328"/>
                  <a:pt x="4105839" y="687998"/>
                </a:cubicBezTo>
                <a:cubicBezTo>
                  <a:pt x="4105839" y="714668"/>
                  <a:pt x="4105839" y="728003"/>
                  <a:pt x="4105839" y="754673"/>
                </a:cubicBezTo>
                <a:cubicBezTo>
                  <a:pt x="4105839" y="781343"/>
                  <a:pt x="4105839" y="795313"/>
                  <a:pt x="4105839" y="821983"/>
                </a:cubicBezTo>
                <a:cubicBezTo>
                  <a:pt x="4105839" y="848653"/>
                  <a:pt x="4105839" y="861988"/>
                  <a:pt x="4105839" y="888658"/>
                </a:cubicBezTo>
                <a:cubicBezTo>
                  <a:pt x="4105839" y="915328"/>
                  <a:pt x="4109014" y="925488"/>
                  <a:pt x="4105839" y="955968"/>
                </a:cubicBezTo>
                <a:cubicBezTo>
                  <a:pt x="4102664" y="986448"/>
                  <a:pt x="4095679" y="1009943"/>
                  <a:pt x="4089329" y="1039788"/>
                </a:cubicBezTo>
                <a:cubicBezTo>
                  <a:pt x="4082979" y="1069633"/>
                  <a:pt x="4075994" y="1079793"/>
                  <a:pt x="4072819" y="1106463"/>
                </a:cubicBezTo>
                <a:cubicBezTo>
                  <a:pt x="4069644" y="1133133"/>
                  <a:pt x="4075994" y="1147103"/>
                  <a:pt x="4072819" y="1173773"/>
                </a:cubicBezTo>
                <a:cubicBezTo>
                  <a:pt x="4069644" y="1200443"/>
                  <a:pt x="4058849" y="1213778"/>
                  <a:pt x="4055674" y="1240448"/>
                </a:cubicBezTo>
                <a:cubicBezTo>
                  <a:pt x="4052499" y="1267118"/>
                  <a:pt x="4058849" y="1281088"/>
                  <a:pt x="4055674" y="1307758"/>
                </a:cubicBezTo>
                <a:cubicBezTo>
                  <a:pt x="4052499" y="1334428"/>
                  <a:pt x="4042339" y="1344588"/>
                  <a:pt x="4039164" y="1374433"/>
                </a:cubicBezTo>
                <a:cubicBezTo>
                  <a:pt x="4035989" y="1404278"/>
                  <a:pt x="4042339" y="1427773"/>
                  <a:pt x="4039164" y="1458253"/>
                </a:cubicBezTo>
                <a:cubicBezTo>
                  <a:pt x="4035989" y="1488733"/>
                  <a:pt x="4029004" y="1498893"/>
                  <a:pt x="4022019" y="1525563"/>
                </a:cubicBezTo>
                <a:cubicBezTo>
                  <a:pt x="4015034" y="1552233"/>
                  <a:pt x="4008684" y="1562393"/>
                  <a:pt x="4005509" y="1592238"/>
                </a:cubicBezTo>
                <a:cubicBezTo>
                  <a:pt x="4002334" y="1622083"/>
                  <a:pt x="4005509" y="1642403"/>
                  <a:pt x="4005509" y="1676058"/>
                </a:cubicBezTo>
                <a:cubicBezTo>
                  <a:pt x="4005509" y="1709713"/>
                  <a:pt x="4005509" y="1730033"/>
                  <a:pt x="4005509" y="1759878"/>
                </a:cubicBezTo>
                <a:cubicBezTo>
                  <a:pt x="4005509" y="1789723"/>
                  <a:pt x="4005509" y="1799883"/>
                  <a:pt x="4005509" y="1826553"/>
                </a:cubicBezTo>
                <a:cubicBezTo>
                  <a:pt x="4005509" y="1853223"/>
                  <a:pt x="4005509" y="1863383"/>
                  <a:pt x="4005509" y="1893863"/>
                </a:cubicBezTo>
                <a:cubicBezTo>
                  <a:pt x="4005509" y="1924343"/>
                  <a:pt x="4005509" y="1947838"/>
                  <a:pt x="4005509" y="1977683"/>
                </a:cubicBezTo>
                <a:cubicBezTo>
                  <a:pt x="4005509" y="2007528"/>
                  <a:pt x="4005509" y="2014513"/>
                  <a:pt x="4005509" y="2044358"/>
                </a:cubicBezTo>
                <a:cubicBezTo>
                  <a:pt x="4005509" y="2074203"/>
                  <a:pt x="4005509" y="2098333"/>
                  <a:pt x="4005509" y="2128178"/>
                </a:cubicBezTo>
                <a:cubicBezTo>
                  <a:pt x="4005509" y="2158023"/>
                  <a:pt x="4005509" y="2168183"/>
                  <a:pt x="4005509" y="2194853"/>
                </a:cubicBezTo>
                <a:cubicBezTo>
                  <a:pt x="4005509" y="2221523"/>
                  <a:pt x="4002334" y="2235493"/>
                  <a:pt x="4005509" y="2262163"/>
                </a:cubicBezTo>
                <a:cubicBezTo>
                  <a:pt x="4008684" y="2288833"/>
                  <a:pt x="4018844" y="2302168"/>
                  <a:pt x="4022019" y="2328838"/>
                </a:cubicBezTo>
                <a:cubicBezTo>
                  <a:pt x="4025194" y="2355508"/>
                  <a:pt x="4022019" y="2369478"/>
                  <a:pt x="4022019" y="2396148"/>
                </a:cubicBezTo>
                <a:cubicBezTo>
                  <a:pt x="4022019" y="2422818"/>
                  <a:pt x="4022019" y="2436153"/>
                  <a:pt x="4022019" y="2462823"/>
                </a:cubicBezTo>
                <a:cubicBezTo>
                  <a:pt x="4022019" y="2489493"/>
                  <a:pt x="4022019" y="2503463"/>
                  <a:pt x="4022019" y="2530133"/>
                </a:cubicBezTo>
                <a:cubicBezTo>
                  <a:pt x="4022019" y="2556803"/>
                  <a:pt x="4022019" y="2570138"/>
                  <a:pt x="4022019" y="2596808"/>
                </a:cubicBezTo>
                <a:cubicBezTo>
                  <a:pt x="4022019" y="2623478"/>
                  <a:pt x="4035354" y="2640623"/>
                  <a:pt x="4022019" y="2664118"/>
                </a:cubicBezTo>
                <a:cubicBezTo>
                  <a:pt x="4008684" y="2687613"/>
                  <a:pt x="3982014" y="2697773"/>
                  <a:pt x="3955344" y="2714283"/>
                </a:cubicBezTo>
                <a:cubicBezTo>
                  <a:pt x="3928674" y="2730793"/>
                  <a:pt x="3914704" y="2740953"/>
                  <a:pt x="3888034" y="2747938"/>
                </a:cubicBezTo>
                <a:cubicBezTo>
                  <a:pt x="3861364" y="2754923"/>
                  <a:pt x="3848029" y="2740953"/>
                  <a:pt x="3821359" y="2747938"/>
                </a:cubicBezTo>
                <a:cubicBezTo>
                  <a:pt x="3794689" y="2754923"/>
                  <a:pt x="3780719" y="2771433"/>
                  <a:pt x="3754049" y="2781593"/>
                </a:cubicBezTo>
                <a:cubicBezTo>
                  <a:pt x="3727379" y="2791753"/>
                  <a:pt x="3714044" y="2791753"/>
                  <a:pt x="3687374" y="2798103"/>
                </a:cubicBezTo>
                <a:cubicBezTo>
                  <a:pt x="3660704" y="2804453"/>
                  <a:pt x="3646734" y="2807628"/>
                  <a:pt x="3620064" y="2814613"/>
                </a:cubicBezTo>
                <a:cubicBezTo>
                  <a:pt x="3593394" y="2821598"/>
                  <a:pt x="3580059" y="2824773"/>
                  <a:pt x="3553389" y="2831758"/>
                </a:cubicBezTo>
                <a:cubicBezTo>
                  <a:pt x="3526719" y="2838743"/>
                  <a:pt x="3515924" y="2845093"/>
                  <a:pt x="3486079" y="2848268"/>
                </a:cubicBezTo>
                <a:cubicBezTo>
                  <a:pt x="3456234" y="2851443"/>
                  <a:pt x="3432739" y="2848268"/>
                  <a:pt x="3402894" y="2848268"/>
                </a:cubicBezTo>
                <a:cubicBezTo>
                  <a:pt x="3373049" y="2848268"/>
                  <a:pt x="3366064" y="2848268"/>
                  <a:pt x="3335584" y="2848268"/>
                </a:cubicBezTo>
                <a:cubicBezTo>
                  <a:pt x="3305104" y="2848268"/>
                  <a:pt x="3281609" y="2848268"/>
                  <a:pt x="3251764" y="2848268"/>
                </a:cubicBezTo>
                <a:cubicBezTo>
                  <a:pt x="3221919" y="2848268"/>
                  <a:pt x="3214934" y="2848268"/>
                  <a:pt x="3185089" y="2848268"/>
                </a:cubicBezTo>
                <a:cubicBezTo>
                  <a:pt x="3155244" y="2848268"/>
                  <a:pt x="3134924" y="2848268"/>
                  <a:pt x="3101269" y="2848268"/>
                </a:cubicBezTo>
                <a:cubicBezTo>
                  <a:pt x="3067614" y="2848268"/>
                  <a:pt x="3051104" y="2848268"/>
                  <a:pt x="3017449" y="2848268"/>
                </a:cubicBezTo>
                <a:cubicBezTo>
                  <a:pt x="2983794" y="2848268"/>
                  <a:pt x="2963474" y="2848268"/>
                  <a:pt x="2933629" y="2848268"/>
                </a:cubicBezTo>
                <a:cubicBezTo>
                  <a:pt x="2903784" y="2848268"/>
                  <a:pt x="2893624" y="2848268"/>
                  <a:pt x="2866954" y="2848268"/>
                </a:cubicBezTo>
                <a:cubicBezTo>
                  <a:pt x="2840284" y="2848268"/>
                  <a:pt x="2830124" y="2848268"/>
                  <a:pt x="2799644" y="2848268"/>
                </a:cubicBezTo>
                <a:cubicBezTo>
                  <a:pt x="2769164" y="2848268"/>
                  <a:pt x="2745669" y="2848268"/>
                  <a:pt x="2715824" y="2848268"/>
                </a:cubicBezTo>
                <a:cubicBezTo>
                  <a:pt x="2685979" y="2848268"/>
                  <a:pt x="2682804" y="2848268"/>
                  <a:pt x="2649149" y="2848268"/>
                </a:cubicBezTo>
                <a:cubicBezTo>
                  <a:pt x="2615494" y="2848268"/>
                  <a:pt x="2585649" y="2848268"/>
                  <a:pt x="2548819" y="2848268"/>
                </a:cubicBezTo>
                <a:cubicBezTo>
                  <a:pt x="2511989" y="2848268"/>
                  <a:pt x="2495479" y="2848268"/>
                  <a:pt x="2464999" y="2848268"/>
                </a:cubicBezTo>
                <a:cubicBezTo>
                  <a:pt x="2434519" y="2848268"/>
                  <a:pt x="2424359" y="2848268"/>
                  <a:pt x="2397689" y="2848268"/>
                </a:cubicBezTo>
                <a:cubicBezTo>
                  <a:pt x="2371019" y="2848268"/>
                  <a:pt x="2357684" y="2848268"/>
                  <a:pt x="2331014" y="2848268"/>
                </a:cubicBezTo>
                <a:cubicBezTo>
                  <a:pt x="2304344" y="2848268"/>
                  <a:pt x="2290374" y="2848268"/>
                  <a:pt x="2263704" y="2848268"/>
                </a:cubicBezTo>
                <a:cubicBezTo>
                  <a:pt x="2237034" y="2848268"/>
                  <a:pt x="2230684" y="2848268"/>
                  <a:pt x="2197029" y="2848268"/>
                </a:cubicBezTo>
                <a:cubicBezTo>
                  <a:pt x="2163374" y="2848268"/>
                  <a:pt x="2129719" y="2848268"/>
                  <a:pt x="2096064" y="2848268"/>
                </a:cubicBezTo>
                <a:cubicBezTo>
                  <a:pt x="2062409" y="2848268"/>
                  <a:pt x="2059234" y="2848268"/>
                  <a:pt x="2029389" y="2848268"/>
                </a:cubicBezTo>
                <a:cubicBezTo>
                  <a:pt x="1999544" y="2848268"/>
                  <a:pt x="1979224" y="2848268"/>
                  <a:pt x="1945569" y="2848268"/>
                </a:cubicBezTo>
                <a:cubicBezTo>
                  <a:pt x="1911914" y="2848268"/>
                  <a:pt x="1891594" y="2848268"/>
                  <a:pt x="1861749" y="2848268"/>
                </a:cubicBezTo>
                <a:cubicBezTo>
                  <a:pt x="1831904" y="2848268"/>
                  <a:pt x="1824919" y="2848268"/>
                  <a:pt x="1795074" y="2848268"/>
                </a:cubicBezTo>
                <a:cubicBezTo>
                  <a:pt x="1765229" y="2848268"/>
                  <a:pt x="1748084" y="2848268"/>
                  <a:pt x="1711254" y="2848268"/>
                </a:cubicBezTo>
                <a:cubicBezTo>
                  <a:pt x="1674424" y="2848268"/>
                  <a:pt x="1644579" y="2848268"/>
                  <a:pt x="1610924" y="2848268"/>
                </a:cubicBezTo>
                <a:cubicBezTo>
                  <a:pt x="1577269" y="2848268"/>
                  <a:pt x="1574094" y="2848268"/>
                  <a:pt x="1543614" y="2848268"/>
                </a:cubicBezTo>
                <a:cubicBezTo>
                  <a:pt x="1513134" y="2848268"/>
                  <a:pt x="1489639" y="2848268"/>
                  <a:pt x="1459794" y="2848268"/>
                </a:cubicBezTo>
                <a:cubicBezTo>
                  <a:pt x="1429949" y="2848268"/>
                  <a:pt x="1419789" y="2848268"/>
                  <a:pt x="1393119" y="2848268"/>
                </a:cubicBezTo>
                <a:cubicBezTo>
                  <a:pt x="1366449" y="2848268"/>
                  <a:pt x="1352479" y="2848268"/>
                  <a:pt x="1325809" y="2848268"/>
                </a:cubicBezTo>
                <a:cubicBezTo>
                  <a:pt x="1299139" y="2848268"/>
                  <a:pt x="1288979" y="2848268"/>
                  <a:pt x="1259134" y="2848268"/>
                </a:cubicBezTo>
                <a:cubicBezTo>
                  <a:pt x="1229289" y="2848268"/>
                  <a:pt x="1208969" y="2848268"/>
                  <a:pt x="1175314" y="2848268"/>
                </a:cubicBezTo>
                <a:cubicBezTo>
                  <a:pt x="1141659" y="2848268"/>
                  <a:pt x="1128324" y="2848268"/>
                  <a:pt x="1091494" y="2848268"/>
                </a:cubicBezTo>
                <a:cubicBezTo>
                  <a:pt x="1054664" y="2848268"/>
                  <a:pt x="1024819" y="2848268"/>
                  <a:pt x="991164" y="2848268"/>
                </a:cubicBezTo>
                <a:cubicBezTo>
                  <a:pt x="957509" y="2848268"/>
                  <a:pt x="950524" y="2848268"/>
                  <a:pt x="923854" y="2848268"/>
                </a:cubicBezTo>
                <a:cubicBezTo>
                  <a:pt x="897184" y="2848268"/>
                  <a:pt x="887024" y="2848268"/>
                  <a:pt x="857179" y="2848268"/>
                </a:cubicBezTo>
                <a:cubicBezTo>
                  <a:pt x="827334" y="2848268"/>
                  <a:pt x="810189" y="2848268"/>
                  <a:pt x="773359" y="2848268"/>
                </a:cubicBezTo>
                <a:cubicBezTo>
                  <a:pt x="736529" y="2848268"/>
                  <a:pt x="709859" y="2851443"/>
                  <a:pt x="673029" y="2848268"/>
                </a:cubicBezTo>
                <a:cubicBezTo>
                  <a:pt x="636199" y="2845093"/>
                  <a:pt x="619689" y="2834933"/>
                  <a:pt x="589209" y="2831758"/>
                </a:cubicBezTo>
                <a:cubicBezTo>
                  <a:pt x="558729" y="2828583"/>
                  <a:pt x="548569" y="2834933"/>
                  <a:pt x="521899" y="2831758"/>
                </a:cubicBezTo>
                <a:cubicBezTo>
                  <a:pt x="495229" y="2828583"/>
                  <a:pt x="481894" y="2817788"/>
                  <a:pt x="455224" y="2814613"/>
                </a:cubicBezTo>
                <a:cubicBezTo>
                  <a:pt x="428554" y="2811438"/>
                  <a:pt x="414584" y="2820963"/>
                  <a:pt x="387914" y="2814613"/>
                </a:cubicBezTo>
                <a:cubicBezTo>
                  <a:pt x="361244" y="2808263"/>
                  <a:pt x="347909" y="2794928"/>
                  <a:pt x="321239" y="2781593"/>
                </a:cubicBezTo>
                <a:cubicBezTo>
                  <a:pt x="294569" y="2768258"/>
                  <a:pt x="280599" y="2761273"/>
                  <a:pt x="253929" y="2747938"/>
                </a:cubicBezTo>
                <a:cubicBezTo>
                  <a:pt x="227259" y="2734603"/>
                  <a:pt x="213924" y="2727618"/>
                  <a:pt x="187254" y="2714283"/>
                </a:cubicBezTo>
                <a:cubicBezTo>
                  <a:pt x="160584" y="2700948"/>
                  <a:pt x="136454" y="2700948"/>
                  <a:pt x="119944" y="2680628"/>
                </a:cubicBezTo>
                <a:cubicBezTo>
                  <a:pt x="103434" y="2660308"/>
                  <a:pt x="109784" y="2640623"/>
                  <a:pt x="103434" y="2613953"/>
                </a:cubicBezTo>
                <a:cubicBezTo>
                  <a:pt x="97084" y="2587283"/>
                  <a:pt x="93909" y="2573313"/>
                  <a:pt x="86924" y="2546643"/>
                </a:cubicBezTo>
                <a:cubicBezTo>
                  <a:pt x="79939" y="2519973"/>
                  <a:pt x="79939" y="2506638"/>
                  <a:pt x="69779" y="2479968"/>
                </a:cubicBezTo>
                <a:cubicBezTo>
                  <a:pt x="59619" y="2453298"/>
                  <a:pt x="43109" y="2439328"/>
                  <a:pt x="36759" y="2412658"/>
                </a:cubicBezTo>
                <a:cubicBezTo>
                  <a:pt x="30409" y="2385988"/>
                  <a:pt x="36759" y="2372653"/>
                  <a:pt x="36759" y="2345983"/>
                </a:cubicBezTo>
                <a:cubicBezTo>
                  <a:pt x="36759" y="2319313"/>
                  <a:pt x="36759" y="2305343"/>
                  <a:pt x="36759" y="2278673"/>
                </a:cubicBezTo>
                <a:cubicBezTo>
                  <a:pt x="36759" y="2252003"/>
                  <a:pt x="36759" y="2238668"/>
                  <a:pt x="36759" y="2211998"/>
                </a:cubicBezTo>
                <a:cubicBezTo>
                  <a:pt x="36759" y="2185328"/>
                  <a:pt x="36759" y="2171358"/>
                  <a:pt x="36759" y="2144688"/>
                </a:cubicBezTo>
                <a:cubicBezTo>
                  <a:pt x="36759" y="2118018"/>
                  <a:pt x="36759" y="2104683"/>
                  <a:pt x="36759" y="2078013"/>
                </a:cubicBezTo>
                <a:cubicBezTo>
                  <a:pt x="36759" y="2051343"/>
                  <a:pt x="36759" y="2041183"/>
                  <a:pt x="36759" y="2010703"/>
                </a:cubicBezTo>
                <a:cubicBezTo>
                  <a:pt x="36759" y="1980223"/>
                  <a:pt x="36759" y="1956728"/>
                  <a:pt x="36759" y="1926883"/>
                </a:cubicBezTo>
                <a:cubicBezTo>
                  <a:pt x="36759" y="1897038"/>
                  <a:pt x="43744" y="1886878"/>
                  <a:pt x="36759" y="1860208"/>
                </a:cubicBezTo>
                <a:cubicBezTo>
                  <a:pt x="29774" y="1833538"/>
                  <a:pt x="10089" y="1820203"/>
                  <a:pt x="3104" y="1793533"/>
                </a:cubicBezTo>
                <a:cubicBezTo>
                  <a:pt x="-3881" y="1766863"/>
                  <a:pt x="3104" y="1752893"/>
                  <a:pt x="3104" y="1726223"/>
                </a:cubicBezTo>
                <a:cubicBezTo>
                  <a:pt x="3104" y="1699553"/>
                  <a:pt x="3104" y="1686218"/>
                  <a:pt x="3104" y="1659548"/>
                </a:cubicBezTo>
                <a:cubicBezTo>
                  <a:pt x="3104" y="1632878"/>
                  <a:pt x="3104" y="1622718"/>
                  <a:pt x="3104" y="1592238"/>
                </a:cubicBezTo>
                <a:cubicBezTo>
                  <a:pt x="3104" y="1561758"/>
                  <a:pt x="3104" y="1538263"/>
                  <a:pt x="3104" y="1508418"/>
                </a:cubicBezTo>
                <a:cubicBezTo>
                  <a:pt x="3104" y="1478573"/>
                  <a:pt x="3104" y="1468413"/>
                  <a:pt x="3104" y="1441743"/>
                </a:cubicBezTo>
                <a:cubicBezTo>
                  <a:pt x="3104" y="1415073"/>
                  <a:pt x="3104" y="1401103"/>
                  <a:pt x="3104" y="1374433"/>
                </a:cubicBezTo>
                <a:cubicBezTo>
                  <a:pt x="3104" y="1347763"/>
                  <a:pt x="3104" y="1334428"/>
                  <a:pt x="3104" y="1307758"/>
                </a:cubicBezTo>
                <a:cubicBezTo>
                  <a:pt x="3104" y="1281088"/>
                  <a:pt x="3104" y="1267118"/>
                  <a:pt x="3104" y="1240448"/>
                </a:cubicBezTo>
                <a:cubicBezTo>
                  <a:pt x="3104" y="1213778"/>
                  <a:pt x="-71" y="1200443"/>
                  <a:pt x="3104" y="1173773"/>
                </a:cubicBezTo>
                <a:cubicBezTo>
                  <a:pt x="6279" y="1147103"/>
                  <a:pt x="16439" y="1133133"/>
                  <a:pt x="19614" y="1106463"/>
                </a:cubicBezTo>
                <a:cubicBezTo>
                  <a:pt x="22789" y="1079793"/>
                  <a:pt x="19614" y="1066458"/>
                  <a:pt x="19614" y="1039788"/>
                </a:cubicBezTo>
                <a:cubicBezTo>
                  <a:pt x="19614" y="1013118"/>
                  <a:pt x="16439" y="999148"/>
                  <a:pt x="19614" y="972478"/>
                </a:cubicBezTo>
                <a:cubicBezTo>
                  <a:pt x="22789" y="945808"/>
                  <a:pt x="26599" y="932473"/>
                  <a:pt x="36759" y="905803"/>
                </a:cubicBezTo>
                <a:cubicBezTo>
                  <a:pt x="46919" y="879133"/>
                  <a:pt x="63429" y="865163"/>
                  <a:pt x="69779" y="838493"/>
                </a:cubicBezTo>
                <a:cubicBezTo>
                  <a:pt x="76129" y="811823"/>
                  <a:pt x="69779" y="798488"/>
                  <a:pt x="69779" y="771818"/>
                </a:cubicBezTo>
                <a:cubicBezTo>
                  <a:pt x="69779" y="745148"/>
                  <a:pt x="62794" y="731178"/>
                  <a:pt x="69779" y="704508"/>
                </a:cubicBezTo>
                <a:cubicBezTo>
                  <a:pt x="76764" y="677838"/>
                  <a:pt x="96449" y="664503"/>
                  <a:pt x="103434" y="637833"/>
                </a:cubicBezTo>
                <a:cubicBezTo>
                  <a:pt x="110419" y="611163"/>
                  <a:pt x="103434" y="597193"/>
                  <a:pt x="103434" y="570523"/>
                </a:cubicBezTo>
                <a:cubicBezTo>
                  <a:pt x="103434" y="543853"/>
                  <a:pt x="100259" y="530518"/>
                  <a:pt x="103434" y="503848"/>
                </a:cubicBezTo>
                <a:cubicBezTo>
                  <a:pt x="106609" y="477178"/>
                  <a:pt x="112959" y="463208"/>
                  <a:pt x="119944" y="436538"/>
                </a:cubicBezTo>
                <a:cubicBezTo>
                  <a:pt x="126929" y="409868"/>
                  <a:pt x="133914" y="396533"/>
                  <a:pt x="137089" y="369863"/>
                </a:cubicBezTo>
                <a:cubicBezTo>
                  <a:pt x="140264" y="343193"/>
                  <a:pt x="133914" y="333033"/>
                  <a:pt x="137089" y="302553"/>
                </a:cubicBezTo>
                <a:cubicBezTo>
                  <a:pt x="140264" y="272073"/>
                  <a:pt x="150424" y="248578"/>
                  <a:pt x="153599" y="218733"/>
                </a:cubicBezTo>
                <a:cubicBezTo>
                  <a:pt x="156774" y="188888"/>
                  <a:pt x="146614" y="178728"/>
                  <a:pt x="153599" y="152058"/>
                </a:cubicBezTo>
                <a:cubicBezTo>
                  <a:pt x="160584" y="125388"/>
                  <a:pt x="173919" y="111418"/>
                  <a:pt x="187254" y="84748"/>
                </a:cubicBezTo>
                <a:cubicBezTo>
                  <a:pt x="200589" y="58078"/>
                  <a:pt x="200589" y="34583"/>
                  <a:pt x="220909" y="18073"/>
                </a:cubicBezTo>
                <a:cubicBezTo>
                  <a:pt x="241229" y="1563"/>
                  <a:pt x="260914" y="4738"/>
                  <a:pt x="287584" y="1563"/>
                </a:cubicBezTo>
                <a:cubicBezTo>
                  <a:pt x="314254" y="-1612"/>
                  <a:pt x="342829" y="928"/>
                  <a:pt x="354894" y="1563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任意多边形 4">
            <a:extLst>
              <a:ext uri="{FF2B5EF4-FFF2-40B4-BE49-F238E27FC236}">
                <a16:creationId xmlns:a16="http://schemas.microsoft.com/office/drawing/2014/main" id="{DE6EF6FA-06FA-469E-939C-6FB71DBB65EF}"/>
              </a:ext>
            </a:extLst>
          </p:cNvPr>
          <p:cNvSpPr/>
          <p:nvPr/>
        </p:nvSpPr>
        <p:spPr>
          <a:xfrm>
            <a:off x="1494836" y="2051459"/>
            <a:ext cx="4514078" cy="3335655"/>
          </a:xfrm>
          <a:custGeom>
            <a:avLst/>
            <a:gdLst>
              <a:gd name="connisteX0" fmla="*/ 371404 w 4107250"/>
              <a:gd name="connsiteY0" fmla="*/ 18073 h 2849679"/>
              <a:gd name="connisteX1" fmla="*/ 455224 w 4107250"/>
              <a:gd name="connsiteY1" fmla="*/ 34583 h 2849679"/>
              <a:gd name="connisteX2" fmla="*/ 521899 w 4107250"/>
              <a:gd name="connsiteY2" fmla="*/ 68238 h 2849679"/>
              <a:gd name="connisteX3" fmla="*/ 605719 w 4107250"/>
              <a:gd name="connsiteY3" fmla="*/ 101893 h 2849679"/>
              <a:gd name="connisteX4" fmla="*/ 706049 w 4107250"/>
              <a:gd name="connsiteY4" fmla="*/ 135548 h 2849679"/>
              <a:gd name="connisteX5" fmla="*/ 773359 w 4107250"/>
              <a:gd name="connsiteY5" fmla="*/ 135548 h 2849679"/>
              <a:gd name="connisteX6" fmla="*/ 857179 w 4107250"/>
              <a:gd name="connsiteY6" fmla="*/ 152058 h 2849679"/>
              <a:gd name="connisteX7" fmla="*/ 940999 w 4107250"/>
              <a:gd name="connsiteY7" fmla="*/ 152058 h 2849679"/>
              <a:gd name="connisteX8" fmla="*/ 1007674 w 4107250"/>
              <a:gd name="connsiteY8" fmla="*/ 152058 h 2849679"/>
              <a:gd name="connisteX9" fmla="*/ 1074984 w 4107250"/>
              <a:gd name="connsiteY9" fmla="*/ 152058 h 2849679"/>
              <a:gd name="connisteX10" fmla="*/ 1141659 w 4107250"/>
              <a:gd name="connsiteY10" fmla="*/ 152058 h 2849679"/>
              <a:gd name="connisteX11" fmla="*/ 1208969 w 4107250"/>
              <a:gd name="connsiteY11" fmla="*/ 152058 h 2849679"/>
              <a:gd name="connisteX12" fmla="*/ 1275644 w 4107250"/>
              <a:gd name="connsiteY12" fmla="*/ 152058 h 2849679"/>
              <a:gd name="connisteX13" fmla="*/ 1375974 w 4107250"/>
              <a:gd name="connsiteY13" fmla="*/ 152058 h 2849679"/>
              <a:gd name="connisteX14" fmla="*/ 1443284 w 4107250"/>
              <a:gd name="connsiteY14" fmla="*/ 152058 h 2849679"/>
              <a:gd name="connisteX15" fmla="*/ 1527104 w 4107250"/>
              <a:gd name="connsiteY15" fmla="*/ 135548 h 2849679"/>
              <a:gd name="connisteX16" fmla="*/ 1593779 w 4107250"/>
              <a:gd name="connsiteY16" fmla="*/ 118403 h 2849679"/>
              <a:gd name="connisteX17" fmla="*/ 1661089 w 4107250"/>
              <a:gd name="connsiteY17" fmla="*/ 118403 h 2849679"/>
              <a:gd name="connisteX18" fmla="*/ 1727764 w 4107250"/>
              <a:gd name="connsiteY18" fmla="*/ 84748 h 2849679"/>
              <a:gd name="connisteX19" fmla="*/ 1811584 w 4107250"/>
              <a:gd name="connsiteY19" fmla="*/ 84748 h 2849679"/>
              <a:gd name="connisteX20" fmla="*/ 1895404 w 4107250"/>
              <a:gd name="connsiteY20" fmla="*/ 68238 h 2849679"/>
              <a:gd name="connisteX21" fmla="*/ 1995734 w 4107250"/>
              <a:gd name="connsiteY21" fmla="*/ 51728 h 2849679"/>
              <a:gd name="connisteX22" fmla="*/ 2079554 w 4107250"/>
              <a:gd name="connsiteY22" fmla="*/ 18073 h 2849679"/>
              <a:gd name="connisteX23" fmla="*/ 2146864 w 4107250"/>
              <a:gd name="connsiteY23" fmla="*/ 1563 h 2849679"/>
              <a:gd name="connisteX24" fmla="*/ 2213539 w 4107250"/>
              <a:gd name="connsiteY24" fmla="*/ 1563 h 2849679"/>
              <a:gd name="connisteX25" fmla="*/ 2280849 w 4107250"/>
              <a:gd name="connsiteY25" fmla="*/ 1563 h 2849679"/>
              <a:gd name="connisteX26" fmla="*/ 2364034 w 4107250"/>
              <a:gd name="connsiteY26" fmla="*/ 1563 h 2849679"/>
              <a:gd name="connisteX27" fmla="*/ 2431344 w 4107250"/>
              <a:gd name="connsiteY27" fmla="*/ 1563 h 2849679"/>
              <a:gd name="connisteX28" fmla="*/ 2498019 w 4107250"/>
              <a:gd name="connsiteY28" fmla="*/ 1563 h 2849679"/>
              <a:gd name="connisteX29" fmla="*/ 2581839 w 4107250"/>
              <a:gd name="connsiteY29" fmla="*/ 1563 h 2849679"/>
              <a:gd name="connisteX30" fmla="*/ 2649149 w 4107250"/>
              <a:gd name="connsiteY30" fmla="*/ 1563 h 2849679"/>
              <a:gd name="connisteX31" fmla="*/ 2715824 w 4107250"/>
              <a:gd name="connsiteY31" fmla="*/ 1563 h 2849679"/>
              <a:gd name="connisteX32" fmla="*/ 2799644 w 4107250"/>
              <a:gd name="connsiteY32" fmla="*/ 1563 h 2849679"/>
              <a:gd name="connisteX33" fmla="*/ 2866954 w 4107250"/>
              <a:gd name="connsiteY33" fmla="*/ 1563 h 2849679"/>
              <a:gd name="connisteX34" fmla="*/ 2967284 w 4107250"/>
              <a:gd name="connsiteY34" fmla="*/ 1563 h 2849679"/>
              <a:gd name="connisteX35" fmla="*/ 3051104 w 4107250"/>
              <a:gd name="connsiteY35" fmla="*/ 1563 h 2849679"/>
              <a:gd name="connisteX36" fmla="*/ 3117779 w 4107250"/>
              <a:gd name="connsiteY36" fmla="*/ 1563 h 2849679"/>
              <a:gd name="connisteX37" fmla="*/ 3201599 w 4107250"/>
              <a:gd name="connsiteY37" fmla="*/ 1563 h 2849679"/>
              <a:gd name="connisteX38" fmla="*/ 3268909 w 4107250"/>
              <a:gd name="connsiteY38" fmla="*/ 1563 h 2849679"/>
              <a:gd name="connisteX39" fmla="*/ 3335584 w 4107250"/>
              <a:gd name="connsiteY39" fmla="*/ 1563 h 2849679"/>
              <a:gd name="connisteX40" fmla="*/ 3402894 w 4107250"/>
              <a:gd name="connsiteY40" fmla="*/ 1563 h 2849679"/>
              <a:gd name="connisteX41" fmla="*/ 3486079 w 4107250"/>
              <a:gd name="connsiteY41" fmla="*/ 1563 h 2849679"/>
              <a:gd name="connisteX42" fmla="*/ 3569899 w 4107250"/>
              <a:gd name="connsiteY42" fmla="*/ 18073 h 2849679"/>
              <a:gd name="connisteX43" fmla="*/ 3637209 w 4107250"/>
              <a:gd name="connsiteY43" fmla="*/ 18073 h 2849679"/>
              <a:gd name="connisteX44" fmla="*/ 3703884 w 4107250"/>
              <a:gd name="connsiteY44" fmla="*/ 51728 h 2849679"/>
              <a:gd name="connisteX45" fmla="*/ 3787704 w 4107250"/>
              <a:gd name="connsiteY45" fmla="*/ 84748 h 2849679"/>
              <a:gd name="connisteX46" fmla="*/ 3871524 w 4107250"/>
              <a:gd name="connsiteY46" fmla="*/ 135548 h 2849679"/>
              <a:gd name="connisteX47" fmla="*/ 3938834 w 4107250"/>
              <a:gd name="connsiteY47" fmla="*/ 202223 h 2849679"/>
              <a:gd name="connisteX48" fmla="*/ 4005509 w 4107250"/>
              <a:gd name="connsiteY48" fmla="*/ 286043 h 2849679"/>
              <a:gd name="connisteX49" fmla="*/ 4055674 w 4107250"/>
              <a:gd name="connsiteY49" fmla="*/ 352718 h 2849679"/>
              <a:gd name="connisteX50" fmla="*/ 4072819 w 4107250"/>
              <a:gd name="connsiteY50" fmla="*/ 420028 h 2849679"/>
              <a:gd name="connisteX51" fmla="*/ 4089329 w 4107250"/>
              <a:gd name="connsiteY51" fmla="*/ 486703 h 2849679"/>
              <a:gd name="connisteX52" fmla="*/ 4105839 w 4107250"/>
              <a:gd name="connsiteY52" fmla="*/ 554013 h 2849679"/>
              <a:gd name="connisteX53" fmla="*/ 4105839 w 4107250"/>
              <a:gd name="connsiteY53" fmla="*/ 620688 h 2849679"/>
              <a:gd name="connisteX54" fmla="*/ 4105839 w 4107250"/>
              <a:gd name="connsiteY54" fmla="*/ 687998 h 2849679"/>
              <a:gd name="connisteX55" fmla="*/ 4105839 w 4107250"/>
              <a:gd name="connsiteY55" fmla="*/ 754673 h 2849679"/>
              <a:gd name="connisteX56" fmla="*/ 4105839 w 4107250"/>
              <a:gd name="connsiteY56" fmla="*/ 821983 h 2849679"/>
              <a:gd name="connisteX57" fmla="*/ 4105839 w 4107250"/>
              <a:gd name="connsiteY57" fmla="*/ 888658 h 2849679"/>
              <a:gd name="connisteX58" fmla="*/ 4105839 w 4107250"/>
              <a:gd name="connsiteY58" fmla="*/ 955968 h 2849679"/>
              <a:gd name="connisteX59" fmla="*/ 4089329 w 4107250"/>
              <a:gd name="connsiteY59" fmla="*/ 1039788 h 2849679"/>
              <a:gd name="connisteX60" fmla="*/ 4072819 w 4107250"/>
              <a:gd name="connsiteY60" fmla="*/ 1106463 h 2849679"/>
              <a:gd name="connisteX61" fmla="*/ 4072819 w 4107250"/>
              <a:gd name="connsiteY61" fmla="*/ 1173773 h 2849679"/>
              <a:gd name="connisteX62" fmla="*/ 4055674 w 4107250"/>
              <a:gd name="connsiteY62" fmla="*/ 1240448 h 2849679"/>
              <a:gd name="connisteX63" fmla="*/ 4055674 w 4107250"/>
              <a:gd name="connsiteY63" fmla="*/ 1307758 h 2849679"/>
              <a:gd name="connisteX64" fmla="*/ 4039164 w 4107250"/>
              <a:gd name="connsiteY64" fmla="*/ 1374433 h 2849679"/>
              <a:gd name="connisteX65" fmla="*/ 4039164 w 4107250"/>
              <a:gd name="connsiteY65" fmla="*/ 1458253 h 2849679"/>
              <a:gd name="connisteX66" fmla="*/ 4022019 w 4107250"/>
              <a:gd name="connsiteY66" fmla="*/ 1525563 h 2849679"/>
              <a:gd name="connisteX67" fmla="*/ 4005509 w 4107250"/>
              <a:gd name="connsiteY67" fmla="*/ 1592238 h 2849679"/>
              <a:gd name="connisteX68" fmla="*/ 4005509 w 4107250"/>
              <a:gd name="connsiteY68" fmla="*/ 1676058 h 2849679"/>
              <a:gd name="connisteX69" fmla="*/ 4005509 w 4107250"/>
              <a:gd name="connsiteY69" fmla="*/ 1759878 h 2849679"/>
              <a:gd name="connisteX70" fmla="*/ 4005509 w 4107250"/>
              <a:gd name="connsiteY70" fmla="*/ 1826553 h 2849679"/>
              <a:gd name="connisteX71" fmla="*/ 4005509 w 4107250"/>
              <a:gd name="connsiteY71" fmla="*/ 1893863 h 2849679"/>
              <a:gd name="connisteX72" fmla="*/ 4005509 w 4107250"/>
              <a:gd name="connsiteY72" fmla="*/ 1977683 h 2849679"/>
              <a:gd name="connisteX73" fmla="*/ 4005509 w 4107250"/>
              <a:gd name="connsiteY73" fmla="*/ 2044358 h 2849679"/>
              <a:gd name="connisteX74" fmla="*/ 4005509 w 4107250"/>
              <a:gd name="connsiteY74" fmla="*/ 2128178 h 2849679"/>
              <a:gd name="connisteX75" fmla="*/ 4005509 w 4107250"/>
              <a:gd name="connsiteY75" fmla="*/ 2194853 h 2849679"/>
              <a:gd name="connisteX76" fmla="*/ 4005509 w 4107250"/>
              <a:gd name="connsiteY76" fmla="*/ 2262163 h 2849679"/>
              <a:gd name="connisteX77" fmla="*/ 4022019 w 4107250"/>
              <a:gd name="connsiteY77" fmla="*/ 2328838 h 2849679"/>
              <a:gd name="connisteX78" fmla="*/ 4022019 w 4107250"/>
              <a:gd name="connsiteY78" fmla="*/ 2396148 h 2849679"/>
              <a:gd name="connisteX79" fmla="*/ 4022019 w 4107250"/>
              <a:gd name="connsiteY79" fmla="*/ 2462823 h 2849679"/>
              <a:gd name="connisteX80" fmla="*/ 4022019 w 4107250"/>
              <a:gd name="connsiteY80" fmla="*/ 2530133 h 2849679"/>
              <a:gd name="connisteX81" fmla="*/ 4022019 w 4107250"/>
              <a:gd name="connsiteY81" fmla="*/ 2596808 h 2849679"/>
              <a:gd name="connisteX82" fmla="*/ 4022019 w 4107250"/>
              <a:gd name="connsiteY82" fmla="*/ 2664118 h 2849679"/>
              <a:gd name="connisteX83" fmla="*/ 3955344 w 4107250"/>
              <a:gd name="connsiteY83" fmla="*/ 2714283 h 2849679"/>
              <a:gd name="connisteX84" fmla="*/ 3888034 w 4107250"/>
              <a:gd name="connsiteY84" fmla="*/ 2747938 h 2849679"/>
              <a:gd name="connisteX85" fmla="*/ 3821359 w 4107250"/>
              <a:gd name="connsiteY85" fmla="*/ 2747938 h 2849679"/>
              <a:gd name="connisteX86" fmla="*/ 3754049 w 4107250"/>
              <a:gd name="connsiteY86" fmla="*/ 2781593 h 2849679"/>
              <a:gd name="connisteX87" fmla="*/ 3687374 w 4107250"/>
              <a:gd name="connsiteY87" fmla="*/ 2798103 h 2849679"/>
              <a:gd name="connisteX88" fmla="*/ 3620064 w 4107250"/>
              <a:gd name="connsiteY88" fmla="*/ 2814613 h 2849679"/>
              <a:gd name="connisteX89" fmla="*/ 3553389 w 4107250"/>
              <a:gd name="connsiteY89" fmla="*/ 2831758 h 2849679"/>
              <a:gd name="connisteX90" fmla="*/ 3486079 w 4107250"/>
              <a:gd name="connsiteY90" fmla="*/ 2848268 h 2849679"/>
              <a:gd name="connisteX91" fmla="*/ 3402894 w 4107250"/>
              <a:gd name="connsiteY91" fmla="*/ 2848268 h 2849679"/>
              <a:gd name="connisteX92" fmla="*/ 3335584 w 4107250"/>
              <a:gd name="connsiteY92" fmla="*/ 2848268 h 2849679"/>
              <a:gd name="connisteX93" fmla="*/ 3251764 w 4107250"/>
              <a:gd name="connsiteY93" fmla="*/ 2848268 h 2849679"/>
              <a:gd name="connisteX94" fmla="*/ 3185089 w 4107250"/>
              <a:gd name="connsiteY94" fmla="*/ 2848268 h 2849679"/>
              <a:gd name="connisteX95" fmla="*/ 3101269 w 4107250"/>
              <a:gd name="connsiteY95" fmla="*/ 2848268 h 2849679"/>
              <a:gd name="connisteX96" fmla="*/ 3017449 w 4107250"/>
              <a:gd name="connsiteY96" fmla="*/ 2848268 h 2849679"/>
              <a:gd name="connisteX97" fmla="*/ 2933629 w 4107250"/>
              <a:gd name="connsiteY97" fmla="*/ 2848268 h 2849679"/>
              <a:gd name="connisteX98" fmla="*/ 2866954 w 4107250"/>
              <a:gd name="connsiteY98" fmla="*/ 2848268 h 2849679"/>
              <a:gd name="connisteX99" fmla="*/ 2799644 w 4107250"/>
              <a:gd name="connsiteY99" fmla="*/ 2848268 h 2849679"/>
              <a:gd name="connisteX100" fmla="*/ 2715824 w 4107250"/>
              <a:gd name="connsiteY100" fmla="*/ 2848268 h 2849679"/>
              <a:gd name="connisteX101" fmla="*/ 2649149 w 4107250"/>
              <a:gd name="connsiteY101" fmla="*/ 2848268 h 2849679"/>
              <a:gd name="connisteX102" fmla="*/ 2548819 w 4107250"/>
              <a:gd name="connsiteY102" fmla="*/ 2848268 h 2849679"/>
              <a:gd name="connisteX103" fmla="*/ 2464999 w 4107250"/>
              <a:gd name="connsiteY103" fmla="*/ 2848268 h 2849679"/>
              <a:gd name="connisteX104" fmla="*/ 2397689 w 4107250"/>
              <a:gd name="connsiteY104" fmla="*/ 2848268 h 2849679"/>
              <a:gd name="connisteX105" fmla="*/ 2331014 w 4107250"/>
              <a:gd name="connsiteY105" fmla="*/ 2848268 h 2849679"/>
              <a:gd name="connisteX106" fmla="*/ 2263704 w 4107250"/>
              <a:gd name="connsiteY106" fmla="*/ 2848268 h 2849679"/>
              <a:gd name="connisteX107" fmla="*/ 2197029 w 4107250"/>
              <a:gd name="connsiteY107" fmla="*/ 2848268 h 2849679"/>
              <a:gd name="connisteX108" fmla="*/ 2096064 w 4107250"/>
              <a:gd name="connsiteY108" fmla="*/ 2848268 h 2849679"/>
              <a:gd name="connisteX109" fmla="*/ 2029389 w 4107250"/>
              <a:gd name="connsiteY109" fmla="*/ 2848268 h 2849679"/>
              <a:gd name="connisteX110" fmla="*/ 1945569 w 4107250"/>
              <a:gd name="connsiteY110" fmla="*/ 2848268 h 2849679"/>
              <a:gd name="connisteX111" fmla="*/ 1861749 w 4107250"/>
              <a:gd name="connsiteY111" fmla="*/ 2848268 h 2849679"/>
              <a:gd name="connisteX112" fmla="*/ 1795074 w 4107250"/>
              <a:gd name="connsiteY112" fmla="*/ 2848268 h 2849679"/>
              <a:gd name="connisteX113" fmla="*/ 1711254 w 4107250"/>
              <a:gd name="connsiteY113" fmla="*/ 2848268 h 2849679"/>
              <a:gd name="connisteX114" fmla="*/ 1610924 w 4107250"/>
              <a:gd name="connsiteY114" fmla="*/ 2848268 h 2849679"/>
              <a:gd name="connisteX115" fmla="*/ 1543614 w 4107250"/>
              <a:gd name="connsiteY115" fmla="*/ 2848268 h 2849679"/>
              <a:gd name="connisteX116" fmla="*/ 1459794 w 4107250"/>
              <a:gd name="connsiteY116" fmla="*/ 2848268 h 2849679"/>
              <a:gd name="connisteX117" fmla="*/ 1393119 w 4107250"/>
              <a:gd name="connsiteY117" fmla="*/ 2848268 h 2849679"/>
              <a:gd name="connisteX118" fmla="*/ 1325809 w 4107250"/>
              <a:gd name="connsiteY118" fmla="*/ 2848268 h 2849679"/>
              <a:gd name="connisteX119" fmla="*/ 1259134 w 4107250"/>
              <a:gd name="connsiteY119" fmla="*/ 2848268 h 2849679"/>
              <a:gd name="connisteX120" fmla="*/ 1175314 w 4107250"/>
              <a:gd name="connsiteY120" fmla="*/ 2848268 h 2849679"/>
              <a:gd name="connisteX121" fmla="*/ 1091494 w 4107250"/>
              <a:gd name="connsiteY121" fmla="*/ 2848268 h 2849679"/>
              <a:gd name="connisteX122" fmla="*/ 991164 w 4107250"/>
              <a:gd name="connsiteY122" fmla="*/ 2848268 h 2849679"/>
              <a:gd name="connisteX123" fmla="*/ 923854 w 4107250"/>
              <a:gd name="connsiteY123" fmla="*/ 2848268 h 2849679"/>
              <a:gd name="connisteX124" fmla="*/ 857179 w 4107250"/>
              <a:gd name="connsiteY124" fmla="*/ 2848268 h 2849679"/>
              <a:gd name="connisteX125" fmla="*/ 773359 w 4107250"/>
              <a:gd name="connsiteY125" fmla="*/ 2848268 h 2849679"/>
              <a:gd name="connisteX126" fmla="*/ 673029 w 4107250"/>
              <a:gd name="connsiteY126" fmla="*/ 2848268 h 2849679"/>
              <a:gd name="connisteX127" fmla="*/ 589209 w 4107250"/>
              <a:gd name="connsiteY127" fmla="*/ 2831758 h 2849679"/>
              <a:gd name="connisteX128" fmla="*/ 521899 w 4107250"/>
              <a:gd name="connsiteY128" fmla="*/ 2831758 h 2849679"/>
              <a:gd name="connisteX129" fmla="*/ 455224 w 4107250"/>
              <a:gd name="connsiteY129" fmla="*/ 2814613 h 2849679"/>
              <a:gd name="connisteX130" fmla="*/ 387914 w 4107250"/>
              <a:gd name="connsiteY130" fmla="*/ 2814613 h 2849679"/>
              <a:gd name="connisteX131" fmla="*/ 321239 w 4107250"/>
              <a:gd name="connsiteY131" fmla="*/ 2781593 h 2849679"/>
              <a:gd name="connisteX132" fmla="*/ 253929 w 4107250"/>
              <a:gd name="connsiteY132" fmla="*/ 2747938 h 2849679"/>
              <a:gd name="connisteX133" fmla="*/ 187254 w 4107250"/>
              <a:gd name="connsiteY133" fmla="*/ 2714283 h 2849679"/>
              <a:gd name="connisteX134" fmla="*/ 119944 w 4107250"/>
              <a:gd name="connsiteY134" fmla="*/ 2680628 h 2849679"/>
              <a:gd name="connisteX135" fmla="*/ 103434 w 4107250"/>
              <a:gd name="connsiteY135" fmla="*/ 2613953 h 2849679"/>
              <a:gd name="connisteX136" fmla="*/ 86924 w 4107250"/>
              <a:gd name="connsiteY136" fmla="*/ 2546643 h 2849679"/>
              <a:gd name="connisteX137" fmla="*/ 69779 w 4107250"/>
              <a:gd name="connsiteY137" fmla="*/ 2479968 h 2849679"/>
              <a:gd name="connisteX138" fmla="*/ 36759 w 4107250"/>
              <a:gd name="connsiteY138" fmla="*/ 2412658 h 2849679"/>
              <a:gd name="connisteX139" fmla="*/ 36759 w 4107250"/>
              <a:gd name="connsiteY139" fmla="*/ 2345983 h 2849679"/>
              <a:gd name="connisteX140" fmla="*/ 36759 w 4107250"/>
              <a:gd name="connsiteY140" fmla="*/ 2278673 h 2849679"/>
              <a:gd name="connisteX141" fmla="*/ 36759 w 4107250"/>
              <a:gd name="connsiteY141" fmla="*/ 2211998 h 2849679"/>
              <a:gd name="connisteX142" fmla="*/ 36759 w 4107250"/>
              <a:gd name="connsiteY142" fmla="*/ 2144688 h 2849679"/>
              <a:gd name="connisteX143" fmla="*/ 36759 w 4107250"/>
              <a:gd name="connsiteY143" fmla="*/ 2078013 h 2849679"/>
              <a:gd name="connisteX144" fmla="*/ 36759 w 4107250"/>
              <a:gd name="connsiteY144" fmla="*/ 2010703 h 2849679"/>
              <a:gd name="connisteX145" fmla="*/ 36759 w 4107250"/>
              <a:gd name="connsiteY145" fmla="*/ 1926883 h 2849679"/>
              <a:gd name="connisteX146" fmla="*/ 36759 w 4107250"/>
              <a:gd name="connsiteY146" fmla="*/ 1860208 h 2849679"/>
              <a:gd name="connisteX147" fmla="*/ 3104 w 4107250"/>
              <a:gd name="connsiteY147" fmla="*/ 1793533 h 2849679"/>
              <a:gd name="connisteX148" fmla="*/ 3104 w 4107250"/>
              <a:gd name="connsiteY148" fmla="*/ 1726223 h 2849679"/>
              <a:gd name="connisteX149" fmla="*/ 3104 w 4107250"/>
              <a:gd name="connsiteY149" fmla="*/ 1659548 h 2849679"/>
              <a:gd name="connisteX150" fmla="*/ 3104 w 4107250"/>
              <a:gd name="connsiteY150" fmla="*/ 1592238 h 2849679"/>
              <a:gd name="connisteX151" fmla="*/ 3104 w 4107250"/>
              <a:gd name="connsiteY151" fmla="*/ 1508418 h 2849679"/>
              <a:gd name="connisteX152" fmla="*/ 3104 w 4107250"/>
              <a:gd name="connsiteY152" fmla="*/ 1441743 h 2849679"/>
              <a:gd name="connisteX153" fmla="*/ 3104 w 4107250"/>
              <a:gd name="connsiteY153" fmla="*/ 1374433 h 2849679"/>
              <a:gd name="connisteX154" fmla="*/ 3104 w 4107250"/>
              <a:gd name="connsiteY154" fmla="*/ 1307758 h 2849679"/>
              <a:gd name="connisteX155" fmla="*/ 3104 w 4107250"/>
              <a:gd name="connsiteY155" fmla="*/ 1240448 h 2849679"/>
              <a:gd name="connisteX156" fmla="*/ 3104 w 4107250"/>
              <a:gd name="connsiteY156" fmla="*/ 1173773 h 2849679"/>
              <a:gd name="connisteX157" fmla="*/ 19614 w 4107250"/>
              <a:gd name="connsiteY157" fmla="*/ 1106463 h 2849679"/>
              <a:gd name="connisteX158" fmla="*/ 19614 w 4107250"/>
              <a:gd name="connsiteY158" fmla="*/ 1039788 h 2849679"/>
              <a:gd name="connisteX159" fmla="*/ 19614 w 4107250"/>
              <a:gd name="connsiteY159" fmla="*/ 972478 h 2849679"/>
              <a:gd name="connisteX160" fmla="*/ 36759 w 4107250"/>
              <a:gd name="connsiteY160" fmla="*/ 905803 h 2849679"/>
              <a:gd name="connisteX161" fmla="*/ 69779 w 4107250"/>
              <a:gd name="connsiteY161" fmla="*/ 838493 h 2849679"/>
              <a:gd name="connisteX162" fmla="*/ 69779 w 4107250"/>
              <a:gd name="connsiteY162" fmla="*/ 771818 h 2849679"/>
              <a:gd name="connisteX163" fmla="*/ 69779 w 4107250"/>
              <a:gd name="connsiteY163" fmla="*/ 704508 h 2849679"/>
              <a:gd name="connisteX164" fmla="*/ 103434 w 4107250"/>
              <a:gd name="connsiteY164" fmla="*/ 637833 h 2849679"/>
              <a:gd name="connisteX165" fmla="*/ 103434 w 4107250"/>
              <a:gd name="connsiteY165" fmla="*/ 570523 h 2849679"/>
              <a:gd name="connisteX166" fmla="*/ 103434 w 4107250"/>
              <a:gd name="connsiteY166" fmla="*/ 503848 h 2849679"/>
              <a:gd name="connisteX167" fmla="*/ 119944 w 4107250"/>
              <a:gd name="connsiteY167" fmla="*/ 436538 h 2849679"/>
              <a:gd name="connisteX168" fmla="*/ 137089 w 4107250"/>
              <a:gd name="connsiteY168" fmla="*/ 369863 h 2849679"/>
              <a:gd name="connisteX169" fmla="*/ 137089 w 4107250"/>
              <a:gd name="connsiteY169" fmla="*/ 302553 h 2849679"/>
              <a:gd name="connisteX170" fmla="*/ 153599 w 4107250"/>
              <a:gd name="connsiteY170" fmla="*/ 218733 h 2849679"/>
              <a:gd name="connisteX171" fmla="*/ 153599 w 4107250"/>
              <a:gd name="connsiteY171" fmla="*/ 152058 h 2849679"/>
              <a:gd name="connisteX172" fmla="*/ 187254 w 4107250"/>
              <a:gd name="connsiteY172" fmla="*/ 84748 h 2849679"/>
              <a:gd name="connisteX173" fmla="*/ 220909 w 4107250"/>
              <a:gd name="connsiteY173" fmla="*/ 18073 h 2849679"/>
              <a:gd name="connisteX174" fmla="*/ 287584 w 4107250"/>
              <a:gd name="connsiteY174" fmla="*/ 1563 h 2849679"/>
              <a:gd name="connisteX175" fmla="*/ 354894 w 4107250"/>
              <a:gd name="connsiteY175" fmla="*/ 1563 h 284967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  <a:cxn ang="0">
                <a:pos x="connisteX85" y="connsiteY85"/>
              </a:cxn>
              <a:cxn ang="0">
                <a:pos x="connisteX86" y="connsiteY86"/>
              </a:cxn>
              <a:cxn ang="0">
                <a:pos x="connisteX87" y="connsiteY87"/>
              </a:cxn>
              <a:cxn ang="0">
                <a:pos x="connisteX88" y="connsiteY88"/>
              </a:cxn>
              <a:cxn ang="0">
                <a:pos x="connisteX89" y="connsiteY89"/>
              </a:cxn>
              <a:cxn ang="0">
                <a:pos x="connisteX90" y="connsiteY90"/>
              </a:cxn>
              <a:cxn ang="0">
                <a:pos x="connisteX91" y="connsiteY91"/>
              </a:cxn>
              <a:cxn ang="0">
                <a:pos x="connisteX92" y="connsiteY92"/>
              </a:cxn>
              <a:cxn ang="0">
                <a:pos x="connisteX93" y="connsiteY93"/>
              </a:cxn>
              <a:cxn ang="0">
                <a:pos x="connisteX94" y="connsiteY94"/>
              </a:cxn>
              <a:cxn ang="0">
                <a:pos x="connisteX95" y="connsiteY95"/>
              </a:cxn>
              <a:cxn ang="0">
                <a:pos x="connisteX96" y="connsiteY96"/>
              </a:cxn>
              <a:cxn ang="0">
                <a:pos x="connisteX97" y="connsiteY97"/>
              </a:cxn>
              <a:cxn ang="0">
                <a:pos x="connisteX98" y="connsiteY98"/>
              </a:cxn>
              <a:cxn ang="0">
                <a:pos x="connisteX99" y="connsiteY99"/>
              </a:cxn>
              <a:cxn ang="0">
                <a:pos x="connisteX100" y="connsiteY100"/>
              </a:cxn>
              <a:cxn ang="0">
                <a:pos x="connisteX101" y="connsiteY101"/>
              </a:cxn>
              <a:cxn ang="0">
                <a:pos x="connisteX102" y="connsiteY102"/>
              </a:cxn>
              <a:cxn ang="0">
                <a:pos x="connisteX103" y="connsiteY103"/>
              </a:cxn>
              <a:cxn ang="0">
                <a:pos x="connisteX104" y="connsiteY104"/>
              </a:cxn>
              <a:cxn ang="0">
                <a:pos x="connisteX105" y="connsiteY105"/>
              </a:cxn>
              <a:cxn ang="0">
                <a:pos x="connisteX106" y="connsiteY106"/>
              </a:cxn>
              <a:cxn ang="0">
                <a:pos x="connisteX107" y="connsiteY107"/>
              </a:cxn>
              <a:cxn ang="0">
                <a:pos x="connisteX108" y="connsiteY108"/>
              </a:cxn>
              <a:cxn ang="0">
                <a:pos x="connisteX109" y="connsiteY109"/>
              </a:cxn>
              <a:cxn ang="0">
                <a:pos x="connisteX110" y="connsiteY110"/>
              </a:cxn>
              <a:cxn ang="0">
                <a:pos x="connisteX111" y="connsiteY111"/>
              </a:cxn>
              <a:cxn ang="0">
                <a:pos x="connisteX112" y="connsiteY112"/>
              </a:cxn>
              <a:cxn ang="0">
                <a:pos x="connisteX113" y="connsiteY113"/>
              </a:cxn>
              <a:cxn ang="0">
                <a:pos x="connisteX114" y="connsiteY114"/>
              </a:cxn>
              <a:cxn ang="0">
                <a:pos x="connisteX115" y="connsiteY115"/>
              </a:cxn>
              <a:cxn ang="0">
                <a:pos x="connisteX116" y="connsiteY116"/>
              </a:cxn>
              <a:cxn ang="0">
                <a:pos x="connisteX117" y="connsiteY117"/>
              </a:cxn>
              <a:cxn ang="0">
                <a:pos x="connisteX118" y="connsiteY118"/>
              </a:cxn>
              <a:cxn ang="0">
                <a:pos x="connisteX119" y="connsiteY119"/>
              </a:cxn>
              <a:cxn ang="0">
                <a:pos x="connisteX120" y="connsiteY120"/>
              </a:cxn>
              <a:cxn ang="0">
                <a:pos x="connisteX121" y="connsiteY121"/>
              </a:cxn>
              <a:cxn ang="0">
                <a:pos x="connisteX122" y="connsiteY122"/>
              </a:cxn>
              <a:cxn ang="0">
                <a:pos x="connisteX123" y="connsiteY123"/>
              </a:cxn>
              <a:cxn ang="0">
                <a:pos x="connisteX124" y="connsiteY124"/>
              </a:cxn>
              <a:cxn ang="0">
                <a:pos x="connisteX125" y="connsiteY125"/>
              </a:cxn>
              <a:cxn ang="0">
                <a:pos x="connisteX126" y="connsiteY126"/>
              </a:cxn>
              <a:cxn ang="0">
                <a:pos x="connisteX127" y="connsiteY127"/>
              </a:cxn>
              <a:cxn ang="0">
                <a:pos x="connisteX128" y="connsiteY128"/>
              </a:cxn>
              <a:cxn ang="0">
                <a:pos x="connisteX129" y="connsiteY129"/>
              </a:cxn>
              <a:cxn ang="0">
                <a:pos x="connisteX130" y="connsiteY130"/>
              </a:cxn>
              <a:cxn ang="0">
                <a:pos x="connisteX131" y="connsiteY131"/>
              </a:cxn>
              <a:cxn ang="0">
                <a:pos x="connisteX132" y="connsiteY132"/>
              </a:cxn>
              <a:cxn ang="0">
                <a:pos x="connisteX133" y="connsiteY133"/>
              </a:cxn>
              <a:cxn ang="0">
                <a:pos x="connisteX134" y="connsiteY134"/>
              </a:cxn>
              <a:cxn ang="0">
                <a:pos x="connisteX135" y="connsiteY135"/>
              </a:cxn>
              <a:cxn ang="0">
                <a:pos x="connisteX136" y="connsiteY136"/>
              </a:cxn>
              <a:cxn ang="0">
                <a:pos x="connisteX137" y="connsiteY137"/>
              </a:cxn>
              <a:cxn ang="0">
                <a:pos x="connisteX138" y="connsiteY138"/>
              </a:cxn>
              <a:cxn ang="0">
                <a:pos x="connisteX139" y="connsiteY139"/>
              </a:cxn>
              <a:cxn ang="0">
                <a:pos x="connisteX140" y="connsiteY140"/>
              </a:cxn>
              <a:cxn ang="0">
                <a:pos x="connisteX141" y="connsiteY141"/>
              </a:cxn>
              <a:cxn ang="0">
                <a:pos x="connisteX142" y="connsiteY142"/>
              </a:cxn>
              <a:cxn ang="0">
                <a:pos x="connisteX143" y="connsiteY143"/>
              </a:cxn>
              <a:cxn ang="0">
                <a:pos x="connisteX144" y="connsiteY144"/>
              </a:cxn>
              <a:cxn ang="0">
                <a:pos x="connisteX145" y="connsiteY145"/>
              </a:cxn>
              <a:cxn ang="0">
                <a:pos x="connisteX146" y="connsiteY146"/>
              </a:cxn>
              <a:cxn ang="0">
                <a:pos x="connisteX147" y="connsiteY147"/>
              </a:cxn>
              <a:cxn ang="0">
                <a:pos x="connisteX148" y="connsiteY148"/>
              </a:cxn>
              <a:cxn ang="0">
                <a:pos x="connisteX149" y="connsiteY149"/>
              </a:cxn>
              <a:cxn ang="0">
                <a:pos x="connisteX150" y="connsiteY150"/>
              </a:cxn>
              <a:cxn ang="0">
                <a:pos x="connisteX151" y="connsiteY151"/>
              </a:cxn>
              <a:cxn ang="0">
                <a:pos x="connisteX152" y="connsiteY152"/>
              </a:cxn>
              <a:cxn ang="0">
                <a:pos x="connisteX153" y="connsiteY153"/>
              </a:cxn>
              <a:cxn ang="0">
                <a:pos x="connisteX154" y="connsiteY154"/>
              </a:cxn>
              <a:cxn ang="0">
                <a:pos x="connisteX155" y="connsiteY155"/>
              </a:cxn>
              <a:cxn ang="0">
                <a:pos x="connisteX156" y="connsiteY156"/>
              </a:cxn>
              <a:cxn ang="0">
                <a:pos x="connisteX157" y="connsiteY157"/>
              </a:cxn>
              <a:cxn ang="0">
                <a:pos x="connisteX158" y="connsiteY158"/>
              </a:cxn>
              <a:cxn ang="0">
                <a:pos x="connisteX159" y="connsiteY159"/>
              </a:cxn>
              <a:cxn ang="0">
                <a:pos x="connisteX160" y="connsiteY160"/>
              </a:cxn>
              <a:cxn ang="0">
                <a:pos x="connisteX161" y="connsiteY161"/>
              </a:cxn>
              <a:cxn ang="0">
                <a:pos x="connisteX162" y="connsiteY162"/>
              </a:cxn>
              <a:cxn ang="0">
                <a:pos x="connisteX163" y="connsiteY163"/>
              </a:cxn>
              <a:cxn ang="0">
                <a:pos x="connisteX164" y="connsiteY164"/>
              </a:cxn>
              <a:cxn ang="0">
                <a:pos x="connisteX165" y="connsiteY165"/>
              </a:cxn>
              <a:cxn ang="0">
                <a:pos x="connisteX166" y="connsiteY166"/>
              </a:cxn>
              <a:cxn ang="0">
                <a:pos x="connisteX167" y="connsiteY167"/>
              </a:cxn>
              <a:cxn ang="0">
                <a:pos x="connisteX168" y="connsiteY168"/>
              </a:cxn>
              <a:cxn ang="0">
                <a:pos x="connisteX169" y="connsiteY169"/>
              </a:cxn>
              <a:cxn ang="0">
                <a:pos x="connisteX170" y="connsiteY170"/>
              </a:cxn>
              <a:cxn ang="0">
                <a:pos x="connisteX171" y="connsiteY171"/>
              </a:cxn>
              <a:cxn ang="0">
                <a:pos x="connisteX172" y="connsiteY172"/>
              </a:cxn>
              <a:cxn ang="0">
                <a:pos x="connisteX173" y="connsiteY173"/>
              </a:cxn>
              <a:cxn ang="0">
                <a:pos x="connisteX174" y="connsiteY174"/>
              </a:cxn>
              <a:cxn ang="0">
                <a:pos x="connisteX175" y="connsiteY175"/>
              </a:cxn>
            </a:cxnLst>
            <a:rect l="l" t="t" r="r" b="b"/>
            <a:pathLst>
              <a:path w="4107251" h="2849679">
                <a:moveTo>
                  <a:pt x="371404" y="18073"/>
                </a:moveTo>
                <a:cubicBezTo>
                  <a:pt x="386644" y="20613"/>
                  <a:pt x="425379" y="24423"/>
                  <a:pt x="455224" y="34583"/>
                </a:cubicBezTo>
                <a:cubicBezTo>
                  <a:pt x="485069" y="44743"/>
                  <a:pt x="492054" y="54903"/>
                  <a:pt x="521899" y="68238"/>
                </a:cubicBezTo>
                <a:cubicBezTo>
                  <a:pt x="551744" y="81573"/>
                  <a:pt x="568889" y="88558"/>
                  <a:pt x="605719" y="101893"/>
                </a:cubicBezTo>
                <a:cubicBezTo>
                  <a:pt x="642549" y="115228"/>
                  <a:pt x="672394" y="128563"/>
                  <a:pt x="706049" y="135548"/>
                </a:cubicBezTo>
                <a:cubicBezTo>
                  <a:pt x="739704" y="142533"/>
                  <a:pt x="742879" y="132373"/>
                  <a:pt x="773359" y="135548"/>
                </a:cubicBezTo>
                <a:cubicBezTo>
                  <a:pt x="803839" y="138723"/>
                  <a:pt x="823524" y="148883"/>
                  <a:pt x="857179" y="152058"/>
                </a:cubicBezTo>
                <a:cubicBezTo>
                  <a:pt x="890834" y="155233"/>
                  <a:pt x="911154" y="152058"/>
                  <a:pt x="940999" y="152058"/>
                </a:cubicBezTo>
                <a:cubicBezTo>
                  <a:pt x="970844" y="152058"/>
                  <a:pt x="981004" y="152058"/>
                  <a:pt x="1007674" y="152058"/>
                </a:cubicBezTo>
                <a:cubicBezTo>
                  <a:pt x="1034344" y="152058"/>
                  <a:pt x="1048314" y="152058"/>
                  <a:pt x="1074984" y="152058"/>
                </a:cubicBezTo>
                <a:cubicBezTo>
                  <a:pt x="1101654" y="152058"/>
                  <a:pt x="1114989" y="152058"/>
                  <a:pt x="1141659" y="152058"/>
                </a:cubicBezTo>
                <a:cubicBezTo>
                  <a:pt x="1168329" y="152058"/>
                  <a:pt x="1182299" y="152058"/>
                  <a:pt x="1208969" y="152058"/>
                </a:cubicBezTo>
                <a:cubicBezTo>
                  <a:pt x="1235639" y="152058"/>
                  <a:pt x="1241989" y="152058"/>
                  <a:pt x="1275644" y="152058"/>
                </a:cubicBezTo>
                <a:cubicBezTo>
                  <a:pt x="1309299" y="152058"/>
                  <a:pt x="1342319" y="152058"/>
                  <a:pt x="1375974" y="152058"/>
                </a:cubicBezTo>
                <a:cubicBezTo>
                  <a:pt x="1409629" y="152058"/>
                  <a:pt x="1412804" y="155233"/>
                  <a:pt x="1443284" y="152058"/>
                </a:cubicBezTo>
                <a:cubicBezTo>
                  <a:pt x="1473764" y="148883"/>
                  <a:pt x="1497259" y="142533"/>
                  <a:pt x="1527104" y="135548"/>
                </a:cubicBezTo>
                <a:cubicBezTo>
                  <a:pt x="1556949" y="128563"/>
                  <a:pt x="1567109" y="121578"/>
                  <a:pt x="1593779" y="118403"/>
                </a:cubicBezTo>
                <a:cubicBezTo>
                  <a:pt x="1620449" y="115228"/>
                  <a:pt x="1634419" y="125388"/>
                  <a:pt x="1661089" y="118403"/>
                </a:cubicBezTo>
                <a:cubicBezTo>
                  <a:pt x="1687759" y="111418"/>
                  <a:pt x="1697919" y="91733"/>
                  <a:pt x="1727764" y="84748"/>
                </a:cubicBezTo>
                <a:cubicBezTo>
                  <a:pt x="1757609" y="77763"/>
                  <a:pt x="1777929" y="87923"/>
                  <a:pt x="1811584" y="84748"/>
                </a:cubicBezTo>
                <a:cubicBezTo>
                  <a:pt x="1845239" y="81573"/>
                  <a:pt x="1858574" y="74588"/>
                  <a:pt x="1895404" y="68238"/>
                </a:cubicBezTo>
                <a:cubicBezTo>
                  <a:pt x="1932234" y="61888"/>
                  <a:pt x="1958904" y="61888"/>
                  <a:pt x="1995734" y="51728"/>
                </a:cubicBezTo>
                <a:cubicBezTo>
                  <a:pt x="2032564" y="41568"/>
                  <a:pt x="2049074" y="28233"/>
                  <a:pt x="2079554" y="18073"/>
                </a:cubicBezTo>
                <a:cubicBezTo>
                  <a:pt x="2110034" y="7913"/>
                  <a:pt x="2120194" y="4738"/>
                  <a:pt x="2146864" y="1563"/>
                </a:cubicBezTo>
                <a:cubicBezTo>
                  <a:pt x="2173534" y="-1612"/>
                  <a:pt x="2186869" y="1563"/>
                  <a:pt x="2213539" y="1563"/>
                </a:cubicBezTo>
                <a:cubicBezTo>
                  <a:pt x="2240209" y="1563"/>
                  <a:pt x="2251004" y="1563"/>
                  <a:pt x="2280849" y="1563"/>
                </a:cubicBezTo>
                <a:cubicBezTo>
                  <a:pt x="2310694" y="1563"/>
                  <a:pt x="2334189" y="1563"/>
                  <a:pt x="2364034" y="1563"/>
                </a:cubicBezTo>
                <a:cubicBezTo>
                  <a:pt x="2393879" y="1563"/>
                  <a:pt x="2404674" y="1563"/>
                  <a:pt x="2431344" y="1563"/>
                </a:cubicBezTo>
                <a:cubicBezTo>
                  <a:pt x="2458014" y="1563"/>
                  <a:pt x="2468174" y="1563"/>
                  <a:pt x="2498019" y="1563"/>
                </a:cubicBezTo>
                <a:cubicBezTo>
                  <a:pt x="2527864" y="1563"/>
                  <a:pt x="2551359" y="1563"/>
                  <a:pt x="2581839" y="1563"/>
                </a:cubicBezTo>
                <a:cubicBezTo>
                  <a:pt x="2612319" y="1563"/>
                  <a:pt x="2622479" y="1563"/>
                  <a:pt x="2649149" y="1563"/>
                </a:cubicBezTo>
                <a:cubicBezTo>
                  <a:pt x="2675819" y="1563"/>
                  <a:pt x="2685979" y="1563"/>
                  <a:pt x="2715824" y="1563"/>
                </a:cubicBezTo>
                <a:cubicBezTo>
                  <a:pt x="2745669" y="1563"/>
                  <a:pt x="2769164" y="1563"/>
                  <a:pt x="2799644" y="1563"/>
                </a:cubicBezTo>
                <a:cubicBezTo>
                  <a:pt x="2830124" y="1563"/>
                  <a:pt x="2833299" y="1563"/>
                  <a:pt x="2866954" y="1563"/>
                </a:cubicBezTo>
                <a:cubicBezTo>
                  <a:pt x="2900609" y="1563"/>
                  <a:pt x="2930454" y="1563"/>
                  <a:pt x="2967284" y="1563"/>
                </a:cubicBezTo>
                <a:cubicBezTo>
                  <a:pt x="3004114" y="1563"/>
                  <a:pt x="3021259" y="1563"/>
                  <a:pt x="3051104" y="1563"/>
                </a:cubicBezTo>
                <a:cubicBezTo>
                  <a:pt x="3080949" y="1563"/>
                  <a:pt x="3087934" y="1563"/>
                  <a:pt x="3117779" y="1563"/>
                </a:cubicBezTo>
                <a:cubicBezTo>
                  <a:pt x="3147624" y="1563"/>
                  <a:pt x="3171119" y="1563"/>
                  <a:pt x="3201599" y="1563"/>
                </a:cubicBezTo>
                <a:cubicBezTo>
                  <a:pt x="3232079" y="1563"/>
                  <a:pt x="3242239" y="1563"/>
                  <a:pt x="3268909" y="1563"/>
                </a:cubicBezTo>
                <a:cubicBezTo>
                  <a:pt x="3295579" y="1563"/>
                  <a:pt x="3308914" y="1563"/>
                  <a:pt x="3335584" y="1563"/>
                </a:cubicBezTo>
                <a:cubicBezTo>
                  <a:pt x="3362254" y="1563"/>
                  <a:pt x="3373049" y="1563"/>
                  <a:pt x="3402894" y="1563"/>
                </a:cubicBezTo>
                <a:cubicBezTo>
                  <a:pt x="3432739" y="1563"/>
                  <a:pt x="3452424" y="-1612"/>
                  <a:pt x="3486079" y="1563"/>
                </a:cubicBezTo>
                <a:cubicBezTo>
                  <a:pt x="3519734" y="4738"/>
                  <a:pt x="3539419" y="14898"/>
                  <a:pt x="3569899" y="18073"/>
                </a:cubicBezTo>
                <a:cubicBezTo>
                  <a:pt x="3600379" y="21248"/>
                  <a:pt x="3610539" y="11088"/>
                  <a:pt x="3637209" y="18073"/>
                </a:cubicBezTo>
                <a:cubicBezTo>
                  <a:pt x="3663879" y="25058"/>
                  <a:pt x="3674039" y="38393"/>
                  <a:pt x="3703884" y="51728"/>
                </a:cubicBezTo>
                <a:cubicBezTo>
                  <a:pt x="3733729" y="65063"/>
                  <a:pt x="3754049" y="68238"/>
                  <a:pt x="3787704" y="84748"/>
                </a:cubicBezTo>
                <a:cubicBezTo>
                  <a:pt x="3821359" y="101258"/>
                  <a:pt x="3841044" y="112053"/>
                  <a:pt x="3871524" y="135548"/>
                </a:cubicBezTo>
                <a:cubicBezTo>
                  <a:pt x="3902004" y="159043"/>
                  <a:pt x="3912164" y="172378"/>
                  <a:pt x="3938834" y="202223"/>
                </a:cubicBezTo>
                <a:cubicBezTo>
                  <a:pt x="3965504" y="232068"/>
                  <a:pt x="3982014" y="256198"/>
                  <a:pt x="4005509" y="286043"/>
                </a:cubicBezTo>
                <a:cubicBezTo>
                  <a:pt x="4029004" y="315888"/>
                  <a:pt x="4042339" y="326048"/>
                  <a:pt x="4055674" y="352718"/>
                </a:cubicBezTo>
                <a:cubicBezTo>
                  <a:pt x="4069009" y="379388"/>
                  <a:pt x="4065834" y="393358"/>
                  <a:pt x="4072819" y="420028"/>
                </a:cubicBezTo>
                <a:cubicBezTo>
                  <a:pt x="4079804" y="446698"/>
                  <a:pt x="4082979" y="460033"/>
                  <a:pt x="4089329" y="486703"/>
                </a:cubicBezTo>
                <a:cubicBezTo>
                  <a:pt x="4095679" y="513373"/>
                  <a:pt x="4102664" y="527343"/>
                  <a:pt x="4105839" y="554013"/>
                </a:cubicBezTo>
                <a:cubicBezTo>
                  <a:pt x="4109014" y="580683"/>
                  <a:pt x="4105839" y="594018"/>
                  <a:pt x="4105839" y="620688"/>
                </a:cubicBezTo>
                <a:cubicBezTo>
                  <a:pt x="4105839" y="647358"/>
                  <a:pt x="4105839" y="661328"/>
                  <a:pt x="4105839" y="687998"/>
                </a:cubicBezTo>
                <a:cubicBezTo>
                  <a:pt x="4105839" y="714668"/>
                  <a:pt x="4105839" y="728003"/>
                  <a:pt x="4105839" y="754673"/>
                </a:cubicBezTo>
                <a:cubicBezTo>
                  <a:pt x="4105839" y="781343"/>
                  <a:pt x="4105839" y="795313"/>
                  <a:pt x="4105839" y="821983"/>
                </a:cubicBezTo>
                <a:cubicBezTo>
                  <a:pt x="4105839" y="848653"/>
                  <a:pt x="4105839" y="861988"/>
                  <a:pt x="4105839" y="888658"/>
                </a:cubicBezTo>
                <a:cubicBezTo>
                  <a:pt x="4105839" y="915328"/>
                  <a:pt x="4109014" y="925488"/>
                  <a:pt x="4105839" y="955968"/>
                </a:cubicBezTo>
                <a:cubicBezTo>
                  <a:pt x="4102664" y="986448"/>
                  <a:pt x="4095679" y="1009943"/>
                  <a:pt x="4089329" y="1039788"/>
                </a:cubicBezTo>
                <a:cubicBezTo>
                  <a:pt x="4082979" y="1069633"/>
                  <a:pt x="4075994" y="1079793"/>
                  <a:pt x="4072819" y="1106463"/>
                </a:cubicBezTo>
                <a:cubicBezTo>
                  <a:pt x="4069644" y="1133133"/>
                  <a:pt x="4075994" y="1147103"/>
                  <a:pt x="4072819" y="1173773"/>
                </a:cubicBezTo>
                <a:cubicBezTo>
                  <a:pt x="4069644" y="1200443"/>
                  <a:pt x="4058849" y="1213778"/>
                  <a:pt x="4055674" y="1240448"/>
                </a:cubicBezTo>
                <a:cubicBezTo>
                  <a:pt x="4052499" y="1267118"/>
                  <a:pt x="4058849" y="1281088"/>
                  <a:pt x="4055674" y="1307758"/>
                </a:cubicBezTo>
                <a:cubicBezTo>
                  <a:pt x="4052499" y="1334428"/>
                  <a:pt x="4042339" y="1344588"/>
                  <a:pt x="4039164" y="1374433"/>
                </a:cubicBezTo>
                <a:cubicBezTo>
                  <a:pt x="4035989" y="1404278"/>
                  <a:pt x="4042339" y="1427773"/>
                  <a:pt x="4039164" y="1458253"/>
                </a:cubicBezTo>
                <a:cubicBezTo>
                  <a:pt x="4035989" y="1488733"/>
                  <a:pt x="4029004" y="1498893"/>
                  <a:pt x="4022019" y="1525563"/>
                </a:cubicBezTo>
                <a:cubicBezTo>
                  <a:pt x="4015034" y="1552233"/>
                  <a:pt x="4008684" y="1562393"/>
                  <a:pt x="4005509" y="1592238"/>
                </a:cubicBezTo>
                <a:cubicBezTo>
                  <a:pt x="4002334" y="1622083"/>
                  <a:pt x="4005509" y="1642403"/>
                  <a:pt x="4005509" y="1676058"/>
                </a:cubicBezTo>
                <a:cubicBezTo>
                  <a:pt x="4005509" y="1709713"/>
                  <a:pt x="4005509" y="1730033"/>
                  <a:pt x="4005509" y="1759878"/>
                </a:cubicBezTo>
                <a:cubicBezTo>
                  <a:pt x="4005509" y="1789723"/>
                  <a:pt x="4005509" y="1799883"/>
                  <a:pt x="4005509" y="1826553"/>
                </a:cubicBezTo>
                <a:cubicBezTo>
                  <a:pt x="4005509" y="1853223"/>
                  <a:pt x="4005509" y="1863383"/>
                  <a:pt x="4005509" y="1893863"/>
                </a:cubicBezTo>
                <a:cubicBezTo>
                  <a:pt x="4005509" y="1924343"/>
                  <a:pt x="4005509" y="1947838"/>
                  <a:pt x="4005509" y="1977683"/>
                </a:cubicBezTo>
                <a:cubicBezTo>
                  <a:pt x="4005509" y="2007528"/>
                  <a:pt x="4005509" y="2014513"/>
                  <a:pt x="4005509" y="2044358"/>
                </a:cubicBezTo>
                <a:cubicBezTo>
                  <a:pt x="4005509" y="2074203"/>
                  <a:pt x="4005509" y="2098333"/>
                  <a:pt x="4005509" y="2128178"/>
                </a:cubicBezTo>
                <a:cubicBezTo>
                  <a:pt x="4005509" y="2158023"/>
                  <a:pt x="4005509" y="2168183"/>
                  <a:pt x="4005509" y="2194853"/>
                </a:cubicBezTo>
                <a:cubicBezTo>
                  <a:pt x="4005509" y="2221523"/>
                  <a:pt x="4002334" y="2235493"/>
                  <a:pt x="4005509" y="2262163"/>
                </a:cubicBezTo>
                <a:cubicBezTo>
                  <a:pt x="4008684" y="2288833"/>
                  <a:pt x="4018844" y="2302168"/>
                  <a:pt x="4022019" y="2328838"/>
                </a:cubicBezTo>
                <a:cubicBezTo>
                  <a:pt x="4025194" y="2355508"/>
                  <a:pt x="4022019" y="2369478"/>
                  <a:pt x="4022019" y="2396148"/>
                </a:cubicBezTo>
                <a:cubicBezTo>
                  <a:pt x="4022019" y="2422818"/>
                  <a:pt x="4022019" y="2436153"/>
                  <a:pt x="4022019" y="2462823"/>
                </a:cubicBezTo>
                <a:cubicBezTo>
                  <a:pt x="4022019" y="2489493"/>
                  <a:pt x="4022019" y="2503463"/>
                  <a:pt x="4022019" y="2530133"/>
                </a:cubicBezTo>
                <a:cubicBezTo>
                  <a:pt x="4022019" y="2556803"/>
                  <a:pt x="4022019" y="2570138"/>
                  <a:pt x="4022019" y="2596808"/>
                </a:cubicBezTo>
                <a:cubicBezTo>
                  <a:pt x="4022019" y="2623478"/>
                  <a:pt x="4035354" y="2640623"/>
                  <a:pt x="4022019" y="2664118"/>
                </a:cubicBezTo>
                <a:cubicBezTo>
                  <a:pt x="4008684" y="2687613"/>
                  <a:pt x="3982014" y="2697773"/>
                  <a:pt x="3955344" y="2714283"/>
                </a:cubicBezTo>
                <a:cubicBezTo>
                  <a:pt x="3928674" y="2730793"/>
                  <a:pt x="3914704" y="2740953"/>
                  <a:pt x="3888034" y="2747938"/>
                </a:cubicBezTo>
                <a:cubicBezTo>
                  <a:pt x="3861364" y="2754923"/>
                  <a:pt x="3848029" y="2740953"/>
                  <a:pt x="3821359" y="2747938"/>
                </a:cubicBezTo>
                <a:cubicBezTo>
                  <a:pt x="3794689" y="2754923"/>
                  <a:pt x="3780719" y="2771433"/>
                  <a:pt x="3754049" y="2781593"/>
                </a:cubicBezTo>
                <a:cubicBezTo>
                  <a:pt x="3727379" y="2791753"/>
                  <a:pt x="3714044" y="2791753"/>
                  <a:pt x="3687374" y="2798103"/>
                </a:cubicBezTo>
                <a:cubicBezTo>
                  <a:pt x="3660704" y="2804453"/>
                  <a:pt x="3646734" y="2807628"/>
                  <a:pt x="3620064" y="2814613"/>
                </a:cubicBezTo>
                <a:cubicBezTo>
                  <a:pt x="3593394" y="2821598"/>
                  <a:pt x="3580059" y="2824773"/>
                  <a:pt x="3553389" y="2831758"/>
                </a:cubicBezTo>
                <a:cubicBezTo>
                  <a:pt x="3526719" y="2838743"/>
                  <a:pt x="3515924" y="2845093"/>
                  <a:pt x="3486079" y="2848268"/>
                </a:cubicBezTo>
                <a:cubicBezTo>
                  <a:pt x="3456234" y="2851443"/>
                  <a:pt x="3432739" y="2848268"/>
                  <a:pt x="3402894" y="2848268"/>
                </a:cubicBezTo>
                <a:cubicBezTo>
                  <a:pt x="3373049" y="2848268"/>
                  <a:pt x="3366064" y="2848268"/>
                  <a:pt x="3335584" y="2848268"/>
                </a:cubicBezTo>
                <a:cubicBezTo>
                  <a:pt x="3305104" y="2848268"/>
                  <a:pt x="3281609" y="2848268"/>
                  <a:pt x="3251764" y="2848268"/>
                </a:cubicBezTo>
                <a:cubicBezTo>
                  <a:pt x="3221919" y="2848268"/>
                  <a:pt x="3214934" y="2848268"/>
                  <a:pt x="3185089" y="2848268"/>
                </a:cubicBezTo>
                <a:cubicBezTo>
                  <a:pt x="3155244" y="2848268"/>
                  <a:pt x="3134924" y="2848268"/>
                  <a:pt x="3101269" y="2848268"/>
                </a:cubicBezTo>
                <a:cubicBezTo>
                  <a:pt x="3067614" y="2848268"/>
                  <a:pt x="3051104" y="2848268"/>
                  <a:pt x="3017449" y="2848268"/>
                </a:cubicBezTo>
                <a:cubicBezTo>
                  <a:pt x="2983794" y="2848268"/>
                  <a:pt x="2963474" y="2848268"/>
                  <a:pt x="2933629" y="2848268"/>
                </a:cubicBezTo>
                <a:cubicBezTo>
                  <a:pt x="2903784" y="2848268"/>
                  <a:pt x="2893624" y="2848268"/>
                  <a:pt x="2866954" y="2848268"/>
                </a:cubicBezTo>
                <a:cubicBezTo>
                  <a:pt x="2840284" y="2848268"/>
                  <a:pt x="2830124" y="2848268"/>
                  <a:pt x="2799644" y="2848268"/>
                </a:cubicBezTo>
                <a:cubicBezTo>
                  <a:pt x="2769164" y="2848268"/>
                  <a:pt x="2745669" y="2848268"/>
                  <a:pt x="2715824" y="2848268"/>
                </a:cubicBezTo>
                <a:cubicBezTo>
                  <a:pt x="2685979" y="2848268"/>
                  <a:pt x="2682804" y="2848268"/>
                  <a:pt x="2649149" y="2848268"/>
                </a:cubicBezTo>
                <a:cubicBezTo>
                  <a:pt x="2615494" y="2848268"/>
                  <a:pt x="2585649" y="2848268"/>
                  <a:pt x="2548819" y="2848268"/>
                </a:cubicBezTo>
                <a:cubicBezTo>
                  <a:pt x="2511989" y="2848268"/>
                  <a:pt x="2495479" y="2848268"/>
                  <a:pt x="2464999" y="2848268"/>
                </a:cubicBezTo>
                <a:cubicBezTo>
                  <a:pt x="2434519" y="2848268"/>
                  <a:pt x="2424359" y="2848268"/>
                  <a:pt x="2397689" y="2848268"/>
                </a:cubicBezTo>
                <a:cubicBezTo>
                  <a:pt x="2371019" y="2848268"/>
                  <a:pt x="2357684" y="2848268"/>
                  <a:pt x="2331014" y="2848268"/>
                </a:cubicBezTo>
                <a:cubicBezTo>
                  <a:pt x="2304344" y="2848268"/>
                  <a:pt x="2290374" y="2848268"/>
                  <a:pt x="2263704" y="2848268"/>
                </a:cubicBezTo>
                <a:cubicBezTo>
                  <a:pt x="2237034" y="2848268"/>
                  <a:pt x="2230684" y="2848268"/>
                  <a:pt x="2197029" y="2848268"/>
                </a:cubicBezTo>
                <a:cubicBezTo>
                  <a:pt x="2163374" y="2848268"/>
                  <a:pt x="2129719" y="2848268"/>
                  <a:pt x="2096064" y="2848268"/>
                </a:cubicBezTo>
                <a:cubicBezTo>
                  <a:pt x="2062409" y="2848268"/>
                  <a:pt x="2059234" y="2848268"/>
                  <a:pt x="2029389" y="2848268"/>
                </a:cubicBezTo>
                <a:cubicBezTo>
                  <a:pt x="1999544" y="2848268"/>
                  <a:pt x="1979224" y="2848268"/>
                  <a:pt x="1945569" y="2848268"/>
                </a:cubicBezTo>
                <a:cubicBezTo>
                  <a:pt x="1911914" y="2848268"/>
                  <a:pt x="1891594" y="2848268"/>
                  <a:pt x="1861749" y="2848268"/>
                </a:cubicBezTo>
                <a:cubicBezTo>
                  <a:pt x="1831904" y="2848268"/>
                  <a:pt x="1824919" y="2848268"/>
                  <a:pt x="1795074" y="2848268"/>
                </a:cubicBezTo>
                <a:cubicBezTo>
                  <a:pt x="1765229" y="2848268"/>
                  <a:pt x="1748084" y="2848268"/>
                  <a:pt x="1711254" y="2848268"/>
                </a:cubicBezTo>
                <a:cubicBezTo>
                  <a:pt x="1674424" y="2848268"/>
                  <a:pt x="1644579" y="2848268"/>
                  <a:pt x="1610924" y="2848268"/>
                </a:cubicBezTo>
                <a:cubicBezTo>
                  <a:pt x="1577269" y="2848268"/>
                  <a:pt x="1574094" y="2848268"/>
                  <a:pt x="1543614" y="2848268"/>
                </a:cubicBezTo>
                <a:cubicBezTo>
                  <a:pt x="1513134" y="2848268"/>
                  <a:pt x="1489639" y="2848268"/>
                  <a:pt x="1459794" y="2848268"/>
                </a:cubicBezTo>
                <a:cubicBezTo>
                  <a:pt x="1429949" y="2848268"/>
                  <a:pt x="1419789" y="2848268"/>
                  <a:pt x="1393119" y="2848268"/>
                </a:cubicBezTo>
                <a:cubicBezTo>
                  <a:pt x="1366449" y="2848268"/>
                  <a:pt x="1352479" y="2848268"/>
                  <a:pt x="1325809" y="2848268"/>
                </a:cubicBezTo>
                <a:cubicBezTo>
                  <a:pt x="1299139" y="2848268"/>
                  <a:pt x="1288979" y="2848268"/>
                  <a:pt x="1259134" y="2848268"/>
                </a:cubicBezTo>
                <a:cubicBezTo>
                  <a:pt x="1229289" y="2848268"/>
                  <a:pt x="1208969" y="2848268"/>
                  <a:pt x="1175314" y="2848268"/>
                </a:cubicBezTo>
                <a:cubicBezTo>
                  <a:pt x="1141659" y="2848268"/>
                  <a:pt x="1128324" y="2848268"/>
                  <a:pt x="1091494" y="2848268"/>
                </a:cubicBezTo>
                <a:cubicBezTo>
                  <a:pt x="1054664" y="2848268"/>
                  <a:pt x="1024819" y="2848268"/>
                  <a:pt x="991164" y="2848268"/>
                </a:cubicBezTo>
                <a:cubicBezTo>
                  <a:pt x="957509" y="2848268"/>
                  <a:pt x="950524" y="2848268"/>
                  <a:pt x="923854" y="2848268"/>
                </a:cubicBezTo>
                <a:cubicBezTo>
                  <a:pt x="897184" y="2848268"/>
                  <a:pt x="887024" y="2848268"/>
                  <a:pt x="857179" y="2848268"/>
                </a:cubicBezTo>
                <a:cubicBezTo>
                  <a:pt x="827334" y="2848268"/>
                  <a:pt x="810189" y="2848268"/>
                  <a:pt x="773359" y="2848268"/>
                </a:cubicBezTo>
                <a:cubicBezTo>
                  <a:pt x="736529" y="2848268"/>
                  <a:pt x="709859" y="2851443"/>
                  <a:pt x="673029" y="2848268"/>
                </a:cubicBezTo>
                <a:cubicBezTo>
                  <a:pt x="636199" y="2845093"/>
                  <a:pt x="619689" y="2834933"/>
                  <a:pt x="589209" y="2831758"/>
                </a:cubicBezTo>
                <a:cubicBezTo>
                  <a:pt x="558729" y="2828583"/>
                  <a:pt x="548569" y="2834933"/>
                  <a:pt x="521899" y="2831758"/>
                </a:cubicBezTo>
                <a:cubicBezTo>
                  <a:pt x="495229" y="2828583"/>
                  <a:pt x="481894" y="2817788"/>
                  <a:pt x="455224" y="2814613"/>
                </a:cubicBezTo>
                <a:cubicBezTo>
                  <a:pt x="428554" y="2811438"/>
                  <a:pt x="414584" y="2820963"/>
                  <a:pt x="387914" y="2814613"/>
                </a:cubicBezTo>
                <a:cubicBezTo>
                  <a:pt x="361244" y="2808263"/>
                  <a:pt x="347909" y="2794928"/>
                  <a:pt x="321239" y="2781593"/>
                </a:cubicBezTo>
                <a:cubicBezTo>
                  <a:pt x="294569" y="2768258"/>
                  <a:pt x="280599" y="2761273"/>
                  <a:pt x="253929" y="2747938"/>
                </a:cubicBezTo>
                <a:cubicBezTo>
                  <a:pt x="227259" y="2734603"/>
                  <a:pt x="213924" y="2727618"/>
                  <a:pt x="187254" y="2714283"/>
                </a:cubicBezTo>
                <a:cubicBezTo>
                  <a:pt x="160584" y="2700948"/>
                  <a:pt x="136454" y="2700948"/>
                  <a:pt x="119944" y="2680628"/>
                </a:cubicBezTo>
                <a:cubicBezTo>
                  <a:pt x="103434" y="2660308"/>
                  <a:pt x="109784" y="2640623"/>
                  <a:pt x="103434" y="2613953"/>
                </a:cubicBezTo>
                <a:cubicBezTo>
                  <a:pt x="97084" y="2587283"/>
                  <a:pt x="93909" y="2573313"/>
                  <a:pt x="86924" y="2546643"/>
                </a:cubicBezTo>
                <a:cubicBezTo>
                  <a:pt x="79939" y="2519973"/>
                  <a:pt x="79939" y="2506638"/>
                  <a:pt x="69779" y="2479968"/>
                </a:cubicBezTo>
                <a:cubicBezTo>
                  <a:pt x="59619" y="2453298"/>
                  <a:pt x="43109" y="2439328"/>
                  <a:pt x="36759" y="2412658"/>
                </a:cubicBezTo>
                <a:cubicBezTo>
                  <a:pt x="30409" y="2385988"/>
                  <a:pt x="36759" y="2372653"/>
                  <a:pt x="36759" y="2345983"/>
                </a:cubicBezTo>
                <a:cubicBezTo>
                  <a:pt x="36759" y="2319313"/>
                  <a:pt x="36759" y="2305343"/>
                  <a:pt x="36759" y="2278673"/>
                </a:cubicBezTo>
                <a:cubicBezTo>
                  <a:pt x="36759" y="2252003"/>
                  <a:pt x="36759" y="2238668"/>
                  <a:pt x="36759" y="2211998"/>
                </a:cubicBezTo>
                <a:cubicBezTo>
                  <a:pt x="36759" y="2185328"/>
                  <a:pt x="36759" y="2171358"/>
                  <a:pt x="36759" y="2144688"/>
                </a:cubicBezTo>
                <a:cubicBezTo>
                  <a:pt x="36759" y="2118018"/>
                  <a:pt x="36759" y="2104683"/>
                  <a:pt x="36759" y="2078013"/>
                </a:cubicBezTo>
                <a:cubicBezTo>
                  <a:pt x="36759" y="2051343"/>
                  <a:pt x="36759" y="2041183"/>
                  <a:pt x="36759" y="2010703"/>
                </a:cubicBezTo>
                <a:cubicBezTo>
                  <a:pt x="36759" y="1980223"/>
                  <a:pt x="36759" y="1956728"/>
                  <a:pt x="36759" y="1926883"/>
                </a:cubicBezTo>
                <a:cubicBezTo>
                  <a:pt x="36759" y="1897038"/>
                  <a:pt x="43744" y="1886878"/>
                  <a:pt x="36759" y="1860208"/>
                </a:cubicBezTo>
                <a:cubicBezTo>
                  <a:pt x="29774" y="1833538"/>
                  <a:pt x="10089" y="1820203"/>
                  <a:pt x="3104" y="1793533"/>
                </a:cubicBezTo>
                <a:cubicBezTo>
                  <a:pt x="-3881" y="1766863"/>
                  <a:pt x="3104" y="1752893"/>
                  <a:pt x="3104" y="1726223"/>
                </a:cubicBezTo>
                <a:cubicBezTo>
                  <a:pt x="3104" y="1699553"/>
                  <a:pt x="3104" y="1686218"/>
                  <a:pt x="3104" y="1659548"/>
                </a:cubicBezTo>
                <a:cubicBezTo>
                  <a:pt x="3104" y="1632878"/>
                  <a:pt x="3104" y="1622718"/>
                  <a:pt x="3104" y="1592238"/>
                </a:cubicBezTo>
                <a:cubicBezTo>
                  <a:pt x="3104" y="1561758"/>
                  <a:pt x="3104" y="1538263"/>
                  <a:pt x="3104" y="1508418"/>
                </a:cubicBezTo>
                <a:cubicBezTo>
                  <a:pt x="3104" y="1478573"/>
                  <a:pt x="3104" y="1468413"/>
                  <a:pt x="3104" y="1441743"/>
                </a:cubicBezTo>
                <a:cubicBezTo>
                  <a:pt x="3104" y="1415073"/>
                  <a:pt x="3104" y="1401103"/>
                  <a:pt x="3104" y="1374433"/>
                </a:cubicBezTo>
                <a:cubicBezTo>
                  <a:pt x="3104" y="1347763"/>
                  <a:pt x="3104" y="1334428"/>
                  <a:pt x="3104" y="1307758"/>
                </a:cubicBezTo>
                <a:cubicBezTo>
                  <a:pt x="3104" y="1281088"/>
                  <a:pt x="3104" y="1267118"/>
                  <a:pt x="3104" y="1240448"/>
                </a:cubicBezTo>
                <a:cubicBezTo>
                  <a:pt x="3104" y="1213778"/>
                  <a:pt x="-71" y="1200443"/>
                  <a:pt x="3104" y="1173773"/>
                </a:cubicBezTo>
                <a:cubicBezTo>
                  <a:pt x="6279" y="1147103"/>
                  <a:pt x="16439" y="1133133"/>
                  <a:pt x="19614" y="1106463"/>
                </a:cubicBezTo>
                <a:cubicBezTo>
                  <a:pt x="22789" y="1079793"/>
                  <a:pt x="19614" y="1066458"/>
                  <a:pt x="19614" y="1039788"/>
                </a:cubicBezTo>
                <a:cubicBezTo>
                  <a:pt x="19614" y="1013118"/>
                  <a:pt x="16439" y="999148"/>
                  <a:pt x="19614" y="972478"/>
                </a:cubicBezTo>
                <a:cubicBezTo>
                  <a:pt x="22789" y="945808"/>
                  <a:pt x="26599" y="932473"/>
                  <a:pt x="36759" y="905803"/>
                </a:cubicBezTo>
                <a:cubicBezTo>
                  <a:pt x="46919" y="879133"/>
                  <a:pt x="63429" y="865163"/>
                  <a:pt x="69779" y="838493"/>
                </a:cubicBezTo>
                <a:cubicBezTo>
                  <a:pt x="76129" y="811823"/>
                  <a:pt x="69779" y="798488"/>
                  <a:pt x="69779" y="771818"/>
                </a:cubicBezTo>
                <a:cubicBezTo>
                  <a:pt x="69779" y="745148"/>
                  <a:pt x="62794" y="731178"/>
                  <a:pt x="69779" y="704508"/>
                </a:cubicBezTo>
                <a:cubicBezTo>
                  <a:pt x="76764" y="677838"/>
                  <a:pt x="96449" y="664503"/>
                  <a:pt x="103434" y="637833"/>
                </a:cubicBezTo>
                <a:cubicBezTo>
                  <a:pt x="110419" y="611163"/>
                  <a:pt x="103434" y="597193"/>
                  <a:pt x="103434" y="570523"/>
                </a:cubicBezTo>
                <a:cubicBezTo>
                  <a:pt x="103434" y="543853"/>
                  <a:pt x="100259" y="530518"/>
                  <a:pt x="103434" y="503848"/>
                </a:cubicBezTo>
                <a:cubicBezTo>
                  <a:pt x="106609" y="477178"/>
                  <a:pt x="112959" y="463208"/>
                  <a:pt x="119944" y="436538"/>
                </a:cubicBezTo>
                <a:cubicBezTo>
                  <a:pt x="126929" y="409868"/>
                  <a:pt x="133914" y="396533"/>
                  <a:pt x="137089" y="369863"/>
                </a:cubicBezTo>
                <a:cubicBezTo>
                  <a:pt x="140264" y="343193"/>
                  <a:pt x="133914" y="333033"/>
                  <a:pt x="137089" y="302553"/>
                </a:cubicBezTo>
                <a:cubicBezTo>
                  <a:pt x="140264" y="272073"/>
                  <a:pt x="150424" y="248578"/>
                  <a:pt x="153599" y="218733"/>
                </a:cubicBezTo>
                <a:cubicBezTo>
                  <a:pt x="156774" y="188888"/>
                  <a:pt x="146614" y="178728"/>
                  <a:pt x="153599" y="152058"/>
                </a:cubicBezTo>
                <a:cubicBezTo>
                  <a:pt x="160584" y="125388"/>
                  <a:pt x="173919" y="111418"/>
                  <a:pt x="187254" y="84748"/>
                </a:cubicBezTo>
                <a:cubicBezTo>
                  <a:pt x="200589" y="58078"/>
                  <a:pt x="200589" y="34583"/>
                  <a:pt x="220909" y="18073"/>
                </a:cubicBezTo>
                <a:cubicBezTo>
                  <a:pt x="241229" y="1563"/>
                  <a:pt x="260914" y="4738"/>
                  <a:pt x="287584" y="1563"/>
                </a:cubicBezTo>
                <a:cubicBezTo>
                  <a:pt x="314254" y="-1612"/>
                  <a:pt x="342829" y="928"/>
                  <a:pt x="354894" y="1563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1D80DCCF-8E9A-4C6E-9D85-D46B3B6EBF6C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787167" y="3594415"/>
            <a:ext cx="1536325" cy="2145978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8B34B77C-5ABA-43F8-B8CD-BB3840C9B3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4818" y="3594415"/>
            <a:ext cx="1536325" cy="2145978"/>
          </a:xfrm>
          <a:prstGeom prst="rect">
            <a:avLst/>
          </a:prstGeom>
        </p:spPr>
      </p:pic>
      <p:sp>
        <p:nvSpPr>
          <p:cNvPr id="21" name="文本框 19">
            <a:extLst>
              <a:ext uri="{FF2B5EF4-FFF2-40B4-BE49-F238E27FC236}">
                <a16:creationId xmlns:a16="http://schemas.microsoft.com/office/drawing/2014/main" id="{423C6114-BAB8-4E9B-B067-CA0728FA7BE8}"/>
              </a:ext>
            </a:extLst>
          </p:cNvPr>
          <p:cNvSpPr txBox="1"/>
          <p:nvPr/>
        </p:nvSpPr>
        <p:spPr>
          <a:xfrm>
            <a:off x="6776651" y="3280643"/>
            <a:ext cx="2674473" cy="442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22" name="文本框 19">
            <a:extLst>
              <a:ext uri="{FF2B5EF4-FFF2-40B4-BE49-F238E27FC236}">
                <a16:creationId xmlns:a16="http://schemas.microsoft.com/office/drawing/2014/main" id="{17557412-FAA8-4A7A-A9CA-63135A77DDD3}"/>
              </a:ext>
            </a:extLst>
          </p:cNvPr>
          <p:cNvSpPr txBox="1"/>
          <p:nvPr/>
        </p:nvSpPr>
        <p:spPr>
          <a:xfrm>
            <a:off x="6776650" y="2901877"/>
            <a:ext cx="2278043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23" name="文本框 19">
            <a:extLst>
              <a:ext uri="{FF2B5EF4-FFF2-40B4-BE49-F238E27FC236}">
                <a16:creationId xmlns:a16="http://schemas.microsoft.com/office/drawing/2014/main" id="{24970DC3-1CE9-4286-B203-277688379EA1}"/>
              </a:ext>
            </a:extLst>
          </p:cNvPr>
          <p:cNvSpPr txBox="1"/>
          <p:nvPr/>
        </p:nvSpPr>
        <p:spPr>
          <a:xfrm>
            <a:off x="6776651" y="4438838"/>
            <a:ext cx="2674473" cy="442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24" name="文本框 19">
            <a:extLst>
              <a:ext uri="{FF2B5EF4-FFF2-40B4-BE49-F238E27FC236}">
                <a16:creationId xmlns:a16="http://schemas.microsoft.com/office/drawing/2014/main" id="{2F177D43-6948-441E-86B4-515671333092}"/>
              </a:ext>
            </a:extLst>
          </p:cNvPr>
          <p:cNvSpPr txBox="1"/>
          <p:nvPr/>
        </p:nvSpPr>
        <p:spPr>
          <a:xfrm>
            <a:off x="6776650" y="4060072"/>
            <a:ext cx="2278043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25" name="文本框 19">
            <a:extLst>
              <a:ext uri="{FF2B5EF4-FFF2-40B4-BE49-F238E27FC236}">
                <a16:creationId xmlns:a16="http://schemas.microsoft.com/office/drawing/2014/main" id="{1A3C7941-26AF-48AC-BD8E-F6C471E7F285}"/>
              </a:ext>
            </a:extLst>
          </p:cNvPr>
          <p:cNvSpPr txBox="1"/>
          <p:nvPr/>
        </p:nvSpPr>
        <p:spPr>
          <a:xfrm>
            <a:off x="1961679" y="3280643"/>
            <a:ext cx="2674473" cy="442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26" name="文本框 19">
            <a:extLst>
              <a:ext uri="{FF2B5EF4-FFF2-40B4-BE49-F238E27FC236}">
                <a16:creationId xmlns:a16="http://schemas.microsoft.com/office/drawing/2014/main" id="{D2B4CCD9-3AF9-4268-A406-5E6C65CCB642}"/>
              </a:ext>
            </a:extLst>
          </p:cNvPr>
          <p:cNvSpPr txBox="1"/>
          <p:nvPr/>
        </p:nvSpPr>
        <p:spPr>
          <a:xfrm>
            <a:off x="1961678" y="2901877"/>
            <a:ext cx="2278043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27" name="文本框 19">
            <a:extLst>
              <a:ext uri="{FF2B5EF4-FFF2-40B4-BE49-F238E27FC236}">
                <a16:creationId xmlns:a16="http://schemas.microsoft.com/office/drawing/2014/main" id="{E4B3AAA1-368D-4B42-97BD-1BD17CE570CB}"/>
              </a:ext>
            </a:extLst>
          </p:cNvPr>
          <p:cNvSpPr txBox="1"/>
          <p:nvPr/>
        </p:nvSpPr>
        <p:spPr>
          <a:xfrm>
            <a:off x="1961679" y="4438838"/>
            <a:ext cx="2674473" cy="442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28" name="文本框 19">
            <a:extLst>
              <a:ext uri="{FF2B5EF4-FFF2-40B4-BE49-F238E27FC236}">
                <a16:creationId xmlns:a16="http://schemas.microsoft.com/office/drawing/2014/main" id="{1F1360E2-AE1B-4B51-B99D-776360CEADDE}"/>
              </a:ext>
            </a:extLst>
          </p:cNvPr>
          <p:cNvSpPr txBox="1"/>
          <p:nvPr/>
        </p:nvSpPr>
        <p:spPr>
          <a:xfrm>
            <a:off x="1961678" y="4060072"/>
            <a:ext cx="2278043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BC4024CF-F74A-40E8-954C-F36E9E457C6E}"/>
              </a:ext>
            </a:extLst>
          </p:cNvPr>
          <p:cNvGrpSpPr/>
          <p:nvPr/>
        </p:nvGrpSpPr>
        <p:grpSpPr>
          <a:xfrm>
            <a:off x="682903" y="290237"/>
            <a:ext cx="288647" cy="434211"/>
            <a:chOff x="682903" y="290237"/>
            <a:chExt cx="288647" cy="434211"/>
          </a:xfrm>
        </p:grpSpPr>
        <p:sp>
          <p:nvSpPr>
            <p:cNvPr id="30" name="Freeform 384">
              <a:extLst>
                <a:ext uri="{FF2B5EF4-FFF2-40B4-BE49-F238E27FC236}">
                  <a16:creationId xmlns:a16="http://schemas.microsoft.com/office/drawing/2014/main" id="{6914F7AE-AA33-4C37-8E81-385B689223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2903" y="290237"/>
              <a:ext cx="288647" cy="434211"/>
            </a:xfrm>
            <a:custGeom>
              <a:avLst/>
              <a:gdLst>
                <a:gd name="T0" fmla="*/ 269 w 288"/>
                <a:gd name="T1" fmla="*/ 376 h 435"/>
                <a:gd name="T2" fmla="*/ 270 w 288"/>
                <a:gd name="T3" fmla="*/ 345 h 435"/>
                <a:gd name="T4" fmla="*/ 244 w 288"/>
                <a:gd name="T5" fmla="*/ 271 h 435"/>
                <a:gd name="T6" fmla="*/ 166 w 288"/>
                <a:gd name="T7" fmla="*/ 79 h 435"/>
                <a:gd name="T8" fmla="*/ 92 w 288"/>
                <a:gd name="T9" fmla="*/ 2 h 435"/>
                <a:gd name="T10" fmla="*/ 51 w 288"/>
                <a:gd name="T11" fmla="*/ 16 h 435"/>
                <a:gd name="T12" fmla="*/ 24 w 288"/>
                <a:gd name="T13" fmla="*/ 114 h 435"/>
                <a:gd name="T14" fmla="*/ 50 w 288"/>
                <a:gd name="T15" fmla="*/ 235 h 435"/>
                <a:gd name="T16" fmla="*/ 61 w 288"/>
                <a:gd name="T17" fmla="*/ 258 h 435"/>
                <a:gd name="T18" fmla="*/ 61 w 288"/>
                <a:gd name="T19" fmla="*/ 273 h 435"/>
                <a:gd name="T20" fmla="*/ 97 w 288"/>
                <a:gd name="T21" fmla="*/ 252 h 435"/>
                <a:gd name="T22" fmla="*/ 75 w 288"/>
                <a:gd name="T23" fmla="*/ 250 h 435"/>
                <a:gd name="T24" fmla="*/ 31 w 288"/>
                <a:gd name="T25" fmla="*/ 187 h 435"/>
                <a:gd name="T26" fmla="*/ 26 w 288"/>
                <a:gd name="T27" fmla="*/ 122 h 435"/>
                <a:gd name="T28" fmla="*/ 54 w 288"/>
                <a:gd name="T29" fmla="*/ 195 h 435"/>
                <a:gd name="T30" fmla="*/ 91 w 288"/>
                <a:gd name="T31" fmla="*/ 231 h 435"/>
                <a:gd name="T32" fmla="*/ 133 w 288"/>
                <a:gd name="T33" fmla="*/ 318 h 435"/>
                <a:gd name="T34" fmla="*/ 178 w 288"/>
                <a:gd name="T35" fmla="*/ 347 h 435"/>
                <a:gd name="T36" fmla="*/ 207 w 288"/>
                <a:gd name="T37" fmla="*/ 392 h 435"/>
                <a:gd name="T38" fmla="*/ 263 w 288"/>
                <a:gd name="T39" fmla="*/ 408 h 435"/>
                <a:gd name="T40" fmla="*/ 168 w 288"/>
                <a:gd name="T41" fmla="*/ 422 h 435"/>
                <a:gd name="T42" fmla="*/ 98 w 288"/>
                <a:gd name="T43" fmla="*/ 424 h 435"/>
                <a:gd name="T44" fmla="*/ 47 w 288"/>
                <a:gd name="T45" fmla="*/ 427 h 435"/>
                <a:gd name="T46" fmla="*/ 79 w 288"/>
                <a:gd name="T47" fmla="*/ 434 h 435"/>
                <a:gd name="T48" fmla="*/ 133 w 288"/>
                <a:gd name="T49" fmla="*/ 425 h 435"/>
                <a:gd name="T50" fmla="*/ 219 w 288"/>
                <a:gd name="T51" fmla="*/ 428 h 435"/>
                <a:gd name="T52" fmla="*/ 271 w 288"/>
                <a:gd name="T53" fmla="*/ 417 h 435"/>
                <a:gd name="T54" fmla="*/ 287 w 288"/>
                <a:gd name="T55" fmla="*/ 418 h 435"/>
                <a:gd name="T56" fmla="*/ 91 w 288"/>
                <a:gd name="T57" fmla="*/ 268 h 435"/>
                <a:gd name="T58" fmla="*/ 80 w 288"/>
                <a:gd name="T59" fmla="*/ 273 h 435"/>
                <a:gd name="T60" fmla="*/ 78 w 288"/>
                <a:gd name="T61" fmla="*/ 261 h 435"/>
                <a:gd name="T62" fmla="*/ 84 w 288"/>
                <a:gd name="T63" fmla="*/ 218 h 435"/>
                <a:gd name="T64" fmla="*/ 44 w 288"/>
                <a:gd name="T65" fmla="*/ 138 h 435"/>
                <a:gd name="T66" fmla="*/ 36 w 288"/>
                <a:gd name="T67" fmla="*/ 113 h 435"/>
                <a:gd name="T68" fmla="*/ 84 w 288"/>
                <a:gd name="T69" fmla="*/ 16 h 435"/>
                <a:gd name="T70" fmla="*/ 90 w 288"/>
                <a:gd name="T71" fmla="*/ 15 h 435"/>
                <a:gd name="T72" fmla="*/ 159 w 288"/>
                <a:gd name="T73" fmla="*/ 95 h 435"/>
                <a:gd name="T74" fmla="*/ 178 w 288"/>
                <a:gd name="T75" fmla="*/ 165 h 435"/>
                <a:gd name="T76" fmla="*/ 131 w 288"/>
                <a:gd name="T77" fmla="*/ 197 h 435"/>
                <a:gd name="T78" fmla="*/ 84 w 288"/>
                <a:gd name="T79" fmla="*/ 218 h 435"/>
                <a:gd name="T80" fmla="*/ 144 w 288"/>
                <a:gd name="T81" fmla="*/ 309 h 435"/>
                <a:gd name="T82" fmla="*/ 102 w 288"/>
                <a:gd name="T83" fmla="*/ 232 h 435"/>
                <a:gd name="T84" fmla="*/ 109 w 288"/>
                <a:gd name="T85" fmla="*/ 223 h 435"/>
                <a:gd name="T86" fmla="*/ 184 w 288"/>
                <a:gd name="T87" fmla="*/ 183 h 435"/>
                <a:gd name="T88" fmla="*/ 231 w 288"/>
                <a:gd name="T89" fmla="*/ 280 h 435"/>
                <a:gd name="T90" fmla="*/ 185 w 288"/>
                <a:gd name="T91" fmla="*/ 328 h 435"/>
                <a:gd name="T92" fmla="*/ 258 w 288"/>
                <a:gd name="T93" fmla="*/ 366 h 435"/>
                <a:gd name="T94" fmla="*/ 229 w 288"/>
                <a:gd name="T95" fmla="*/ 373 h 435"/>
                <a:gd name="T96" fmla="*/ 198 w 288"/>
                <a:gd name="T97" fmla="*/ 358 h 435"/>
                <a:gd name="T98" fmla="*/ 198 w 288"/>
                <a:gd name="T99" fmla="*/ 336 h 435"/>
                <a:gd name="T100" fmla="*/ 219 w 288"/>
                <a:gd name="T101" fmla="*/ 339 h 435"/>
                <a:gd name="T102" fmla="*/ 225 w 288"/>
                <a:gd name="T103" fmla="*/ 350 h 435"/>
                <a:gd name="T104" fmla="*/ 232 w 288"/>
                <a:gd name="T105" fmla="*/ 365 h 435"/>
                <a:gd name="T106" fmla="*/ 236 w 288"/>
                <a:gd name="T107" fmla="*/ 345 h 435"/>
                <a:gd name="T108" fmla="*/ 226 w 288"/>
                <a:gd name="T109" fmla="*/ 334 h 435"/>
                <a:gd name="T110" fmla="*/ 232 w 288"/>
                <a:gd name="T111" fmla="*/ 313 h 435"/>
                <a:gd name="T112" fmla="*/ 261 w 288"/>
                <a:gd name="T113" fmla="*/ 35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8" h="435">
                  <a:moveTo>
                    <a:pt x="273" y="394"/>
                  </a:moveTo>
                  <a:cubicBezTo>
                    <a:pt x="270" y="389"/>
                    <a:pt x="268" y="382"/>
                    <a:pt x="269" y="376"/>
                  </a:cubicBezTo>
                  <a:cubicBezTo>
                    <a:pt x="269" y="369"/>
                    <a:pt x="273" y="369"/>
                    <a:pt x="275" y="363"/>
                  </a:cubicBezTo>
                  <a:cubicBezTo>
                    <a:pt x="278" y="355"/>
                    <a:pt x="274" y="351"/>
                    <a:pt x="270" y="345"/>
                  </a:cubicBezTo>
                  <a:cubicBezTo>
                    <a:pt x="259" y="333"/>
                    <a:pt x="249" y="319"/>
                    <a:pt x="241" y="305"/>
                  </a:cubicBezTo>
                  <a:cubicBezTo>
                    <a:pt x="250" y="296"/>
                    <a:pt x="247" y="282"/>
                    <a:pt x="244" y="271"/>
                  </a:cubicBezTo>
                  <a:cubicBezTo>
                    <a:pt x="233" y="234"/>
                    <a:pt x="212" y="203"/>
                    <a:pt x="193" y="170"/>
                  </a:cubicBezTo>
                  <a:cubicBezTo>
                    <a:pt x="203" y="143"/>
                    <a:pt x="179" y="100"/>
                    <a:pt x="166" y="79"/>
                  </a:cubicBezTo>
                  <a:cubicBezTo>
                    <a:pt x="153" y="56"/>
                    <a:pt x="141" y="31"/>
                    <a:pt x="120" y="15"/>
                  </a:cubicBezTo>
                  <a:cubicBezTo>
                    <a:pt x="112" y="9"/>
                    <a:pt x="102" y="3"/>
                    <a:pt x="92" y="2"/>
                  </a:cubicBezTo>
                  <a:cubicBezTo>
                    <a:pt x="78" y="0"/>
                    <a:pt x="66" y="9"/>
                    <a:pt x="53" y="13"/>
                  </a:cubicBezTo>
                  <a:cubicBezTo>
                    <a:pt x="52" y="14"/>
                    <a:pt x="51" y="15"/>
                    <a:pt x="51" y="16"/>
                  </a:cubicBezTo>
                  <a:cubicBezTo>
                    <a:pt x="28" y="27"/>
                    <a:pt x="13" y="53"/>
                    <a:pt x="17" y="82"/>
                  </a:cubicBezTo>
                  <a:cubicBezTo>
                    <a:pt x="18" y="93"/>
                    <a:pt x="20" y="103"/>
                    <a:pt x="24" y="114"/>
                  </a:cubicBezTo>
                  <a:cubicBezTo>
                    <a:pt x="0" y="124"/>
                    <a:pt x="6" y="154"/>
                    <a:pt x="15" y="175"/>
                  </a:cubicBezTo>
                  <a:cubicBezTo>
                    <a:pt x="25" y="197"/>
                    <a:pt x="37" y="215"/>
                    <a:pt x="50" y="235"/>
                  </a:cubicBezTo>
                  <a:cubicBezTo>
                    <a:pt x="53" y="239"/>
                    <a:pt x="58" y="245"/>
                    <a:pt x="60" y="250"/>
                  </a:cubicBezTo>
                  <a:cubicBezTo>
                    <a:pt x="61" y="253"/>
                    <a:pt x="61" y="255"/>
                    <a:pt x="61" y="258"/>
                  </a:cubicBezTo>
                  <a:cubicBezTo>
                    <a:pt x="61" y="258"/>
                    <a:pt x="61" y="259"/>
                    <a:pt x="61" y="259"/>
                  </a:cubicBezTo>
                  <a:cubicBezTo>
                    <a:pt x="61" y="263"/>
                    <a:pt x="60" y="268"/>
                    <a:pt x="61" y="273"/>
                  </a:cubicBezTo>
                  <a:cubicBezTo>
                    <a:pt x="64" y="295"/>
                    <a:pt x="94" y="303"/>
                    <a:pt x="101" y="279"/>
                  </a:cubicBezTo>
                  <a:cubicBezTo>
                    <a:pt x="103" y="271"/>
                    <a:pt x="104" y="258"/>
                    <a:pt x="97" y="252"/>
                  </a:cubicBezTo>
                  <a:cubicBezTo>
                    <a:pt x="90" y="245"/>
                    <a:pt x="82" y="247"/>
                    <a:pt x="75" y="250"/>
                  </a:cubicBezTo>
                  <a:cubicBezTo>
                    <a:pt x="75" y="250"/>
                    <a:pt x="75" y="250"/>
                    <a:pt x="75" y="250"/>
                  </a:cubicBezTo>
                  <a:cubicBezTo>
                    <a:pt x="73" y="245"/>
                    <a:pt x="68" y="241"/>
                    <a:pt x="65" y="237"/>
                  </a:cubicBezTo>
                  <a:cubicBezTo>
                    <a:pt x="52" y="222"/>
                    <a:pt x="40" y="206"/>
                    <a:pt x="31" y="187"/>
                  </a:cubicBezTo>
                  <a:cubicBezTo>
                    <a:pt x="26" y="177"/>
                    <a:pt x="17" y="163"/>
                    <a:pt x="16" y="152"/>
                  </a:cubicBezTo>
                  <a:cubicBezTo>
                    <a:pt x="14" y="141"/>
                    <a:pt x="17" y="129"/>
                    <a:pt x="26" y="122"/>
                  </a:cubicBezTo>
                  <a:cubicBezTo>
                    <a:pt x="30" y="135"/>
                    <a:pt x="35" y="148"/>
                    <a:pt x="39" y="161"/>
                  </a:cubicBezTo>
                  <a:cubicBezTo>
                    <a:pt x="42" y="174"/>
                    <a:pt x="47" y="184"/>
                    <a:pt x="54" y="195"/>
                  </a:cubicBezTo>
                  <a:cubicBezTo>
                    <a:pt x="60" y="205"/>
                    <a:pt x="64" y="218"/>
                    <a:pt x="71" y="226"/>
                  </a:cubicBezTo>
                  <a:cubicBezTo>
                    <a:pt x="77" y="233"/>
                    <a:pt x="84" y="233"/>
                    <a:pt x="91" y="231"/>
                  </a:cubicBezTo>
                  <a:cubicBezTo>
                    <a:pt x="98" y="243"/>
                    <a:pt x="101" y="260"/>
                    <a:pt x="108" y="272"/>
                  </a:cubicBezTo>
                  <a:cubicBezTo>
                    <a:pt x="117" y="287"/>
                    <a:pt x="125" y="303"/>
                    <a:pt x="133" y="318"/>
                  </a:cubicBezTo>
                  <a:cubicBezTo>
                    <a:pt x="139" y="329"/>
                    <a:pt x="146" y="348"/>
                    <a:pt x="160" y="350"/>
                  </a:cubicBezTo>
                  <a:cubicBezTo>
                    <a:pt x="165" y="350"/>
                    <a:pt x="171" y="349"/>
                    <a:pt x="178" y="347"/>
                  </a:cubicBezTo>
                  <a:cubicBezTo>
                    <a:pt x="183" y="354"/>
                    <a:pt x="187" y="362"/>
                    <a:pt x="191" y="370"/>
                  </a:cubicBezTo>
                  <a:cubicBezTo>
                    <a:pt x="195" y="377"/>
                    <a:pt x="199" y="390"/>
                    <a:pt x="207" y="392"/>
                  </a:cubicBezTo>
                  <a:cubicBezTo>
                    <a:pt x="221" y="396"/>
                    <a:pt x="230" y="381"/>
                    <a:pt x="245" y="389"/>
                  </a:cubicBezTo>
                  <a:cubicBezTo>
                    <a:pt x="253" y="393"/>
                    <a:pt x="258" y="401"/>
                    <a:pt x="263" y="408"/>
                  </a:cubicBezTo>
                  <a:cubicBezTo>
                    <a:pt x="255" y="407"/>
                    <a:pt x="247" y="408"/>
                    <a:pt x="239" y="410"/>
                  </a:cubicBezTo>
                  <a:cubicBezTo>
                    <a:pt x="215" y="416"/>
                    <a:pt x="193" y="426"/>
                    <a:pt x="168" y="422"/>
                  </a:cubicBezTo>
                  <a:cubicBezTo>
                    <a:pt x="148" y="420"/>
                    <a:pt x="135" y="414"/>
                    <a:pt x="115" y="420"/>
                  </a:cubicBezTo>
                  <a:cubicBezTo>
                    <a:pt x="110" y="421"/>
                    <a:pt x="104" y="423"/>
                    <a:pt x="98" y="424"/>
                  </a:cubicBezTo>
                  <a:cubicBezTo>
                    <a:pt x="88" y="427"/>
                    <a:pt x="84" y="425"/>
                    <a:pt x="74" y="424"/>
                  </a:cubicBezTo>
                  <a:cubicBezTo>
                    <a:pt x="65" y="424"/>
                    <a:pt x="56" y="427"/>
                    <a:pt x="47" y="427"/>
                  </a:cubicBezTo>
                  <a:cubicBezTo>
                    <a:pt x="42" y="428"/>
                    <a:pt x="42" y="434"/>
                    <a:pt x="47" y="434"/>
                  </a:cubicBezTo>
                  <a:cubicBezTo>
                    <a:pt x="58" y="435"/>
                    <a:pt x="68" y="433"/>
                    <a:pt x="79" y="434"/>
                  </a:cubicBezTo>
                  <a:cubicBezTo>
                    <a:pt x="87" y="435"/>
                    <a:pt x="93" y="435"/>
                    <a:pt x="101" y="433"/>
                  </a:cubicBezTo>
                  <a:cubicBezTo>
                    <a:pt x="111" y="430"/>
                    <a:pt x="122" y="425"/>
                    <a:pt x="133" y="425"/>
                  </a:cubicBezTo>
                  <a:cubicBezTo>
                    <a:pt x="144" y="425"/>
                    <a:pt x="156" y="430"/>
                    <a:pt x="167" y="432"/>
                  </a:cubicBezTo>
                  <a:cubicBezTo>
                    <a:pt x="184" y="435"/>
                    <a:pt x="202" y="432"/>
                    <a:pt x="219" y="428"/>
                  </a:cubicBezTo>
                  <a:cubicBezTo>
                    <a:pt x="228" y="425"/>
                    <a:pt x="236" y="421"/>
                    <a:pt x="244" y="419"/>
                  </a:cubicBezTo>
                  <a:cubicBezTo>
                    <a:pt x="253" y="417"/>
                    <a:pt x="262" y="417"/>
                    <a:pt x="271" y="417"/>
                  </a:cubicBezTo>
                  <a:cubicBezTo>
                    <a:pt x="273" y="419"/>
                    <a:pt x="275" y="421"/>
                    <a:pt x="276" y="422"/>
                  </a:cubicBezTo>
                  <a:cubicBezTo>
                    <a:pt x="280" y="425"/>
                    <a:pt x="288" y="424"/>
                    <a:pt x="287" y="418"/>
                  </a:cubicBezTo>
                  <a:cubicBezTo>
                    <a:pt x="286" y="407"/>
                    <a:pt x="279" y="402"/>
                    <a:pt x="273" y="394"/>
                  </a:cubicBezTo>
                  <a:moveTo>
                    <a:pt x="91" y="268"/>
                  </a:moveTo>
                  <a:cubicBezTo>
                    <a:pt x="90" y="270"/>
                    <a:pt x="90" y="272"/>
                    <a:pt x="90" y="274"/>
                  </a:cubicBezTo>
                  <a:cubicBezTo>
                    <a:pt x="89" y="282"/>
                    <a:pt x="86" y="282"/>
                    <a:pt x="80" y="273"/>
                  </a:cubicBezTo>
                  <a:cubicBezTo>
                    <a:pt x="72" y="266"/>
                    <a:pt x="74" y="266"/>
                    <a:pt x="75" y="261"/>
                  </a:cubicBezTo>
                  <a:cubicBezTo>
                    <a:pt x="76" y="261"/>
                    <a:pt x="77" y="261"/>
                    <a:pt x="78" y="261"/>
                  </a:cubicBezTo>
                  <a:cubicBezTo>
                    <a:pt x="86" y="260"/>
                    <a:pt x="89" y="258"/>
                    <a:pt x="91" y="268"/>
                  </a:cubicBezTo>
                  <a:moveTo>
                    <a:pt x="84" y="218"/>
                  </a:moveTo>
                  <a:cubicBezTo>
                    <a:pt x="82" y="218"/>
                    <a:pt x="79" y="211"/>
                    <a:pt x="78" y="210"/>
                  </a:cubicBezTo>
                  <a:cubicBezTo>
                    <a:pt x="64" y="187"/>
                    <a:pt x="52" y="164"/>
                    <a:pt x="44" y="138"/>
                  </a:cubicBezTo>
                  <a:cubicBezTo>
                    <a:pt x="42" y="130"/>
                    <a:pt x="39" y="121"/>
                    <a:pt x="36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0" y="96"/>
                    <a:pt x="24" y="79"/>
                    <a:pt x="28" y="61"/>
                  </a:cubicBezTo>
                  <a:cubicBezTo>
                    <a:pt x="33" y="32"/>
                    <a:pt x="56" y="20"/>
                    <a:pt x="84" y="16"/>
                  </a:cubicBezTo>
                  <a:cubicBezTo>
                    <a:pt x="85" y="16"/>
                    <a:pt x="86" y="16"/>
                    <a:pt x="86" y="15"/>
                  </a:cubicBezTo>
                  <a:cubicBezTo>
                    <a:pt x="88" y="15"/>
                    <a:pt x="89" y="15"/>
                    <a:pt x="90" y="15"/>
                  </a:cubicBezTo>
                  <a:cubicBezTo>
                    <a:pt x="102" y="18"/>
                    <a:pt x="113" y="27"/>
                    <a:pt x="120" y="35"/>
                  </a:cubicBezTo>
                  <a:cubicBezTo>
                    <a:pt x="137" y="52"/>
                    <a:pt x="147" y="74"/>
                    <a:pt x="159" y="95"/>
                  </a:cubicBezTo>
                  <a:cubicBezTo>
                    <a:pt x="169" y="112"/>
                    <a:pt x="180" y="138"/>
                    <a:pt x="180" y="158"/>
                  </a:cubicBezTo>
                  <a:cubicBezTo>
                    <a:pt x="180" y="161"/>
                    <a:pt x="179" y="163"/>
                    <a:pt x="178" y="165"/>
                  </a:cubicBezTo>
                  <a:cubicBezTo>
                    <a:pt x="178" y="166"/>
                    <a:pt x="177" y="167"/>
                    <a:pt x="177" y="168"/>
                  </a:cubicBezTo>
                  <a:cubicBezTo>
                    <a:pt x="168" y="181"/>
                    <a:pt x="143" y="191"/>
                    <a:pt x="131" y="197"/>
                  </a:cubicBezTo>
                  <a:cubicBezTo>
                    <a:pt x="120" y="202"/>
                    <a:pt x="109" y="207"/>
                    <a:pt x="99" y="212"/>
                  </a:cubicBezTo>
                  <a:cubicBezTo>
                    <a:pt x="97" y="212"/>
                    <a:pt x="85" y="218"/>
                    <a:pt x="84" y="218"/>
                  </a:cubicBezTo>
                  <a:moveTo>
                    <a:pt x="164" y="336"/>
                  </a:moveTo>
                  <a:cubicBezTo>
                    <a:pt x="155" y="335"/>
                    <a:pt x="147" y="316"/>
                    <a:pt x="144" y="309"/>
                  </a:cubicBezTo>
                  <a:cubicBezTo>
                    <a:pt x="139" y="298"/>
                    <a:pt x="131" y="287"/>
                    <a:pt x="125" y="275"/>
                  </a:cubicBezTo>
                  <a:cubicBezTo>
                    <a:pt x="117" y="261"/>
                    <a:pt x="110" y="246"/>
                    <a:pt x="102" y="232"/>
                  </a:cubicBezTo>
                  <a:cubicBezTo>
                    <a:pt x="101" y="231"/>
                    <a:pt x="100" y="229"/>
                    <a:pt x="99" y="228"/>
                  </a:cubicBezTo>
                  <a:cubicBezTo>
                    <a:pt x="102" y="226"/>
                    <a:pt x="106" y="224"/>
                    <a:pt x="109" y="223"/>
                  </a:cubicBezTo>
                  <a:cubicBezTo>
                    <a:pt x="133" y="212"/>
                    <a:pt x="158" y="201"/>
                    <a:pt x="180" y="186"/>
                  </a:cubicBezTo>
                  <a:cubicBezTo>
                    <a:pt x="181" y="185"/>
                    <a:pt x="182" y="184"/>
                    <a:pt x="184" y="183"/>
                  </a:cubicBezTo>
                  <a:cubicBezTo>
                    <a:pt x="199" y="208"/>
                    <a:pt x="216" y="232"/>
                    <a:pt x="225" y="260"/>
                  </a:cubicBezTo>
                  <a:cubicBezTo>
                    <a:pt x="227" y="266"/>
                    <a:pt x="231" y="273"/>
                    <a:pt x="231" y="280"/>
                  </a:cubicBezTo>
                  <a:cubicBezTo>
                    <a:pt x="233" y="291"/>
                    <a:pt x="230" y="295"/>
                    <a:pt x="223" y="300"/>
                  </a:cubicBezTo>
                  <a:cubicBezTo>
                    <a:pt x="211" y="309"/>
                    <a:pt x="198" y="321"/>
                    <a:pt x="185" y="328"/>
                  </a:cubicBezTo>
                  <a:cubicBezTo>
                    <a:pt x="181" y="330"/>
                    <a:pt x="168" y="336"/>
                    <a:pt x="164" y="336"/>
                  </a:cubicBezTo>
                  <a:moveTo>
                    <a:pt x="258" y="366"/>
                  </a:moveTo>
                  <a:cubicBezTo>
                    <a:pt x="256" y="371"/>
                    <a:pt x="256" y="376"/>
                    <a:pt x="256" y="382"/>
                  </a:cubicBezTo>
                  <a:cubicBezTo>
                    <a:pt x="249" y="376"/>
                    <a:pt x="241" y="371"/>
                    <a:pt x="229" y="373"/>
                  </a:cubicBezTo>
                  <a:cubicBezTo>
                    <a:pt x="226" y="374"/>
                    <a:pt x="213" y="380"/>
                    <a:pt x="211" y="379"/>
                  </a:cubicBezTo>
                  <a:cubicBezTo>
                    <a:pt x="207" y="378"/>
                    <a:pt x="200" y="362"/>
                    <a:pt x="198" y="358"/>
                  </a:cubicBezTo>
                  <a:cubicBezTo>
                    <a:pt x="195" y="352"/>
                    <a:pt x="191" y="347"/>
                    <a:pt x="187" y="343"/>
                  </a:cubicBezTo>
                  <a:cubicBezTo>
                    <a:pt x="191" y="340"/>
                    <a:pt x="195" y="338"/>
                    <a:pt x="198" y="336"/>
                  </a:cubicBezTo>
                  <a:cubicBezTo>
                    <a:pt x="202" y="333"/>
                    <a:pt x="207" y="330"/>
                    <a:pt x="211" y="327"/>
                  </a:cubicBezTo>
                  <a:cubicBezTo>
                    <a:pt x="215" y="330"/>
                    <a:pt x="216" y="335"/>
                    <a:pt x="219" y="339"/>
                  </a:cubicBezTo>
                  <a:cubicBezTo>
                    <a:pt x="221" y="342"/>
                    <a:pt x="224" y="346"/>
                    <a:pt x="226" y="350"/>
                  </a:cubicBezTo>
                  <a:cubicBezTo>
                    <a:pt x="226" y="350"/>
                    <a:pt x="225" y="350"/>
                    <a:pt x="225" y="350"/>
                  </a:cubicBezTo>
                  <a:cubicBezTo>
                    <a:pt x="224" y="354"/>
                    <a:pt x="224" y="357"/>
                    <a:pt x="225" y="360"/>
                  </a:cubicBezTo>
                  <a:cubicBezTo>
                    <a:pt x="225" y="363"/>
                    <a:pt x="229" y="365"/>
                    <a:pt x="232" y="365"/>
                  </a:cubicBezTo>
                  <a:cubicBezTo>
                    <a:pt x="242" y="366"/>
                    <a:pt x="252" y="351"/>
                    <a:pt x="241" y="344"/>
                  </a:cubicBezTo>
                  <a:cubicBezTo>
                    <a:pt x="239" y="343"/>
                    <a:pt x="237" y="344"/>
                    <a:pt x="236" y="345"/>
                  </a:cubicBezTo>
                  <a:cubicBezTo>
                    <a:pt x="235" y="345"/>
                    <a:pt x="235" y="346"/>
                    <a:pt x="235" y="346"/>
                  </a:cubicBezTo>
                  <a:cubicBezTo>
                    <a:pt x="233" y="342"/>
                    <a:pt x="229" y="338"/>
                    <a:pt x="226" y="334"/>
                  </a:cubicBezTo>
                  <a:cubicBezTo>
                    <a:pt x="223" y="330"/>
                    <a:pt x="221" y="326"/>
                    <a:pt x="217" y="323"/>
                  </a:cubicBezTo>
                  <a:cubicBezTo>
                    <a:pt x="222" y="320"/>
                    <a:pt x="227" y="316"/>
                    <a:pt x="232" y="313"/>
                  </a:cubicBezTo>
                  <a:cubicBezTo>
                    <a:pt x="236" y="321"/>
                    <a:pt x="242" y="329"/>
                    <a:pt x="247" y="336"/>
                  </a:cubicBezTo>
                  <a:cubicBezTo>
                    <a:pt x="250" y="341"/>
                    <a:pt x="260" y="349"/>
                    <a:pt x="261" y="354"/>
                  </a:cubicBezTo>
                  <a:cubicBezTo>
                    <a:pt x="264" y="363"/>
                    <a:pt x="259" y="360"/>
                    <a:pt x="258" y="366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385">
              <a:extLst>
                <a:ext uri="{FF2B5EF4-FFF2-40B4-BE49-F238E27FC236}">
                  <a16:creationId xmlns:a16="http://schemas.microsoft.com/office/drawing/2014/main" id="{82C6E57A-478C-4395-9798-5652C60C5950}"/>
                </a:ext>
              </a:extLst>
            </p:cNvPr>
            <p:cNvSpPr/>
            <p:nvPr/>
          </p:nvSpPr>
          <p:spPr bwMode="auto">
            <a:xfrm>
              <a:off x="713171" y="297622"/>
              <a:ext cx="28053" cy="119630"/>
            </a:xfrm>
            <a:custGeom>
              <a:avLst/>
              <a:gdLst>
                <a:gd name="T0" fmla="*/ 28 w 28"/>
                <a:gd name="T1" fmla="*/ 2 h 120"/>
                <a:gd name="T2" fmla="*/ 25 w 28"/>
                <a:gd name="T3" fmla="*/ 2 h 120"/>
                <a:gd name="T4" fmla="*/ 19 w 28"/>
                <a:gd name="T5" fmla="*/ 27 h 120"/>
                <a:gd name="T6" fmla="*/ 10 w 28"/>
                <a:gd name="T7" fmla="*/ 59 h 120"/>
                <a:gd name="T8" fmla="*/ 1 w 28"/>
                <a:gd name="T9" fmla="*/ 119 h 120"/>
                <a:gd name="T10" fmla="*/ 2 w 28"/>
                <a:gd name="T11" fmla="*/ 119 h 120"/>
                <a:gd name="T12" fmla="*/ 14 w 28"/>
                <a:gd name="T13" fmla="*/ 53 h 120"/>
                <a:gd name="T14" fmla="*/ 22 w 28"/>
                <a:gd name="T15" fmla="*/ 22 h 120"/>
                <a:gd name="T16" fmla="*/ 28 w 28"/>
                <a:gd name="T17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20">
                  <a:moveTo>
                    <a:pt x="28" y="2"/>
                  </a:moveTo>
                  <a:cubicBezTo>
                    <a:pt x="27" y="0"/>
                    <a:pt x="25" y="0"/>
                    <a:pt x="25" y="2"/>
                  </a:cubicBezTo>
                  <a:cubicBezTo>
                    <a:pt x="26" y="10"/>
                    <a:pt x="21" y="19"/>
                    <a:pt x="19" y="27"/>
                  </a:cubicBezTo>
                  <a:cubicBezTo>
                    <a:pt x="16" y="38"/>
                    <a:pt x="13" y="48"/>
                    <a:pt x="10" y="59"/>
                  </a:cubicBezTo>
                  <a:cubicBezTo>
                    <a:pt x="5" y="78"/>
                    <a:pt x="0" y="99"/>
                    <a:pt x="1" y="119"/>
                  </a:cubicBezTo>
                  <a:cubicBezTo>
                    <a:pt x="1" y="120"/>
                    <a:pt x="2" y="120"/>
                    <a:pt x="2" y="119"/>
                  </a:cubicBezTo>
                  <a:cubicBezTo>
                    <a:pt x="4" y="97"/>
                    <a:pt x="8" y="74"/>
                    <a:pt x="14" y="53"/>
                  </a:cubicBezTo>
                  <a:cubicBezTo>
                    <a:pt x="17" y="43"/>
                    <a:pt x="19" y="33"/>
                    <a:pt x="22" y="22"/>
                  </a:cubicBezTo>
                  <a:cubicBezTo>
                    <a:pt x="24" y="15"/>
                    <a:pt x="28" y="9"/>
                    <a:pt x="2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386">
              <a:extLst>
                <a:ext uri="{FF2B5EF4-FFF2-40B4-BE49-F238E27FC236}">
                  <a16:creationId xmlns:a16="http://schemas.microsoft.com/office/drawing/2014/main" id="{570F639B-FB9B-404C-8D1C-BB150542B7C2}"/>
                </a:ext>
              </a:extLst>
            </p:cNvPr>
            <p:cNvSpPr/>
            <p:nvPr/>
          </p:nvSpPr>
          <p:spPr bwMode="auto">
            <a:xfrm>
              <a:off x="730150" y="324206"/>
              <a:ext cx="21409" cy="112984"/>
            </a:xfrm>
            <a:custGeom>
              <a:avLst/>
              <a:gdLst>
                <a:gd name="T0" fmla="*/ 18 w 21"/>
                <a:gd name="T1" fmla="*/ 2 h 113"/>
                <a:gd name="T2" fmla="*/ 3 w 21"/>
                <a:gd name="T3" fmla="*/ 79 h 113"/>
                <a:gd name="T4" fmla="*/ 2 w 21"/>
                <a:gd name="T5" fmla="*/ 96 h 113"/>
                <a:gd name="T6" fmla="*/ 0 w 21"/>
                <a:gd name="T7" fmla="*/ 105 h 113"/>
                <a:gd name="T8" fmla="*/ 5 w 21"/>
                <a:gd name="T9" fmla="*/ 113 h 113"/>
                <a:gd name="T10" fmla="*/ 5 w 21"/>
                <a:gd name="T11" fmla="*/ 112 h 113"/>
                <a:gd name="T12" fmla="*/ 6 w 21"/>
                <a:gd name="T13" fmla="*/ 95 h 113"/>
                <a:gd name="T14" fmla="*/ 7 w 21"/>
                <a:gd name="T15" fmla="*/ 66 h 113"/>
                <a:gd name="T16" fmla="*/ 21 w 21"/>
                <a:gd name="T17" fmla="*/ 2 h 113"/>
                <a:gd name="T18" fmla="*/ 18 w 21"/>
                <a:gd name="T19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3">
                  <a:moveTo>
                    <a:pt x="18" y="2"/>
                  </a:moveTo>
                  <a:cubicBezTo>
                    <a:pt x="11" y="26"/>
                    <a:pt x="4" y="54"/>
                    <a:pt x="3" y="79"/>
                  </a:cubicBezTo>
                  <a:cubicBezTo>
                    <a:pt x="3" y="85"/>
                    <a:pt x="4" y="90"/>
                    <a:pt x="2" y="96"/>
                  </a:cubicBezTo>
                  <a:cubicBezTo>
                    <a:pt x="2" y="99"/>
                    <a:pt x="1" y="102"/>
                    <a:pt x="0" y="105"/>
                  </a:cubicBezTo>
                  <a:cubicBezTo>
                    <a:pt x="0" y="109"/>
                    <a:pt x="0" y="112"/>
                    <a:pt x="5" y="113"/>
                  </a:cubicBezTo>
                  <a:cubicBezTo>
                    <a:pt x="5" y="113"/>
                    <a:pt x="5" y="112"/>
                    <a:pt x="5" y="112"/>
                  </a:cubicBezTo>
                  <a:cubicBezTo>
                    <a:pt x="0" y="109"/>
                    <a:pt x="5" y="99"/>
                    <a:pt x="6" y="95"/>
                  </a:cubicBezTo>
                  <a:cubicBezTo>
                    <a:pt x="8" y="85"/>
                    <a:pt x="6" y="76"/>
                    <a:pt x="7" y="66"/>
                  </a:cubicBezTo>
                  <a:cubicBezTo>
                    <a:pt x="11" y="45"/>
                    <a:pt x="15" y="23"/>
                    <a:pt x="21" y="2"/>
                  </a:cubicBezTo>
                  <a:cubicBezTo>
                    <a:pt x="21" y="1"/>
                    <a:pt x="19" y="0"/>
                    <a:pt x="1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387">
              <a:extLst>
                <a:ext uri="{FF2B5EF4-FFF2-40B4-BE49-F238E27FC236}">
                  <a16:creationId xmlns:a16="http://schemas.microsoft.com/office/drawing/2014/main" id="{1DD5A15B-FB47-4B55-A225-D58AAAB96CF1}"/>
                </a:ext>
              </a:extLst>
            </p:cNvPr>
            <p:cNvSpPr/>
            <p:nvPr/>
          </p:nvSpPr>
          <p:spPr bwMode="auto">
            <a:xfrm>
              <a:off x="735317" y="332329"/>
              <a:ext cx="25838" cy="132922"/>
            </a:xfrm>
            <a:custGeom>
              <a:avLst/>
              <a:gdLst>
                <a:gd name="T0" fmla="*/ 23 w 26"/>
                <a:gd name="T1" fmla="*/ 1 h 133"/>
                <a:gd name="T2" fmla="*/ 16 w 26"/>
                <a:gd name="T3" fmla="*/ 35 h 133"/>
                <a:gd name="T4" fmla="*/ 8 w 26"/>
                <a:gd name="T5" fmla="*/ 74 h 133"/>
                <a:gd name="T6" fmla="*/ 6 w 26"/>
                <a:gd name="T7" fmla="*/ 109 h 133"/>
                <a:gd name="T8" fmla="*/ 6 w 26"/>
                <a:gd name="T9" fmla="*/ 132 h 133"/>
                <a:gd name="T10" fmla="*/ 8 w 26"/>
                <a:gd name="T11" fmla="*/ 131 h 133"/>
                <a:gd name="T12" fmla="*/ 8 w 26"/>
                <a:gd name="T13" fmla="*/ 113 h 133"/>
                <a:gd name="T14" fmla="*/ 8 w 26"/>
                <a:gd name="T15" fmla="*/ 101 h 133"/>
                <a:gd name="T16" fmla="*/ 13 w 26"/>
                <a:gd name="T17" fmla="*/ 66 h 133"/>
                <a:gd name="T18" fmla="*/ 19 w 26"/>
                <a:gd name="T19" fmla="*/ 36 h 133"/>
                <a:gd name="T20" fmla="*/ 26 w 26"/>
                <a:gd name="T21" fmla="*/ 2 h 133"/>
                <a:gd name="T22" fmla="*/ 23 w 26"/>
                <a:gd name="T23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133">
                  <a:moveTo>
                    <a:pt x="23" y="1"/>
                  </a:moveTo>
                  <a:cubicBezTo>
                    <a:pt x="18" y="11"/>
                    <a:pt x="18" y="24"/>
                    <a:pt x="16" y="35"/>
                  </a:cubicBezTo>
                  <a:cubicBezTo>
                    <a:pt x="14" y="48"/>
                    <a:pt x="11" y="61"/>
                    <a:pt x="8" y="74"/>
                  </a:cubicBezTo>
                  <a:cubicBezTo>
                    <a:pt x="6" y="86"/>
                    <a:pt x="6" y="97"/>
                    <a:pt x="6" y="109"/>
                  </a:cubicBezTo>
                  <a:cubicBezTo>
                    <a:pt x="5" y="117"/>
                    <a:pt x="0" y="126"/>
                    <a:pt x="6" y="132"/>
                  </a:cubicBezTo>
                  <a:cubicBezTo>
                    <a:pt x="7" y="133"/>
                    <a:pt x="8" y="132"/>
                    <a:pt x="8" y="131"/>
                  </a:cubicBezTo>
                  <a:cubicBezTo>
                    <a:pt x="4" y="126"/>
                    <a:pt x="8" y="119"/>
                    <a:pt x="8" y="113"/>
                  </a:cubicBezTo>
                  <a:cubicBezTo>
                    <a:pt x="9" y="109"/>
                    <a:pt x="9" y="105"/>
                    <a:pt x="8" y="101"/>
                  </a:cubicBezTo>
                  <a:cubicBezTo>
                    <a:pt x="8" y="89"/>
                    <a:pt x="10" y="78"/>
                    <a:pt x="13" y="66"/>
                  </a:cubicBezTo>
                  <a:cubicBezTo>
                    <a:pt x="15" y="56"/>
                    <a:pt x="17" y="46"/>
                    <a:pt x="19" y="36"/>
                  </a:cubicBezTo>
                  <a:cubicBezTo>
                    <a:pt x="20" y="26"/>
                    <a:pt x="20" y="11"/>
                    <a:pt x="26" y="2"/>
                  </a:cubicBezTo>
                  <a:cubicBezTo>
                    <a:pt x="26" y="1"/>
                    <a:pt x="24" y="0"/>
                    <a:pt x="23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388">
              <a:extLst>
                <a:ext uri="{FF2B5EF4-FFF2-40B4-BE49-F238E27FC236}">
                  <a16:creationId xmlns:a16="http://schemas.microsoft.com/office/drawing/2014/main" id="{34811449-A714-44E2-8A60-CAE4EC369630}"/>
                </a:ext>
              </a:extLst>
            </p:cNvPr>
            <p:cNvSpPr/>
            <p:nvPr/>
          </p:nvSpPr>
          <p:spPr bwMode="auto">
            <a:xfrm>
              <a:off x="752296" y="364821"/>
              <a:ext cx="19194" cy="120368"/>
            </a:xfrm>
            <a:custGeom>
              <a:avLst/>
              <a:gdLst>
                <a:gd name="T0" fmla="*/ 16 w 19"/>
                <a:gd name="T1" fmla="*/ 1 h 120"/>
                <a:gd name="T2" fmla="*/ 1 w 19"/>
                <a:gd name="T3" fmla="*/ 119 h 120"/>
                <a:gd name="T4" fmla="*/ 4 w 19"/>
                <a:gd name="T5" fmla="*/ 119 h 120"/>
                <a:gd name="T6" fmla="*/ 10 w 19"/>
                <a:gd name="T7" fmla="*/ 56 h 120"/>
                <a:gd name="T8" fmla="*/ 19 w 19"/>
                <a:gd name="T9" fmla="*/ 1 h 120"/>
                <a:gd name="T10" fmla="*/ 16 w 19"/>
                <a:gd name="T11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0">
                  <a:moveTo>
                    <a:pt x="16" y="1"/>
                  </a:moveTo>
                  <a:cubicBezTo>
                    <a:pt x="13" y="41"/>
                    <a:pt x="0" y="78"/>
                    <a:pt x="1" y="119"/>
                  </a:cubicBezTo>
                  <a:cubicBezTo>
                    <a:pt x="1" y="120"/>
                    <a:pt x="4" y="120"/>
                    <a:pt x="4" y="119"/>
                  </a:cubicBezTo>
                  <a:cubicBezTo>
                    <a:pt x="5" y="97"/>
                    <a:pt x="6" y="77"/>
                    <a:pt x="10" y="56"/>
                  </a:cubicBezTo>
                  <a:cubicBezTo>
                    <a:pt x="13" y="38"/>
                    <a:pt x="17" y="20"/>
                    <a:pt x="19" y="1"/>
                  </a:cubicBezTo>
                  <a:cubicBezTo>
                    <a:pt x="19" y="0"/>
                    <a:pt x="16" y="0"/>
                    <a:pt x="1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389">
              <a:extLst>
                <a:ext uri="{FF2B5EF4-FFF2-40B4-BE49-F238E27FC236}">
                  <a16:creationId xmlns:a16="http://schemas.microsoft.com/office/drawing/2014/main" id="{2112A053-84D2-4BBB-9F34-C111CC0A49A4}"/>
                </a:ext>
              </a:extLst>
            </p:cNvPr>
            <p:cNvSpPr/>
            <p:nvPr/>
          </p:nvSpPr>
          <p:spPr bwMode="auto">
            <a:xfrm>
              <a:off x="766323" y="385498"/>
              <a:ext cx="16979" cy="119630"/>
            </a:xfrm>
            <a:custGeom>
              <a:avLst/>
              <a:gdLst>
                <a:gd name="T0" fmla="*/ 15 w 17"/>
                <a:gd name="T1" fmla="*/ 1 h 120"/>
                <a:gd name="T2" fmla="*/ 10 w 17"/>
                <a:gd name="T3" fmla="*/ 31 h 120"/>
                <a:gd name="T4" fmla="*/ 8 w 17"/>
                <a:gd name="T5" fmla="*/ 60 h 120"/>
                <a:gd name="T6" fmla="*/ 3 w 17"/>
                <a:gd name="T7" fmla="*/ 118 h 120"/>
                <a:gd name="T8" fmla="*/ 4 w 17"/>
                <a:gd name="T9" fmla="*/ 119 h 120"/>
                <a:gd name="T10" fmla="*/ 7 w 17"/>
                <a:gd name="T11" fmla="*/ 93 h 120"/>
                <a:gd name="T12" fmla="*/ 10 w 17"/>
                <a:gd name="T13" fmla="*/ 62 h 120"/>
                <a:gd name="T14" fmla="*/ 12 w 17"/>
                <a:gd name="T15" fmla="*/ 32 h 120"/>
                <a:gd name="T16" fmla="*/ 17 w 17"/>
                <a:gd name="T17" fmla="*/ 1 h 120"/>
                <a:gd name="T18" fmla="*/ 15 w 17"/>
                <a:gd name="T19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0">
                  <a:moveTo>
                    <a:pt x="15" y="1"/>
                  </a:moveTo>
                  <a:cubicBezTo>
                    <a:pt x="15" y="11"/>
                    <a:pt x="11" y="22"/>
                    <a:pt x="10" y="31"/>
                  </a:cubicBezTo>
                  <a:cubicBezTo>
                    <a:pt x="9" y="41"/>
                    <a:pt x="8" y="51"/>
                    <a:pt x="8" y="60"/>
                  </a:cubicBezTo>
                  <a:cubicBezTo>
                    <a:pt x="6" y="80"/>
                    <a:pt x="0" y="99"/>
                    <a:pt x="3" y="118"/>
                  </a:cubicBezTo>
                  <a:cubicBezTo>
                    <a:pt x="3" y="119"/>
                    <a:pt x="4" y="120"/>
                    <a:pt x="4" y="119"/>
                  </a:cubicBezTo>
                  <a:cubicBezTo>
                    <a:pt x="5" y="110"/>
                    <a:pt x="6" y="101"/>
                    <a:pt x="7" y="93"/>
                  </a:cubicBezTo>
                  <a:cubicBezTo>
                    <a:pt x="7" y="83"/>
                    <a:pt x="10" y="72"/>
                    <a:pt x="10" y="62"/>
                  </a:cubicBezTo>
                  <a:cubicBezTo>
                    <a:pt x="11" y="52"/>
                    <a:pt x="11" y="42"/>
                    <a:pt x="12" y="32"/>
                  </a:cubicBezTo>
                  <a:cubicBezTo>
                    <a:pt x="14" y="22"/>
                    <a:pt x="17" y="11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390">
              <a:extLst>
                <a:ext uri="{FF2B5EF4-FFF2-40B4-BE49-F238E27FC236}">
                  <a16:creationId xmlns:a16="http://schemas.microsoft.com/office/drawing/2014/main" id="{A79F5A10-D0DE-4FC2-9C73-2B78E4592DF0}"/>
                </a:ext>
              </a:extLst>
            </p:cNvPr>
            <p:cNvSpPr/>
            <p:nvPr/>
          </p:nvSpPr>
          <p:spPr bwMode="auto">
            <a:xfrm>
              <a:off x="779611" y="425374"/>
              <a:ext cx="11812" cy="93784"/>
            </a:xfrm>
            <a:custGeom>
              <a:avLst/>
              <a:gdLst>
                <a:gd name="T0" fmla="*/ 12 w 12"/>
                <a:gd name="T1" fmla="*/ 1 h 94"/>
                <a:gd name="T2" fmla="*/ 9 w 12"/>
                <a:gd name="T3" fmla="*/ 1 h 94"/>
                <a:gd name="T4" fmla="*/ 4 w 12"/>
                <a:gd name="T5" fmla="*/ 53 h 94"/>
                <a:gd name="T6" fmla="*/ 2 w 12"/>
                <a:gd name="T7" fmla="*/ 76 h 94"/>
                <a:gd name="T8" fmla="*/ 0 w 12"/>
                <a:gd name="T9" fmla="*/ 93 h 94"/>
                <a:gd name="T10" fmla="*/ 0 w 12"/>
                <a:gd name="T11" fmla="*/ 94 h 94"/>
                <a:gd name="T12" fmla="*/ 4 w 12"/>
                <a:gd name="T13" fmla="*/ 89 h 94"/>
                <a:gd name="T14" fmla="*/ 4 w 12"/>
                <a:gd name="T15" fmla="*/ 82 h 94"/>
                <a:gd name="T16" fmla="*/ 6 w 12"/>
                <a:gd name="T17" fmla="*/ 67 h 94"/>
                <a:gd name="T18" fmla="*/ 9 w 12"/>
                <a:gd name="T19" fmla="*/ 32 h 94"/>
                <a:gd name="T20" fmla="*/ 12 w 12"/>
                <a:gd name="T2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4">
                  <a:moveTo>
                    <a:pt x="12" y="1"/>
                  </a:moveTo>
                  <a:cubicBezTo>
                    <a:pt x="12" y="0"/>
                    <a:pt x="9" y="0"/>
                    <a:pt x="9" y="1"/>
                  </a:cubicBezTo>
                  <a:cubicBezTo>
                    <a:pt x="10" y="19"/>
                    <a:pt x="5" y="35"/>
                    <a:pt x="4" y="53"/>
                  </a:cubicBezTo>
                  <a:cubicBezTo>
                    <a:pt x="4" y="61"/>
                    <a:pt x="3" y="68"/>
                    <a:pt x="2" y="76"/>
                  </a:cubicBezTo>
                  <a:cubicBezTo>
                    <a:pt x="1" y="80"/>
                    <a:pt x="4" y="91"/>
                    <a:pt x="0" y="93"/>
                  </a:cubicBezTo>
                  <a:cubicBezTo>
                    <a:pt x="0" y="93"/>
                    <a:pt x="0" y="94"/>
                    <a:pt x="0" y="94"/>
                  </a:cubicBezTo>
                  <a:cubicBezTo>
                    <a:pt x="3" y="94"/>
                    <a:pt x="4" y="92"/>
                    <a:pt x="4" y="89"/>
                  </a:cubicBezTo>
                  <a:cubicBezTo>
                    <a:pt x="5" y="87"/>
                    <a:pt x="4" y="84"/>
                    <a:pt x="4" y="82"/>
                  </a:cubicBezTo>
                  <a:cubicBezTo>
                    <a:pt x="4" y="77"/>
                    <a:pt x="6" y="72"/>
                    <a:pt x="6" y="67"/>
                  </a:cubicBezTo>
                  <a:cubicBezTo>
                    <a:pt x="8" y="55"/>
                    <a:pt x="8" y="44"/>
                    <a:pt x="9" y="32"/>
                  </a:cubicBezTo>
                  <a:cubicBezTo>
                    <a:pt x="11" y="22"/>
                    <a:pt x="12" y="12"/>
                    <a:pt x="12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391">
              <a:extLst>
                <a:ext uri="{FF2B5EF4-FFF2-40B4-BE49-F238E27FC236}">
                  <a16:creationId xmlns:a16="http://schemas.microsoft.com/office/drawing/2014/main" id="{24C16941-3240-49EA-85A6-AD62E2863DB5}"/>
                </a:ext>
              </a:extLst>
            </p:cNvPr>
            <p:cNvSpPr/>
            <p:nvPr/>
          </p:nvSpPr>
          <p:spPr bwMode="auto">
            <a:xfrm>
              <a:off x="792161" y="476327"/>
              <a:ext cx="8859" cy="77538"/>
            </a:xfrm>
            <a:custGeom>
              <a:avLst/>
              <a:gdLst>
                <a:gd name="T0" fmla="*/ 6 w 9"/>
                <a:gd name="T1" fmla="*/ 2 h 78"/>
                <a:gd name="T2" fmla="*/ 1 w 9"/>
                <a:gd name="T3" fmla="*/ 42 h 78"/>
                <a:gd name="T4" fmla="*/ 2 w 9"/>
                <a:gd name="T5" fmla="*/ 78 h 78"/>
                <a:gd name="T6" fmla="*/ 3 w 9"/>
                <a:gd name="T7" fmla="*/ 78 h 78"/>
                <a:gd name="T8" fmla="*/ 5 w 9"/>
                <a:gd name="T9" fmla="*/ 39 h 78"/>
                <a:gd name="T10" fmla="*/ 9 w 9"/>
                <a:gd name="T11" fmla="*/ 3 h 78"/>
                <a:gd name="T12" fmla="*/ 6 w 9"/>
                <a:gd name="T1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8">
                  <a:moveTo>
                    <a:pt x="6" y="2"/>
                  </a:moveTo>
                  <a:cubicBezTo>
                    <a:pt x="3" y="15"/>
                    <a:pt x="3" y="29"/>
                    <a:pt x="1" y="42"/>
                  </a:cubicBezTo>
                  <a:cubicBezTo>
                    <a:pt x="0" y="53"/>
                    <a:pt x="0" y="66"/>
                    <a:pt x="2" y="78"/>
                  </a:cubicBezTo>
                  <a:cubicBezTo>
                    <a:pt x="2" y="78"/>
                    <a:pt x="3" y="78"/>
                    <a:pt x="3" y="78"/>
                  </a:cubicBezTo>
                  <a:cubicBezTo>
                    <a:pt x="5" y="65"/>
                    <a:pt x="3" y="52"/>
                    <a:pt x="5" y="39"/>
                  </a:cubicBezTo>
                  <a:cubicBezTo>
                    <a:pt x="7" y="27"/>
                    <a:pt x="6" y="15"/>
                    <a:pt x="9" y="3"/>
                  </a:cubicBezTo>
                  <a:cubicBezTo>
                    <a:pt x="9" y="1"/>
                    <a:pt x="6" y="0"/>
                    <a:pt x="6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392">
              <a:extLst>
                <a:ext uri="{FF2B5EF4-FFF2-40B4-BE49-F238E27FC236}">
                  <a16:creationId xmlns:a16="http://schemas.microsoft.com/office/drawing/2014/main" id="{EE2C0C46-0BD7-49D7-89BF-A0E07AE3E6DF}"/>
                </a:ext>
              </a:extLst>
            </p:cNvPr>
            <p:cNvSpPr/>
            <p:nvPr/>
          </p:nvSpPr>
          <p:spPr bwMode="auto">
            <a:xfrm>
              <a:off x="809140" y="474112"/>
              <a:ext cx="12550" cy="85661"/>
            </a:xfrm>
            <a:custGeom>
              <a:avLst/>
              <a:gdLst>
                <a:gd name="T0" fmla="*/ 6 w 12"/>
                <a:gd name="T1" fmla="*/ 1 h 86"/>
                <a:gd name="T2" fmla="*/ 5 w 12"/>
                <a:gd name="T3" fmla="*/ 3 h 86"/>
                <a:gd name="T4" fmla="*/ 6 w 12"/>
                <a:gd name="T5" fmla="*/ 22 h 86"/>
                <a:gd name="T6" fmla="*/ 3 w 12"/>
                <a:gd name="T7" fmla="*/ 43 h 86"/>
                <a:gd name="T8" fmla="*/ 2 w 12"/>
                <a:gd name="T9" fmla="*/ 84 h 86"/>
                <a:gd name="T10" fmla="*/ 4 w 12"/>
                <a:gd name="T11" fmla="*/ 84 h 86"/>
                <a:gd name="T12" fmla="*/ 4 w 12"/>
                <a:gd name="T13" fmla="*/ 57 h 86"/>
                <a:gd name="T14" fmla="*/ 7 w 12"/>
                <a:gd name="T15" fmla="*/ 28 h 86"/>
                <a:gd name="T16" fmla="*/ 6 w 12"/>
                <a:gd name="T17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6">
                  <a:moveTo>
                    <a:pt x="6" y="1"/>
                  </a:moveTo>
                  <a:cubicBezTo>
                    <a:pt x="5" y="0"/>
                    <a:pt x="4" y="2"/>
                    <a:pt x="5" y="3"/>
                  </a:cubicBezTo>
                  <a:cubicBezTo>
                    <a:pt x="9" y="8"/>
                    <a:pt x="7" y="16"/>
                    <a:pt x="6" y="22"/>
                  </a:cubicBezTo>
                  <a:cubicBezTo>
                    <a:pt x="5" y="29"/>
                    <a:pt x="4" y="36"/>
                    <a:pt x="3" y="43"/>
                  </a:cubicBezTo>
                  <a:cubicBezTo>
                    <a:pt x="1" y="56"/>
                    <a:pt x="0" y="71"/>
                    <a:pt x="2" y="84"/>
                  </a:cubicBezTo>
                  <a:cubicBezTo>
                    <a:pt x="2" y="86"/>
                    <a:pt x="4" y="86"/>
                    <a:pt x="4" y="84"/>
                  </a:cubicBezTo>
                  <a:cubicBezTo>
                    <a:pt x="5" y="75"/>
                    <a:pt x="4" y="66"/>
                    <a:pt x="4" y="57"/>
                  </a:cubicBezTo>
                  <a:cubicBezTo>
                    <a:pt x="4" y="47"/>
                    <a:pt x="6" y="38"/>
                    <a:pt x="7" y="28"/>
                  </a:cubicBezTo>
                  <a:cubicBezTo>
                    <a:pt x="8" y="20"/>
                    <a:pt x="12" y="8"/>
                    <a:pt x="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393">
              <a:extLst>
                <a:ext uri="{FF2B5EF4-FFF2-40B4-BE49-F238E27FC236}">
                  <a16:creationId xmlns:a16="http://schemas.microsoft.com/office/drawing/2014/main" id="{02A2BBEB-9AB1-40AE-8871-AEEF878CFA88}"/>
                </a:ext>
              </a:extLst>
            </p:cNvPr>
            <p:cNvSpPr/>
            <p:nvPr/>
          </p:nvSpPr>
          <p:spPr bwMode="auto">
            <a:xfrm>
              <a:off x="819475" y="516204"/>
              <a:ext cx="9597" cy="90830"/>
            </a:xfrm>
            <a:custGeom>
              <a:avLst/>
              <a:gdLst>
                <a:gd name="T0" fmla="*/ 9 w 10"/>
                <a:gd name="T1" fmla="*/ 3 h 91"/>
                <a:gd name="T2" fmla="*/ 6 w 10"/>
                <a:gd name="T3" fmla="*/ 2 h 91"/>
                <a:gd name="T4" fmla="*/ 2 w 10"/>
                <a:gd name="T5" fmla="*/ 43 h 91"/>
                <a:gd name="T6" fmla="*/ 2 w 10"/>
                <a:gd name="T7" fmla="*/ 90 h 91"/>
                <a:gd name="T8" fmla="*/ 4 w 10"/>
                <a:gd name="T9" fmla="*/ 90 h 91"/>
                <a:gd name="T10" fmla="*/ 5 w 10"/>
                <a:gd name="T11" fmla="*/ 47 h 91"/>
                <a:gd name="T12" fmla="*/ 9 w 10"/>
                <a:gd name="T13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1">
                  <a:moveTo>
                    <a:pt x="9" y="3"/>
                  </a:moveTo>
                  <a:cubicBezTo>
                    <a:pt x="10" y="1"/>
                    <a:pt x="7" y="0"/>
                    <a:pt x="6" y="2"/>
                  </a:cubicBezTo>
                  <a:cubicBezTo>
                    <a:pt x="3" y="15"/>
                    <a:pt x="2" y="30"/>
                    <a:pt x="2" y="43"/>
                  </a:cubicBezTo>
                  <a:cubicBezTo>
                    <a:pt x="1" y="58"/>
                    <a:pt x="0" y="75"/>
                    <a:pt x="2" y="90"/>
                  </a:cubicBezTo>
                  <a:cubicBezTo>
                    <a:pt x="2" y="91"/>
                    <a:pt x="4" y="91"/>
                    <a:pt x="4" y="90"/>
                  </a:cubicBezTo>
                  <a:cubicBezTo>
                    <a:pt x="6" y="76"/>
                    <a:pt x="4" y="61"/>
                    <a:pt x="5" y="47"/>
                  </a:cubicBezTo>
                  <a:cubicBezTo>
                    <a:pt x="5" y="33"/>
                    <a:pt x="6" y="16"/>
                    <a:pt x="9" y="3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394">
              <a:extLst>
                <a:ext uri="{FF2B5EF4-FFF2-40B4-BE49-F238E27FC236}">
                  <a16:creationId xmlns:a16="http://schemas.microsoft.com/office/drawing/2014/main" id="{7B7222FF-2099-458D-8465-A65B874A59ED}"/>
                </a:ext>
              </a:extLst>
            </p:cNvPr>
            <p:cNvSpPr/>
            <p:nvPr/>
          </p:nvSpPr>
          <p:spPr bwMode="auto">
            <a:xfrm>
              <a:off x="832025" y="511773"/>
              <a:ext cx="11074" cy="96738"/>
            </a:xfrm>
            <a:custGeom>
              <a:avLst/>
              <a:gdLst>
                <a:gd name="T0" fmla="*/ 11 w 11"/>
                <a:gd name="T1" fmla="*/ 1 h 97"/>
                <a:gd name="T2" fmla="*/ 9 w 11"/>
                <a:gd name="T3" fmla="*/ 1 h 97"/>
                <a:gd name="T4" fmla="*/ 4 w 11"/>
                <a:gd name="T5" fmla="*/ 97 h 97"/>
                <a:gd name="T6" fmla="*/ 6 w 11"/>
                <a:gd name="T7" fmla="*/ 97 h 97"/>
                <a:gd name="T8" fmla="*/ 7 w 11"/>
                <a:gd name="T9" fmla="*/ 51 h 97"/>
                <a:gd name="T10" fmla="*/ 11 w 11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7">
                  <a:moveTo>
                    <a:pt x="11" y="1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7" y="33"/>
                    <a:pt x="0" y="65"/>
                    <a:pt x="4" y="97"/>
                  </a:cubicBezTo>
                  <a:cubicBezTo>
                    <a:pt x="4" y="97"/>
                    <a:pt x="6" y="97"/>
                    <a:pt x="6" y="97"/>
                  </a:cubicBezTo>
                  <a:cubicBezTo>
                    <a:pt x="8" y="82"/>
                    <a:pt x="6" y="66"/>
                    <a:pt x="7" y="51"/>
                  </a:cubicBezTo>
                  <a:cubicBezTo>
                    <a:pt x="8" y="34"/>
                    <a:pt x="11" y="18"/>
                    <a:pt x="11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395">
              <a:extLst>
                <a:ext uri="{FF2B5EF4-FFF2-40B4-BE49-F238E27FC236}">
                  <a16:creationId xmlns:a16="http://schemas.microsoft.com/office/drawing/2014/main" id="{AB3E091A-EBA2-4DC2-878B-F885D67634F2}"/>
                </a:ext>
              </a:extLst>
            </p:cNvPr>
            <p:cNvSpPr/>
            <p:nvPr/>
          </p:nvSpPr>
          <p:spPr bwMode="auto">
            <a:xfrm>
              <a:off x="845313" y="548696"/>
              <a:ext cx="11074" cy="78276"/>
            </a:xfrm>
            <a:custGeom>
              <a:avLst/>
              <a:gdLst>
                <a:gd name="T0" fmla="*/ 6 w 11"/>
                <a:gd name="T1" fmla="*/ 74 h 78"/>
                <a:gd name="T2" fmla="*/ 5 w 11"/>
                <a:gd name="T3" fmla="*/ 68 h 78"/>
                <a:gd name="T4" fmla="*/ 6 w 11"/>
                <a:gd name="T5" fmla="*/ 60 h 78"/>
                <a:gd name="T6" fmla="*/ 6 w 11"/>
                <a:gd name="T7" fmla="*/ 43 h 78"/>
                <a:gd name="T8" fmla="*/ 11 w 11"/>
                <a:gd name="T9" fmla="*/ 2 h 78"/>
                <a:gd name="T10" fmla="*/ 8 w 11"/>
                <a:gd name="T11" fmla="*/ 2 h 78"/>
                <a:gd name="T12" fmla="*/ 3 w 11"/>
                <a:gd name="T13" fmla="*/ 48 h 78"/>
                <a:gd name="T14" fmla="*/ 4 w 11"/>
                <a:gd name="T15" fmla="*/ 77 h 78"/>
                <a:gd name="T16" fmla="*/ 5 w 11"/>
                <a:gd name="T17" fmla="*/ 78 h 78"/>
                <a:gd name="T18" fmla="*/ 7 w 11"/>
                <a:gd name="T19" fmla="*/ 77 h 78"/>
                <a:gd name="T20" fmla="*/ 8 w 11"/>
                <a:gd name="T21" fmla="*/ 76 h 78"/>
                <a:gd name="T22" fmla="*/ 8 w 11"/>
                <a:gd name="T23" fmla="*/ 74 h 78"/>
                <a:gd name="T24" fmla="*/ 6 w 11"/>
                <a:gd name="T25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78">
                  <a:moveTo>
                    <a:pt x="6" y="74"/>
                  </a:moveTo>
                  <a:cubicBezTo>
                    <a:pt x="6" y="75"/>
                    <a:pt x="5" y="68"/>
                    <a:pt x="5" y="68"/>
                  </a:cubicBezTo>
                  <a:cubicBezTo>
                    <a:pt x="5" y="65"/>
                    <a:pt x="5" y="63"/>
                    <a:pt x="6" y="60"/>
                  </a:cubicBezTo>
                  <a:cubicBezTo>
                    <a:pt x="6" y="54"/>
                    <a:pt x="6" y="49"/>
                    <a:pt x="6" y="43"/>
                  </a:cubicBezTo>
                  <a:cubicBezTo>
                    <a:pt x="8" y="29"/>
                    <a:pt x="10" y="16"/>
                    <a:pt x="11" y="2"/>
                  </a:cubicBezTo>
                  <a:cubicBezTo>
                    <a:pt x="11" y="0"/>
                    <a:pt x="8" y="0"/>
                    <a:pt x="8" y="2"/>
                  </a:cubicBezTo>
                  <a:cubicBezTo>
                    <a:pt x="7" y="17"/>
                    <a:pt x="4" y="33"/>
                    <a:pt x="3" y="48"/>
                  </a:cubicBezTo>
                  <a:cubicBezTo>
                    <a:pt x="3" y="57"/>
                    <a:pt x="0" y="69"/>
                    <a:pt x="4" y="77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6" y="78"/>
                    <a:pt x="6" y="78"/>
                    <a:pt x="7" y="77"/>
                  </a:cubicBezTo>
                  <a:cubicBezTo>
                    <a:pt x="7" y="77"/>
                    <a:pt x="8" y="77"/>
                    <a:pt x="8" y="76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7" y="73"/>
                    <a:pt x="6" y="74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396">
              <a:extLst>
                <a:ext uri="{FF2B5EF4-FFF2-40B4-BE49-F238E27FC236}">
                  <a16:creationId xmlns:a16="http://schemas.microsoft.com/office/drawing/2014/main" id="{E71188A3-8BFA-40F8-8110-F90576E7783E}"/>
                </a:ext>
              </a:extLst>
            </p:cNvPr>
            <p:cNvSpPr/>
            <p:nvPr/>
          </p:nvSpPr>
          <p:spPr bwMode="auto">
            <a:xfrm>
              <a:off x="868198" y="581927"/>
              <a:ext cx="8121" cy="22892"/>
            </a:xfrm>
            <a:custGeom>
              <a:avLst/>
              <a:gdLst>
                <a:gd name="T0" fmla="*/ 5 w 8"/>
                <a:gd name="T1" fmla="*/ 1 h 23"/>
                <a:gd name="T2" fmla="*/ 0 w 8"/>
                <a:gd name="T3" fmla="*/ 21 h 23"/>
                <a:gd name="T4" fmla="*/ 2 w 8"/>
                <a:gd name="T5" fmla="*/ 22 h 23"/>
                <a:gd name="T6" fmla="*/ 8 w 8"/>
                <a:gd name="T7" fmla="*/ 2 h 23"/>
                <a:gd name="T8" fmla="*/ 5 w 8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3">
                  <a:moveTo>
                    <a:pt x="5" y="1"/>
                  </a:moveTo>
                  <a:cubicBezTo>
                    <a:pt x="4" y="8"/>
                    <a:pt x="1" y="14"/>
                    <a:pt x="0" y="21"/>
                  </a:cubicBezTo>
                  <a:cubicBezTo>
                    <a:pt x="0" y="22"/>
                    <a:pt x="2" y="23"/>
                    <a:pt x="2" y="22"/>
                  </a:cubicBezTo>
                  <a:cubicBezTo>
                    <a:pt x="5" y="15"/>
                    <a:pt x="6" y="8"/>
                    <a:pt x="8" y="2"/>
                  </a:cubicBezTo>
                  <a:cubicBezTo>
                    <a:pt x="8" y="0"/>
                    <a:pt x="6" y="0"/>
                    <a:pt x="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19482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id="{1895593D-C5C3-463F-BD02-764A366CC7F9}"/>
              </a:ext>
            </a:extLst>
          </p:cNvPr>
          <p:cNvSpPr/>
          <p:nvPr/>
        </p:nvSpPr>
        <p:spPr>
          <a:xfrm rot="5400000">
            <a:off x="5401023" y="448213"/>
            <a:ext cx="2256071" cy="6033203"/>
          </a:xfrm>
          <a:custGeom>
            <a:avLst/>
            <a:gdLst>
              <a:gd name="connsiteX0" fmla="*/ 0 w 2170245"/>
              <a:gd name="connsiteY0" fmla="*/ 0 h 3670300"/>
              <a:gd name="connsiteX1" fmla="*/ 2170245 w 2170245"/>
              <a:gd name="connsiteY1" fmla="*/ 0 h 3670300"/>
              <a:gd name="connsiteX2" fmla="*/ 2170245 w 2170245"/>
              <a:gd name="connsiteY2" fmla="*/ 3670300 h 3670300"/>
              <a:gd name="connsiteX3" fmla="*/ 0 w 2170245"/>
              <a:gd name="connsiteY3" fmla="*/ 3670300 h 3670300"/>
              <a:gd name="connsiteX4" fmla="*/ 0 w 2170245"/>
              <a:gd name="connsiteY4" fmla="*/ 0 h 3670300"/>
              <a:gd name="connsiteX0" fmla="*/ 0 w 2170245"/>
              <a:gd name="connsiteY0" fmla="*/ 0 h 3670300"/>
              <a:gd name="connsiteX1" fmla="*/ 2170245 w 2170245"/>
              <a:gd name="connsiteY1" fmla="*/ 0 h 3670300"/>
              <a:gd name="connsiteX2" fmla="*/ 2170245 w 2170245"/>
              <a:gd name="connsiteY2" fmla="*/ 3670300 h 3670300"/>
              <a:gd name="connsiteX3" fmla="*/ 0 w 2170245"/>
              <a:gd name="connsiteY3" fmla="*/ 3670300 h 3670300"/>
              <a:gd name="connsiteX4" fmla="*/ 1720 w 2170245"/>
              <a:gd name="connsiteY4" fmla="*/ 709613 h 3670300"/>
              <a:gd name="connsiteX5" fmla="*/ 0 w 2170245"/>
              <a:gd name="connsiteY5" fmla="*/ 0 h 3670300"/>
              <a:gd name="connsiteX0" fmla="*/ 1720 w 2170245"/>
              <a:gd name="connsiteY0" fmla="*/ 709613 h 3670300"/>
              <a:gd name="connsiteX1" fmla="*/ 0 w 2170245"/>
              <a:gd name="connsiteY1" fmla="*/ 0 h 3670300"/>
              <a:gd name="connsiteX2" fmla="*/ 2170245 w 2170245"/>
              <a:gd name="connsiteY2" fmla="*/ 0 h 3670300"/>
              <a:gd name="connsiteX3" fmla="*/ 2170245 w 2170245"/>
              <a:gd name="connsiteY3" fmla="*/ 3670300 h 3670300"/>
              <a:gd name="connsiteX4" fmla="*/ 0 w 2170245"/>
              <a:gd name="connsiteY4" fmla="*/ 3670300 h 3670300"/>
              <a:gd name="connsiteX5" fmla="*/ 93160 w 2170245"/>
              <a:gd name="connsiteY5" fmla="*/ 801053 h 3670300"/>
              <a:gd name="connsiteX0" fmla="*/ 43776 w 2212301"/>
              <a:gd name="connsiteY0" fmla="*/ 709613 h 3670300"/>
              <a:gd name="connsiteX1" fmla="*/ 42056 w 2212301"/>
              <a:gd name="connsiteY1" fmla="*/ 0 h 3670300"/>
              <a:gd name="connsiteX2" fmla="*/ 2212301 w 2212301"/>
              <a:gd name="connsiteY2" fmla="*/ 0 h 3670300"/>
              <a:gd name="connsiteX3" fmla="*/ 2212301 w 2212301"/>
              <a:gd name="connsiteY3" fmla="*/ 3670300 h 3670300"/>
              <a:gd name="connsiteX4" fmla="*/ 42056 w 2212301"/>
              <a:gd name="connsiteY4" fmla="*/ 3670300 h 3670300"/>
              <a:gd name="connsiteX5" fmla="*/ 40325 w 2212301"/>
              <a:gd name="connsiteY5" fmla="*/ 2440071 h 3670300"/>
              <a:gd name="connsiteX0" fmla="*/ 5532 w 2174057"/>
              <a:gd name="connsiteY0" fmla="*/ 709613 h 3670300"/>
              <a:gd name="connsiteX1" fmla="*/ 3812 w 2174057"/>
              <a:gd name="connsiteY1" fmla="*/ 0 h 3670300"/>
              <a:gd name="connsiteX2" fmla="*/ 2174057 w 2174057"/>
              <a:gd name="connsiteY2" fmla="*/ 0 h 3670300"/>
              <a:gd name="connsiteX3" fmla="*/ 2174057 w 2174057"/>
              <a:gd name="connsiteY3" fmla="*/ 3670300 h 3670300"/>
              <a:gd name="connsiteX4" fmla="*/ 3812 w 2174057"/>
              <a:gd name="connsiteY4" fmla="*/ 3670300 h 3670300"/>
              <a:gd name="connsiteX5" fmla="*/ 2081 w 2174057"/>
              <a:gd name="connsiteY5" fmla="*/ 2440071 h 3670300"/>
              <a:gd name="connsiteX0" fmla="*/ 3451 w 2171976"/>
              <a:gd name="connsiteY0" fmla="*/ 709613 h 3670300"/>
              <a:gd name="connsiteX1" fmla="*/ 1731 w 2171976"/>
              <a:gd name="connsiteY1" fmla="*/ 0 h 3670300"/>
              <a:gd name="connsiteX2" fmla="*/ 2171976 w 2171976"/>
              <a:gd name="connsiteY2" fmla="*/ 0 h 3670300"/>
              <a:gd name="connsiteX3" fmla="*/ 2171976 w 2171976"/>
              <a:gd name="connsiteY3" fmla="*/ 3670300 h 3670300"/>
              <a:gd name="connsiteX4" fmla="*/ 1731 w 2171976"/>
              <a:gd name="connsiteY4" fmla="*/ 3670300 h 3670300"/>
              <a:gd name="connsiteX5" fmla="*/ 0 w 2171976"/>
              <a:gd name="connsiteY5" fmla="*/ 2440071 h 3670300"/>
              <a:gd name="connsiteX0" fmla="*/ 4020 w 2172545"/>
              <a:gd name="connsiteY0" fmla="*/ 709613 h 3670300"/>
              <a:gd name="connsiteX1" fmla="*/ 2300 w 2172545"/>
              <a:gd name="connsiteY1" fmla="*/ 0 h 3670300"/>
              <a:gd name="connsiteX2" fmla="*/ 2172545 w 2172545"/>
              <a:gd name="connsiteY2" fmla="*/ 0 h 3670300"/>
              <a:gd name="connsiteX3" fmla="*/ 2172545 w 2172545"/>
              <a:gd name="connsiteY3" fmla="*/ 3670300 h 3670300"/>
              <a:gd name="connsiteX4" fmla="*/ 2300 w 2172545"/>
              <a:gd name="connsiteY4" fmla="*/ 3670300 h 3670300"/>
              <a:gd name="connsiteX5" fmla="*/ 569 w 2172545"/>
              <a:gd name="connsiteY5" fmla="*/ 2440071 h 3670300"/>
              <a:gd name="connsiteX0" fmla="*/ 4020 w 2177625"/>
              <a:gd name="connsiteY0" fmla="*/ 709613 h 3670300"/>
              <a:gd name="connsiteX1" fmla="*/ 2300 w 2177625"/>
              <a:gd name="connsiteY1" fmla="*/ 0 h 3670300"/>
              <a:gd name="connsiteX2" fmla="*/ 2172545 w 2177625"/>
              <a:gd name="connsiteY2" fmla="*/ 0 h 3670300"/>
              <a:gd name="connsiteX3" fmla="*/ 2177625 w 2177625"/>
              <a:gd name="connsiteY3" fmla="*/ 629920 h 3670300"/>
              <a:gd name="connsiteX4" fmla="*/ 2172545 w 2177625"/>
              <a:gd name="connsiteY4" fmla="*/ 3670300 h 3670300"/>
              <a:gd name="connsiteX5" fmla="*/ 2300 w 2177625"/>
              <a:gd name="connsiteY5" fmla="*/ 3670300 h 3670300"/>
              <a:gd name="connsiteX6" fmla="*/ 569 w 2177625"/>
              <a:gd name="connsiteY6" fmla="*/ 2440071 h 3670300"/>
              <a:gd name="connsiteX0" fmla="*/ 4020 w 2332273"/>
              <a:gd name="connsiteY0" fmla="*/ 709613 h 3670300"/>
              <a:gd name="connsiteX1" fmla="*/ 2300 w 2332273"/>
              <a:gd name="connsiteY1" fmla="*/ 0 h 3670300"/>
              <a:gd name="connsiteX2" fmla="*/ 2172545 w 2332273"/>
              <a:gd name="connsiteY2" fmla="*/ 0 h 3670300"/>
              <a:gd name="connsiteX3" fmla="*/ 2177625 w 2332273"/>
              <a:gd name="connsiteY3" fmla="*/ 629920 h 3670300"/>
              <a:gd name="connsiteX4" fmla="*/ 2170005 w 2332273"/>
              <a:gd name="connsiteY4" fmla="*/ 1117600 h 3670300"/>
              <a:gd name="connsiteX5" fmla="*/ 2172545 w 2332273"/>
              <a:gd name="connsiteY5" fmla="*/ 3670300 h 3670300"/>
              <a:gd name="connsiteX6" fmla="*/ 2300 w 2332273"/>
              <a:gd name="connsiteY6" fmla="*/ 3670300 h 3670300"/>
              <a:gd name="connsiteX7" fmla="*/ 569 w 2332273"/>
              <a:gd name="connsiteY7" fmla="*/ 2440071 h 3670300"/>
              <a:gd name="connsiteX0" fmla="*/ 4020 w 2390609"/>
              <a:gd name="connsiteY0" fmla="*/ 709613 h 3670300"/>
              <a:gd name="connsiteX1" fmla="*/ 2300 w 2390609"/>
              <a:gd name="connsiteY1" fmla="*/ 0 h 3670300"/>
              <a:gd name="connsiteX2" fmla="*/ 2172545 w 2390609"/>
              <a:gd name="connsiteY2" fmla="*/ 0 h 3670300"/>
              <a:gd name="connsiteX3" fmla="*/ 2177625 w 2390609"/>
              <a:gd name="connsiteY3" fmla="*/ 629920 h 3670300"/>
              <a:gd name="connsiteX4" fmla="*/ 2170005 w 2390609"/>
              <a:gd name="connsiteY4" fmla="*/ 1117600 h 3670300"/>
              <a:gd name="connsiteX5" fmla="*/ 2314785 w 2390609"/>
              <a:gd name="connsiteY5" fmla="*/ 2603500 h 3670300"/>
              <a:gd name="connsiteX6" fmla="*/ 2172545 w 2390609"/>
              <a:gd name="connsiteY6" fmla="*/ 3670300 h 3670300"/>
              <a:gd name="connsiteX7" fmla="*/ 2300 w 2390609"/>
              <a:gd name="connsiteY7" fmla="*/ 3670300 h 3670300"/>
              <a:gd name="connsiteX8" fmla="*/ 569 w 2390609"/>
              <a:gd name="connsiteY8" fmla="*/ 2440071 h 3670300"/>
              <a:gd name="connsiteX0" fmla="*/ 4020 w 2314786"/>
              <a:gd name="connsiteY0" fmla="*/ 709613 h 3670300"/>
              <a:gd name="connsiteX1" fmla="*/ 2300 w 2314786"/>
              <a:gd name="connsiteY1" fmla="*/ 0 h 3670300"/>
              <a:gd name="connsiteX2" fmla="*/ 2172545 w 2314786"/>
              <a:gd name="connsiteY2" fmla="*/ 0 h 3670300"/>
              <a:gd name="connsiteX3" fmla="*/ 2177625 w 2314786"/>
              <a:gd name="connsiteY3" fmla="*/ 629920 h 3670300"/>
              <a:gd name="connsiteX4" fmla="*/ 2170005 w 2314786"/>
              <a:gd name="connsiteY4" fmla="*/ 1117600 h 3670300"/>
              <a:gd name="connsiteX5" fmla="*/ 2314785 w 2314786"/>
              <a:gd name="connsiteY5" fmla="*/ 2603500 h 3670300"/>
              <a:gd name="connsiteX6" fmla="*/ 2172545 w 2314786"/>
              <a:gd name="connsiteY6" fmla="*/ 3670300 h 3670300"/>
              <a:gd name="connsiteX7" fmla="*/ 1903305 w 2314786"/>
              <a:gd name="connsiteY7" fmla="*/ 3670300 h 3670300"/>
              <a:gd name="connsiteX8" fmla="*/ 2300 w 2314786"/>
              <a:gd name="connsiteY8" fmla="*/ 3670300 h 3670300"/>
              <a:gd name="connsiteX9" fmla="*/ 569 w 2314786"/>
              <a:gd name="connsiteY9" fmla="*/ 2440071 h 3670300"/>
              <a:gd name="connsiteX0" fmla="*/ 4020 w 2314786"/>
              <a:gd name="connsiteY0" fmla="*/ 709613 h 3670300"/>
              <a:gd name="connsiteX1" fmla="*/ 2300 w 2314786"/>
              <a:gd name="connsiteY1" fmla="*/ 0 h 3670300"/>
              <a:gd name="connsiteX2" fmla="*/ 2172545 w 2314786"/>
              <a:gd name="connsiteY2" fmla="*/ 0 h 3670300"/>
              <a:gd name="connsiteX3" fmla="*/ 2177625 w 2314786"/>
              <a:gd name="connsiteY3" fmla="*/ 629920 h 3670300"/>
              <a:gd name="connsiteX4" fmla="*/ 2170005 w 2314786"/>
              <a:gd name="connsiteY4" fmla="*/ 1117600 h 3670300"/>
              <a:gd name="connsiteX5" fmla="*/ 2314785 w 2314786"/>
              <a:gd name="connsiteY5" fmla="*/ 2603500 h 3670300"/>
              <a:gd name="connsiteX6" fmla="*/ 2172545 w 2314786"/>
              <a:gd name="connsiteY6" fmla="*/ 3670300 h 3670300"/>
              <a:gd name="connsiteX7" fmla="*/ 1903305 w 2314786"/>
              <a:gd name="connsiteY7" fmla="*/ 3670300 h 3670300"/>
              <a:gd name="connsiteX8" fmla="*/ 798405 w 2314786"/>
              <a:gd name="connsiteY8" fmla="*/ 3670300 h 3670300"/>
              <a:gd name="connsiteX9" fmla="*/ 2300 w 2314786"/>
              <a:gd name="connsiteY9" fmla="*/ 3670300 h 3670300"/>
              <a:gd name="connsiteX10" fmla="*/ 569 w 2314786"/>
              <a:gd name="connsiteY10" fmla="*/ 2440071 h 3670300"/>
              <a:gd name="connsiteX0" fmla="*/ 4020 w 2317874"/>
              <a:gd name="connsiteY0" fmla="*/ 709613 h 3670300"/>
              <a:gd name="connsiteX1" fmla="*/ 2300 w 2317874"/>
              <a:gd name="connsiteY1" fmla="*/ 0 h 3670300"/>
              <a:gd name="connsiteX2" fmla="*/ 2172545 w 2317874"/>
              <a:gd name="connsiteY2" fmla="*/ 0 h 3670300"/>
              <a:gd name="connsiteX3" fmla="*/ 2177625 w 2317874"/>
              <a:gd name="connsiteY3" fmla="*/ 629920 h 3670300"/>
              <a:gd name="connsiteX4" fmla="*/ 2170005 w 2317874"/>
              <a:gd name="connsiteY4" fmla="*/ 1117600 h 3670300"/>
              <a:gd name="connsiteX5" fmla="*/ 2314785 w 2317874"/>
              <a:gd name="connsiteY5" fmla="*/ 2603500 h 3670300"/>
              <a:gd name="connsiteX6" fmla="*/ 2261445 w 2317874"/>
              <a:gd name="connsiteY6" fmla="*/ 3335020 h 3670300"/>
              <a:gd name="connsiteX7" fmla="*/ 2172545 w 2317874"/>
              <a:gd name="connsiteY7" fmla="*/ 3670300 h 3670300"/>
              <a:gd name="connsiteX8" fmla="*/ 1903305 w 2317874"/>
              <a:gd name="connsiteY8" fmla="*/ 3670300 h 3670300"/>
              <a:gd name="connsiteX9" fmla="*/ 798405 w 2317874"/>
              <a:gd name="connsiteY9" fmla="*/ 3670300 h 3670300"/>
              <a:gd name="connsiteX10" fmla="*/ 2300 w 2317874"/>
              <a:gd name="connsiteY10" fmla="*/ 3670300 h 3670300"/>
              <a:gd name="connsiteX11" fmla="*/ 569 w 2317874"/>
              <a:gd name="connsiteY11" fmla="*/ 2440071 h 3670300"/>
              <a:gd name="connsiteX0" fmla="*/ 4020 w 2317874"/>
              <a:gd name="connsiteY0" fmla="*/ 709613 h 3670300"/>
              <a:gd name="connsiteX1" fmla="*/ 2300 w 2317874"/>
              <a:gd name="connsiteY1" fmla="*/ 0 h 3670300"/>
              <a:gd name="connsiteX2" fmla="*/ 2172545 w 2317874"/>
              <a:gd name="connsiteY2" fmla="*/ 0 h 3670300"/>
              <a:gd name="connsiteX3" fmla="*/ 2177625 w 2317874"/>
              <a:gd name="connsiteY3" fmla="*/ 629920 h 3670300"/>
              <a:gd name="connsiteX4" fmla="*/ 2170005 w 2317874"/>
              <a:gd name="connsiteY4" fmla="*/ 1117600 h 3670300"/>
              <a:gd name="connsiteX5" fmla="*/ 2276685 w 2317874"/>
              <a:gd name="connsiteY5" fmla="*/ 2054860 h 3670300"/>
              <a:gd name="connsiteX6" fmla="*/ 2314785 w 2317874"/>
              <a:gd name="connsiteY6" fmla="*/ 2603500 h 3670300"/>
              <a:gd name="connsiteX7" fmla="*/ 2261445 w 2317874"/>
              <a:gd name="connsiteY7" fmla="*/ 3335020 h 3670300"/>
              <a:gd name="connsiteX8" fmla="*/ 2172545 w 2317874"/>
              <a:gd name="connsiteY8" fmla="*/ 3670300 h 3670300"/>
              <a:gd name="connsiteX9" fmla="*/ 1903305 w 2317874"/>
              <a:gd name="connsiteY9" fmla="*/ 3670300 h 3670300"/>
              <a:gd name="connsiteX10" fmla="*/ 798405 w 2317874"/>
              <a:gd name="connsiteY10" fmla="*/ 3670300 h 3670300"/>
              <a:gd name="connsiteX11" fmla="*/ 2300 w 2317874"/>
              <a:gd name="connsiteY11" fmla="*/ 3670300 h 3670300"/>
              <a:gd name="connsiteX12" fmla="*/ 569 w 2317874"/>
              <a:gd name="connsiteY12" fmla="*/ 2440071 h 3670300"/>
              <a:gd name="connsiteX0" fmla="*/ 4020 w 2317874"/>
              <a:gd name="connsiteY0" fmla="*/ 709613 h 3670300"/>
              <a:gd name="connsiteX1" fmla="*/ 2300 w 2317874"/>
              <a:gd name="connsiteY1" fmla="*/ 0 h 3670300"/>
              <a:gd name="connsiteX2" fmla="*/ 2172545 w 2317874"/>
              <a:gd name="connsiteY2" fmla="*/ 0 h 3670300"/>
              <a:gd name="connsiteX3" fmla="*/ 2177625 w 2317874"/>
              <a:gd name="connsiteY3" fmla="*/ 629920 h 3670300"/>
              <a:gd name="connsiteX4" fmla="*/ 2170005 w 2317874"/>
              <a:gd name="connsiteY4" fmla="*/ 1117600 h 3670300"/>
              <a:gd name="connsiteX5" fmla="*/ 2192865 w 2317874"/>
              <a:gd name="connsiteY5" fmla="*/ 1483360 h 3670300"/>
              <a:gd name="connsiteX6" fmla="*/ 2276685 w 2317874"/>
              <a:gd name="connsiteY6" fmla="*/ 2054860 h 3670300"/>
              <a:gd name="connsiteX7" fmla="*/ 2314785 w 2317874"/>
              <a:gd name="connsiteY7" fmla="*/ 2603500 h 3670300"/>
              <a:gd name="connsiteX8" fmla="*/ 2261445 w 2317874"/>
              <a:gd name="connsiteY8" fmla="*/ 3335020 h 3670300"/>
              <a:gd name="connsiteX9" fmla="*/ 2172545 w 2317874"/>
              <a:gd name="connsiteY9" fmla="*/ 3670300 h 3670300"/>
              <a:gd name="connsiteX10" fmla="*/ 1903305 w 2317874"/>
              <a:gd name="connsiteY10" fmla="*/ 3670300 h 3670300"/>
              <a:gd name="connsiteX11" fmla="*/ 798405 w 2317874"/>
              <a:gd name="connsiteY11" fmla="*/ 3670300 h 3670300"/>
              <a:gd name="connsiteX12" fmla="*/ 2300 w 2317874"/>
              <a:gd name="connsiteY12" fmla="*/ 3670300 h 3670300"/>
              <a:gd name="connsiteX13" fmla="*/ 569 w 2317874"/>
              <a:gd name="connsiteY13" fmla="*/ 2440071 h 3670300"/>
              <a:gd name="connsiteX0" fmla="*/ 4020 w 2334817"/>
              <a:gd name="connsiteY0" fmla="*/ 709613 h 3670300"/>
              <a:gd name="connsiteX1" fmla="*/ 2300 w 2334817"/>
              <a:gd name="connsiteY1" fmla="*/ 0 h 3670300"/>
              <a:gd name="connsiteX2" fmla="*/ 2172545 w 2334817"/>
              <a:gd name="connsiteY2" fmla="*/ 0 h 3670300"/>
              <a:gd name="connsiteX3" fmla="*/ 2177625 w 2334817"/>
              <a:gd name="connsiteY3" fmla="*/ 271780 h 3670300"/>
              <a:gd name="connsiteX4" fmla="*/ 2177625 w 2334817"/>
              <a:gd name="connsiteY4" fmla="*/ 629920 h 3670300"/>
              <a:gd name="connsiteX5" fmla="*/ 2170005 w 2334817"/>
              <a:gd name="connsiteY5" fmla="*/ 1117600 h 3670300"/>
              <a:gd name="connsiteX6" fmla="*/ 2192865 w 2334817"/>
              <a:gd name="connsiteY6" fmla="*/ 1483360 h 3670300"/>
              <a:gd name="connsiteX7" fmla="*/ 2276685 w 2334817"/>
              <a:gd name="connsiteY7" fmla="*/ 2054860 h 3670300"/>
              <a:gd name="connsiteX8" fmla="*/ 2314785 w 2334817"/>
              <a:gd name="connsiteY8" fmla="*/ 2603500 h 3670300"/>
              <a:gd name="connsiteX9" fmla="*/ 2261445 w 2334817"/>
              <a:gd name="connsiteY9" fmla="*/ 3335020 h 3670300"/>
              <a:gd name="connsiteX10" fmla="*/ 2172545 w 2334817"/>
              <a:gd name="connsiteY10" fmla="*/ 3670300 h 3670300"/>
              <a:gd name="connsiteX11" fmla="*/ 1903305 w 2334817"/>
              <a:gd name="connsiteY11" fmla="*/ 3670300 h 3670300"/>
              <a:gd name="connsiteX12" fmla="*/ 798405 w 2334817"/>
              <a:gd name="connsiteY12" fmla="*/ 3670300 h 3670300"/>
              <a:gd name="connsiteX13" fmla="*/ 2300 w 2334817"/>
              <a:gd name="connsiteY13" fmla="*/ 3670300 h 3670300"/>
              <a:gd name="connsiteX14" fmla="*/ 569 w 2334817"/>
              <a:gd name="connsiteY14" fmla="*/ 2440071 h 3670300"/>
              <a:gd name="connsiteX0" fmla="*/ 4020 w 2334817"/>
              <a:gd name="connsiteY0" fmla="*/ 712153 h 3672840"/>
              <a:gd name="connsiteX1" fmla="*/ 2300 w 2334817"/>
              <a:gd name="connsiteY1" fmla="*/ 2540 h 3672840"/>
              <a:gd name="connsiteX2" fmla="*/ 1979505 w 2334817"/>
              <a:gd name="connsiteY2" fmla="*/ 0 h 3672840"/>
              <a:gd name="connsiteX3" fmla="*/ 2172545 w 2334817"/>
              <a:gd name="connsiteY3" fmla="*/ 2540 h 3672840"/>
              <a:gd name="connsiteX4" fmla="*/ 2177625 w 2334817"/>
              <a:gd name="connsiteY4" fmla="*/ 274320 h 3672840"/>
              <a:gd name="connsiteX5" fmla="*/ 2177625 w 2334817"/>
              <a:gd name="connsiteY5" fmla="*/ 632460 h 3672840"/>
              <a:gd name="connsiteX6" fmla="*/ 2170005 w 2334817"/>
              <a:gd name="connsiteY6" fmla="*/ 1120140 h 3672840"/>
              <a:gd name="connsiteX7" fmla="*/ 2192865 w 2334817"/>
              <a:gd name="connsiteY7" fmla="*/ 1485900 h 3672840"/>
              <a:gd name="connsiteX8" fmla="*/ 2276685 w 2334817"/>
              <a:gd name="connsiteY8" fmla="*/ 2057400 h 3672840"/>
              <a:gd name="connsiteX9" fmla="*/ 2314785 w 2334817"/>
              <a:gd name="connsiteY9" fmla="*/ 2606040 h 3672840"/>
              <a:gd name="connsiteX10" fmla="*/ 2261445 w 2334817"/>
              <a:gd name="connsiteY10" fmla="*/ 3337560 h 3672840"/>
              <a:gd name="connsiteX11" fmla="*/ 2172545 w 2334817"/>
              <a:gd name="connsiteY11" fmla="*/ 3672840 h 3672840"/>
              <a:gd name="connsiteX12" fmla="*/ 1903305 w 2334817"/>
              <a:gd name="connsiteY12" fmla="*/ 3672840 h 3672840"/>
              <a:gd name="connsiteX13" fmla="*/ 798405 w 2334817"/>
              <a:gd name="connsiteY13" fmla="*/ 3672840 h 3672840"/>
              <a:gd name="connsiteX14" fmla="*/ 2300 w 2334817"/>
              <a:gd name="connsiteY14" fmla="*/ 3672840 h 3672840"/>
              <a:gd name="connsiteX15" fmla="*/ 569 w 2334817"/>
              <a:gd name="connsiteY15" fmla="*/ 2442611 h 3672840"/>
              <a:gd name="connsiteX0" fmla="*/ 4020 w 2334817"/>
              <a:gd name="connsiteY0" fmla="*/ 712153 h 3672840"/>
              <a:gd name="connsiteX1" fmla="*/ 2300 w 2334817"/>
              <a:gd name="connsiteY1" fmla="*/ 2540 h 3672840"/>
              <a:gd name="connsiteX2" fmla="*/ 1202265 w 2334817"/>
              <a:gd name="connsiteY2" fmla="*/ 0 h 3672840"/>
              <a:gd name="connsiteX3" fmla="*/ 1979505 w 2334817"/>
              <a:gd name="connsiteY3" fmla="*/ 0 h 3672840"/>
              <a:gd name="connsiteX4" fmla="*/ 2172545 w 2334817"/>
              <a:gd name="connsiteY4" fmla="*/ 2540 h 3672840"/>
              <a:gd name="connsiteX5" fmla="*/ 2177625 w 2334817"/>
              <a:gd name="connsiteY5" fmla="*/ 274320 h 3672840"/>
              <a:gd name="connsiteX6" fmla="*/ 2177625 w 2334817"/>
              <a:gd name="connsiteY6" fmla="*/ 632460 h 3672840"/>
              <a:gd name="connsiteX7" fmla="*/ 2170005 w 2334817"/>
              <a:gd name="connsiteY7" fmla="*/ 1120140 h 3672840"/>
              <a:gd name="connsiteX8" fmla="*/ 2192865 w 2334817"/>
              <a:gd name="connsiteY8" fmla="*/ 1485900 h 3672840"/>
              <a:gd name="connsiteX9" fmla="*/ 2276685 w 2334817"/>
              <a:gd name="connsiteY9" fmla="*/ 2057400 h 3672840"/>
              <a:gd name="connsiteX10" fmla="*/ 2314785 w 2334817"/>
              <a:gd name="connsiteY10" fmla="*/ 2606040 h 3672840"/>
              <a:gd name="connsiteX11" fmla="*/ 2261445 w 2334817"/>
              <a:gd name="connsiteY11" fmla="*/ 3337560 h 3672840"/>
              <a:gd name="connsiteX12" fmla="*/ 2172545 w 2334817"/>
              <a:gd name="connsiteY12" fmla="*/ 3672840 h 3672840"/>
              <a:gd name="connsiteX13" fmla="*/ 1903305 w 2334817"/>
              <a:gd name="connsiteY13" fmla="*/ 3672840 h 3672840"/>
              <a:gd name="connsiteX14" fmla="*/ 798405 w 2334817"/>
              <a:gd name="connsiteY14" fmla="*/ 3672840 h 3672840"/>
              <a:gd name="connsiteX15" fmla="*/ 2300 w 2334817"/>
              <a:gd name="connsiteY15" fmla="*/ 3672840 h 3672840"/>
              <a:gd name="connsiteX16" fmla="*/ 569 w 2334817"/>
              <a:gd name="connsiteY16" fmla="*/ 2442611 h 3672840"/>
              <a:gd name="connsiteX0" fmla="*/ 4020 w 2334817"/>
              <a:gd name="connsiteY0" fmla="*/ 712153 h 3672840"/>
              <a:gd name="connsiteX1" fmla="*/ 2300 w 2334817"/>
              <a:gd name="connsiteY1" fmla="*/ 2540 h 3672840"/>
              <a:gd name="connsiteX2" fmla="*/ 508845 w 2334817"/>
              <a:gd name="connsiteY2" fmla="*/ 0 h 3672840"/>
              <a:gd name="connsiteX3" fmla="*/ 1202265 w 2334817"/>
              <a:gd name="connsiteY3" fmla="*/ 0 h 3672840"/>
              <a:gd name="connsiteX4" fmla="*/ 1979505 w 2334817"/>
              <a:gd name="connsiteY4" fmla="*/ 0 h 3672840"/>
              <a:gd name="connsiteX5" fmla="*/ 2172545 w 2334817"/>
              <a:gd name="connsiteY5" fmla="*/ 2540 h 3672840"/>
              <a:gd name="connsiteX6" fmla="*/ 2177625 w 2334817"/>
              <a:gd name="connsiteY6" fmla="*/ 274320 h 3672840"/>
              <a:gd name="connsiteX7" fmla="*/ 2177625 w 2334817"/>
              <a:gd name="connsiteY7" fmla="*/ 632460 h 3672840"/>
              <a:gd name="connsiteX8" fmla="*/ 2170005 w 2334817"/>
              <a:gd name="connsiteY8" fmla="*/ 1120140 h 3672840"/>
              <a:gd name="connsiteX9" fmla="*/ 2192865 w 2334817"/>
              <a:gd name="connsiteY9" fmla="*/ 1485900 h 3672840"/>
              <a:gd name="connsiteX10" fmla="*/ 2276685 w 2334817"/>
              <a:gd name="connsiteY10" fmla="*/ 2057400 h 3672840"/>
              <a:gd name="connsiteX11" fmla="*/ 2314785 w 2334817"/>
              <a:gd name="connsiteY11" fmla="*/ 2606040 h 3672840"/>
              <a:gd name="connsiteX12" fmla="*/ 2261445 w 2334817"/>
              <a:gd name="connsiteY12" fmla="*/ 3337560 h 3672840"/>
              <a:gd name="connsiteX13" fmla="*/ 2172545 w 2334817"/>
              <a:gd name="connsiteY13" fmla="*/ 3672840 h 3672840"/>
              <a:gd name="connsiteX14" fmla="*/ 1903305 w 2334817"/>
              <a:gd name="connsiteY14" fmla="*/ 3672840 h 3672840"/>
              <a:gd name="connsiteX15" fmla="*/ 798405 w 2334817"/>
              <a:gd name="connsiteY15" fmla="*/ 3672840 h 3672840"/>
              <a:gd name="connsiteX16" fmla="*/ 2300 w 2334817"/>
              <a:gd name="connsiteY16" fmla="*/ 3672840 h 3672840"/>
              <a:gd name="connsiteX17" fmla="*/ 569 w 2334817"/>
              <a:gd name="connsiteY17" fmla="*/ 2442611 h 3672840"/>
              <a:gd name="connsiteX0" fmla="*/ 4020 w 2330029"/>
              <a:gd name="connsiteY0" fmla="*/ 712153 h 3672840"/>
              <a:gd name="connsiteX1" fmla="*/ 2300 w 2330029"/>
              <a:gd name="connsiteY1" fmla="*/ 2540 h 3672840"/>
              <a:gd name="connsiteX2" fmla="*/ 508845 w 2330029"/>
              <a:gd name="connsiteY2" fmla="*/ 0 h 3672840"/>
              <a:gd name="connsiteX3" fmla="*/ 1202265 w 2330029"/>
              <a:gd name="connsiteY3" fmla="*/ 0 h 3672840"/>
              <a:gd name="connsiteX4" fmla="*/ 1979505 w 2330029"/>
              <a:gd name="connsiteY4" fmla="*/ 0 h 3672840"/>
              <a:gd name="connsiteX5" fmla="*/ 2172545 w 2330029"/>
              <a:gd name="connsiteY5" fmla="*/ 2540 h 3672840"/>
              <a:gd name="connsiteX6" fmla="*/ 2330025 w 2330029"/>
              <a:gd name="connsiteY6" fmla="*/ 60960 h 3672840"/>
              <a:gd name="connsiteX7" fmla="*/ 2177625 w 2330029"/>
              <a:gd name="connsiteY7" fmla="*/ 274320 h 3672840"/>
              <a:gd name="connsiteX8" fmla="*/ 2177625 w 2330029"/>
              <a:gd name="connsiteY8" fmla="*/ 632460 h 3672840"/>
              <a:gd name="connsiteX9" fmla="*/ 2170005 w 2330029"/>
              <a:gd name="connsiteY9" fmla="*/ 1120140 h 3672840"/>
              <a:gd name="connsiteX10" fmla="*/ 2192865 w 2330029"/>
              <a:gd name="connsiteY10" fmla="*/ 1485900 h 3672840"/>
              <a:gd name="connsiteX11" fmla="*/ 2276685 w 2330029"/>
              <a:gd name="connsiteY11" fmla="*/ 2057400 h 3672840"/>
              <a:gd name="connsiteX12" fmla="*/ 2314785 w 2330029"/>
              <a:gd name="connsiteY12" fmla="*/ 2606040 h 3672840"/>
              <a:gd name="connsiteX13" fmla="*/ 2261445 w 2330029"/>
              <a:gd name="connsiteY13" fmla="*/ 3337560 h 3672840"/>
              <a:gd name="connsiteX14" fmla="*/ 2172545 w 2330029"/>
              <a:gd name="connsiteY14" fmla="*/ 3672840 h 3672840"/>
              <a:gd name="connsiteX15" fmla="*/ 1903305 w 2330029"/>
              <a:gd name="connsiteY15" fmla="*/ 3672840 h 3672840"/>
              <a:gd name="connsiteX16" fmla="*/ 798405 w 2330029"/>
              <a:gd name="connsiteY16" fmla="*/ 3672840 h 3672840"/>
              <a:gd name="connsiteX17" fmla="*/ 2300 w 2330029"/>
              <a:gd name="connsiteY17" fmla="*/ 3672840 h 3672840"/>
              <a:gd name="connsiteX18" fmla="*/ 569 w 2330029"/>
              <a:gd name="connsiteY18" fmla="*/ 2442611 h 3672840"/>
              <a:gd name="connsiteX0" fmla="*/ 4020 w 2330029"/>
              <a:gd name="connsiteY0" fmla="*/ 712153 h 3672840"/>
              <a:gd name="connsiteX1" fmla="*/ 2300 w 2330029"/>
              <a:gd name="connsiteY1" fmla="*/ 2540 h 3672840"/>
              <a:gd name="connsiteX2" fmla="*/ 508845 w 2330029"/>
              <a:gd name="connsiteY2" fmla="*/ 0 h 3672840"/>
              <a:gd name="connsiteX3" fmla="*/ 1202265 w 2330029"/>
              <a:gd name="connsiteY3" fmla="*/ 0 h 3672840"/>
              <a:gd name="connsiteX4" fmla="*/ 1979505 w 2330029"/>
              <a:gd name="connsiteY4" fmla="*/ 0 h 3672840"/>
              <a:gd name="connsiteX5" fmla="*/ 2330025 w 2330029"/>
              <a:gd name="connsiteY5" fmla="*/ 60960 h 3672840"/>
              <a:gd name="connsiteX6" fmla="*/ 2177625 w 2330029"/>
              <a:gd name="connsiteY6" fmla="*/ 274320 h 3672840"/>
              <a:gd name="connsiteX7" fmla="*/ 2177625 w 2330029"/>
              <a:gd name="connsiteY7" fmla="*/ 632460 h 3672840"/>
              <a:gd name="connsiteX8" fmla="*/ 2170005 w 2330029"/>
              <a:gd name="connsiteY8" fmla="*/ 1120140 h 3672840"/>
              <a:gd name="connsiteX9" fmla="*/ 2192865 w 2330029"/>
              <a:gd name="connsiteY9" fmla="*/ 1485900 h 3672840"/>
              <a:gd name="connsiteX10" fmla="*/ 2276685 w 2330029"/>
              <a:gd name="connsiteY10" fmla="*/ 2057400 h 3672840"/>
              <a:gd name="connsiteX11" fmla="*/ 2314785 w 2330029"/>
              <a:gd name="connsiteY11" fmla="*/ 2606040 h 3672840"/>
              <a:gd name="connsiteX12" fmla="*/ 2261445 w 2330029"/>
              <a:gd name="connsiteY12" fmla="*/ 3337560 h 3672840"/>
              <a:gd name="connsiteX13" fmla="*/ 2172545 w 2330029"/>
              <a:gd name="connsiteY13" fmla="*/ 3672840 h 3672840"/>
              <a:gd name="connsiteX14" fmla="*/ 1903305 w 2330029"/>
              <a:gd name="connsiteY14" fmla="*/ 3672840 h 3672840"/>
              <a:gd name="connsiteX15" fmla="*/ 798405 w 2330029"/>
              <a:gd name="connsiteY15" fmla="*/ 3672840 h 3672840"/>
              <a:gd name="connsiteX16" fmla="*/ 2300 w 2330029"/>
              <a:gd name="connsiteY16" fmla="*/ 3672840 h 3672840"/>
              <a:gd name="connsiteX17" fmla="*/ 569 w 2330029"/>
              <a:gd name="connsiteY17" fmla="*/ 2442611 h 3672840"/>
              <a:gd name="connsiteX0" fmla="*/ 4020 w 2317874"/>
              <a:gd name="connsiteY0" fmla="*/ 712153 h 3672840"/>
              <a:gd name="connsiteX1" fmla="*/ 2300 w 2317874"/>
              <a:gd name="connsiteY1" fmla="*/ 2540 h 3672840"/>
              <a:gd name="connsiteX2" fmla="*/ 508845 w 2317874"/>
              <a:gd name="connsiteY2" fmla="*/ 0 h 3672840"/>
              <a:gd name="connsiteX3" fmla="*/ 1202265 w 2317874"/>
              <a:gd name="connsiteY3" fmla="*/ 0 h 3672840"/>
              <a:gd name="connsiteX4" fmla="*/ 1979505 w 2317874"/>
              <a:gd name="connsiteY4" fmla="*/ 0 h 3672840"/>
              <a:gd name="connsiteX5" fmla="*/ 2177625 w 2317874"/>
              <a:gd name="connsiteY5" fmla="*/ 274320 h 3672840"/>
              <a:gd name="connsiteX6" fmla="*/ 2177625 w 2317874"/>
              <a:gd name="connsiteY6" fmla="*/ 632460 h 3672840"/>
              <a:gd name="connsiteX7" fmla="*/ 2170005 w 2317874"/>
              <a:gd name="connsiteY7" fmla="*/ 1120140 h 3672840"/>
              <a:gd name="connsiteX8" fmla="*/ 2192865 w 2317874"/>
              <a:gd name="connsiteY8" fmla="*/ 1485900 h 3672840"/>
              <a:gd name="connsiteX9" fmla="*/ 2276685 w 2317874"/>
              <a:gd name="connsiteY9" fmla="*/ 2057400 h 3672840"/>
              <a:gd name="connsiteX10" fmla="*/ 2314785 w 2317874"/>
              <a:gd name="connsiteY10" fmla="*/ 2606040 h 3672840"/>
              <a:gd name="connsiteX11" fmla="*/ 2261445 w 2317874"/>
              <a:gd name="connsiteY11" fmla="*/ 3337560 h 3672840"/>
              <a:gd name="connsiteX12" fmla="*/ 2172545 w 2317874"/>
              <a:gd name="connsiteY12" fmla="*/ 3672840 h 3672840"/>
              <a:gd name="connsiteX13" fmla="*/ 1903305 w 2317874"/>
              <a:gd name="connsiteY13" fmla="*/ 3672840 h 3672840"/>
              <a:gd name="connsiteX14" fmla="*/ 798405 w 2317874"/>
              <a:gd name="connsiteY14" fmla="*/ 3672840 h 3672840"/>
              <a:gd name="connsiteX15" fmla="*/ 2300 w 2317874"/>
              <a:gd name="connsiteY15" fmla="*/ 3672840 h 3672840"/>
              <a:gd name="connsiteX16" fmla="*/ 569 w 2317874"/>
              <a:gd name="connsiteY16" fmla="*/ 2442611 h 3672840"/>
              <a:gd name="connsiteX0" fmla="*/ 4020 w 2317874"/>
              <a:gd name="connsiteY0" fmla="*/ 712153 h 3672840"/>
              <a:gd name="connsiteX1" fmla="*/ 2300 w 2317874"/>
              <a:gd name="connsiteY1" fmla="*/ 2540 h 3672840"/>
              <a:gd name="connsiteX2" fmla="*/ 508845 w 2317874"/>
              <a:gd name="connsiteY2" fmla="*/ 0 h 3672840"/>
              <a:gd name="connsiteX3" fmla="*/ 1202265 w 2317874"/>
              <a:gd name="connsiteY3" fmla="*/ 0 h 3672840"/>
              <a:gd name="connsiteX4" fmla="*/ 1979505 w 2317874"/>
              <a:gd name="connsiteY4" fmla="*/ 0 h 3672840"/>
              <a:gd name="connsiteX5" fmla="*/ 2063325 w 2317874"/>
              <a:gd name="connsiteY5" fmla="*/ 137160 h 3672840"/>
              <a:gd name="connsiteX6" fmla="*/ 2177625 w 2317874"/>
              <a:gd name="connsiteY6" fmla="*/ 274320 h 3672840"/>
              <a:gd name="connsiteX7" fmla="*/ 2177625 w 2317874"/>
              <a:gd name="connsiteY7" fmla="*/ 632460 h 3672840"/>
              <a:gd name="connsiteX8" fmla="*/ 2170005 w 2317874"/>
              <a:gd name="connsiteY8" fmla="*/ 1120140 h 3672840"/>
              <a:gd name="connsiteX9" fmla="*/ 2192865 w 2317874"/>
              <a:gd name="connsiteY9" fmla="*/ 1485900 h 3672840"/>
              <a:gd name="connsiteX10" fmla="*/ 2276685 w 2317874"/>
              <a:gd name="connsiteY10" fmla="*/ 2057400 h 3672840"/>
              <a:gd name="connsiteX11" fmla="*/ 2314785 w 2317874"/>
              <a:gd name="connsiteY11" fmla="*/ 2606040 h 3672840"/>
              <a:gd name="connsiteX12" fmla="*/ 2261445 w 2317874"/>
              <a:gd name="connsiteY12" fmla="*/ 3337560 h 3672840"/>
              <a:gd name="connsiteX13" fmla="*/ 2172545 w 2317874"/>
              <a:gd name="connsiteY13" fmla="*/ 3672840 h 3672840"/>
              <a:gd name="connsiteX14" fmla="*/ 1903305 w 2317874"/>
              <a:gd name="connsiteY14" fmla="*/ 3672840 h 3672840"/>
              <a:gd name="connsiteX15" fmla="*/ 798405 w 2317874"/>
              <a:gd name="connsiteY15" fmla="*/ 3672840 h 3672840"/>
              <a:gd name="connsiteX16" fmla="*/ 2300 w 2317874"/>
              <a:gd name="connsiteY16" fmla="*/ 3672840 h 3672840"/>
              <a:gd name="connsiteX17" fmla="*/ 569 w 2317874"/>
              <a:gd name="connsiteY17" fmla="*/ 2442611 h 3672840"/>
              <a:gd name="connsiteX0" fmla="*/ 4020 w 2317874"/>
              <a:gd name="connsiteY0" fmla="*/ 712153 h 3672840"/>
              <a:gd name="connsiteX1" fmla="*/ 2300 w 2317874"/>
              <a:gd name="connsiteY1" fmla="*/ 2540 h 3672840"/>
              <a:gd name="connsiteX2" fmla="*/ 508845 w 2317874"/>
              <a:gd name="connsiteY2" fmla="*/ 0 h 3672840"/>
              <a:gd name="connsiteX3" fmla="*/ 1202265 w 2317874"/>
              <a:gd name="connsiteY3" fmla="*/ 0 h 3672840"/>
              <a:gd name="connsiteX4" fmla="*/ 1979505 w 2317874"/>
              <a:gd name="connsiteY4" fmla="*/ 0 h 3672840"/>
              <a:gd name="connsiteX5" fmla="*/ 2192865 w 2317874"/>
              <a:gd name="connsiteY5" fmla="*/ 22860 h 3672840"/>
              <a:gd name="connsiteX6" fmla="*/ 2177625 w 2317874"/>
              <a:gd name="connsiteY6" fmla="*/ 274320 h 3672840"/>
              <a:gd name="connsiteX7" fmla="*/ 2177625 w 2317874"/>
              <a:gd name="connsiteY7" fmla="*/ 632460 h 3672840"/>
              <a:gd name="connsiteX8" fmla="*/ 2170005 w 2317874"/>
              <a:gd name="connsiteY8" fmla="*/ 1120140 h 3672840"/>
              <a:gd name="connsiteX9" fmla="*/ 2192865 w 2317874"/>
              <a:gd name="connsiteY9" fmla="*/ 1485900 h 3672840"/>
              <a:gd name="connsiteX10" fmla="*/ 2276685 w 2317874"/>
              <a:gd name="connsiteY10" fmla="*/ 2057400 h 3672840"/>
              <a:gd name="connsiteX11" fmla="*/ 2314785 w 2317874"/>
              <a:gd name="connsiteY11" fmla="*/ 2606040 h 3672840"/>
              <a:gd name="connsiteX12" fmla="*/ 2261445 w 2317874"/>
              <a:gd name="connsiteY12" fmla="*/ 3337560 h 3672840"/>
              <a:gd name="connsiteX13" fmla="*/ 2172545 w 2317874"/>
              <a:gd name="connsiteY13" fmla="*/ 3672840 h 3672840"/>
              <a:gd name="connsiteX14" fmla="*/ 1903305 w 2317874"/>
              <a:gd name="connsiteY14" fmla="*/ 3672840 h 3672840"/>
              <a:gd name="connsiteX15" fmla="*/ 798405 w 2317874"/>
              <a:gd name="connsiteY15" fmla="*/ 3672840 h 3672840"/>
              <a:gd name="connsiteX16" fmla="*/ 2300 w 2317874"/>
              <a:gd name="connsiteY16" fmla="*/ 3672840 h 3672840"/>
              <a:gd name="connsiteX17" fmla="*/ 569 w 2317874"/>
              <a:gd name="connsiteY17" fmla="*/ 2442611 h 3672840"/>
              <a:gd name="connsiteX0" fmla="*/ 4020 w 2317874"/>
              <a:gd name="connsiteY0" fmla="*/ 712153 h 3672840"/>
              <a:gd name="connsiteX1" fmla="*/ 2300 w 2317874"/>
              <a:gd name="connsiteY1" fmla="*/ 2540 h 3672840"/>
              <a:gd name="connsiteX2" fmla="*/ 508845 w 2317874"/>
              <a:gd name="connsiteY2" fmla="*/ 0 h 3672840"/>
              <a:gd name="connsiteX3" fmla="*/ 1202265 w 2317874"/>
              <a:gd name="connsiteY3" fmla="*/ 0 h 3672840"/>
              <a:gd name="connsiteX4" fmla="*/ 1979505 w 2317874"/>
              <a:gd name="connsiteY4" fmla="*/ 0 h 3672840"/>
              <a:gd name="connsiteX5" fmla="*/ 2192865 w 2317874"/>
              <a:gd name="connsiteY5" fmla="*/ 22860 h 3672840"/>
              <a:gd name="connsiteX6" fmla="*/ 2177625 w 2317874"/>
              <a:gd name="connsiteY6" fmla="*/ 274320 h 3672840"/>
              <a:gd name="connsiteX7" fmla="*/ 2177625 w 2317874"/>
              <a:gd name="connsiteY7" fmla="*/ 632460 h 3672840"/>
              <a:gd name="connsiteX8" fmla="*/ 2170005 w 2317874"/>
              <a:gd name="connsiteY8" fmla="*/ 1120140 h 3672840"/>
              <a:gd name="connsiteX9" fmla="*/ 2192865 w 2317874"/>
              <a:gd name="connsiteY9" fmla="*/ 1485900 h 3672840"/>
              <a:gd name="connsiteX10" fmla="*/ 2276685 w 2317874"/>
              <a:gd name="connsiteY10" fmla="*/ 2057400 h 3672840"/>
              <a:gd name="connsiteX11" fmla="*/ 2307165 w 2317874"/>
              <a:gd name="connsiteY11" fmla="*/ 2308860 h 3672840"/>
              <a:gd name="connsiteX12" fmla="*/ 2314785 w 2317874"/>
              <a:gd name="connsiteY12" fmla="*/ 2606040 h 3672840"/>
              <a:gd name="connsiteX13" fmla="*/ 2261445 w 2317874"/>
              <a:gd name="connsiteY13" fmla="*/ 3337560 h 3672840"/>
              <a:gd name="connsiteX14" fmla="*/ 2172545 w 2317874"/>
              <a:gd name="connsiteY14" fmla="*/ 3672840 h 3672840"/>
              <a:gd name="connsiteX15" fmla="*/ 1903305 w 2317874"/>
              <a:gd name="connsiteY15" fmla="*/ 3672840 h 3672840"/>
              <a:gd name="connsiteX16" fmla="*/ 798405 w 2317874"/>
              <a:gd name="connsiteY16" fmla="*/ 3672840 h 3672840"/>
              <a:gd name="connsiteX17" fmla="*/ 2300 w 2317874"/>
              <a:gd name="connsiteY17" fmla="*/ 3672840 h 3672840"/>
              <a:gd name="connsiteX18" fmla="*/ 569 w 2317874"/>
              <a:gd name="connsiteY18" fmla="*/ 2442611 h 3672840"/>
              <a:gd name="connsiteX0" fmla="*/ 4020 w 2315102"/>
              <a:gd name="connsiteY0" fmla="*/ 712153 h 3672840"/>
              <a:gd name="connsiteX1" fmla="*/ 2300 w 2315102"/>
              <a:gd name="connsiteY1" fmla="*/ 2540 h 3672840"/>
              <a:gd name="connsiteX2" fmla="*/ 508845 w 2315102"/>
              <a:gd name="connsiteY2" fmla="*/ 0 h 3672840"/>
              <a:gd name="connsiteX3" fmla="*/ 1202265 w 2315102"/>
              <a:gd name="connsiteY3" fmla="*/ 0 h 3672840"/>
              <a:gd name="connsiteX4" fmla="*/ 1979505 w 2315102"/>
              <a:gd name="connsiteY4" fmla="*/ 0 h 3672840"/>
              <a:gd name="connsiteX5" fmla="*/ 2192865 w 2315102"/>
              <a:gd name="connsiteY5" fmla="*/ 22860 h 3672840"/>
              <a:gd name="connsiteX6" fmla="*/ 2177625 w 2315102"/>
              <a:gd name="connsiteY6" fmla="*/ 274320 h 3672840"/>
              <a:gd name="connsiteX7" fmla="*/ 2177625 w 2315102"/>
              <a:gd name="connsiteY7" fmla="*/ 632460 h 3672840"/>
              <a:gd name="connsiteX8" fmla="*/ 2170005 w 2315102"/>
              <a:gd name="connsiteY8" fmla="*/ 1120140 h 3672840"/>
              <a:gd name="connsiteX9" fmla="*/ 2192865 w 2315102"/>
              <a:gd name="connsiteY9" fmla="*/ 1485900 h 3672840"/>
              <a:gd name="connsiteX10" fmla="*/ 2276685 w 2315102"/>
              <a:gd name="connsiteY10" fmla="*/ 2057400 h 3672840"/>
              <a:gd name="connsiteX11" fmla="*/ 2307165 w 2315102"/>
              <a:gd name="connsiteY11" fmla="*/ 2308860 h 3672840"/>
              <a:gd name="connsiteX12" fmla="*/ 2314785 w 2315102"/>
              <a:gd name="connsiteY12" fmla="*/ 2606040 h 3672840"/>
              <a:gd name="connsiteX13" fmla="*/ 2299545 w 2315102"/>
              <a:gd name="connsiteY13" fmla="*/ 2956560 h 3672840"/>
              <a:gd name="connsiteX14" fmla="*/ 2261445 w 2315102"/>
              <a:gd name="connsiteY14" fmla="*/ 3337560 h 3672840"/>
              <a:gd name="connsiteX15" fmla="*/ 2172545 w 2315102"/>
              <a:gd name="connsiteY15" fmla="*/ 3672840 h 3672840"/>
              <a:gd name="connsiteX16" fmla="*/ 1903305 w 2315102"/>
              <a:gd name="connsiteY16" fmla="*/ 3672840 h 3672840"/>
              <a:gd name="connsiteX17" fmla="*/ 798405 w 2315102"/>
              <a:gd name="connsiteY17" fmla="*/ 3672840 h 3672840"/>
              <a:gd name="connsiteX18" fmla="*/ 2300 w 2315102"/>
              <a:gd name="connsiteY18" fmla="*/ 3672840 h 3672840"/>
              <a:gd name="connsiteX19" fmla="*/ 569 w 2315102"/>
              <a:gd name="connsiteY19" fmla="*/ 2442611 h 3672840"/>
              <a:gd name="connsiteX0" fmla="*/ 4020 w 2315102"/>
              <a:gd name="connsiteY0" fmla="*/ 712153 h 3672840"/>
              <a:gd name="connsiteX1" fmla="*/ 2300 w 2315102"/>
              <a:gd name="connsiteY1" fmla="*/ 2540 h 3672840"/>
              <a:gd name="connsiteX2" fmla="*/ 508845 w 2315102"/>
              <a:gd name="connsiteY2" fmla="*/ 0 h 3672840"/>
              <a:gd name="connsiteX3" fmla="*/ 1202265 w 2315102"/>
              <a:gd name="connsiteY3" fmla="*/ 0 h 3672840"/>
              <a:gd name="connsiteX4" fmla="*/ 1979505 w 2315102"/>
              <a:gd name="connsiteY4" fmla="*/ 0 h 3672840"/>
              <a:gd name="connsiteX5" fmla="*/ 2192865 w 2315102"/>
              <a:gd name="connsiteY5" fmla="*/ 22860 h 3672840"/>
              <a:gd name="connsiteX6" fmla="*/ 2177625 w 2315102"/>
              <a:gd name="connsiteY6" fmla="*/ 274320 h 3672840"/>
              <a:gd name="connsiteX7" fmla="*/ 2177625 w 2315102"/>
              <a:gd name="connsiteY7" fmla="*/ 632460 h 3672840"/>
              <a:gd name="connsiteX8" fmla="*/ 2170005 w 2315102"/>
              <a:gd name="connsiteY8" fmla="*/ 1120140 h 3672840"/>
              <a:gd name="connsiteX9" fmla="*/ 2192865 w 2315102"/>
              <a:gd name="connsiteY9" fmla="*/ 1485900 h 3672840"/>
              <a:gd name="connsiteX10" fmla="*/ 2230965 w 2315102"/>
              <a:gd name="connsiteY10" fmla="*/ 1744980 h 3672840"/>
              <a:gd name="connsiteX11" fmla="*/ 2276685 w 2315102"/>
              <a:gd name="connsiteY11" fmla="*/ 2057400 h 3672840"/>
              <a:gd name="connsiteX12" fmla="*/ 2307165 w 2315102"/>
              <a:gd name="connsiteY12" fmla="*/ 2308860 h 3672840"/>
              <a:gd name="connsiteX13" fmla="*/ 2314785 w 2315102"/>
              <a:gd name="connsiteY13" fmla="*/ 2606040 h 3672840"/>
              <a:gd name="connsiteX14" fmla="*/ 2299545 w 2315102"/>
              <a:gd name="connsiteY14" fmla="*/ 2956560 h 3672840"/>
              <a:gd name="connsiteX15" fmla="*/ 2261445 w 2315102"/>
              <a:gd name="connsiteY15" fmla="*/ 3337560 h 3672840"/>
              <a:gd name="connsiteX16" fmla="*/ 2172545 w 2315102"/>
              <a:gd name="connsiteY16" fmla="*/ 3672840 h 3672840"/>
              <a:gd name="connsiteX17" fmla="*/ 1903305 w 2315102"/>
              <a:gd name="connsiteY17" fmla="*/ 3672840 h 3672840"/>
              <a:gd name="connsiteX18" fmla="*/ 798405 w 2315102"/>
              <a:gd name="connsiteY18" fmla="*/ 3672840 h 3672840"/>
              <a:gd name="connsiteX19" fmla="*/ 2300 w 2315102"/>
              <a:gd name="connsiteY19" fmla="*/ 3672840 h 3672840"/>
              <a:gd name="connsiteX20" fmla="*/ 569 w 2315102"/>
              <a:gd name="connsiteY20" fmla="*/ 2442611 h 3672840"/>
              <a:gd name="connsiteX0" fmla="*/ 4020 w 2315102"/>
              <a:gd name="connsiteY0" fmla="*/ 712153 h 3672840"/>
              <a:gd name="connsiteX1" fmla="*/ 2300 w 2315102"/>
              <a:gd name="connsiteY1" fmla="*/ 2540 h 3672840"/>
              <a:gd name="connsiteX2" fmla="*/ 508845 w 2315102"/>
              <a:gd name="connsiteY2" fmla="*/ 0 h 3672840"/>
              <a:gd name="connsiteX3" fmla="*/ 1202265 w 2315102"/>
              <a:gd name="connsiteY3" fmla="*/ 0 h 3672840"/>
              <a:gd name="connsiteX4" fmla="*/ 1979505 w 2315102"/>
              <a:gd name="connsiteY4" fmla="*/ 0 h 3672840"/>
              <a:gd name="connsiteX5" fmla="*/ 2192865 w 2315102"/>
              <a:gd name="connsiteY5" fmla="*/ 22860 h 3672840"/>
              <a:gd name="connsiteX6" fmla="*/ 2177625 w 2315102"/>
              <a:gd name="connsiteY6" fmla="*/ 274320 h 3672840"/>
              <a:gd name="connsiteX7" fmla="*/ 2177625 w 2315102"/>
              <a:gd name="connsiteY7" fmla="*/ 632460 h 3672840"/>
              <a:gd name="connsiteX8" fmla="*/ 2170005 w 2315102"/>
              <a:gd name="connsiteY8" fmla="*/ 1120140 h 3672840"/>
              <a:gd name="connsiteX9" fmla="*/ 2170005 w 2315102"/>
              <a:gd name="connsiteY9" fmla="*/ 1318260 h 3672840"/>
              <a:gd name="connsiteX10" fmla="*/ 2192865 w 2315102"/>
              <a:gd name="connsiteY10" fmla="*/ 1485900 h 3672840"/>
              <a:gd name="connsiteX11" fmla="*/ 2230965 w 2315102"/>
              <a:gd name="connsiteY11" fmla="*/ 1744980 h 3672840"/>
              <a:gd name="connsiteX12" fmla="*/ 2276685 w 2315102"/>
              <a:gd name="connsiteY12" fmla="*/ 2057400 h 3672840"/>
              <a:gd name="connsiteX13" fmla="*/ 2307165 w 2315102"/>
              <a:gd name="connsiteY13" fmla="*/ 2308860 h 3672840"/>
              <a:gd name="connsiteX14" fmla="*/ 2314785 w 2315102"/>
              <a:gd name="connsiteY14" fmla="*/ 2606040 h 3672840"/>
              <a:gd name="connsiteX15" fmla="*/ 2299545 w 2315102"/>
              <a:gd name="connsiteY15" fmla="*/ 2956560 h 3672840"/>
              <a:gd name="connsiteX16" fmla="*/ 2261445 w 2315102"/>
              <a:gd name="connsiteY16" fmla="*/ 3337560 h 3672840"/>
              <a:gd name="connsiteX17" fmla="*/ 2172545 w 2315102"/>
              <a:gd name="connsiteY17" fmla="*/ 3672840 h 3672840"/>
              <a:gd name="connsiteX18" fmla="*/ 1903305 w 2315102"/>
              <a:gd name="connsiteY18" fmla="*/ 3672840 h 3672840"/>
              <a:gd name="connsiteX19" fmla="*/ 798405 w 2315102"/>
              <a:gd name="connsiteY19" fmla="*/ 3672840 h 3672840"/>
              <a:gd name="connsiteX20" fmla="*/ 2300 w 2315102"/>
              <a:gd name="connsiteY20" fmla="*/ 3672840 h 3672840"/>
              <a:gd name="connsiteX21" fmla="*/ 569 w 2315102"/>
              <a:gd name="connsiteY21" fmla="*/ 2442611 h 3672840"/>
              <a:gd name="connsiteX0" fmla="*/ 4020 w 2315102"/>
              <a:gd name="connsiteY0" fmla="*/ 712153 h 3672840"/>
              <a:gd name="connsiteX1" fmla="*/ 2300 w 2315102"/>
              <a:gd name="connsiteY1" fmla="*/ 2540 h 3672840"/>
              <a:gd name="connsiteX2" fmla="*/ 508845 w 2315102"/>
              <a:gd name="connsiteY2" fmla="*/ 0 h 3672840"/>
              <a:gd name="connsiteX3" fmla="*/ 1202265 w 2315102"/>
              <a:gd name="connsiteY3" fmla="*/ 0 h 3672840"/>
              <a:gd name="connsiteX4" fmla="*/ 1979505 w 2315102"/>
              <a:gd name="connsiteY4" fmla="*/ 0 h 3672840"/>
              <a:gd name="connsiteX5" fmla="*/ 2192865 w 2315102"/>
              <a:gd name="connsiteY5" fmla="*/ 22860 h 3672840"/>
              <a:gd name="connsiteX6" fmla="*/ 2177625 w 2315102"/>
              <a:gd name="connsiteY6" fmla="*/ 274320 h 3672840"/>
              <a:gd name="connsiteX7" fmla="*/ 2177625 w 2315102"/>
              <a:gd name="connsiteY7" fmla="*/ 632460 h 3672840"/>
              <a:gd name="connsiteX8" fmla="*/ 2162385 w 2315102"/>
              <a:gd name="connsiteY8" fmla="*/ 845820 h 3672840"/>
              <a:gd name="connsiteX9" fmla="*/ 2170005 w 2315102"/>
              <a:gd name="connsiteY9" fmla="*/ 1120140 h 3672840"/>
              <a:gd name="connsiteX10" fmla="*/ 2170005 w 2315102"/>
              <a:gd name="connsiteY10" fmla="*/ 1318260 h 3672840"/>
              <a:gd name="connsiteX11" fmla="*/ 2192865 w 2315102"/>
              <a:gd name="connsiteY11" fmla="*/ 1485900 h 3672840"/>
              <a:gd name="connsiteX12" fmla="*/ 2230965 w 2315102"/>
              <a:gd name="connsiteY12" fmla="*/ 1744980 h 3672840"/>
              <a:gd name="connsiteX13" fmla="*/ 2276685 w 2315102"/>
              <a:gd name="connsiteY13" fmla="*/ 2057400 h 3672840"/>
              <a:gd name="connsiteX14" fmla="*/ 2307165 w 2315102"/>
              <a:gd name="connsiteY14" fmla="*/ 2308860 h 3672840"/>
              <a:gd name="connsiteX15" fmla="*/ 2314785 w 2315102"/>
              <a:gd name="connsiteY15" fmla="*/ 2606040 h 3672840"/>
              <a:gd name="connsiteX16" fmla="*/ 2299545 w 2315102"/>
              <a:gd name="connsiteY16" fmla="*/ 2956560 h 3672840"/>
              <a:gd name="connsiteX17" fmla="*/ 2261445 w 2315102"/>
              <a:gd name="connsiteY17" fmla="*/ 3337560 h 3672840"/>
              <a:gd name="connsiteX18" fmla="*/ 2172545 w 2315102"/>
              <a:gd name="connsiteY18" fmla="*/ 3672840 h 3672840"/>
              <a:gd name="connsiteX19" fmla="*/ 1903305 w 2315102"/>
              <a:gd name="connsiteY19" fmla="*/ 3672840 h 3672840"/>
              <a:gd name="connsiteX20" fmla="*/ 798405 w 2315102"/>
              <a:gd name="connsiteY20" fmla="*/ 3672840 h 3672840"/>
              <a:gd name="connsiteX21" fmla="*/ 2300 w 2315102"/>
              <a:gd name="connsiteY21" fmla="*/ 3672840 h 3672840"/>
              <a:gd name="connsiteX22" fmla="*/ 569 w 2315102"/>
              <a:gd name="connsiteY22" fmla="*/ 2442611 h 3672840"/>
              <a:gd name="connsiteX0" fmla="*/ 4020 w 2314785"/>
              <a:gd name="connsiteY0" fmla="*/ 712153 h 3672840"/>
              <a:gd name="connsiteX1" fmla="*/ 2300 w 2314785"/>
              <a:gd name="connsiteY1" fmla="*/ 2540 h 3672840"/>
              <a:gd name="connsiteX2" fmla="*/ 508845 w 2314785"/>
              <a:gd name="connsiteY2" fmla="*/ 0 h 3672840"/>
              <a:gd name="connsiteX3" fmla="*/ 1202265 w 2314785"/>
              <a:gd name="connsiteY3" fmla="*/ 0 h 3672840"/>
              <a:gd name="connsiteX4" fmla="*/ 1979505 w 2314785"/>
              <a:gd name="connsiteY4" fmla="*/ 0 h 3672840"/>
              <a:gd name="connsiteX5" fmla="*/ 2192865 w 2314785"/>
              <a:gd name="connsiteY5" fmla="*/ 22860 h 3672840"/>
              <a:gd name="connsiteX6" fmla="*/ 2177625 w 2314785"/>
              <a:gd name="connsiteY6" fmla="*/ 274320 h 3672840"/>
              <a:gd name="connsiteX7" fmla="*/ 2177625 w 2314785"/>
              <a:gd name="connsiteY7" fmla="*/ 632460 h 3672840"/>
              <a:gd name="connsiteX8" fmla="*/ 2162385 w 2314785"/>
              <a:gd name="connsiteY8" fmla="*/ 845820 h 3672840"/>
              <a:gd name="connsiteX9" fmla="*/ 2170005 w 2314785"/>
              <a:gd name="connsiteY9" fmla="*/ 1120140 h 3672840"/>
              <a:gd name="connsiteX10" fmla="*/ 2170005 w 2314785"/>
              <a:gd name="connsiteY10" fmla="*/ 1318260 h 3672840"/>
              <a:gd name="connsiteX11" fmla="*/ 2192865 w 2314785"/>
              <a:gd name="connsiteY11" fmla="*/ 1485900 h 3672840"/>
              <a:gd name="connsiteX12" fmla="*/ 2230965 w 2314785"/>
              <a:gd name="connsiteY12" fmla="*/ 1744980 h 3672840"/>
              <a:gd name="connsiteX13" fmla="*/ 2276685 w 2314785"/>
              <a:gd name="connsiteY13" fmla="*/ 2057400 h 3672840"/>
              <a:gd name="connsiteX14" fmla="*/ 2307165 w 2314785"/>
              <a:gd name="connsiteY14" fmla="*/ 2308860 h 3672840"/>
              <a:gd name="connsiteX15" fmla="*/ 2299545 w 2314785"/>
              <a:gd name="connsiteY15" fmla="*/ 2461260 h 3672840"/>
              <a:gd name="connsiteX16" fmla="*/ 2314785 w 2314785"/>
              <a:gd name="connsiteY16" fmla="*/ 2606040 h 3672840"/>
              <a:gd name="connsiteX17" fmla="*/ 2299545 w 2314785"/>
              <a:gd name="connsiteY17" fmla="*/ 2956560 h 3672840"/>
              <a:gd name="connsiteX18" fmla="*/ 2261445 w 2314785"/>
              <a:gd name="connsiteY18" fmla="*/ 3337560 h 3672840"/>
              <a:gd name="connsiteX19" fmla="*/ 2172545 w 2314785"/>
              <a:gd name="connsiteY19" fmla="*/ 3672840 h 3672840"/>
              <a:gd name="connsiteX20" fmla="*/ 1903305 w 2314785"/>
              <a:gd name="connsiteY20" fmla="*/ 3672840 h 3672840"/>
              <a:gd name="connsiteX21" fmla="*/ 798405 w 2314785"/>
              <a:gd name="connsiteY21" fmla="*/ 3672840 h 3672840"/>
              <a:gd name="connsiteX22" fmla="*/ 2300 w 2314785"/>
              <a:gd name="connsiteY22" fmla="*/ 3672840 h 3672840"/>
              <a:gd name="connsiteX23" fmla="*/ 569 w 2314785"/>
              <a:gd name="connsiteY23" fmla="*/ 2442611 h 3672840"/>
              <a:gd name="connsiteX0" fmla="*/ 4020 w 2314785"/>
              <a:gd name="connsiteY0" fmla="*/ 712153 h 3672840"/>
              <a:gd name="connsiteX1" fmla="*/ 2300 w 2314785"/>
              <a:gd name="connsiteY1" fmla="*/ 2540 h 3672840"/>
              <a:gd name="connsiteX2" fmla="*/ 508845 w 2314785"/>
              <a:gd name="connsiteY2" fmla="*/ 0 h 3672840"/>
              <a:gd name="connsiteX3" fmla="*/ 1202265 w 2314785"/>
              <a:gd name="connsiteY3" fmla="*/ 0 h 3672840"/>
              <a:gd name="connsiteX4" fmla="*/ 1979505 w 2314785"/>
              <a:gd name="connsiteY4" fmla="*/ 0 h 3672840"/>
              <a:gd name="connsiteX5" fmla="*/ 2192865 w 2314785"/>
              <a:gd name="connsiteY5" fmla="*/ 22860 h 3672840"/>
              <a:gd name="connsiteX6" fmla="*/ 2177625 w 2314785"/>
              <a:gd name="connsiteY6" fmla="*/ 274320 h 3672840"/>
              <a:gd name="connsiteX7" fmla="*/ 2177625 w 2314785"/>
              <a:gd name="connsiteY7" fmla="*/ 632460 h 3672840"/>
              <a:gd name="connsiteX8" fmla="*/ 2162385 w 2314785"/>
              <a:gd name="connsiteY8" fmla="*/ 845820 h 3672840"/>
              <a:gd name="connsiteX9" fmla="*/ 2170005 w 2314785"/>
              <a:gd name="connsiteY9" fmla="*/ 1120140 h 3672840"/>
              <a:gd name="connsiteX10" fmla="*/ 2170005 w 2314785"/>
              <a:gd name="connsiteY10" fmla="*/ 1318260 h 3672840"/>
              <a:gd name="connsiteX11" fmla="*/ 2192865 w 2314785"/>
              <a:gd name="connsiteY11" fmla="*/ 1485900 h 3672840"/>
              <a:gd name="connsiteX12" fmla="*/ 2230965 w 2314785"/>
              <a:gd name="connsiteY12" fmla="*/ 1744980 h 3672840"/>
              <a:gd name="connsiteX13" fmla="*/ 2276685 w 2314785"/>
              <a:gd name="connsiteY13" fmla="*/ 2057400 h 3672840"/>
              <a:gd name="connsiteX14" fmla="*/ 2276686 w 2314785"/>
              <a:gd name="connsiteY14" fmla="*/ 2156460 h 3672840"/>
              <a:gd name="connsiteX15" fmla="*/ 2307165 w 2314785"/>
              <a:gd name="connsiteY15" fmla="*/ 2308860 h 3672840"/>
              <a:gd name="connsiteX16" fmla="*/ 2299545 w 2314785"/>
              <a:gd name="connsiteY16" fmla="*/ 2461260 h 3672840"/>
              <a:gd name="connsiteX17" fmla="*/ 2314785 w 2314785"/>
              <a:gd name="connsiteY17" fmla="*/ 2606040 h 3672840"/>
              <a:gd name="connsiteX18" fmla="*/ 2299545 w 2314785"/>
              <a:gd name="connsiteY18" fmla="*/ 2956560 h 3672840"/>
              <a:gd name="connsiteX19" fmla="*/ 2261445 w 2314785"/>
              <a:gd name="connsiteY19" fmla="*/ 3337560 h 3672840"/>
              <a:gd name="connsiteX20" fmla="*/ 2172545 w 2314785"/>
              <a:gd name="connsiteY20" fmla="*/ 3672840 h 3672840"/>
              <a:gd name="connsiteX21" fmla="*/ 1903305 w 2314785"/>
              <a:gd name="connsiteY21" fmla="*/ 3672840 h 3672840"/>
              <a:gd name="connsiteX22" fmla="*/ 798405 w 2314785"/>
              <a:gd name="connsiteY22" fmla="*/ 3672840 h 3672840"/>
              <a:gd name="connsiteX23" fmla="*/ 2300 w 2314785"/>
              <a:gd name="connsiteY23" fmla="*/ 3672840 h 3672840"/>
              <a:gd name="connsiteX24" fmla="*/ 569 w 2314785"/>
              <a:gd name="connsiteY24" fmla="*/ 2442611 h 3672840"/>
              <a:gd name="connsiteX0" fmla="*/ 4020 w 2314785"/>
              <a:gd name="connsiteY0" fmla="*/ 712153 h 3672840"/>
              <a:gd name="connsiteX1" fmla="*/ 2300 w 2314785"/>
              <a:gd name="connsiteY1" fmla="*/ 2540 h 3672840"/>
              <a:gd name="connsiteX2" fmla="*/ 508845 w 2314785"/>
              <a:gd name="connsiteY2" fmla="*/ 0 h 3672840"/>
              <a:gd name="connsiteX3" fmla="*/ 1202265 w 2314785"/>
              <a:gd name="connsiteY3" fmla="*/ 0 h 3672840"/>
              <a:gd name="connsiteX4" fmla="*/ 1979505 w 2314785"/>
              <a:gd name="connsiteY4" fmla="*/ 0 h 3672840"/>
              <a:gd name="connsiteX5" fmla="*/ 2192865 w 2314785"/>
              <a:gd name="connsiteY5" fmla="*/ 22860 h 3672840"/>
              <a:gd name="connsiteX6" fmla="*/ 2177625 w 2314785"/>
              <a:gd name="connsiteY6" fmla="*/ 274320 h 3672840"/>
              <a:gd name="connsiteX7" fmla="*/ 2177625 w 2314785"/>
              <a:gd name="connsiteY7" fmla="*/ 632460 h 3672840"/>
              <a:gd name="connsiteX8" fmla="*/ 2162385 w 2314785"/>
              <a:gd name="connsiteY8" fmla="*/ 845820 h 3672840"/>
              <a:gd name="connsiteX9" fmla="*/ 2170005 w 2314785"/>
              <a:gd name="connsiteY9" fmla="*/ 1120140 h 3672840"/>
              <a:gd name="connsiteX10" fmla="*/ 2170005 w 2314785"/>
              <a:gd name="connsiteY10" fmla="*/ 1318260 h 3672840"/>
              <a:gd name="connsiteX11" fmla="*/ 2192865 w 2314785"/>
              <a:gd name="connsiteY11" fmla="*/ 1485900 h 3672840"/>
              <a:gd name="connsiteX12" fmla="*/ 2230965 w 2314785"/>
              <a:gd name="connsiteY12" fmla="*/ 1744980 h 3672840"/>
              <a:gd name="connsiteX13" fmla="*/ 2238586 w 2314785"/>
              <a:gd name="connsiteY13" fmla="*/ 1844040 h 3672840"/>
              <a:gd name="connsiteX14" fmla="*/ 2276685 w 2314785"/>
              <a:gd name="connsiteY14" fmla="*/ 2057400 h 3672840"/>
              <a:gd name="connsiteX15" fmla="*/ 2276686 w 2314785"/>
              <a:gd name="connsiteY15" fmla="*/ 2156460 h 3672840"/>
              <a:gd name="connsiteX16" fmla="*/ 2307165 w 2314785"/>
              <a:gd name="connsiteY16" fmla="*/ 2308860 h 3672840"/>
              <a:gd name="connsiteX17" fmla="*/ 2299545 w 2314785"/>
              <a:gd name="connsiteY17" fmla="*/ 2461260 h 3672840"/>
              <a:gd name="connsiteX18" fmla="*/ 2314785 w 2314785"/>
              <a:gd name="connsiteY18" fmla="*/ 2606040 h 3672840"/>
              <a:gd name="connsiteX19" fmla="*/ 2299545 w 2314785"/>
              <a:gd name="connsiteY19" fmla="*/ 2956560 h 3672840"/>
              <a:gd name="connsiteX20" fmla="*/ 2261445 w 2314785"/>
              <a:gd name="connsiteY20" fmla="*/ 3337560 h 3672840"/>
              <a:gd name="connsiteX21" fmla="*/ 2172545 w 2314785"/>
              <a:gd name="connsiteY21" fmla="*/ 3672840 h 3672840"/>
              <a:gd name="connsiteX22" fmla="*/ 1903305 w 2314785"/>
              <a:gd name="connsiteY22" fmla="*/ 3672840 h 3672840"/>
              <a:gd name="connsiteX23" fmla="*/ 798405 w 2314785"/>
              <a:gd name="connsiteY23" fmla="*/ 3672840 h 3672840"/>
              <a:gd name="connsiteX24" fmla="*/ 2300 w 2314785"/>
              <a:gd name="connsiteY24" fmla="*/ 3672840 h 3672840"/>
              <a:gd name="connsiteX25" fmla="*/ 569 w 2314785"/>
              <a:gd name="connsiteY25" fmla="*/ 2442611 h 3672840"/>
              <a:gd name="connsiteX0" fmla="*/ 4020 w 2314785"/>
              <a:gd name="connsiteY0" fmla="*/ 712153 h 3672840"/>
              <a:gd name="connsiteX1" fmla="*/ 2300 w 2314785"/>
              <a:gd name="connsiteY1" fmla="*/ 2540 h 3672840"/>
              <a:gd name="connsiteX2" fmla="*/ 508845 w 2314785"/>
              <a:gd name="connsiteY2" fmla="*/ 0 h 3672840"/>
              <a:gd name="connsiteX3" fmla="*/ 1202265 w 2314785"/>
              <a:gd name="connsiteY3" fmla="*/ 0 h 3672840"/>
              <a:gd name="connsiteX4" fmla="*/ 1979505 w 2314785"/>
              <a:gd name="connsiteY4" fmla="*/ 0 h 3672840"/>
              <a:gd name="connsiteX5" fmla="*/ 2192865 w 2314785"/>
              <a:gd name="connsiteY5" fmla="*/ 22860 h 3672840"/>
              <a:gd name="connsiteX6" fmla="*/ 2177625 w 2314785"/>
              <a:gd name="connsiteY6" fmla="*/ 274320 h 3672840"/>
              <a:gd name="connsiteX7" fmla="*/ 2177625 w 2314785"/>
              <a:gd name="connsiteY7" fmla="*/ 632460 h 3672840"/>
              <a:gd name="connsiteX8" fmla="*/ 2162385 w 2314785"/>
              <a:gd name="connsiteY8" fmla="*/ 845820 h 3672840"/>
              <a:gd name="connsiteX9" fmla="*/ 2170005 w 2314785"/>
              <a:gd name="connsiteY9" fmla="*/ 1120140 h 3672840"/>
              <a:gd name="connsiteX10" fmla="*/ 2170005 w 2314785"/>
              <a:gd name="connsiteY10" fmla="*/ 1318260 h 3672840"/>
              <a:gd name="connsiteX11" fmla="*/ 2192865 w 2314785"/>
              <a:gd name="connsiteY11" fmla="*/ 1485900 h 3672840"/>
              <a:gd name="connsiteX12" fmla="*/ 2230965 w 2314785"/>
              <a:gd name="connsiteY12" fmla="*/ 1744980 h 3672840"/>
              <a:gd name="connsiteX13" fmla="*/ 2238586 w 2314785"/>
              <a:gd name="connsiteY13" fmla="*/ 1844040 h 3672840"/>
              <a:gd name="connsiteX14" fmla="*/ 2276685 w 2314785"/>
              <a:gd name="connsiteY14" fmla="*/ 2057400 h 3672840"/>
              <a:gd name="connsiteX15" fmla="*/ 2276686 w 2314785"/>
              <a:gd name="connsiteY15" fmla="*/ 2156460 h 3672840"/>
              <a:gd name="connsiteX16" fmla="*/ 2307165 w 2314785"/>
              <a:gd name="connsiteY16" fmla="*/ 2308860 h 3672840"/>
              <a:gd name="connsiteX17" fmla="*/ 2299545 w 2314785"/>
              <a:gd name="connsiteY17" fmla="*/ 2461260 h 3672840"/>
              <a:gd name="connsiteX18" fmla="*/ 2314785 w 2314785"/>
              <a:gd name="connsiteY18" fmla="*/ 2606040 h 3672840"/>
              <a:gd name="connsiteX19" fmla="*/ 2299545 w 2314785"/>
              <a:gd name="connsiteY19" fmla="*/ 2956560 h 3672840"/>
              <a:gd name="connsiteX20" fmla="*/ 2284306 w 2314785"/>
              <a:gd name="connsiteY20" fmla="*/ 3169920 h 3672840"/>
              <a:gd name="connsiteX21" fmla="*/ 2261445 w 2314785"/>
              <a:gd name="connsiteY21" fmla="*/ 3337560 h 3672840"/>
              <a:gd name="connsiteX22" fmla="*/ 2172545 w 2314785"/>
              <a:gd name="connsiteY22" fmla="*/ 3672840 h 3672840"/>
              <a:gd name="connsiteX23" fmla="*/ 1903305 w 2314785"/>
              <a:gd name="connsiteY23" fmla="*/ 3672840 h 3672840"/>
              <a:gd name="connsiteX24" fmla="*/ 798405 w 2314785"/>
              <a:gd name="connsiteY24" fmla="*/ 3672840 h 3672840"/>
              <a:gd name="connsiteX25" fmla="*/ 2300 w 2314785"/>
              <a:gd name="connsiteY25" fmla="*/ 3672840 h 3672840"/>
              <a:gd name="connsiteX26" fmla="*/ 569 w 2314785"/>
              <a:gd name="connsiteY26" fmla="*/ 2442611 h 3672840"/>
              <a:gd name="connsiteX0" fmla="*/ 4020 w 2314860"/>
              <a:gd name="connsiteY0" fmla="*/ 712153 h 3672840"/>
              <a:gd name="connsiteX1" fmla="*/ 2300 w 2314860"/>
              <a:gd name="connsiteY1" fmla="*/ 2540 h 3672840"/>
              <a:gd name="connsiteX2" fmla="*/ 508845 w 2314860"/>
              <a:gd name="connsiteY2" fmla="*/ 0 h 3672840"/>
              <a:gd name="connsiteX3" fmla="*/ 1202265 w 2314860"/>
              <a:gd name="connsiteY3" fmla="*/ 0 h 3672840"/>
              <a:gd name="connsiteX4" fmla="*/ 1979505 w 2314860"/>
              <a:gd name="connsiteY4" fmla="*/ 0 h 3672840"/>
              <a:gd name="connsiteX5" fmla="*/ 2192865 w 2314860"/>
              <a:gd name="connsiteY5" fmla="*/ 22860 h 3672840"/>
              <a:gd name="connsiteX6" fmla="*/ 2177625 w 2314860"/>
              <a:gd name="connsiteY6" fmla="*/ 274320 h 3672840"/>
              <a:gd name="connsiteX7" fmla="*/ 2177625 w 2314860"/>
              <a:gd name="connsiteY7" fmla="*/ 632460 h 3672840"/>
              <a:gd name="connsiteX8" fmla="*/ 2162385 w 2314860"/>
              <a:gd name="connsiteY8" fmla="*/ 845820 h 3672840"/>
              <a:gd name="connsiteX9" fmla="*/ 2170005 w 2314860"/>
              <a:gd name="connsiteY9" fmla="*/ 1120140 h 3672840"/>
              <a:gd name="connsiteX10" fmla="*/ 2170005 w 2314860"/>
              <a:gd name="connsiteY10" fmla="*/ 1318260 h 3672840"/>
              <a:gd name="connsiteX11" fmla="*/ 2192865 w 2314860"/>
              <a:gd name="connsiteY11" fmla="*/ 1485900 h 3672840"/>
              <a:gd name="connsiteX12" fmla="*/ 2230965 w 2314860"/>
              <a:gd name="connsiteY12" fmla="*/ 1744980 h 3672840"/>
              <a:gd name="connsiteX13" fmla="*/ 2238586 w 2314860"/>
              <a:gd name="connsiteY13" fmla="*/ 1844040 h 3672840"/>
              <a:gd name="connsiteX14" fmla="*/ 2276685 w 2314860"/>
              <a:gd name="connsiteY14" fmla="*/ 2057400 h 3672840"/>
              <a:gd name="connsiteX15" fmla="*/ 2276686 w 2314860"/>
              <a:gd name="connsiteY15" fmla="*/ 2156460 h 3672840"/>
              <a:gd name="connsiteX16" fmla="*/ 2307165 w 2314860"/>
              <a:gd name="connsiteY16" fmla="*/ 2308860 h 3672840"/>
              <a:gd name="connsiteX17" fmla="*/ 2299545 w 2314860"/>
              <a:gd name="connsiteY17" fmla="*/ 2461260 h 3672840"/>
              <a:gd name="connsiteX18" fmla="*/ 2314785 w 2314860"/>
              <a:gd name="connsiteY18" fmla="*/ 2606040 h 3672840"/>
              <a:gd name="connsiteX19" fmla="*/ 2291926 w 2314860"/>
              <a:gd name="connsiteY19" fmla="*/ 2712720 h 3672840"/>
              <a:gd name="connsiteX20" fmla="*/ 2299545 w 2314860"/>
              <a:gd name="connsiteY20" fmla="*/ 2956560 h 3672840"/>
              <a:gd name="connsiteX21" fmla="*/ 2284306 w 2314860"/>
              <a:gd name="connsiteY21" fmla="*/ 3169920 h 3672840"/>
              <a:gd name="connsiteX22" fmla="*/ 2261445 w 2314860"/>
              <a:gd name="connsiteY22" fmla="*/ 3337560 h 3672840"/>
              <a:gd name="connsiteX23" fmla="*/ 2172545 w 2314860"/>
              <a:gd name="connsiteY23" fmla="*/ 3672840 h 3672840"/>
              <a:gd name="connsiteX24" fmla="*/ 1903305 w 2314860"/>
              <a:gd name="connsiteY24" fmla="*/ 3672840 h 3672840"/>
              <a:gd name="connsiteX25" fmla="*/ 798405 w 2314860"/>
              <a:gd name="connsiteY25" fmla="*/ 3672840 h 3672840"/>
              <a:gd name="connsiteX26" fmla="*/ 2300 w 2314860"/>
              <a:gd name="connsiteY26" fmla="*/ 3672840 h 3672840"/>
              <a:gd name="connsiteX27" fmla="*/ 569 w 2314860"/>
              <a:gd name="connsiteY27" fmla="*/ 2442611 h 3672840"/>
              <a:gd name="connsiteX0" fmla="*/ 4020 w 2314860"/>
              <a:gd name="connsiteY0" fmla="*/ 712153 h 3672840"/>
              <a:gd name="connsiteX1" fmla="*/ 2300 w 2314860"/>
              <a:gd name="connsiteY1" fmla="*/ 2540 h 3672840"/>
              <a:gd name="connsiteX2" fmla="*/ 508845 w 2314860"/>
              <a:gd name="connsiteY2" fmla="*/ 0 h 3672840"/>
              <a:gd name="connsiteX3" fmla="*/ 1202265 w 2314860"/>
              <a:gd name="connsiteY3" fmla="*/ 0 h 3672840"/>
              <a:gd name="connsiteX4" fmla="*/ 1979505 w 2314860"/>
              <a:gd name="connsiteY4" fmla="*/ 0 h 3672840"/>
              <a:gd name="connsiteX5" fmla="*/ 2192865 w 2314860"/>
              <a:gd name="connsiteY5" fmla="*/ 22860 h 3672840"/>
              <a:gd name="connsiteX6" fmla="*/ 2177625 w 2314860"/>
              <a:gd name="connsiteY6" fmla="*/ 274320 h 3672840"/>
              <a:gd name="connsiteX7" fmla="*/ 2177625 w 2314860"/>
              <a:gd name="connsiteY7" fmla="*/ 632460 h 3672840"/>
              <a:gd name="connsiteX8" fmla="*/ 2162385 w 2314860"/>
              <a:gd name="connsiteY8" fmla="*/ 845820 h 3672840"/>
              <a:gd name="connsiteX9" fmla="*/ 2170005 w 2314860"/>
              <a:gd name="connsiteY9" fmla="*/ 1120140 h 3672840"/>
              <a:gd name="connsiteX10" fmla="*/ 2170005 w 2314860"/>
              <a:gd name="connsiteY10" fmla="*/ 1318260 h 3672840"/>
              <a:gd name="connsiteX11" fmla="*/ 2192865 w 2314860"/>
              <a:gd name="connsiteY11" fmla="*/ 1485900 h 3672840"/>
              <a:gd name="connsiteX12" fmla="*/ 2230965 w 2314860"/>
              <a:gd name="connsiteY12" fmla="*/ 1744980 h 3672840"/>
              <a:gd name="connsiteX13" fmla="*/ 2238586 w 2314860"/>
              <a:gd name="connsiteY13" fmla="*/ 1844040 h 3672840"/>
              <a:gd name="connsiteX14" fmla="*/ 2276685 w 2314860"/>
              <a:gd name="connsiteY14" fmla="*/ 2057400 h 3672840"/>
              <a:gd name="connsiteX15" fmla="*/ 2276686 w 2314860"/>
              <a:gd name="connsiteY15" fmla="*/ 2156460 h 3672840"/>
              <a:gd name="connsiteX16" fmla="*/ 2307165 w 2314860"/>
              <a:gd name="connsiteY16" fmla="*/ 2308860 h 3672840"/>
              <a:gd name="connsiteX17" fmla="*/ 2299545 w 2314860"/>
              <a:gd name="connsiteY17" fmla="*/ 2461260 h 3672840"/>
              <a:gd name="connsiteX18" fmla="*/ 2314785 w 2314860"/>
              <a:gd name="connsiteY18" fmla="*/ 2606040 h 3672840"/>
              <a:gd name="connsiteX19" fmla="*/ 2291926 w 2314860"/>
              <a:gd name="connsiteY19" fmla="*/ 2712720 h 3672840"/>
              <a:gd name="connsiteX20" fmla="*/ 2299545 w 2314860"/>
              <a:gd name="connsiteY20" fmla="*/ 2956560 h 3672840"/>
              <a:gd name="connsiteX21" fmla="*/ 2284306 w 2314860"/>
              <a:gd name="connsiteY21" fmla="*/ 3169920 h 3672840"/>
              <a:gd name="connsiteX22" fmla="*/ 2261445 w 2314860"/>
              <a:gd name="connsiteY22" fmla="*/ 3337560 h 3672840"/>
              <a:gd name="connsiteX23" fmla="*/ 2172545 w 2314860"/>
              <a:gd name="connsiteY23" fmla="*/ 3672840 h 3672840"/>
              <a:gd name="connsiteX24" fmla="*/ 1903305 w 2314860"/>
              <a:gd name="connsiteY24" fmla="*/ 3672840 h 3672840"/>
              <a:gd name="connsiteX25" fmla="*/ 1750905 w 2314860"/>
              <a:gd name="connsiteY25" fmla="*/ 3672840 h 3672840"/>
              <a:gd name="connsiteX26" fmla="*/ 798405 w 2314860"/>
              <a:gd name="connsiteY26" fmla="*/ 3672840 h 3672840"/>
              <a:gd name="connsiteX27" fmla="*/ 2300 w 2314860"/>
              <a:gd name="connsiteY27" fmla="*/ 3672840 h 3672840"/>
              <a:gd name="connsiteX28" fmla="*/ 569 w 2314860"/>
              <a:gd name="connsiteY28" fmla="*/ 2442611 h 3672840"/>
              <a:gd name="connsiteX0" fmla="*/ 4020 w 2314860"/>
              <a:gd name="connsiteY0" fmla="*/ 712153 h 3672840"/>
              <a:gd name="connsiteX1" fmla="*/ 2300 w 2314860"/>
              <a:gd name="connsiteY1" fmla="*/ 2540 h 3672840"/>
              <a:gd name="connsiteX2" fmla="*/ 508845 w 2314860"/>
              <a:gd name="connsiteY2" fmla="*/ 0 h 3672840"/>
              <a:gd name="connsiteX3" fmla="*/ 1202265 w 2314860"/>
              <a:gd name="connsiteY3" fmla="*/ 0 h 3672840"/>
              <a:gd name="connsiteX4" fmla="*/ 1979505 w 2314860"/>
              <a:gd name="connsiteY4" fmla="*/ 0 h 3672840"/>
              <a:gd name="connsiteX5" fmla="*/ 2192865 w 2314860"/>
              <a:gd name="connsiteY5" fmla="*/ 22860 h 3672840"/>
              <a:gd name="connsiteX6" fmla="*/ 2177625 w 2314860"/>
              <a:gd name="connsiteY6" fmla="*/ 274320 h 3672840"/>
              <a:gd name="connsiteX7" fmla="*/ 2177625 w 2314860"/>
              <a:gd name="connsiteY7" fmla="*/ 632460 h 3672840"/>
              <a:gd name="connsiteX8" fmla="*/ 2162385 w 2314860"/>
              <a:gd name="connsiteY8" fmla="*/ 845820 h 3672840"/>
              <a:gd name="connsiteX9" fmla="*/ 2170005 w 2314860"/>
              <a:gd name="connsiteY9" fmla="*/ 1120140 h 3672840"/>
              <a:gd name="connsiteX10" fmla="*/ 2170005 w 2314860"/>
              <a:gd name="connsiteY10" fmla="*/ 1318260 h 3672840"/>
              <a:gd name="connsiteX11" fmla="*/ 2192865 w 2314860"/>
              <a:gd name="connsiteY11" fmla="*/ 1485900 h 3672840"/>
              <a:gd name="connsiteX12" fmla="*/ 2230965 w 2314860"/>
              <a:gd name="connsiteY12" fmla="*/ 1744980 h 3672840"/>
              <a:gd name="connsiteX13" fmla="*/ 2238586 w 2314860"/>
              <a:gd name="connsiteY13" fmla="*/ 1844040 h 3672840"/>
              <a:gd name="connsiteX14" fmla="*/ 2276685 w 2314860"/>
              <a:gd name="connsiteY14" fmla="*/ 2057400 h 3672840"/>
              <a:gd name="connsiteX15" fmla="*/ 2276686 w 2314860"/>
              <a:gd name="connsiteY15" fmla="*/ 2156460 h 3672840"/>
              <a:gd name="connsiteX16" fmla="*/ 2307165 w 2314860"/>
              <a:gd name="connsiteY16" fmla="*/ 2308860 h 3672840"/>
              <a:gd name="connsiteX17" fmla="*/ 2299545 w 2314860"/>
              <a:gd name="connsiteY17" fmla="*/ 2461260 h 3672840"/>
              <a:gd name="connsiteX18" fmla="*/ 2314785 w 2314860"/>
              <a:gd name="connsiteY18" fmla="*/ 2606040 h 3672840"/>
              <a:gd name="connsiteX19" fmla="*/ 2291926 w 2314860"/>
              <a:gd name="connsiteY19" fmla="*/ 2712720 h 3672840"/>
              <a:gd name="connsiteX20" fmla="*/ 2299545 w 2314860"/>
              <a:gd name="connsiteY20" fmla="*/ 2956560 h 3672840"/>
              <a:gd name="connsiteX21" fmla="*/ 2284306 w 2314860"/>
              <a:gd name="connsiteY21" fmla="*/ 3169920 h 3672840"/>
              <a:gd name="connsiteX22" fmla="*/ 2261445 w 2314860"/>
              <a:gd name="connsiteY22" fmla="*/ 3337560 h 3672840"/>
              <a:gd name="connsiteX23" fmla="*/ 2172545 w 2314860"/>
              <a:gd name="connsiteY23" fmla="*/ 3672840 h 3672840"/>
              <a:gd name="connsiteX24" fmla="*/ 1903305 w 2314860"/>
              <a:gd name="connsiteY24" fmla="*/ 3672840 h 3672840"/>
              <a:gd name="connsiteX25" fmla="*/ 1750905 w 2314860"/>
              <a:gd name="connsiteY25" fmla="*/ 3672840 h 3672840"/>
              <a:gd name="connsiteX26" fmla="*/ 1560405 w 2314860"/>
              <a:gd name="connsiteY26" fmla="*/ 3672840 h 3672840"/>
              <a:gd name="connsiteX27" fmla="*/ 798405 w 2314860"/>
              <a:gd name="connsiteY27" fmla="*/ 3672840 h 3672840"/>
              <a:gd name="connsiteX28" fmla="*/ 2300 w 2314860"/>
              <a:gd name="connsiteY28" fmla="*/ 3672840 h 3672840"/>
              <a:gd name="connsiteX29" fmla="*/ 569 w 2314860"/>
              <a:gd name="connsiteY29" fmla="*/ 2442611 h 3672840"/>
              <a:gd name="connsiteX0" fmla="*/ 4020 w 2314860"/>
              <a:gd name="connsiteY0" fmla="*/ 712153 h 3680460"/>
              <a:gd name="connsiteX1" fmla="*/ 2300 w 2314860"/>
              <a:gd name="connsiteY1" fmla="*/ 2540 h 3680460"/>
              <a:gd name="connsiteX2" fmla="*/ 508845 w 2314860"/>
              <a:gd name="connsiteY2" fmla="*/ 0 h 3680460"/>
              <a:gd name="connsiteX3" fmla="*/ 1202265 w 2314860"/>
              <a:gd name="connsiteY3" fmla="*/ 0 h 3680460"/>
              <a:gd name="connsiteX4" fmla="*/ 1979505 w 2314860"/>
              <a:gd name="connsiteY4" fmla="*/ 0 h 3680460"/>
              <a:gd name="connsiteX5" fmla="*/ 2192865 w 2314860"/>
              <a:gd name="connsiteY5" fmla="*/ 22860 h 3680460"/>
              <a:gd name="connsiteX6" fmla="*/ 2177625 w 2314860"/>
              <a:gd name="connsiteY6" fmla="*/ 274320 h 3680460"/>
              <a:gd name="connsiteX7" fmla="*/ 2177625 w 2314860"/>
              <a:gd name="connsiteY7" fmla="*/ 632460 h 3680460"/>
              <a:gd name="connsiteX8" fmla="*/ 2162385 w 2314860"/>
              <a:gd name="connsiteY8" fmla="*/ 845820 h 3680460"/>
              <a:gd name="connsiteX9" fmla="*/ 2170005 w 2314860"/>
              <a:gd name="connsiteY9" fmla="*/ 1120140 h 3680460"/>
              <a:gd name="connsiteX10" fmla="*/ 2170005 w 2314860"/>
              <a:gd name="connsiteY10" fmla="*/ 1318260 h 3680460"/>
              <a:gd name="connsiteX11" fmla="*/ 2192865 w 2314860"/>
              <a:gd name="connsiteY11" fmla="*/ 1485900 h 3680460"/>
              <a:gd name="connsiteX12" fmla="*/ 2230965 w 2314860"/>
              <a:gd name="connsiteY12" fmla="*/ 1744980 h 3680460"/>
              <a:gd name="connsiteX13" fmla="*/ 2238586 w 2314860"/>
              <a:gd name="connsiteY13" fmla="*/ 1844040 h 3680460"/>
              <a:gd name="connsiteX14" fmla="*/ 2276685 w 2314860"/>
              <a:gd name="connsiteY14" fmla="*/ 2057400 h 3680460"/>
              <a:gd name="connsiteX15" fmla="*/ 2276686 w 2314860"/>
              <a:gd name="connsiteY15" fmla="*/ 2156460 h 3680460"/>
              <a:gd name="connsiteX16" fmla="*/ 2307165 w 2314860"/>
              <a:gd name="connsiteY16" fmla="*/ 2308860 h 3680460"/>
              <a:gd name="connsiteX17" fmla="*/ 2299545 w 2314860"/>
              <a:gd name="connsiteY17" fmla="*/ 2461260 h 3680460"/>
              <a:gd name="connsiteX18" fmla="*/ 2314785 w 2314860"/>
              <a:gd name="connsiteY18" fmla="*/ 2606040 h 3680460"/>
              <a:gd name="connsiteX19" fmla="*/ 2291926 w 2314860"/>
              <a:gd name="connsiteY19" fmla="*/ 2712720 h 3680460"/>
              <a:gd name="connsiteX20" fmla="*/ 2299545 w 2314860"/>
              <a:gd name="connsiteY20" fmla="*/ 2956560 h 3680460"/>
              <a:gd name="connsiteX21" fmla="*/ 2284306 w 2314860"/>
              <a:gd name="connsiteY21" fmla="*/ 3169920 h 3680460"/>
              <a:gd name="connsiteX22" fmla="*/ 2261445 w 2314860"/>
              <a:gd name="connsiteY22" fmla="*/ 3337560 h 3680460"/>
              <a:gd name="connsiteX23" fmla="*/ 2172545 w 2314860"/>
              <a:gd name="connsiteY23" fmla="*/ 3672840 h 3680460"/>
              <a:gd name="connsiteX24" fmla="*/ 1903305 w 2314860"/>
              <a:gd name="connsiteY24" fmla="*/ 3672840 h 3680460"/>
              <a:gd name="connsiteX25" fmla="*/ 1750905 w 2314860"/>
              <a:gd name="connsiteY25" fmla="*/ 3672840 h 3680460"/>
              <a:gd name="connsiteX26" fmla="*/ 1560405 w 2314860"/>
              <a:gd name="connsiteY26" fmla="*/ 3672840 h 3680460"/>
              <a:gd name="connsiteX27" fmla="*/ 1202265 w 2314860"/>
              <a:gd name="connsiteY27" fmla="*/ 3680460 h 3680460"/>
              <a:gd name="connsiteX28" fmla="*/ 798405 w 2314860"/>
              <a:gd name="connsiteY28" fmla="*/ 3672840 h 3680460"/>
              <a:gd name="connsiteX29" fmla="*/ 2300 w 2314860"/>
              <a:gd name="connsiteY29" fmla="*/ 3672840 h 3680460"/>
              <a:gd name="connsiteX30" fmla="*/ 569 w 2314860"/>
              <a:gd name="connsiteY30" fmla="*/ 2442611 h 3680460"/>
              <a:gd name="connsiteX0" fmla="*/ 4020 w 2314860"/>
              <a:gd name="connsiteY0" fmla="*/ 712153 h 3680460"/>
              <a:gd name="connsiteX1" fmla="*/ 2300 w 2314860"/>
              <a:gd name="connsiteY1" fmla="*/ 2540 h 3680460"/>
              <a:gd name="connsiteX2" fmla="*/ 508845 w 2314860"/>
              <a:gd name="connsiteY2" fmla="*/ 0 h 3680460"/>
              <a:gd name="connsiteX3" fmla="*/ 1202265 w 2314860"/>
              <a:gd name="connsiteY3" fmla="*/ 0 h 3680460"/>
              <a:gd name="connsiteX4" fmla="*/ 1979505 w 2314860"/>
              <a:gd name="connsiteY4" fmla="*/ 0 h 3680460"/>
              <a:gd name="connsiteX5" fmla="*/ 2192865 w 2314860"/>
              <a:gd name="connsiteY5" fmla="*/ 22860 h 3680460"/>
              <a:gd name="connsiteX6" fmla="*/ 2177625 w 2314860"/>
              <a:gd name="connsiteY6" fmla="*/ 274320 h 3680460"/>
              <a:gd name="connsiteX7" fmla="*/ 2177625 w 2314860"/>
              <a:gd name="connsiteY7" fmla="*/ 632460 h 3680460"/>
              <a:gd name="connsiteX8" fmla="*/ 2162385 w 2314860"/>
              <a:gd name="connsiteY8" fmla="*/ 845820 h 3680460"/>
              <a:gd name="connsiteX9" fmla="*/ 2170005 w 2314860"/>
              <a:gd name="connsiteY9" fmla="*/ 1120140 h 3680460"/>
              <a:gd name="connsiteX10" fmla="*/ 2170005 w 2314860"/>
              <a:gd name="connsiteY10" fmla="*/ 1318260 h 3680460"/>
              <a:gd name="connsiteX11" fmla="*/ 2192865 w 2314860"/>
              <a:gd name="connsiteY11" fmla="*/ 1485900 h 3680460"/>
              <a:gd name="connsiteX12" fmla="*/ 2230965 w 2314860"/>
              <a:gd name="connsiteY12" fmla="*/ 1744980 h 3680460"/>
              <a:gd name="connsiteX13" fmla="*/ 2238586 w 2314860"/>
              <a:gd name="connsiteY13" fmla="*/ 1844040 h 3680460"/>
              <a:gd name="connsiteX14" fmla="*/ 2276685 w 2314860"/>
              <a:gd name="connsiteY14" fmla="*/ 2057400 h 3680460"/>
              <a:gd name="connsiteX15" fmla="*/ 2276686 w 2314860"/>
              <a:gd name="connsiteY15" fmla="*/ 2156460 h 3680460"/>
              <a:gd name="connsiteX16" fmla="*/ 2307165 w 2314860"/>
              <a:gd name="connsiteY16" fmla="*/ 2308860 h 3680460"/>
              <a:gd name="connsiteX17" fmla="*/ 2299545 w 2314860"/>
              <a:gd name="connsiteY17" fmla="*/ 2461260 h 3680460"/>
              <a:gd name="connsiteX18" fmla="*/ 2314785 w 2314860"/>
              <a:gd name="connsiteY18" fmla="*/ 2606040 h 3680460"/>
              <a:gd name="connsiteX19" fmla="*/ 2291926 w 2314860"/>
              <a:gd name="connsiteY19" fmla="*/ 2712720 h 3680460"/>
              <a:gd name="connsiteX20" fmla="*/ 2299545 w 2314860"/>
              <a:gd name="connsiteY20" fmla="*/ 2956560 h 3680460"/>
              <a:gd name="connsiteX21" fmla="*/ 2284306 w 2314860"/>
              <a:gd name="connsiteY21" fmla="*/ 3169920 h 3680460"/>
              <a:gd name="connsiteX22" fmla="*/ 2261445 w 2314860"/>
              <a:gd name="connsiteY22" fmla="*/ 3337560 h 3680460"/>
              <a:gd name="connsiteX23" fmla="*/ 2172545 w 2314860"/>
              <a:gd name="connsiteY23" fmla="*/ 3672840 h 3680460"/>
              <a:gd name="connsiteX24" fmla="*/ 1903305 w 2314860"/>
              <a:gd name="connsiteY24" fmla="*/ 3672840 h 3680460"/>
              <a:gd name="connsiteX25" fmla="*/ 1750905 w 2314860"/>
              <a:gd name="connsiteY25" fmla="*/ 3672840 h 3680460"/>
              <a:gd name="connsiteX26" fmla="*/ 1560405 w 2314860"/>
              <a:gd name="connsiteY26" fmla="*/ 3672840 h 3680460"/>
              <a:gd name="connsiteX27" fmla="*/ 1202265 w 2314860"/>
              <a:gd name="connsiteY27" fmla="*/ 3680460 h 3680460"/>
              <a:gd name="connsiteX28" fmla="*/ 798405 w 2314860"/>
              <a:gd name="connsiteY28" fmla="*/ 3672840 h 3680460"/>
              <a:gd name="connsiteX29" fmla="*/ 668865 w 2314860"/>
              <a:gd name="connsiteY29" fmla="*/ 3672840 h 3680460"/>
              <a:gd name="connsiteX30" fmla="*/ 2300 w 2314860"/>
              <a:gd name="connsiteY30" fmla="*/ 3672840 h 3680460"/>
              <a:gd name="connsiteX31" fmla="*/ 569 w 2314860"/>
              <a:gd name="connsiteY31" fmla="*/ 2442611 h 3680460"/>
              <a:gd name="connsiteX0" fmla="*/ 4020 w 2314860"/>
              <a:gd name="connsiteY0" fmla="*/ 712153 h 3680460"/>
              <a:gd name="connsiteX1" fmla="*/ 2300 w 2314860"/>
              <a:gd name="connsiteY1" fmla="*/ 2540 h 3680460"/>
              <a:gd name="connsiteX2" fmla="*/ 508845 w 2314860"/>
              <a:gd name="connsiteY2" fmla="*/ 0 h 3680460"/>
              <a:gd name="connsiteX3" fmla="*/ 1202265 w 2314860"/>
              <a:gd name="connsiteY3" fmla="*/ 0 h 3680460"/>
              <a:gd name="connsiteX4" fmla="*/ 1979505 w 2314860"/>
              <a:gd name="connsiteY4" fmla="*/ 0 h 3680460"/>
              <a:gd name="connsiteX5" fmla="*/ 2192865 w 2314860"/>
              <a:gd name="connsiteY5" fmla="*/ 22860 h 3680460"/>
              <a:gd name="connsiteX6" fmla="*/ 2177625 w 2314860"/>
              <a:gd name="connsiteY6" fmla="*/ 274320 h 3680460"/>
              <a:gd name="connsiteX7" fmla="*/ 2177625 w 2314860"/>
              <a:gd name="connsiteY7" fmla="*/ 632460 h 3680460"/>
              <a:gd name="connsiteX8" fmla="*/ 2162385 w 2314860"/>
              <a:gd name="connsiteY8" fmla="*/ 845820 h 3680460"/>
              <a:gd name="connsiteX9" fmla="*/ 2170005 w 2314860"/>
              <a:gd name="connsiteY9" fmla="*/ 1120140 h 3680460"/>
              <a:gd name="connsiteX10" fmla="*/ 2170005 w 2314860"/>
              <a:gd name="connsiteY10" fmla="*/ 1318260 h 3680460"/>
              <a:gd name="connsiteX11" fmla="*/ 2192865 w 2314860"/>
              <a:gd name="connsiteY11" fmla="*/ 1485900 h 3680460"/>
              <a:gd name="connsiteX12" fmla="*/ 2230965 w 2314860"/>
              <a:gd name="connsiteY12" fmla="*/ 1744980 h 3680460"/>
              <a:gd name="connsiteX13" fmla="*/ 2238586 w 2314860"/>
              <a:gd name="connsiteY13" fmla="*/ 1844040 h 3680460"/>
              <a:gd name="connsiteX14" fmla="*/ 2276685 w 2314860"/>
              <a:gd name="connsiteY14" fmla="*/ 2057400 h 3680460"/>
              <a:gd name="connsiteX15" fmla="*/ 2276686 w 2314860"/>
              <a:gd name="connsiteY15" fmla="*/ 2156460 h 3680460"/>
              <a:gd name="connsiteX16" fmla="*/ 2307165 w 2314860"/>
              <a:gd name="connsiteY16" fmla="*/ 2308860 h 3680460"/>
              <a:gd name="connsiteX17" fmla="*/ 2299545 w 2314860"/>
              <a:gd name="connsiteY17" fmla="*/ 2461260 h 3680460"/>
              <a:gd name="connsiteX18" fmla="*/ 2314785 w 2314860"/>
              <a:gd name="connsiteY18" fmla="*/ 2606040 h 3680460"/>
              <a:gd name="connsiteX19" fmla="*/ 2291926 w 2314860"/>
              <a:gd name="connsiteY19" fmla="*/ 2712720 h 3680460"/>
              <a:gd name="connsiteX20" fmla="*/ 2299545 w 2314860"/>
              <a:gd name="connsiteY20" fmla="*/ 2956560 h 3680460"/>
              <a:gd name="connsiteX21" fmla="*/ 2284306 w 2314860"/>
              <a:gd name="connsiteY21" fmla="*/ 3169920 h 3680460"/>
              <a:gd name="connsiteX22" fmla="*/ 2261445 w 2314860"/>
              <a:gd name="connsiteY22" fmla="*/ 3337560 h 3680460"/>
              <a:gd name="connsiteX23" fmla="*/ 2172545 w 2314860"/>
              <a:gd name="connsiteY23" fmla="*/ 3672840 h 3680460"/>
              <a:gd name="connsiteX24" fmla="*/ 1903305 w 2314860"/>
              <a:gd name="connsiteY24" fmla="*/ 3672840 h 3680460"/>
              <a:gd name="connsiteX25" fmla="*/ 1750905 w 2314860"/>
              <a:gd name="connsiteY25" fmla="*/ 3672840 h 3680460"/>
              <a:gd name="connsiteX26" fmla="*/ 1560405 w 2314860"/>
              <a:gd name="connsiteY26" fmla="*/ 3672840 h 3680460"/>
              <a:gd name="connsiteX27" fmla="*/ 1202265 w 2314860"/>
              <a:gd name="connsiteY27" fmla="*/ 3680460 h 3680460"/>
              <a:gd name="connsiteX28" fmla="*/ 798405 w 2314860"/>
              <a:gd name="connsiteY28" fmla="*/ 3672840 h 3680460"/>
              <a:gd name="connsiteX29" fmla="*/ 668865 w 2314860"/>
              <a:gd name="connsiteY29" fmla="*/ 3672840 h 3680460"/>
              <a:gd name="connsiteX30" fmla="*/ 242145 w 2314860"/>
              <a:gd name="connsiteY30" fmla="*/ 3665220 h 3680460"/>
              <a:gd name="connsiteX31" fmla="*/ 2300 w 2314860"/>
              <a:gd name="connsiteY31" fmla="*/ 3672840 h 3680460"/>
              <a:gd name="connsiteX32" fmla="*/ 569 w 2314860"/>
              <a:gd name="connsiteY32" fmla="*/ 2442611 h 3680460"/>
              <a:gd name="connsiteX0" fmla="*/ 18266 w 2329106"/>
              <a:gd name="connsiteY0" fmla="*/ 712153 h 3680460"/>
              <a:gd name="connsiteX1" fmla="*/ 16546 w 2329106"/>
              <a:gd name="connsiteY1" fmla="*/ 2540 h 3680460"/>
              <a:gd name="connsiteX2" fmla="*/ 523091 w 2329106"/>
              <a:gd name="connsiteY2" fmla="*/ 0 h 3680460"/>
              <a:gd name="connsiteX3" fmla="*/ 1216511 w 2329106"/>
              <a:gd name="connsiteY3" fmla="*/ 0 h 3680460"/>
              <a:gd name="connsiteX4" fmla="*/ 1993751 w 2329106"/>
              <a:gd name="connsiteY4" fmla="*/ 0 h 3680460"/>
              <a:gd name="connsiteX5" fmla="*/ 2207111 w 2329106"/>
              <a:gd name="connsiteY5" fmla="*/ 22860 h 3680460"/>
              <a:gd name="connsiteX6" fmla="*/ 2191871 w 2329106"/>
              <a:gd name="connsiteY6" fmla="*/ 274320 h 3680460"/>
              <a:gd name="connsiteX7" fmla="*/ 2191871 w 2329106"/>
              <a:gd name="connsiteY7" fmla="*/ 632460 h 3680460"/>
              <a:gd name="connsiteX8" fmla="*/ 2176631 w 2329106"/>
              <a:gd name="connsiteY8" fmla="*/ 845820 h 3680460"/>
              <a:gd name="connsiteX9" fmla="*/ 2184251 w 2329106"/>
              <a:gd name="connsiteY9" fmla="*/ 1120140 h 3680460"/>
              <a:gd name="connsiteX10" fmla="*/ 2184251 w 2329106"/>
              <a:gd name="connsiteY10" fmla="*/ 1318260 h 3680460"/>
              <a:gd name="connsiteX11" fmla="*/ 2207111 w 2329106"/>
              <a:gd name="connsiteY11" fmla="*/ 1485900 h 3680460"/>
              <a:gd name="connsiteX12" fmla="*/ 2245211 w 2329106"/>
              <a:gd name="connsiteY12" fmla="*/ 1744980 h 3680460"/>
              <a:gd name="connsiteX13" fmla="*/ 2252832 w 2329106"/>
              <a:gd name="connsiteY13" fmla="*/ 1844040 h 3680460"/>
              <a:gd name="connsiteX14" fmla="*/ 2290931 w 2329106"/>
              <a:gd name="connsiteY14" fmla="*/ 2057400 h 3680460"/>
              <a:gd name="connsiteX15" fmla="*/ 2290932 w 2329106"/>
              <a:gd name="connsiteY15" fmla="*/ 2156460 h 3680460"/>
              <a:gd name="connsiteX16" fmla="*/ 2321411 w 2329106"/>
              <a:gd name="connsiteY16" fmla="*/ 2308860 h 3680460"/>
              <a:gd name="connsiteX17" fmla="*/ 2313791 w 2329106"/>
              <a:gd name="connsiteY17" fmla="*/ 2461260 h 3680460"/>
              <a:gd name="connsiteX18" fmla="*/ 2329031 w 2329106"/>
              <a:gd name="connsiteY18" fmla="*/ 2606040 h 3680460"/>
              <a:gd name="connsiteX19" fmla="*/ 2306172 w 2329106"/>
              <a:gd name="connsiteY19" fmla="*/ 2712720 h 3680460"/>
              <a:gd name="connsiteX20" fmla="*/ 2313791 w 2329106"/>
              <a:gd name="connsiteY20" fmla="*/ 2956560 h 3680460"/>
              <a:gd name="connsiteX21" fmla="*/ 2298552 w 2329106"/>
              <a:gd name="connsiteY21" fmla="*/ 3169920 h 3680460"/>
              <a:gd name="connsiteX22" fmla="*/ 2275691 w 2329106"/>
              <a:gd name="connsiteY22" fmla="*/ 3337560 h 3680460"/>
              <a:gd name="connsiteX23" fmla="*/ 2186791 w 2329106"/>
              <a:gd name="connsiteY23" fmla="*/ 3672840 h 3680460"/>
              <a:gd name="connsiteX24" fmla="*/ 1917551 w 2329106"/>
              <a:gd name="connsiteY24" fmla="*/ 3672840 h 3680460"/>
              <a:gd name="connsiteX25" fmla="*/ 1765151 w 2329106"/>
              <a:gd name="connsiteY25" fmla="*/ 3672840 h 3680460"/>
              <a:gd name="connsiteX26" fmla="*/ 1574651 w 2329106"/>
              <a:gd name="connsiteY26" fmla="*/ 3672840 h 3680460"/>
              <a:gd name="connsiteX27" fmla="*/ 1216511 w 2329106"/>
              <a:gd name="connsiteY27" fmla="*/ 3680460 h 3680460"/>
              <a:gd name="connsiteX28" fmla="*/ 812651 w 2329106"/>
              <a:gd name="connsiteY28" fmla="*/ 3672840 h 3680460"/>
              <a:gd name="connsiteX29" fmla="*/ 683111 w 2329106"/>
              <a:gd name="connsiteY29" fmla="*/ 3672840 h 3680460"/>
              <a:gd name="connsiteX30" fmla="*/ 256391 w 2329106"/>
              <a:gd name="connsiteY30" fmla="*/ 3665220 h 3680460"/>
              <a:gd name="connsiteX31" fmla="*/ 16546 w 2329106"/>
              <a:gd name="connsiteY31" fmla="*/ 3672840 h 3680460"/>
              <a:gd name="connsiteX32" fmla="*/ 20171 w 2329106"/>
              <a:gd name="connsiteY32" fmla="*/ 3413760 h 3680460"/>
              <a:gd name="connsiteX33" fmla="*/ 14815 w 2329106"/>
              <a:gd name="connsiteY33" fmla="*/ 2442611 h 3680460"/>
              <a:gd name="connsiteX0" fmla="*/ 40669 w 2351509"/>
              <a:gd name="connsiteY0" fmla="*/ 712153 h 3680460"/>
              <a:gd name="connsiteX1" fmla="*/ 34954 w 2351509"/>
              <a:gd name="connsiteY1" fmla="*/ 342900 h 3680460"/>
              <a:gd name="connsiteX2" fmla="*/ 38949 w 2351509"/>
              <a:gd name="connsiteY2" fmla="*/ 2540 h 3680460"/>
              <a:gd name="connsiteX3" fmla="*/ 545494 w 2351509"/>
              <a:gd name="connsiteY3" fmla="*/ 0 h 3680460"/>
              <a:gd name="connsiteX4" fmla="*/ 1238914 w 2351509"/>
              <a:gd name="connsiteY4" fmla="*/ 0 h 3680460"/>
              <a:gd name="connsiteX5" fmla="*/ 2016154 w 2351509"/>
              <a:gd name="connsiteY5" fmla="*/ 0 h 3680460"/>
              <a:gd name="connsiteX6" fmla="*/ 2229514 w 2351509"/>
              <a:gd name="connsiteY6" fmla="*/ 22860 h 3680460"/>
              <a:gd name="connsiteX7" fmla="*/ 2214274 w 2351509"/>
              <a:gd name="connsiteY7" fmla="*/ 274320 h 3680460"/>
              <a:gd name="connsiteX8" fmla="*/ 2214274 w 2351509"/>
              <a:gd name="connsiteY8" fmla="*/ 632460 h 3680460"/>
              <a:gd name="connsiteX9" fmla="*/ 2199034 w 2351509"/>
              <a:gd name="connsiteY9" fmla="*/ 845820 h 3680460"/>
              <a:gd name="connsiteX10" fmla="*/ 2206654 w 2351509"/>
              <a:gd name="connsiteY10" fmla="*/ 1120140 h 3680460"/>
              <a:gd name="connsiteX11" fmla="*/ 2206654 w 2351509"/>
              <a:gd name="connsiteY11" fmla="*/ 1318260 h 3680460"/>
              <a:gd name="connsiteX12" fmla="*/ 2229514 w 2351509"/>
              <a:gd name="connsiteY12" fmla="*/ 1485900 h 3680460"/>
              <a:gd name="connsiteX13" fmla="*/ 2267614 w 2351509"/>
              <a:gd name="connsiteY13" fmla="*/ 1744980 h 3680460"/>
              <a:gd name="connsiteX14" fmla="*/ 2275235 w 2351509"/>
              <a:gd name="connsiteY14" fmla="*/ 1844040 h 3680460"/>
              <a:gd name="connsiteX15" fmla="*/ 2313334 w 2351509"/>
              <a:gd name="connsiteY15" fmla="*/ 2057400 h 3680460"/>
              <a:gd name="connsiteX16" fmla="*/ 2313335 w 2351509"/>
              <a:gd name="connsiteY16" fmla="*/ 2156460 h 3680460"/>
              <a:gd name="connsiteX17" fmla="*/ 2343814 w 2351509"/>
              <a:gd name="connsiteY17" fmla="*/ 2308860 h 3680460"/>
              <a:gd name="connsiteX18" fmla="*/ 2336194 w 2351509"/>
              <a:gd name="connsiteY18" fmla="*/ 2461260 h 3680460"/>
              <a:gd name="connsiteX19" fmla="*/ 2351434 w 2351509"/>
              <a:gd name="connsiteY19" fmla="*/ 2606040 h 3680460"/>
              <a:gd name="connsiteX20" fmla="*/ 2328575 w 2351509"/>
              <a:gd name="connsiteY20" fmla="*/ 2712720 h 3680460"/>
              <a:gd name="connsiteX21" fmla="*/ 2336194 w 2351509"/>
              <a:gd name="connsiteY21" fmla="*/ 2956560 h 3680460"/>
              <a:gd name="connsiteX22" fmla="*/ 2320955 w 2351509"/>
              <a:gd name="connsiteY22" fmla="*/ 3169920 h 3680460"/>
              <a:gd name="connsiteX23" fmla="*/ 2298094 w 2351509"/>
              <a:gd name="connsiteY23" fmla="*/ 3337560 h 3680460"/>
              <a:gd name="connsiteX24" fmla="*/ 2209194 w 2351509"/>
              <a:gd name="connsiteY24" fmla="*/ 3672840 h 3680460"/>
              <a:gd name="connsiteX25" fmla="*/ 1939954 w 2351509"/>
              <a:gd name="connsiteY25" fmla="*/ 3672840 h 3680460"/>
              <a:gd name="connsiteX26" fmla="*/ 1787554 w 2351509"/>
              <a:gd name="connsiteY26" fmla="*/ 3672840 h 3680460"/>
              <a:gd name="connsiteX27" fmla="*/ 1597054 w 2351509"/>
              <a:gd name="connsiteY27" fmla="*/ 3672840 h 3680460"/>
              <a:gd name="connsiteX28" fmla="*/ 1238914 w 2351509"/>
              <a:gd name="connsiteY28" fmla="*/ 3680460 h 3680460"/>
              <a:gd name="connsiteX29" fmla="*/ 835054 w 2351509"/>
              <a:gd name="connsiteY29" fmla="*/ 3672840 h 3680460"/>
              <a:gd name="connsiteX30" fmla="*/ 705514 w 2351509"/>
              <a:gd name="connsiteY30" fmla="*/ 3672840 h 3680460"/>
              <a:gd name="connsiteX31" fmla="*/ 278794 w 2351509"/>
              <a:gd name="connsiteY31" fmla="*/ 3665220 h 3680460"/>
              <a:gd name="connsiteX32" fmla="*/ 38949 w 2351509"/>
              <a:gd name="connsiteY32" fmla="*/ 3672840 h 3680460"/>
              <a:gd name="connsiteX33" fmla="*/ 42574 w 2351509"/>
              <a:gd name="connsiteY33" fmla="*/ 3413760 h 3680460"/>
              <a:gd name="connsiteX34" fmla="*/ 37218 w 2351509"/>
              <a:gd name="connsiteY34" fmla="*/ 2442611 h 3680460"/>
              <a:gd name="connsiteX0" fmla="*/ 40669 w 2351509"/>
              <a:gd name="connsiteY0" fmla="*/ 712153 h 3680460"/>
              <a:gd name="connsiteX1" fmla="*/ 34954 w 2351509"/>
              <a:gd name="connsiteY1" fmla="*/ 342900 h 3680460"/>
              <a:gd name="connsiteX2" fmla="*/ 38949 w 2351509"/>
              <a:gd name="connsiteY2" fmla="*/ 2540 h 3680460"/>
              <a:gd name="connsiteX3" fmla="*/ 545494 w 2351509"/>
              <a:gd name="connsiteY3" fmla="*/ 0 h 3680460"/>
              <a:gd name="connsiteX4" fmla="*/ 1238914 w 2351509"/>
              <a:gd name="connsiteY4" fmla="*/ 0 h 3680460"/>
              <a:gd name="connsiteX5" fmla="*/ 2016154 w 2351509"/>
              <a:gd name="connsiteY5" fmla="*/ 0 h 3680460"/>
              <a:gd name="connsiteX6" fmla="*/ 2229514 w 2351509"/>
              <a:gd name="connsiteY6" fmla="*/ 22860 h 3680460"/>
              <a:gd name="connsiteX7" fmla="*/ 2214274 w 2351509"/>
              <a:gd name="connsiteY7" fmla="*/ 274320 h 3680460"/>
              <a:gd name="connsiteX8" fmla="*/ 2214274 w 2351509"/>
              <a:gd name="connsiteY8" fmla="*/ 632460 h 3680460"/>
              <a:gd name="connsiteX9" fmla="*/ 2199034 w 2351509"/>
              <a:gd name="connsiteY9" fmla="*/ 845820 h 3680460"/>
              <a:gd name="connsiteX10" fmla="*/ 2206654 w 2351509"/>
              <a:gd name="connsiteY10" fmla="*/ 1120140 h 3680460"/>
              <a:gd name="connsiteX11" fmla="*/ 2206654 w 2351509"/>
              <a:gd name="connsiteY11" fmla="*/ 1318260 h 3680460"/>
              <a:gd name="connsiteX12" fmla="*/ 2229514 w 2351509"/>
              <a:gd name="connsiteY12" fmla="*/ 1485900 h 3680460"/>
              <a:gd name="connsiteX13" fmla="*/ 2267614 w 2351509"/>
              <a:gd name="connsiteY13" fmla="*/ 1744980 h 3680460"/>
              <a:gd name="connsiteX14" fmla="*/ 2275235 w 2351509"/>
              <a:gd name="connsiteY14" fmla="*/ 1844040 h 3680460"/>
              <a:gd name="connsiteX15" fmla="*/ 2313334 w 2351509"/>
              <a:gd name="connsiteY15" fmla="*/ 2057400 h 3680460"/>
              <a:gd name="connsiteX16" fmla="*/ 2313335 w 2351509"/>
              <a:gd name="connsiteY16" fmla="*/ 2156460 h 3680460"/>
              <a:gd name="connsiteX17" fmla="*/ 2343814 w 2351509"/>
              <a:gd name="connsiteY17" fmla="*/ 2308860 h 3680460"/>
              <a:gd name="connsiteX18" fmla="*/ 2336194 w 2351509"/>
              <a:gd name="connsiteY18" fmla="*/ 2461260 h 3680460"/>
              <a:gd name="connsiteX19" fmla="*/ 2351434 w 2351509"/>
              <a:gd name="connsiteY19" fmla="*/ 2606040 h 3680460"/>
              <a:gd name="connsiteX20" fmla="*/ 2328575 w 2351509"/>
              <a:gd name="connsiteY20" fmla="*/ 2712720 h 3680460"/>
              <a:gd name="connsiteX21" fmla="*/ 2336194 w 2351509"/>
              <a:gd name="connsiteY21" fmla="*/ 2956560 h 3680460"/>
              <a:gd name="connsiteX22" fmla="*/ 2320955 w 2351509"/>
              <a:gd name="connsiteY22" fmla="*/ 3169920 h 3680460"/>
              <a:gd name="connsiteX23" fmla="*/ 2298094 w 2351509"/>
              <a:gd name="connsiteY23" fmla="*/ 3337560 h 3680460"/>
              <a:gd name="connsiteX24" fmla="*/ 2209194 w 2351509"/>
              <a:gd name="connsiteY24" fmla="*/ 3672840 h 3680460"/>
              <a:gd name="connsiteX25" fmla="*/ 1939954 w 2351509"/>
              <a:gd name="connsiteY25" fmla="*/ 3672840 h 3680460"/>
              <a:gd name="connsiteX26" fmla="*/ 1787554 w 2351509"/>
              <a:gd name="connsiteY26" fmla="*/ 3672840 h 3680460"/>
              <a:gd name="connsiteX27" fmla="*/ 1597054 w 2351509"/>
              <a:gd name="connsiteY27" fmla="*/ 3672840 h 3680460"/>
              <a:gd name="connsiteX28" fmla="*/ 1238914 w 2351509"/>
              <a:gd name="connsiteY28" fmla="*/ 3680460 h 3680460"/>
              <a:gd name="connsiteX29" fmla="*/ 835054 w 2351509"/>
              <a:gd name="connsiteY29" fmla="*/ 3672840 h 3680460"/>
              <a:gd name="connsiteX30" fmla="*/ 705514 w 2351509"/>
              <a:gd name="connsiteY30" fmla="*/ 3672840 h 3680460"/>
              <a:gd name="connsiteX31" fmla="*/ 278794 w 2351509"/>
              <a:gd name="connsiteY31" fmla="*/ 3665220 h 3680460"/>
              <a:gd name="connsiteX32" fmla="*/ 38949 w 2351509"/>
              <a:gd name="connsiteY32" fmla="*/ 3672840 h 3680460"/>
              <a:gd name="connsiteX33" fmla="*/ 42574 w 2351509"/>
              <a:gd name="connsiteY33" fmla="*/ 3413760 h 3680460"/>
              <a:gd name="connsiteX34" fmla="*/ 27335 w 2351509"/>
              <a:gd name="connsiteY34" fmla="*/ 2964180 h 3680460"/>
              <a:gd name="connsiteX35" fmla="*/ 37218 w 2351509"/>
              <a:gd name="connsiteY35" fmla="*/ 2442611 h 3680460"/>
              <a:gd name="connsiteX0" fmla="*/ 40448 w 2351288"/>
              <a:gd name="connsiteY0" fmla="*/ 712153 h 3680460"/>
              <a:gd name="connsiteX1" fmla="*/ 34734 w 2351288"/>
              <a:gd name="connsiteY1" fmla="*/ 556260 h 3680460"/>
              <a:gd name="connsiteX2" fmla="*/ 34733 w 2351288"/>
              <a:gd name="connsiteY2" fmla="*/ 342900 h 3680460"/>
              <a:gd name="connsiteX3" fmla="*/ 38728 w 2351288"/>
              <a:gd name="connsiteY3" fmla="*/ 2540 h 3680460"/>
              <a:gd name="connsiteX4" fmla="*/ 545273 w 2351288"/>
              <a:gd name="connsiteY4" fmla="*/ 0 h 3680460"/>
              <a:gd name="connsiteX5" fmla="*/ 1238693 w 2351288"/>
              <a:gd name="connsiteY5" fmla="*/ 0 h 3680460"/>
              <a:gd name="connsiteX6" fmla="*/ 2015933 w 2351288"/>
              <a:gd name="connsiteY6" fmla="*/ 0 h 3680460"/>
              <a:gd name="connsiteX7" fmla="*/ 2229293 w 2351288"/>
              <a:gd name="connsiteY7" fmla="*/ 22860 h 3680460"/>
              <a:gd name="connsiteX8" fmla="*/ 2214053 w 2351288"/>
              <a:gd name="connsiteY8" fmla="*/ 274320 h 3680460"/>
              <a:gd name="connsiteX9" fmla="*/ 2214053 w 2351288"/>
              <a:gd name="connsiteY9" fmla="*/ 632460 h 3680460"/>
              <a:gd name="connsiteX10" fmla="*/ 2198813 w 2351288"/>
              <a:gd name="connsiteY10" fmla="*/ 845820 h 3680460"/>
              <a:gd name="connsiteX11" fmla="*/ 2206433 w 2351288"/>
              <a:gd name="connsiteY11" fmla="*/ 1120140 h 3680460"/>
              <a:gd name="connsiteX12" fmla="*/ 2206433 w 2351288"/>
              <a:gd name="connsiteY12" fmla="*/ 1318260 h 3680460"/>
              <a:gd name="connsiteX13" fmla="*/ 2229293 w 2351288"/>
              <a:gd name="connsiteY13" fmla="*/ 1485900 h 3680460"/>
              <a:gd name="connsiteX14" fmla="*/ 2267393 w 2351288"/>
              <a:gd name="connsiteY14" fmla="*/ 1744980 h 3680460"/>
              <a:gd name="connsiteX15" fmla="*/ 2275014 w 2351288"/>
              <a:gd name="connsiteY15" fmla="*/ 1844040 h 3680460"/>
              <a:gd name="connsiteX16" fmla="*/ 2313113 w 2351288"/>
              <a:gd name="connsiteY16" fmla="*/ 2057400 h 3680460"/>
              <a:gd name="connsiteX17" fmla="*/ 2313114 w 2351288"/>
              <a:gd name="connsiteY17" fmla="*/ 2156460 h 3680460"/>
              <a:gd name="connsiteX18" fmla="*/ 2343593 w 2351288"/>
              <a:gd name="connsiteY18" fmla="*/ 2308860 h 3680460"/>
              <a:gd name="connsiteX19" fmla="*/ 2335973 w 2351288"/>
              <a:gd name="connsiteY19" fmla="*/ 2461260 h 3680460"/>
              <a:gd name="connsiteX20" fmla="*/ 2351213 w 2351288"/>
              <a:gd name="connsiteY20" fmla="*/ 2606040 h 3680460"/>
              <a:gd name="connsiteX21" fmla="*/ 2328354 w 2351288"/>
              <a:gd name="connsiteY21" fmla="*/ 2712720 h 3680460"/>
              <a:gd name="connsiteX22" fmla="*/ 2335973 w 2351288"/>
              <a:gd name="connsiteY22" fmla="*/ 2956560 h 3680460"/>
              <a:gd name="connsiteX23" fmla="*/ 2320734 w 2351288"/>
              <a:gd name="connsiteY23" fmla="*/ 3169920 h 3680460"/>
              <a:gd name="connsiteX24" fmla="*/ 2297873 w 2351288"/>
              <a:gd name="connsiteY24" fmla="*/ 3337560 h 3680460"/>
              <a:gd name="connsiteX25" fmla="*/ 2208973 w 2351288"/>
              <a:gd name="connsiteY25" fmla="*/ 3672840 h 3680460"/>
              <a:gd name="connsiteX26" fmla="*/ 1939733 w 2351288"/>
              <a:gd name="connsiteY26" fmla="*/ 3672840 h 3680460"/>
              <a:gd name="connsiteX27" fmla="*/ 1787333 w 2351288"/>
              <a:gd name="connsiteY27" fmla="*/ 3672840 h 3680460"/>
              <a:gd name="connsiteX28" fmla="*/ 1596833 w 2351288"/>
              <a:gd name="connsiteY28" fmla="*/ 3672840 h 3680460"/>
              <a:gd name="connsiteX29" fmla="*/ 1238693 w 2351288"/>
              <a:gd name="connsiteY29" fmla="*/ 3680460 h 3680460"/>
              <a:gd name="connsiteX30" fmla="*/ 834833 w 2351288"/>
              <a:gd name="connsiteY30" fmla="*/ 3672840 h 3680460"/>
              <a:gd name="connsiteX31" fmla="*/ 705293 w 2351288"/>
              <a:gd name="connsiteY31" fmla="*/ 3672840 h 3680460"/>
              <a:gd name="connsiteX32" fmla="*/ 278573 w 2351288"/>
              <a:gd name="connsiteY32" fmla="*/ 3665220 h 3680460"/>
              <a:gd name="connsiteX33" fmla="*/ 38728 w 2351288"/>
              <a:gd name="connsiteY33" fmla="*/ 3672840 h 3680460"/>
              <a:gd name="connsiteX34" fmla="*/ 42353 w 2351288"/>
              <a:gd name="connsiteY34" fmla="*/ 3413760 h 3680460"/>
              <a:gd name="connsiteX35" fmla="*/ 27114 w 2351288"/>
              <a:gd name="connsiteY35" fmla="*/ 2964180 h 3680460"/>
              <a:gd name="connsiteX36" fmla="*/ 36997 w 2351288"/>
              <a:gd name="connsiteY36" fmla="*/ 2442611 h 368046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1222905 w 2335500"/>
              <a:gd name="connsiteY6" fmla="*/ 7620 h 3688080"/>
              <a:gd name="connsiteX7" fmla="*/ 2000145 w 2335500"/>
              <a:gd name="connsiteY7" fmla="*/ 7620 h 3688080"/>
              <a:gd name="connsiteX8" fmla="*/ 2213505 w 2335500"/>
              <a:gd name="connsiteY8" fmla="*/ 30480 h 3688080"/>
              <a:gd name="connsiteX9" fmla="*/ 2198265 w 2335500"/>
              <a:gd name="connsiteY9" fmla="*/ 281940 h 3688080"/>
              <a:gd name="connsiteX10" fmla="*/ 2198265 w 2335500"/>
              <a:gd name="connsiteY10" fmla="*/ 640080 h 3688080"/>
              <a:gd name="connsiteX11" fmla="*/ 2183025 w 2335500"/>
              <a:gd name="connsiteY11" fmla="*/ 853440 h 3688080"/>
              <a:gd name="connsiteX12" fmla="*/ 2190645 w 2335500"/>
              <a:gd name="connsiteY12" fmla="*/ 1127760 h 3688080"/>
              <a:gd name="connsiteX13" fmla="*/ 2190645 w 2335500"/>
              <a:gd name="connsiteY13" fmla="*/ 1325880 h 3688080"/>
              <a:gd name="connsiteX14" fmla="*/ 2213505 w 2335500"/>
              <a:gd name="connsiteY14" fmla="*/ 1493520 h 3688080"/>
              <a:gd name="connsiteX15" fmla="*/ 2251605 w 2335500"/>
              <a:gd name="connsiteY15" fmla="*/ 1752600 h 3688080"/>
              <a:gd name="connsiteX16" fmla="*/ 2259226 w 2335500"/>
              <a:gd name="connsiteY16" fmla="*/ 1851660 h 3688080"/>
              <a:gd name="connsiteX17" fmla="*/ 2297325 w 2335500"/>
              <a:gd name="connsiteY17" fmla="*/ 2065020 h 3688080"/>
              <a:gd name="connsiteX18" fmla="*/ 2297326 w 2335500"/>
              <a:gd name="connsiteY18" fmla="*/ 2164080 h 3688080"/>
              <a:gd name="connsiteX19" fmla="*/ 2327805 w 2335500"/>
              <a:gd name="connsiteY19" fmla="*/ 2316480 h 3688080"/>
              <a:gd name="connsiteX20" fmla="*/ 2320185 w 2335500"/>
              <a:gd name="connsiteY20" fmla="*/ 2468880 h 3688080"/>
              <a:gd name="connsiteX21" fmla="*/ 2335425 w 2335500"/>
              <a:gd name="connsiteY21" fmla="*/ 2613660 h 3688080"/>
              <a:gd name="connsiteX22" fmla="*/ 2312566 w 2335500"/>
              <a:gd name="connsiteY22" fmla="*/ 2720340 h 3688080"/>
              <a:gd name="connsiteX23" fmla="*/ 2320185 w 2335500"/>
              <a:gd name="connsiteY23" fmla="*/ 2964180 h 3688080"/>
              <a:gd name="connsiteX24" fmla="*/ 2304946 w 2335500"/>
              <a:gd name="connsiteY24" fmla="*/ 3177540 h 3688080"/>
              <a:gd name="connsiteX25" fmla="*/ 2282085 w 2335500"/>
              <a:gd name="connsiteY25" fmla="*/ 3345180 h 3688080"/>
              <a:gd name="connsiteX26" fmla="*/ 2193185 w 2335500"/>
              <a:gd name="connsiteY26" fmla="*/ 3680460 h 3688080"/>
              <a:gd name="connsiteX27" fmla="*/ 1923945 w 2335500"/>
              <a:gd name="connsiteY27" fmla="*/ 3680460 h 3688080"/>
              <a:gd name="connsiteX28" fmla="*/ 1771545 w 2335500"/>
              <a:gd name="connsiteY28" fmla="*/ 3680460 h 3688080"/>
              <a:gd name="connsiteX29" fmla="*/ 1581045 w 2335500"/>
              <a:gd name="connsiteY29" fmla="*/ 3680460 h 3688080"/>
              <a:gd name="connsiteX30" fmla="*/ 1222905 w 2335500"/>
              <a:gd name="connsiteY30" fmla="*/ 3688080 h 3688080"/>
              <a:gd name="connsiteX31" fmla="*/ 819045 w 2335500"/>
              <a:gd name="connsiteY31" fmla="*/ 3680460 h 3688080"/>
              <a:gd name="connsiteX32" fmla="*/ 689505 w 2335500"/>
              <a:gd name="connsiteY32" fmla="*/ 3680460 h 3688080"/>
              <a:gd name="connsiteX33" fmla="*/ 262785 w 2335500"/>
              <a:gd name="connsiteY33" fmla="*/ 3672840 h 3688080"/>
              <a:gd name="connsiteX34" fmla="*/ 22940 w 2335500"/>
              <a:gd name="connsiteY34" fmla="*/ 3680460 h 3688080"/>
              <a:gd name="connsiteX35" fmla="*/ 26565 w 2335500"/>
              <a:gd name="connsiteY35" fmla="*/ 3421380 h 3688080"/>
              <a:gd name="connsiteX36" fmla="*/ 11326 w 2335500"/>
              <a:gd name="connsiteY36" fmla="*/ 2971800 h 3688080"/>
              <a:gd name="connsiteX37" fmla="*/ 21209 w 2335500"/>
              <a:gd name="connsiteY37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2000145 w 2335500"/>
              <a:gd name="connsiteY8" fmla="*/ 7620 h 3688080"/>
              <a:gd name="connsiteX9" fmla="*/ 2213505 w 2335500"/>
              <a:gd name="connsiteY9" fmla="*/ 30480 h 3688080"/>
              <a:gd name="connsiteX10" fmla="*/ 2198265 w 2335500"/>
              <a:gd name="connsiteY10" fmla="*/ 281940 h 3688080"/>
              <a:gd name="connsiteX11" fmla="*/ 2198265 w 2335500"/>
              <a:gd name="connsiteY11" fmla="*/ 640080 h 3688080"/>
              <a:gd name="connsiteX12" fmla="*/ 2183025 w 2335500"/>
              <a:gd name="connsiteY12" fmla="*/ 853440 h 3688080"/>
              <a:gd name="connsiteX13" fmla="*/ 2190645 w 2335500"/>
              <a:gd name="connsiteY13" fmla="*/ 1127760 h 3688080"/>
              <a:gd name="connsiteX14" fmla="*/ 2190645 w 2335500"/>
              <a:gd name="connsiteY14" fmla="*/ 1325880 h 3688080"/>
              <a:gd name="connsiteX15" fmla="*/ 2213505 w 2335500"/>
              <a:gd name="connsiteY15" fmla="*/ 1493520 h 3688080"/>
              <a:gd name="connsiteX16" fmla="*/ 2251605 w 2335500"/>
              <a:gd name="connsiteY16" fmla="*/ 1752600 h 3688080"/>
              <a:gd name="connsiteX17" fmla="*/ 2259226 w 2335500"/>
              <a:gd name="connsiteY17" fmla="*/ 1851660 h 3688080"/>
              <a:gd name="connsiteX18" fmla="*/ 2297325 w 2335500"/>
              <a:gd name="connsiteY18" fmla="*/ 2065020 h 3688080"/>
              <a:gd name="connsiteX19" fmla="*/ 2297326 w 2335500"/>
              <a:gd name="connsiteY19" fmla="*/ 2164080 h 3688080"/>
              <a:gd name="connsiteX20" fmla="*/ 2327805 w 2335500"/>
              <a:gd name="connsiteY20" fmla="*/ 2316480 h 3688080"/>
              <a:gd name="connsiteX21" fmla="*/ 2320185 w 2335500"/>
              <a:gd name="connsiteY21" fmla="*/ 2468880 h 3688080"/>
              <a:gd name="connsiteX22" fmla="*/ 2335425 w 2335500"/>
              <a:gd name="connsiteY22" fmla="*/ 2613660 h 3688080"/>
              <a:gd name="connsiteX23" fmla="*/ 2312566 w 2335500"/>
              <a:gd name="connsiteY23" fmla="*/ 2720340 h 3688080"/>
              <a:gd name="connsiteX24" fmla="*/ 2320185 w 2335500"/>
              <a:gd name="connsiteY24" fmla="*/ 2964180 h 3688080"/>
              <a:gd name="connsiteX25" fmla="*/ 2304946 w 2335500"/>
              <a:gd name="connsiteY25" fmla="*/ 3177540 h 3688080"/>
              <a:gd name="connsiteX26" fmla="*/ 2282085 w 2335500"/>
              <a:gd name="connsiteY26" fmla="*/ 3345180 h 3688080"/>
              <a:gd name="connsiteX27" fmla="*/ 2193185 w 2335500"/>
              <a:gd name="connsiteY27" fmla="*/ 3680460 h 3688080"/>
              <a:gd name="connsiteX28" fmla="*/ 1923945 w 2335500"/>
              <a:gd name="connsiteY28" fmla="*/ 3680460 h 3688080"/>
              <a:gd name="connsiteX29" fmla="*/ 1771545 w 2335500"/>
              <a:gd name="connsiteY29" fmla="*/ 3680460 h 3688080"/>
              <a:gd name="connsiteX30" fmla="*/ 1581045 w 2335500"/>
              <a:gd name="connsiteY30" fmla="*/ 3680460 h 3688080"/>
              <a:gd name="connsiteX31" fmla="*/ 1222905 w 2335500"/>
              <a:gd name="connsiteY31" fmla="*/ 3688080 h 3688080"/>
              <a:gd name="connsiteX32" fmla="*/ 819045 w 2335500"/>
              <a:gd name="connsiteY32" fmla="*/ 3680460 h 3688080"/>
              <a:gd name="connsiteX33" fmla="*/ 689505 w 2335500"/>
              <a:gd name="connsiteY33" fmla="*/ 3680460 h 3688080"/>
              <a:gd name="connsiteX34" fmla="*/ 262785 w 2335500"/>
              <a:gd name="connsiteY34" fmla="*/ 3672840 h 3688080"/>
              <a:gd name="connsiteX35" fmla="*/ 22940 w 2335500"/>
              <a:gd name="connsiteY35" fmla="*/ 3680460 h 3688080"/>
              <a:gd name="connsiteX36" fmla="*/ 26565 w 2335500"/>
              <a:gd name="connsiteY36" fmla="*/ 3421380 h 3688080"/>
              <a:gd name="connsiteX37" fmla="*/ 11326 w 2335500"/>
              <a:gd name="connsiteY37" fmla="*/ 2971800 h 3688080"/>
              <a:gd name="connsiteX38" fmla="*/ 21209 w 2335500"/>
              <a:gd name="connsiteY38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32018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2193185 w 2335500"/>
              <a:gd name="connsiteY28" fmla="*/ 3680460 h 3688080"/>
              <a:gd name="connsiteX29" fmla="*/ 1923945 w 2335500"/>
              <a:gd name="connsiteY29" fmla="*/ 3680460 h 3688080"/>
              <a:gd name="connsiteX30" fmla="*/ 1771545 w 2335500"/>
              <a:gd name="connsiteY30" fmla="*/ 3680460 h 3688080"/>
              <a:gd name="connsiteX31" fmla="*/ 1581045 w 2335500"/>
              <a:gd name="connsiteY31" fmla="*/ 3680460 h 3688080"/>
              <a:gd name="connsiteX32" fmla="*/ 1222905 w 2335500"/>
              <a:gd name="connsiteY32" fmla="*/ 3688080 h 3688080"/>
              <a:gd name="connsiteX33" fmla="*/ 819045 w 2335500"/>
              <a:gd name="connsiteY33" fmla="*/ 3680460 h 3688080"/>
              <a:gd name="connsiteX34" fmla="*/ 689505 w 2335500"/>
              <a:gd name="connsiteY34" fmla="*/ 3680460 h 3688080"/>
              <a:gd name="connsiteX35" fmla="*/ 262785 w 2335500"/>
              <a:gd name="connsiteY35" fmla="*/ 3672840 h 3688080"/>
              <a:gd name="connsiteX36" fmla="*/ 22940 w 2335500"/>
              <a:gd name="connsiteY36" fmla="*/ 3680460 h 3688080"/>
              <a:gd name="connsiteX37" fmla="*/ 26565 w 2335500"/>
              <a:gd name="connsiteY37" fmla="*/ 3421380 h 3688080"/>
              <a:gd name="connsiteX38" fmla="*/ 11326 w 2335500"/>
              <a:gd name="connsiteY38" fmla="*/ 2971800 h 3688080"/>
              <a:gd name="connsiteX39" fmla="*/ 21209 w 2335500"/>
              <a:gd name="connsiteY39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32018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1923945 w 2335500"/>
              <a:gd name="connsiteY28" fmla="*/ 3680460 h 3688080"/>
              <a:gd name="connsiteX29" fmla="*/ 1771545 w 2335500"/>
              <a:gd name="connsiteY29" fmla="*/ 3680460 h 3688080"/>
              <a:gd name="connsiteX30" fmla="*/ 1581045 w 2335500"/>
              <a:gd name="connsiteY30" fmla="*/ 3680460 h 3688080"/>
              <a:gd name="connsiteX31" fmla="*/ 1222905 w 2335500"/>
              <a:gd name="connsiteY31" fmla="*/ 3688080 h 3688080"/>
              <a:gd name="connsiteX32" fmla="*/ 819045 w 2335500"/>
              <a:gd name="connsiteY32" fmla="*/ 3680460 h 3688080"/>
              <a:gd name="connsiteX33" fmla="*/ 689505 w 2335500"/>
              <a:gd name="connsiteY33" fmla="*/ 3680460 h 3688080"/>
              <a:gd name="connsiteX34" fmla="*/ 262785 w 2335500"/>
              <a:gd name="connsiteY34" fmla="*/ 3672840 h 3688080"/>
              <a:gd name="connsiteX35" fmla="*/ 22940 w 2335500"/>
              <a:gd name="connsiteY35" fmla="*/ 3680460 h 3688080"/>
              <a:gd name="connsiteX36" fmla="*/ 26565 w 2335500"/>
              <a:gd name="connsiteY36" fmla="*/ 3421380 h 3688080"/>
              <a:gd name="connsiteX37" fmla="*/ 11326 w 2335500"/>
              <a:gd name="connsiteY37" fmla="*/ 2971800 h 3688080"/>
              <a:gd name="connsiteX38" fmla="*/ 21209 w 2335500"/>
              <a:gd name="connsiteY38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32018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2099205 w 2335500"/>
              <a:gd name="connsiteY28" fmla="*/ 3535680 h 3688080"/>
              <a:gd name="connsiteX29" fmla="*/ 1923945 w 2335500"/>
              <a:gd name="connsiteY29" fmla="*/ 3680460 h 3688080"/>
              <a:gd name="connsiteX30" fmla="*/ 1771545 w 2335500"/>
              <a:gd name="connsiteY30" fmla="*/ 3680460 h 3688080"/>
              <a:gd name="connsiteX31" fmla="*/ 1581045 w 2335500"/>
              <a:gd name="connsiteY31" fmla="*/ 3680460 h 3688080"/>
              <a:gd name="connsiteX32" fmla="*/ 1222905 w 2335500"/>
              <a:gd name="connsiteY32" fmla="*/ 3688080 h 3688080"/>
              <a:gd name="connsiteX33" fmla="*/ 819045 w 2335500"/>
              <a:gd name="connsiteY33" fmla="*/ 3680460 h 3688080"/>
              <a:gd name="connsiteX34" fmla="*/ 689505 w 2335500"/>
              <a:gd name="connsiteY34" fmla="*/ 3680460 h 3688080"/>
              <a:gd name="connsiteX35" fmla="*/ 262785 w 2335500"/>
              <a:gd name="connsiteY35" fmla="*/ 3672840 h 3688080"/>
              <a:gd name="connsiteX36" fmla="*/ 22940 w 2335500"/>
              <a:gd name="connsiteY36" fmla="*/ 3680460 h 3688080"/>
              <a:gd name="connsiteX37" fmla="*/ 26565 w 2335500"/>
              <a:gd name="connsiteY37" fmla="*/ 3421380 h 3688080"/>
              <a:gd name="connsiteX38" fmla="*/ 11326 w 2335500"/>
              <a:gd name="connsiteY38" fmla="*/ 2971800 h 3688080"/>
              <a:gd name="connsiteX39" fmla="*/ 21209 w 2335500"/>
              <a:gd name="connsiteY39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32018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2205885 w 2335500"/>
              <a:gd name="connsiteY28" fmla="*/ 3657600 h 3688080"/>
              <a:gd name="connsiteX29" fmla="*/ 1923945 w 2335500"/>
              <a:gd name="connsiteY29" fmla="*/ 3680460 h 3688080"/>
              <a:gd name="connsiteX30" fmla="*/ 1771545 w 2335500"/>
              <a:gd name="connsiteY30" fmla="*/ 3680460 h 3688080"/>
              <a:gd name="connsiteX31" fmla="*/ 1581045 w 2335500"/>
              <a:gd name="connsiteY31" fmla="*/ 3680460 h 3688080"/>
              <a:gd name="connsiteX32" fmla="*/ 1222905 w 2335500"/>
              <a:gd name="connsiteY32" fmla="*/ 3688080 h 3688080"/>
              <a:gd name="connsiteX33" fmla="*/ 819045 w 2335500"/>
              <a:gd name="connsiteY33" fmla="*/ 3680460 h 3688080"/>
              <a:gd name="connsiteX34" fmla="*/ 689505 w 2335500"/>
              <a:gd name="connsiteY34" fmla="*/ 3680460 h 3688080"/>
              <a:gd name="connsiteX35" fmla="*/ 262785 w 2335500"/>
              <a:gd name="connsiteY35" fmla="*/ 3672840 h 3688080"/>
              <a:gd name="connsiteX36" fmla="*/ 22940 w 2335500"/>
              <a:gd name="connsiteY36" fmla="*/ 3680460 h 3688080"/>
              <a:gd name="connsiteX37" fmla="*/ 26565 w 2335500"/>
              <a:gd name="connsiteY37" fmla="*/ 3421380 h 3688080"/>
              <a:gd name="connsiteX38" fmla="*/ 11326 w 2335500"/>
              <a:gd name="connsiteY38" fmla="*/ 2971800 h 3688080"/>
              <a:gd name="connsiteX39" fmla="*/ 21209 w 2335500"/>
              <a:gd name="connsiteY39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27446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2205885 w 2335500"/>
              <a:gd name="connsiteY28" fmla="*/ 3657600 h 3688080"/>
              <a:gd name="connsiteX29" fmla="*/ 1923945 w 2335500"/>
              <a:gd name="connsiteY29" fmla="*/ 3680460 h 3688080"/>
              <a:gd name="connsiteX30" fmla="*/ 1771545 w 2335500"/>
              <a:gd name="connsiteY30" fmla="*/ 3680460 h 3688080"/>
              <a:gd name="connsiteX31" fmla="*/ 1581045 w 2335500"/>
              <a:gd name="connsiteY31" fmla="*/ 3680460 h 3688080"/>
              <a:gd name="connsiteX32" fmla="*/ 1222905 w 2335500"/>
              <a:gd name="connsiteY32" fmla="*/ 3688080 h 3688080"/>
              <a:gd name="connsiteX33" fmla="*/ 819045 w 2335500"/>
              <a:gd name="connsiteY33" fmla="*/ 3680460 h 3688080"/>
              <a:gd name="connsiteX34" fmla="*/ 689505 w 2335500"/>
              <a:gd name="connsiteY34" fmla="*/ 3680460 h 3688080"/>
              <a:gd name="connsiteX35" fmla="*/ 262785 w 2335500"/>
              <a:gd name="connsiteY35" fmla="*/ 3672840 h 3688080"/>
              <a:gd name="connsiteX36" fmla="*/ 22940 w 2335500"/>
              <a:gd name="connsiteY36" fmla="*/ 3680460 h 3688080"/>
              <a:gd name="connsiteX37" fmla="*/ 26565 w 2335500"/>
              <a:gd name="connsiteY37" fmla="*/ 3421380 h 3688080"/>
              <a:gd name="connsiteX38" fmla="*/ 11326 w 2335500"/>
              <a:gd name="connsiteY38" fmla="*/ 2971800 h 3688080"/>
              <a:gd name="connsiteX39" fmla="*/ 21209 w 2335500"/>
              <a:gd name="connsiteY39" fmla="*/ 2450231 h 3688080"/>
              <a:gd name="connsiteX0" fmla="*/ 24660 w 2328520"/>
              <a:gd name="connsiteY0" fmla="*/ 719773 h 3688080"/>
              <a:gd name="connsiteX1" fmla="*/ 18946 w 2328520"/>
              <a:gd name="connsiteY1" fmla="*/ 563880 h 3688080"/>
              <a:gd name="connsiteX2" fmla="*/ 18945 w 2328520"/>
              <a:gd name="connsiteY2" fmla="*/ 350520 h 3688080"/>
              <a:gd name="connsiteX3" fmla="*/ 22940 w 2328520"/>
              <a:gd name="connsiteY3" fmla="*/ 10160 h 3688080"/>
              <a:gd name="connsiteX4" fmla="*/ 316125 w 2328520"/>
              <a:gd name="connsiteY4" fmla="*/ 0 h 3688080"/>
              <a:gd name="connsiteX5" fmla="*/ 529485 w 2328520"/>
              <a:gd name="connsiteY5" fmla="*/ 7620 h 3688080"/>
              <a:gd name="connsiteX6" fmla="*/ 773325 w 2328520"/>
              <a:gd name="connsiteY6" fmla="*/ 7620 h 3688080"/>
              <a:gd name="connsiteX7" fmla="*/ 1222905 w 2328520"/>
              <a:gd name="connsiteY7" fmla="*/ 7620 h 3688080"/>
              <a:gd name="connsiteX8" fmla="*/ 1573425 w 2328520"/>
              <a:gd name="connsiteY8" fmla="*/ 0 h 3688080"/>
              <a:gd name="connsiteX9" fmla="*/ 2000145 w 2328520"/>
              <a:gd name="connsiteY9" fmla="*/ 7620 h 3688080"/>
              <a:gd name="connsiteX10" fmla="*/ 2213505 w 2328520"/>
              <a:gd name="connsiteY10" fmla="*/ 30480 h 3688080"/>
              <a:gd name="connsiteX11" fmla="*/ 2198265 w 2328520"/>
              <a:gd name="connsiteY11" fmla="*/ 281940 h 3688080"/>
              <a:gd name="connsiteX12" fmla="*/ 2198265 w 2328520"/>
              <a:gd name="connsiteY12" fmla="*/ 640080 h 3688080"/>
              <a:gd name="connsiteX13" fmla="*/ 2183025 w 2328520"/>
              <a:gd name="connsiteY13" fmla="*/ 853440 h 3688080"/>
              <a:gd name="connsiteX14" fmla="*/ 2190645 w 2328520"/>
              <a:gd name="connsiteY14" fmla="*/ 1127760 h 3688080"/>
              <a:gd name="connsiteX15" fmla="*/ 2190645 w 2328520"/>
              <a:gd name="connsiteY15" fmla="*/ 1325880 h 3688080"/>
              <a:gd name="connsiteX16" fmla="*/ 2213505 w 2328520"/>
              <a:gd name="connsiteY16" fmla="*/ 1493520 h 3688080"/>
              <a:gd name="connsiteX17" fmla="*/ 2251605 w 2328520"/>
              <a:gd name="connsiteY17" fmla="*/ 1752600 h 3688080"/>
              <a:gd name="connsiteX18" fmla="*/ 2259226 w 2328520"/>
              <a:gd name="connsiteY18" fmla="*/ 1851660 h 3688080"/>
              <a:gd name="connsiteX19" fmla="*/ 2297325 w 2328520"/>
              <a:gd name="connsiteY19" fmla="*/ 2065020 h 3688080"/>
              <a:gd name="connsiteX20" fmla="*/ 2297326 w 2328520"/>
              <a:gd name="connsiteY20" fmla="*/ 2164080 h 3688080"/>
              <a:gd name="connsiteX21" fmla="*/ 2327805 w 2328520"/>
              <a:gd name="connsiteY21" fmla="*/ 2316480 h 3688080"/>
              <a:gd name="connsiteX22" fmla="*/ 2320185 w 2328520"/>
              <a:gd name="connsiteY22" fmla="*/ 2468880 h 3688080"/>
              <a:gd name="connsiteX23" fmla="*/ 2304945 w 2328520"/>
              <a:gd name="connsiteY23" fmla="*/ 2598420 h 3688080"/>
              <a:gd name="connsiteX24" fmla="*/ 2312566 w 2328520"/>
              <a:gd name="connsiteY24" fmla="*/ 2720340 h 3688080"/>
              <a:gd name="connsiteX25" fmla="*/ 2274465 w 2328520"/>
              <a:gd name="connsiteY25" fmla="*/ 2964180 h 3688080"/>
              <a:gd name="connsiteX26" fmla="*/ 2304946 w 2328520"/>
              <a:gd name="connsiteY26" fmla="*/ 3177540 h 3688080"/>
              <a:gd name="connsiteX27" fmla="*/ 2282085 w 2328520"/>
              <a:gd name="connsiteY27" fmla="*/ 3345180 h 3688080"/>
              <a:gd name="connsiteX28" fmla="*/ 2205885 w 2328520"/>
              <a:gd name="connsiteY28" fmla="*/ 3657600 h 3688080"/>
              <a:gd name="connsiteX29" fmla="*/ 1923945 w 2328520"/>
              <a:gd name="connsiteY29" fmla="*/ 3680460 h 3688080"/>
              <a:gd name="connsiteX30" fmla="*/ 1771545 w 2328520"/>
              <a:gd name="connsiteY30" fmla="*/ 3680460 h 3688080"/>
              <a:gd name="connsiteX31" fmla="*/ 1581045 w 2328520"/>
              <a:gd name="connsiteY31" fmla="*/ 3680460 h 3688080"/>
              <a:gd name="connsiteX32" fmla="*/ 1222905 w 2328520"/>
              <a:gd name="connsiteY32" fmla="*/ 3688080 h 3688080"/>
              <a:gd name="connsiteX33" fmla="*/ 819045 w 2328520"/>
              <a:gd name="connsiteY33" fmla="*/ 3680460 h 3688080"/>
              <a:gd name="connsiteX34" fmla="*/ 689505 w 2328520"/>
              <a:gd name="connsiteY34" fmla="*/ 3680460 h 3688080"/>
              <a:gd name="connsiteX35" fmla="*/ 262785 w 2328520"/>
              <a:gd name="connsiteY35" fmla="*/ 3672840 h 3688080"/>
              <a:gd name="connsiteX36" fmla="*/ 22940 w 2328520"/>
              <a:gd name="connsiteY36" fmla="*/ 3680460 h 3688080"/>
              <a:gd name="connsiteX37" fmla="*/ 26565 w 2328520"/>
              <a:gd name="connsiteY37" fmla="*/ 3421380 h 3688080"/>
              <a:gd name="connsiteX38" fmla="*/ 11326 w 2328520"/>
              <a:gd name="connsiteY38" fmla="*/ 2971800 h 3688080"/>
              <a:gd name="connsiteX39" fmla="*/ 21209 w 2328520"/>
              <a:gd name="connsiteY39" fmla="*/ 2450231 h 3688080"/>
              <a:gd name="connsiteX0" fmla="*/ 24660 w 2328520"/>
              <a:gd name="connsiteY0" fmla="*/ 719773 h 3688080"/>
              <a:gd name="connsiteX1" fmla="*/ 18946 w 2328520"/>
              <a:gd name="connsiteY1" fmla="*/ 563880 h 3688080"/>
              <a:gd name="connsiteX2" fmla="*/ 18945 w 2328520"/>
              <a:gd name="connsiteY2" fmla="*/ 350520 h 3688080"/>
              <a:gd name="connsiteX3" fmla="*/ 22940 w 2328520"/>
              <a:gd name="connsiteY3" fmla="*/ 10160 h 3688080"/>
              <a:gd name="connsiteX4" fmla="*/ 316125 w 2328520"/>
              <a:gd name="connsiteY4" fmla="*/ 0 h 3688080"/>
              <a:gd name="connsiteX5" fmla="*/ 529485 w 2328520"/>
              <a:gd name="connsiteY5" fmla="*/ 7620 h 3688080"/>
              <a:gd name="connsiteX6" fmla="*/ 773325 w 2328520"/>
              <a:gd name="connsiteY6" fmla="*/ 7620 h 3688080"/>
              <a:gd name="connsiteX7" fmla="*/ 1222905 w 2328520"/>
              <a:gd name="connsiteY7" fmla="*/ 7620 h 3688080"/>
              <a:gd name="connsiteX8" fmla="*/ 1573425 w 2328520"/>
              <a:gd name="connsiteY8" fmla="*/ 0 h 3688080"/>
              <a:gd name="connsiteX9" fmla="*/ 2000145 w 2328520"/>
              <a:gd name="connsiteY9" fmla="*/ 7620 h 3688080"/>
              <a:gd name="connsiteX10" fmla="*/ 2213505 w 2328520"/>
              <a:gd name="connsiteY10" fmla="*/ 30480 h 3688080"/>
              <a:gd name="connsiteX11" fmla="*/ 2198265 w 2328520"/>
              <a:gd name="connsiteY11" fmla="*/ 281940 h 3688080"/>
              <a:gd name="connsiteX12" fmla="*/ 2198265 w 2328520"/>
              <a:gd name="connsiteY12" fmla="*/ 640080 h 3688080"/>
              <a:gd name="connsiteX13" fmla="*/ 2183025 w 2328520"/>
              <a:gd name="connsiteY13" fmla="*/ 853440 h 3688080"/>
              <a:gd name="connsiteX14" fmla="*/ 2190645 w 2328520"/>
              <a:gd name="connsiteY14" fmla="*/ 1127760 h 3688080"/>
              <a:gd name="connsiteX15" fmla="*/ 2190645 w 2328520"/>
              <a:gd name="connsiteY15" fmla="*/ 1325880 h 3688080"/>
              <a:gd name="connsiteX16" fmla="*/ 2213505 w 2328520"/>
              <a:gd name="connsiteY16" fmla="*/ 1493520 h 3688080"/>
              <a:gd name="connsiteX17" fmla="*/ 2251605 w 2328520"/>
              <a:gd name="connsiteY17" fmla="*/ 1752600 h 3688080"/>
              <a:gd name="connsiteX18" fmla="*/ 2259226 w 2328520"/>
              <a:gd name="connsiteY18" fmla="*/ 1851660 h 3688080"/>
              <a:gd name="connsiteX19" fmla="*/ 2251605 w 2328520"/>
              <a:gd name="connsiteY19" fmla="*/ 2065020 h 3688080"/>
              <a:gd name="connsiteX20" fmla="*/ 2297326 w 2328520"/>
              <a:gd name="connsiteY20" fmla="*/ 2164080 h 3688080"/>
              <a:gd name="connsiteX21" fmla="*/ 2327805 w 2328520"/>
              <a:gd name="connsiteY21" fmla="*/ 2316480 h 3688080"/>
              <a:gd name="connsiteX22" fmla="*/ 2320185 w 2328520"/>
              <a:gd name="connsiteY22" fmla="*/ 2468880 h 3688080"/>
              <a:gd name="connsiteX23" fmla="*/ 2304945 w 2328520"/>
              <a:gd name="connsiteY23" fmla="*/ 2598420 h 3688080"/>
              <a:gd name="connsiteX24" fmla="*/ 2312566 w 2328520"/>
              <a:gd name="connsiteY24" fmla="*/ 2720340 h 3688080"/>
              <a:gd name="connsiteX25" fmla="*/ 2274465 w 2328520"/>
              <a:gd name="connsiteY25" fmla="*/ 2964180 h 3688080"/>
              <a:gd name="connsiteX26" fmla="*/ 2304946 w 2328520"/>
              <a:gd name="connsiteY26" fmla="*/ 3177540 h 3688080"/>
              <a:gd name="connsiteX27" fmla="*/ 2282085 w 2328520"/>
              <a:gd name="connsiteY27" fmla="*/ 3345180 h 3688080"/>
              <a:gd name="connsiteX28" fmla="*/ 2205885 w 2328520"/>
              <a:gd name="connsiteY28" fmla="*/ 3657600 h 3688080"/>
              <a:gd name="connsiteX29" fmla="*/ 1923945 w 2328520"/>
              <a:gd name="connsiteY29" fmla="*/ 3680460 h 3688080"/>
              <a:gd name="connsiteX30" fmla="*/ 1771545 w 2328520"/>
              <a:gd name="connsiteY30" fmla="*/ 3680460 h 3688080"/>
              <a:gd name="connsiteX31" fmla="*/ 1581045 w 2328520"/>
              <a:gd name="connsiteY31" fmla="*/ 3680460 h 3688080"/>
              <a:gd name="connsiteX32" fmla="*/ 1222905 w 2328520"/>
              <a:gd name="connsiteY32" fmla="*/ 3688080 h 3688080"/>
              <a:gd name="connsiteX33" fmla="*/ 819045 w 2328520"/>
              <a:gd name="connsiteY33" fmla="*/ 3680460 h 3688080"/>
              <a:gd name="connsiteX34" fmla="*/ 689505 w 2328520"/>
              <a:gd name="connsiteY34" fmla="*/ 3680460 h 3688080"/>
              <a:gd name="connsiteX35" fmla="*/ 262785 w 2328520"/>
              <a:gd name="connsiteY35" fmla="*/ 3672840 h 3688080"/>
              <a:gd name="connsiteX36" fmla="*/ 22940 w 2328520"/>
              <a:gd name="connsiteY36" fmla="*/ 3680460 h 3688080"/>
              <a:gd name="connsiteX37" fmla="*/ 26565 w 2328520"/>
              <a:gd name="connsiteY37" fmla="*/ 3421380 h 3688080"/>
              <a:gd name="connsiteX38" fmla="*/ 11326 w 2328520"/>
              <a:gd name="connsiteY38" fmla="*/ 2971800 h 3688080"/>
              <a:gd name="connsiteX39" fmla="*/ 21209 w 2328520"/>
              <a:gd name="connsiteY39" fmla="*/ 2450231 h 3688080"/>
              <a:gd name="connsiteX0" fmla="*/ 24660 w 2328740"/>
              <a:gd name="connsiteY0" fmla="*/ 719773 h 3688080"/>
              <a:gd name="connsiteX1" fmla="*/ 18946 w 2328740"/>
              <a:gd name="connsiteY1" fmla="*/ 563880 h 3688080"/>
              <a:gd name="connsiteX2" fmla="*/ 18945 w 2328740"/>
              <a:gd name="connsiteY2" fmla="*/ 350520 h 3688080"/>
              <a:gd name="connsiteX3" fmla="*/ 22940 w 2328740"/>
              <a:gd name="connsiteY3" fmla="*/ 10160 h 3688080"/>
              <a:gd name="connsiteX4" fmla="*/ 316125 w 2328740"/>
              <a:gd name="connsiteY4" fmla="*/ 0 h 3688080"/>
              <a:gd name="connsiteX5" fmla="*/ 529485 w 2328740"/>
              <a:gd name="connsiteY5" fmla="*/ 7620 h 3688080"/>
              <a:gd name="connsiteX6" fmla="*/ 773325 w 2328740"/>
              <a:gd name="connsiteY6" fmla="*/ 7620 h 3688080"/>
              <a:gd name="connsiteX7" fmla="*/ 1222905 w 2328740"/>
              <a:gd name="connsiteY7" fmla="*/ 7620 h 3688080"/>
              <a:gd name="connsiteX8" fmla="*/ 1573425 w 2328740"/>
              <a:gd name="connsiteY8" fmla="*/ 0 h 3688080"/>
              <a:gd name="connsiteX9" fmla="*/ 2000145 w 2328740"/>
              <a:gd name="connsiteY9" fmla="*/ 7620 h 3688080"/>
              <a:gd name="connsiteX10" fmla="*/ 2213505 w 2328740"/>
              <a:gd name="connsiteY10" fmla="*/ 30480 h 3688080"/>
              <a:gd name="connsiteX11" fmla="*/ 2198265 w 2328740"/>
              <a:gd name="connsiteY11" fmla="*/ 281940 h 3688080"/>
              <a:gd name="connsiteX12" fmla="*/ 2198265 w 2328740"/>
              <a:gd name="connsiteY12" fmla="*/ 640080 h 3688080"/>
              <a:gd name="connsiteX13" fmla="*/ 2183025 w 2328740"/>
              <a:gd name="connsiteY13" fmla="*/ 853440 h 3688080"/>
              <a:gd name="connsiteX14" fmla="*/ 2190645 w 2328740"/>
              <a:gd name="connsiteY14" fmla="*/ 1127760 h 3688080"/>
              <a:gd name="connsiteX15" fmla="*/ 2190645 w 2328740"/>
              <a:gd name="connsiteY15" fmla="*/ 1325880 h 3688080"/>
              <a:gd name="connsiteX16" fmla="*/ 2213505 w 2328740"/>
              <a:gd name="connsiteY16" fmla="*/ 1493520 h 3688080"/>
              <a:gd name="connsiteX17" fmla="*/ 2251605 w 2328740"/>
              <a:gd name="connsiteY17" fmla="*/ 1752600 h 3688080"/>
              <a:gd name="connsiteX18" fmla="*/ 2259226 w 2328740"/>
              <a:gd name="connsiteY18" fmla="*/ 1851660 h 3688080"/>
              <a:gd name="connsiteX19" fmla="*/ 2251605 w 2328740"/>
              <a:gd name="connsiteY19" fmla="*/ 2065020 h 3688080"/>
              <a:gd name="connsiteX20" fmla="*/ 2297326 w 2328740"/>
              <a:gd name="connsiteY20" fmla="*/ 2164080 h 3688080"/>
              <a:gd name="connsiteX21" fmla="*/ 2327805 w 2328740"/>
              <a:gd name="connsiteY21" fmla="*/ 2316480 h 3688080"/>
              <a:gd name="connsiteX22" fmla="*/ 2320185 w 2328740"/>
              <a:gd name="connsiteY22" fmla="*/ 2468880 h 3688080"/>
              <a:gd name="connsiteX23" fmla="*/ 2312566 w 2328740"/>
              <a:gd name="connsiteY23" fmla="*/ 2720340 h 3688080"/>
              <a:gd name="connsiteX24" fmla="*/ 2274465 w 2328740"/>
              <a:gd name="connsiteY24" fmla="*/ 2964180 h 3688080"/>
              <a:gd name="connsiteX25" fmla="*/ 2304946 w 2328740"/>
              <a:gd name="connsiteY25" fmla="*/ 3177540 h 3688080"/>
              <a:gd name="connsiteX26" fmla="*/ 2282085 w 2328740"/>
              <a:gd name="connsiteY26" fmla="*/ 3345180 h 3688080"/>
              <a:gd name="connsiteX27" fmla="*/ 2205885 w 2328740"/>
              <a:gd name="connsiteY27" fmla="*/ 3657600 h 3688080"/>
              <a:gd name="connsiteX28" fmla="*/ 1923945 w 2328740"/>
              <a:gd name="connsiteY28" fmla="*/ 3680460 h 3688080"/>
              <a:gd name="connsiteX29" fmla="*/ 1771545 w 2328740"/>
              <a:gd name="connsiteY29" fmla="*/ 3680460 h 3688080"/>
              <a:gd name="connsiteX30" fmla="*/ 1581045 w 2328740"/>
              <a:gd name="connsiteY30" fmla="*/ 3680460 h 3688080"/>
              <a:gd name="connsiteX31" fmla="*/ 1222905 w 2328740"/>
              <a:gd name="connsiteY31" fmla="*/ 3688080 h 3688080"/>
              <a:gd name="connsiteX32" fmla="*/ 819045 w 2328740"/>
              <a:gd name="connsiteY32" fmla="*/ 3680460 h 3688080"/>
              <a:gd name="connsiteX33" fmla="*/ 689505 w 2328740"/>
              <a:gd name="connsiteY33" fmla="*/ 3680460 h 3688080"/>
              <a:gd name="connsiteX34" fmla="*/ 262785 w 2328740"/>
              <a:gd name="connsiteY34" fmla="*/ 3672840 h 3688080"/>
              <a:gd name="connsiteX35" fmla="*/ 22940 w 2328740"/>
              <a:gd name="connsiteY35" fmla="*/ 3680460 h 3688080"/>
              <a:gd name="connsiteX36" fmla="*/ 26565 w 2328740"/>
              <a:gd name="connsiteY36" fmla="*/ 3421380 h 3688080"/>
              <a:gd name="connsiteX37" fmla="*/ 11326 w 2328740"/>
              <a:gd name="connsiteY37" fmla="*/ 2971800 h 3688080"/>
              <a:gd name="connsiteX38" fmla="*/ 21209 w 2328740"/>
              <a:gd name="connsiteY38" fmla="*/ 2450231 h 3688080"/>
              <a:gd name="connsiteX0" fmla="*/ 24660 w 2328245"/>
              <a:gd name="connsiteY0" fmla="*/ 719773 h 3688080"/>
              <a:gd name="connsiteX1" fmla="*/ 18946 w 2328245"/>
              <a:gd name="connsiteY1" fmla="*/ 563880 h 3688080"/>
              <a:gd name="connsiteX2" fmla="*/ 18945 w 2328245"/>
              <a:gd name="connsiteY2" fmla="*/ 350520 h 3688080"/>
              <a:gd name="connsiteX3" fmla="*/ 22940 w 2328245"/>
              <a:gd name="connsiteY3" fmla="*/ 10160 h 3688080"/>
              <a:gd name="connsiteX4" fmla="*/ 316125 w 2328245"/>
              <a:gd name="connsiteY4" fmla="*/ 0 h 3688080"/>
              <a:gd name="connsiteX5" fmla="*/ 529485 w 2328245"/>
              <a:gd name="connsiteY5" fmla="*/ 7620 h 3688080"/>
              <a:gd name="connsiteX6" fmla="*/ 773325 w 2328245"/>
              <a:gd name="connsiteY6" fmla="*/ 7620 h 3688080"/>
              <a:gd name="connsiteX7" fmla="*/ 1222905 w 2328245"/>
              <a:gd name="connsiteY7" fmla="*/ 7620 h 3688080"/>
              <a:gd name="connsiteX8" fmla="*/ 1573425 w 2328245"/>
              <a:gd name="connsiteY8" fmla="*/ 0 h 3688080"/>
              <a:gd name="connsiteX9" fmla="*/ 2000145 w 2328245"/>
              <a:gd name="connsiteY9" fmla="*/ 7620 h 3688080"/>
              <a:gd name="connsiteX10" fmla="*/ 2213505 w 2328245"/>
              <a:gd name="connsiteY10" fmla="*/ 30480 h 3688080"/>
              <a:gd name="connsiteX11" fmla="*/ 2198265 w 2328245"/>
              <a:gd name="connsiteY11" fmla="*/ 281940 h 3688080"/>
              <a:gd name="connsiteX12" fmla="*/ 2198265 w 2328245"/>
              <a:gd name="connsiteY12" fmla="*/ 640080 h 3688080"/>
              <a:gd name="connsiteX13" fmla="*/ 2183025 w 2328245"/>
              <a:gd name="connsiteY13" fmla="*/ 853440 h 3688080"/>
              <a:gd name="connsiteX14" fmla="*/ 2190645 w 2328245"/>
              <a:gd name="connsiteY14" fmla="*/ 1127760 h 3688080"/>
              <a:gd name="connsiteX15" fmla="*/ 2190645 w 2328245"/>
              <a:gd name="connsiteY15" fmla="*/ 1325880 h 3688080"/>
              <a:gd name="connsiteX16" fmla="*/ 2213505 w 2328245"/>
              <a:gd name="connsiteY16" fmla="*/ 1493520 h 3688080"/>
              <a:gd name="connsiteX17" fmla="*/ 2251605 w 2328245"/>
              <a:gd name="connsiteY17" fmla="*/ 1752600 h 3688080"/>
              <a:gd name="connsiteX18" fmla="*/ 2259226 w 2328245"/>
              <a:gd name="connsiteY18" fmla="*/ 1851660 h 3688080"/>
              <a:gd name="connsiteX19" fmla="*/ 2251605 w 2328245"/>
              <a:gd name="connsiteY19" fmla="*/ 2065020 h 3688080"/>
              <a:gd name="connsiteX20" fmla="*/ 2297326 w 2328245"/>
              <a:gd name="connsiteY20" fmla="*/ 2164080 h 3688080"/>
              <a:gd name="connsiteX21" fmla="*/ 2327805 w 2328245"/>
              <a:gd name="connsiteY21" fmla="*/ 2316480 h 3688080"/>
              <a:gd name="connsiteX22" fmla="*/ 2312566 w 2328245"/>
              <a:gd name="connsiteY22" fmla="*/ 2720340 h 3688080"/>
              <a:gd name="connsiteX23" fmla="*/ 2274465 w 2328245"/>
              <a:gd name="connsiteY23" fmla="*/ 2964180 h 3688080"/>
              <a:gd name="connsiteX24" fmla="*/ 2304946 w 2328245"/>
              <a:gd name="connsiteY24" fmla="*/ 3177540 h 3688080"/>
              <a:gd name="connsiteX25" fmla="*/ 2282085 w 2328245"/>
              <a:gd name="connsiteY25" fmla="*/ 3345180 h 3688080"/>
              <a:gd name="connsiteX26" fmla="*/ 2205885 w 2328245"/>
              <a:gd name="connsiteY26" fmla="*/ 3657600 h 3688080"/>
              <a:gd name="connsiteX27" fmla="*/ 1923945 w 2328245"/>
              <a:gd name="connsiteY27" fmla="*/ 3680460 h 3688080"/>
              <a:gd name="connsiteX28" fmla="*/ 1771545 w 2328245"/>
              <a:gd name="connsiteY28" fmla="*/ 3680460 h 3688080"/>
              <a:gd name="connsiteX29" fmla="*/ 1581045 w 2328245"/>
              <a:gd name="connsiteY29" fmla="*/ 3680460 h 3688080"/>
              <a:gd name="connsiteX30" fmla="*/ 1222905 w 2328245"/>
              <a:gd name="connsiteY30" fmla="*/ 3688080 h 3688080"/>
              <a:gd name="connsiteX31" fmla="*/ 819045 w 2328245"/>
              <a:gd name="connsiteY31" fmla="*/ 3680460 h 3688080"/>
              <a:gd name="connsiteX32" fmla="*/ 689505 w 2328245"/>
              <a:gd name="connsiteY32" fmla="*/ 3680460 h 3688080"/>
              <a:gd name="connsiteX33" fmla="*/ 262785 w 2328245"/>
              <a:gd name="connsiteY33" fmla="*/ 3672840 h 3688080"/>
              <a:gd name="connsiteX34" fmla="*/ 22940 w 2328245"/>
              <a:gd name="connsiteY34" fmla="*/ 3680460 h 3688080"/>
              <a:gd name="connsiteX35" fmla="*/ 26565 w 2328245"/>
              <a:gd name="connsiteY35" fmla="*/ 3421380 h 3688080"/>
              <a:gd name="connsiteX36" fmla="*/ 11326 w 2328245"/>
              <a:gd name="connsiteY36" fmla="*/ 2971800 h 3688080"/>
              <a:gd name="connsiteX37" fmla="*/ 21209 w 2328245"/>
              <a:gd name="connsiteY37" fmla="*/ 2450231 h 3688080"/>
              <a:gd name="connsiteX0" fmla="*/ 24660 w 2331003"/>
              <a:gd name="connsiteY0" fmla="*/ 719773 h 3688080"/>
              <a:gd name="connsiteX1" fmla="*/ 18946 w 2331003"/>
              <a:gd name="connsiteY1" fmla="*/ 563880 h 3688080"/>
              <a:gd name="connsiteX2" fmla="*/ 18945 w 2331003"/>
              <a:gd name="connsiteY2" fmla="*/ 350520 h 3688080"/>
              <a:gd name="connsiteX3" fmla="*/ 22940 w 2331003"/>
              <a:gd name="connsiteY3" fmla="*/ 10160 h 3688080"/>
              <a:gd name="connsiteX4" fmla="*/ 316125 w 2331003"/>
              <a:gd name="connsiteY4" fmla="*/ 0 h 3688080"/>
              <a:gd name="connsiteX5" fmla="*/ 529485 w 2331003"/>
              <a:gd name="connsiteY5" fmla="*/ 7620 h 3688080"/>
              <a:gd name="connsiteX6" fmla="*/ 773325 w 2331003"/>
              <a:gd name="connsiteY6" fmla="*/ 7620 h 3688080"/>
              <a:gd name="connsiteX7" fmla="*/ 1222905 w 2331003"/>
              <a:gd name="connsiteY7" fmla="*/ 7620 h 3688080"/>
              <a:gd name="connsiteX8" fmla="*/ 1573425 w 2331003"/>
              <a:gd name="connsiteY8" fmla="*/ 0 h 3688080"/>
              <a:gd name="connsiteX9" fmla="*/ 2000145 w 2331003"/>
              <a:gd name="connsiteY9" fmla="*/ 7620 h 3688080"/>
              <a:gd name="connsiteX10" fmla="*/ 2213505 w 2331003"/>
              <a:gd name="connsiteY10" fmla="*/ 30480 h 3688080"/>
              <a:gd name="connsiteX11" fmla="*/ 2198265 w 2331003"/>
              <a:gd name="connsiteY11" fmla="*/ 281940 h 3688080"/>
              <a:gd name="connsiteX12" fmla="*/ 2198265 w 2331003"/>
              <a:gd name="connsiteY12" fmla="*/ 640080 h 3688080"/>
              <a:gd name="connsiteX13" fmla="*/ 2183025 w 2331003"/>
              <a:gd name="connsiteY13" fmla="*/ 853440 h 3688080"/>
              <a:gd name="connsiteX14" fmla="*/ 2190645 w 2331003"/>
              <a:gd name="connsiteY14" fmla="*/ 1127760 h 3688080"/>
              <a:gd name="connsiteX15" fmla="*/ 2190645 w 2331003"/>
              <a:gd name="connsiteY15" fmla="*/ 1325880 h 3688080"/>
              <a:gd name="connsiteX16" fmla="*/ 2213505 w 2331003"/>
              <a:gd name="connsiteY16" fmla="*/ 1493520 h 3688080"/>
              <a:gd name="connsiteX17" fmla="*/ 2251605 w 2331003"/>
              <a:gd name="connsiteY17" fmla="*/ 1752600 h 3688080"/>
              <a:gd name="connsiteX18" fmla="*/ 2259226 w 2331003"/>
              <a:gd name="connsiteY18" fmla="*/ 1851660 h 3688080"/>
              <a:gd name="connsiteX19" fmla="*/ 2251605 w 2331003"/>
              <a:gd name="connsiteY19" fmla="*/ 2065020 h 3688080"/>
              <a:gd name="connsiteX20" fmla="*/ 2327805 w 2331003"/>
              <a:gd name="connsiteY20" fmla="*/ 2316480 h 3688080"/>
              <a:gd name="connsiteX21" fmla="*/ 2312566 w 2331003"/>
              <a:gd name="connsiteY21" fmla="*/ 2720340 h 3688080"/>
              <a:gd name="connsiteX22" fmla="*/ 2274465 w 2331003"/>
              <a:gd name="connsiteY22" fmla="*/ 2964180 h 3688080"/>
              <a:gd name="connsiteX23" fmla="*/ 2304946 w 2331003"/>
              <a:gd name="connsiteY23" fmla="*/ 3177540 h 3688080"/>
              <a:gd name="connsiteX24" fmla="*/ 2282085 w 2331003"/>
              <a:gd name="connsiteY24" fmla="*/ 3345180 h 3688080"/>
              <a:gd name="connsiteX25" fmla="*/ 2205885 w 2331003"/>
              <a:gd name="connsiteY25" fmla="*/ 3657600 h 3688080"/>
              <a:gd name="connsiteX26" fmla="*/ 1923945 w 2331003"/>
              <a:gd name="connsiteY26" fmla="*/ 3680460 h 3688080"/>
              <a:gd name="connsiteX27" fmla="*/ 1771545 w 2331003"/>
              <a:gd name="connsiteY27" fmla="*/ 3680460 h 3688080"/>
              <a:gd name="connsiteX28" fmla="*/ 1581045 w 2331003"/>
              <a:gd name="connsiteY28" fmla="*/ 3680460 h 3688080"/>
              <a:gd name="connsiteX29" fmla="*/ 1222905 w 2331003"/>
              <a:gd name="connsiteY29" fmla="*/ 3688080 h 3688080"/>
              <a:gd name="connsiteX30" fmla="*/ 819045 w 2331003"/>
              <a:gd name="connsiteY30" fmla="*/ 3680460 h 3688080"/>
              <a:gd name="connsiteX31" fmla="*/ 689505 w 2331003"/>
              <a:gd name="connsiteY31" fmla="*/ 3680460 h 3688080"/>
              <a:gd name="connsiteX32" fmla="*/ 262785 w 2331003"/>
              <a:gd name="connsiteY32" fmla="*/ 3672840 h 3688080"/>
              <a:gd name="connsiteX33" fmla="*/ 22940 w 2331003"/>
              <a:gd name="connsiteY33" fmla="*/ 3680460 h 3688080"/>
              <a:gd name="connsiteX34" fmla="*/ 26565 w 2331003"/>
              <a:gd name="connsiteY34" fmla="*/ 3421380 h 3688080"/>
              <a:gd name="connsiteX35" fmla="*/ 11326 w 2331003"/>
              <a:gd name="connsiteY35" fmla="*/ 2971800 h 3688080"/>
              <a:gd name="connsiteX36" fmla="*/ 21209 w 2331003"/>
              <a:gd name="connsiteY36" fmla="*/ 2450231 h 3688080"/>
              <a:gd name="connsiteX0" fmla="*/ 24660 w 2330496"/>
              <a:gd name="connsiteY0" fmla="*/ 719773 h 3688080"/>
              <a:gd name="connsiteX1" fmla="*/ 18946 w 2330496"/>
              <a:gd name="connsiteY1" fmla="*/ 563880 h 3688080"/>
              <a:gd name="connsiteX2" fmla="*/ 18945 w 2330496"/>
              <a:gd name="connsiteY2" fmla="*/ 350520 h 3688080"/>
              <a:gd name="connsiteX3" fmla="*/ 22940 w 2330496"/>
              <a:gd name="connsiteY3" fmla="*/ 10160 h 3688080"/>
              <a:gd name="connsiteX4" fmla="*/ 316125 w 2330496"/>
              <a:gd name="connsiteY4" fmla="*/ 0 h 3688080"/>
              <a:gd name="connsiteX5" fmla="*/ 529485 w 2330496"/>
              <a:gd name="connsiteY5" fmla="*/ 7620 h 3688080"/>
              <a:gd name="connsiteX6" fmla="*/ 773325 w 2330496"/>
              <a:gd name="connsiteY6" fmla="*/ 7620 h 3688080"/>
              <a:gd name="connsiteX7" fmla="*/ 1222905 w 2330496"/>
              <a:gd name="connsiteY7" fmla="*/ 7620 h 3688080"/>
              <a:gd name="connsiteX8" fmla="*/ 1573425 w 2330496"/>
              <a:gd name="connsiteY8" fmla="*/ 0 h 3688080"/>
              <a:gd name="connsiteX9" fmla="*/ 2000145 w 2330496"/>
              <a:gd name="connsiteY9" fmla="*/ 7620 h 3688080"/>
              <a:gd name="connsiteX10" fmla="*/ 2213505 w 2330496"/>
              <a:gd name="connsiteY10" fmla="*/ 30480 h 3688080"/>
              <a:gd name="connsiteX11" fmla="*/ 2198265 w 2330496"/>
              <a:gd name="connsiteY11" fmla="*/ 281940 h 3688080"/>
              <a:gd name="connsiteX12" fmla="*/ 2198265 w 2330496"/>
              <a:gd name="connsiteY12" fmla="*/ 640080 h 3688080"/>
              <a:gd name="connsiteX13" fmla="*/ 2183025 w 2330496"/>
              <a:gd name="connsiteY13" fmla="*/ 853440 h 3688080"/>
              <a:gd name="connsiteX14" fmla="*/ 2190645 w 2330496"/>
              <a:gd name="connsiteY14" fmla="*/ 1127760 h 3688080"/>
              <a:gd name="connsiteX15" fmla="*/ 2190645 w 2330496"/>
              <a:gd name="connsiteY15" fmla="*/ 1325880 h 3688080"/>
              <a:gd name="connsiteX16" fmla="*/ 2213505 w 2330496"/>
              <a:gd name="connsiteY16" fmla="*/ 1493520 h 3688080"/>
              <a:gd name="connsiteX17" fmla="*/ 2251605 w 2330496"/>
              <a:gd name="connsiteY17" fmla="*/ 1752600 h 3688080"/>
              <a:gd name="connsiteX18" fmla="*/ 2259226 w 2330496"/>
              <a:gd name="connsiteY18" fmla="*/ 1851660 h 3688080"/>
              <a:gd name="connsiteX19" fmla="*/ 2327805 w 2330496"/>
              <a:gd name="connsiteY19" fmla="*/ 2316480 h 3688080"/>
              <a:gd name="connsiteX20" fmla="*/ 2312566 w 2330496"/>
              <a:gd name="connsiteY20" fmla="*/ 2720340 h 3688080"/>
              <a:gd name="connsiteX21" fmla="*/ 2274465 w 2330496"/>
              <a:gd name="connsiteY21" fmla="*/ 2964180 h 3688080"/>
              <a:gd name="connsiteX22" fmla="*/ 2304946 w 2330496"/>
              <a:gd name="connsiteY22" fmla="*/ 3177540 h 3688080"/>
              <a:gd name="connsiteX23" fmla="*/ 2282085 w 2330496"/>
              <a:gd name="connsiteY23" fmla="*/ 3345180 h 3688080"/>
              <a:gd name="connsiteX24" fmla="*/ 2205885 w 2330496"/>
              <a:gd name="connsiteY24" fmla="*/ 3657600 h 3688080"/>
              <a:gd name="connsiteX25" fmla="*/ 1923945 w 2330496"/>
              <a:gd name="connsiteY25" fmla="*/ 3680460 h 3688080"/>
              <a:gd name="connsiteX26" fmla="*/ 1771545 w 2330496"/>
              <a:gd name="connsiteY26" fmla="*/ 3680460 h 3688080"/>
              <a:gd name="connsiteX27" fmla="*/ 1581045 w 2330496"/>
              <a:gd name="connsiteY27" fmla="*/ 3680460 h 3688080"/>
              <a:gd name="connsiteX28" fmla="*/ 1222905 w 2330496"/>
              <a:gd name="connsiteY28" fmla="*/ 3688080 h 3688080"/>
              <a:gd name="connsiteX29" fmla="*/ 819045 w 2330496"/>
              <a:gd name="connsiteY29" fmla="*/ 3680460 h 3688080"/>
              <a:gd name="connsiteX30" fmla="*/ 689505 w 2330496"/>
              <a:gd name="connsiteY30" fmla="*/ 3680460 h 3688080"/>
              <a:gd name="connsiteX31" fmla="*/ 262785 w 2330496"/>
              <a:gd name="connsiteY31" fmla="*/ 3672840 h 3688080"/>
              <a:gd name="connsiteX32" fmla="*/ 22940 w 2330496"/>
              <a:gd name="connsiteY32" fmla="*/ 3680460 h 3688080"/>
              <a:gd name="connsiteX33" fmla="*/ 26565 w 2330496"/>
              <a:gd name="connsiteY33" fmla="*/ 3421380 h 3688080"/>
              <a:gd name="connsiteX34" fmla="*/ 11326 w 2330496"/>
              <a:gd name="connsiteY34" fmla="*/ 2971800 h 3688080"/>
              <a:gd name="connsiteX35" fmla="*/ 21209 w 2330496"/>
              <a:gd name="connsiteY35" fmla="*/ 2450231 h 3688080"/>
              <a:gd name="connsiteX0" fmla="*/ 24660 w 2331003"/>
              <a:gd name="connsiteY0" fmla="*/ 719773 h 3688080"/>
              <a:gd name="connsiteX1" fmla="*/ 18946 w 2331003"/>
              <a:gd name="connsiteY1" fmla="*/ 563880 h 3688080"/>
              <a:gd name="connsiteX2" fmla="*/ 18945 w 2331003"/>
              <a:gd name="connsiteY2" fmla="*/ 350520 h 3688080"/>
              <a:gd name="connsiteX3" fmla="*/ 22940 w 2331003"/>
              <a:gd name="connsiteY3" fmla="*/ 10160 h 3688080"/>
              <a:gd name="connsiteX4" fmla="*/ 316125 w 2331003"/>
              <a:gd name="connsiteY4" fmla="*/ 0 h 3688080"/>
              <a:gd name="connsiteX5" fmla="*/ 529485 w 2331003"/>
              <a:gd name="connsiteY5" fmla="*/ 7620 h 3688080"/>
              <a:gd name="connsiteX6" fmla="*/ 773325 w 2331003"/>
              <a:gd name="connsiteY6" fmla="*/ 7620 h 3688080"/>
              <a:gd name="connsiteX7" fmla="*/ 1222905 w 2331003"/>
              <a:gd name="connsiteY7" fmla="*/ 7620 h 3688080"/>
              <a:gd name="connsiteX8" fmla="*/ 1573425 w 2331003"/>
              <a:gd name="connsiteY8" fmla="*/ 0 h 3688080"/>
              <a:gd name="connsiteX9" fmla="*/ 2000145 w 2331003"/>
              <a:gd name="connsiteY9" fmla="*/ 7620 h 3688080"/>
              <a:gd name="connsiteX10" fmla="*/ 2213505 w 2331003"/>
              <a:gd name="connsiteY10" fmla="*/ 30480 h 3688080"/>
              <a:gd name="connsiteX11" fmla="*/ 2198265 w 2331003"/>
              <a:gd name="connsiteY11" fmla="*/ 281940 h 3688080"/>
              <a:gd name="connsiteX12" fmla="*/ 2198265 w 2331003"/>
              <a:gd name="connsiteY12" fmla="*/ 640080 h 3688080"/>
              <a:gd name="connsiteX13" fmla="*/ 2183025 w 2331003"/>
              <a:gd name="connsiteY13" fmla="*/ 853440 h 3688080"/>
              <a:gd name="connsiteX14" fmla="*/ 2190645 w 2331003"/>
              <a:gd name="connsiteY14" fmla="*/ 1127760 h 3688080"/>
              <a:gd name="connsiteX15" fmla="*/ 2190645 w 2331003"/>
              <a:gd name="connsiteY15" fmla="*/ 1325880 h 3688080"/>
              <a:gd name="connsiteX16" fmla="*/ 2213505 w 2331003"/>
              <a:gd name="connsiteY16" fmla="*/ 1493520 h 3688080"/>
              <a:gd name="connsiteX17" fmla="*/ 2251605 w 2331003"/>
              <a:gd name="connsiteY17" fmla="*/ 1752600 h 3688080"/>
              <a:gd name="connsiteX18" fmla="*/ 2327805 w 2331003"/>
              <a:gd name="connsiteY18" fmla="*/ 2316480 h 3688080"/>
              <a:gd name="connsiteX19" fmla="*/ 2312566 w 2331003"/>
              <a:gd name="connsiteY19" fmla="*/ 2720340 h 3688080"/>
              <a:gd name="connsiteX20" fmla="*/ 2274465 w 2331003"/>
              <a:gd name="connsiteY20" fmla="*/ 2964180 h 3688080"/>
              <a:gd name="connsiteX21" fmla="*/ 2304946 w 2331003"/>
              <a:gd name="connsiteY21" fmla="*/ 3177540 h 3688080"/>
              <a:gd name="connsiteX22" fmla="*/ 2282085 w 2331003"/>
              <a:gd name="connsiteY22" fmla="*/ 3345180 h 3688080"/>
              <a:gd name="connsiteX23" fmla="*/ 2205885 w 2331003"/>
              <a:gd name="connsiteY23" fmla="*/ 3657600 h 3688080"/>
              <a:gd name="connsiteX24" fmla="*/ 1923945 w 2331003"/>
              <a:gd name="connsiteY24" fmla="*/ 3680460 h 3688080"/>
              <a:gd name="connsiteX25" fmla="*/ 1771545 w 2331003"/>
              <a:gd name="connsiteY25" fmla="*/ 3680460 h 3688080"/>
              <a:gd name="connsiteX26" fmla="*/ 1581045 w 2331003"/>
              <a:gd name="connsiteY26" fmla="*/ 3680460 h 3688080"/>
              <a:gd name="connsiteX27" fmla="*/ 1222905 w 2331003"/>
              <a:gd name="connsiteY27" fmla="*/ 3688080 h 3688080"/>
              <a:gd name="connsiteX28" fmla="*/ 819045 w 2331003"/>
              <a:gd name="connsiteY28" fmla="*/ 3680460 h 3688080"/>
              <a:gd name="connsiteX29" fmla="*/ 689505 w 2331003"/>
              <a:gd name="connsiteY29" fmla="*/ 3680460 h 3688080"/>
              <a:gd name="connsiteX30" fmla="*/ 262785 w 2331003"/>
              <a:gd name="connsiteY30" fmla="*/ 3672840 h 3688080"/>
              <a:gd name="connsiteX31" fmla="*/ 22940 w 2331003"/>
              <a:gd name="connsiteY31" fmla="*/ 3680460 h 3688080"/>
              <a:gd name="connsiteX32" fmla="*/ 26565 w 2331003"/>
              <a:gd name="connsiteY32" fmla="*/ 3421380 h 3688080"/>
              <a:gd name="connsiteX33" fmla="*/ 11326 w 2331003"/>
              <a:gd name="connsiteY33" fmla="*/ 2971800 h 3688080"/>
              <a:gd name="connsiteX34" fmla="*/ 21209 w 2331003"/>
              <a:gd name="connsiteY34" fmla="*/ 2450231 h 3688080"/>
              <a:gd name="connsiteX0" fmla="*/ 24660 w 2333639"/>
              <a:gd name="connsiteY0" fmla="*/ 719773 h 3688080"/>
              <a:gd name="connsiteX1" fmla="*/ 18946 w 2333639"/>
              <a:gd name="connsiteY1" fmla="*/ 563880 h 3688080"/>
              <a:gd name="connsiteX2" fmla="*/ 18945 w 2333639"/>
              <a:gd name="connsiteY2" fmla="*/ 350520 h 3688080"/>
              <a:gd name="connsiteX3" fmla="*/ 22940 w 2333639"/>
              <a:gd name="connsiteY3" fmla="*/ 10160 h 3688080"/>
              <a:gd name="connsiteX4" fmla="*/ 316125 w 2333639"/>
              <a:gd name="connsiteY4" fmla="*/ 0 h 3688080"/>
              <a:gd name="connsiteX5" fmla="*/ 529485 w 2333639"/>
              <a:gd name="connsiteY5" fmla="*/ 7620 h 3688080"/>
              <a:gd name="connsiteX6" fmla="*/ 773325 w 2333639"/>
              <a:gd name="connsiteY6" fmla="*/ 7620 h 3688080"/>
              <a:gd name="connsiteX7" fmla="*/ 1222905 w 2333639"/>
              <a:gd name="connsiteY7" fmla="*/ 7620 h 3688080"/>
              <a:gd name="connsiteX8" fmla="*/ 1573425 w 2333639"/>
              <a:gd name="connsiteY8" fmla="*/ 0 h 3688080"/>
              <a:gd name="connsiteX9" fmla="*/ 2000145 w 2333639"/>
              <a:gd name="connsiteY9" fmla="*/ 7620 h 3688080"/>
              <a:gd name="connsiteX10" fmla="*/ 2213505 w 2333639"/>
              <a:gd name="connsiteY10" fmla="*/ 30480 h 3688080"/>
              <a:gd name="connsiteX11" fmla="*/ 2198265 w 2333639"/>
              <a:gd name="connsiteY11" fmla="*/ 281940 h 3688080"/>
              <a:gd name="connsiteX12" fmla="*/ 2198265 w 2333639"/>
              <a:gd name="connsiteY12" fmla="*/ 640080 h 3688080"/>
              <a:gd name="connsiteX13" fmla="*/ 2183025 w 2333639"/>
              <a:gd name="connsiteY13" fmla="*/ 853440 h 3688080"/>
              <a:gd name="connsiteX14" fmla="*/ 2190645 w 2333639"/>
              <a:gd name="connsiteY14" fmla="*/ 1127760 h 3688080"/>
              <a:gd name="connsiteX15" fmla="*/ 2190645 w 2333639"/>
              <a:gd name="connsiteY15" fmla="*/ 1325880 h 3688080"/>
              <a:gd name="connsiteX16" fmla="*/ 2213505 w 2333639"/>
              <a:gd name="connsiteY16" fmla="*/ 1493520 h 3688080"/>
              <a:gd name="connsiteX17" fmla="*/ 2327805 w 2333639"/>
              <a:gd name="connsiteY17" fmla="*/ 2316480 h 3688080"/>
              <a:gd name="connsiteX18" fmla="*/ 2312566 w 2333639"/>
              <a:gd name="connsiteY18" fmla="*/ 2720340 h 3688080"/>
              <a:gd name="connsiteX19" fmla="*/ 2274465 w 2333639"/>
              <a:gd name="connsiteY19" fmla="*/ 2964180 h 3688080"/>
              <a:gd name="connsiteX20" fmla="*/ 2304946 w 2333639"/>
              <a:gd name="connsiteY20" fmla="*/ 3177540 h 3688080"/>
              <a:gd name="connsiteX21" fmla="*/ 2282085 w 2333639"/>
              <a:gd name="connsiteY21" fmla="*/ 3345180 h 3688080"/>
              <a:gd name="connsiteX22" fmla="*/ 2205885 w 2333639"/>
              <a:gd name="connsiteY22" fmla="*/ 3657600 h 3688080"/>
              <a:gd name="connsiteX23" fmla="*/ 1923945 w 2333639"/>
              <a:gd name="connsiteY23" fmla="*/ 3680460 h 3688080"/>
              <a:gd name="connsiteX24" fmla="*/ 1771545 w 2333639"/>
              <a:gd name="connsiteY24" fmla="*/ 3680460 h 3688080"/>
              <a:gd name="connsiteX25" fmla="*/ 1581045 w 2333639"/>
              <a:gd name="connsiteY25" fmla="*/ 3680460 h 3688080"/>
              <a:gd name="connsiteX26" fmla="*/ 1222905 w 2333639"/>
              <a:gd name="connsiteY26" fmla="*/ 3688080 h 3688080"/>
              <a:gd name="connsiteX27" fmla="*/ 819045 w 2333639"/>
              <a:gd name="connsiteY27" fmla="*/ 3680460 h 3688080"/>
              <a:gd name="connsiteX28" fmla="*/ 689505 w 2333639"/>
              <a:gd name="connsiteY28" fmla="*/ 3680460 h 3688080"/>
              <a:gd name="connsiteX29" fmla="*/ 262785 w 2333639"/>
              <a:gd name="connsiteY29" fmla="*/ 3672840 h 3688080"/>
              <a:gd name="connsiteX30" fmla="*/ 22940 w 2333639"/>
              <a:gd name="connsiteY30" fmla="*/ 3680460 h 3688080"/>
              <a:gd name="connsiteX31" fmla="*/ 26565 w 2333639"/>
              <a:gd name="connsiteY31" fmla="*/ 3421380 h 3688080"/>
              <a:gd name="connsiteX32" fmla="*/ 11326 w 2333639"/>
              <a:gd name="connsiteY32" fmla="*/ 2971800 h 3688080"/>
              <a:gd name="connsiteX33" fmla="*/ 21209 w 2333639"/>
              <a:gd name="connsiteY33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83025 w 2332979"/>
              <a:gd name="connsiteY13" fmla="*/ 853440 h 3688080"/>
              <a:gd name="connsiteX14" fmla="*/ 2190645 w 2332979"/>
              <a:gd name="connsiteY14" fmla="*/ 1127760 h 3688080"/>
              <a:gd name="connsiteX15" fmla="*/ 2190645 w 2332979"/>
              <a:gd name="connsiteY15" fmla="*/ 1325880 h 3688080"/>
              <a:gd name="connsiteX16" fmla="*/ 2213505 w 2332979"/>
              <a:gd name="connsiteY16" fmla="*/ 1493520 h 3688080"/>
              <a:gd name="connsiteX17" fmla="*/ 2327805 w 2332979"/>
              <a:gd name="connsiteY17" fmla="*/ 2316480 h 3688080"/>
              <a:gd name="connsiteX18" fmla="*/ 2312566 w 2332979"/>
              <a:gd name="connsiteY18" fmla="*/ 2720340 h 3688080"/>
              <a:gd name="connsiteX19" fmla="*/ 2304946 w 2332979"/>
              <a:gd name="connsiteY19" fmla="*/ 3177540 h 3688080"/>
              <a:gd name="connsiteX20" fmla="*/ 2282085 w 2332979"/>
              <a:gd name="connsiteY20" fmla="*/ 3345180 h 3688080"/>
              <a:gd name="connsiteX21" fmla="*/ 2205885 w 2332979"/>
              <a:gd name="connsiteY21" fmla="*/ 3657600 h 3688080"/>
              <a:gd name="connsiteX22" fmla="*/ 1923945 w 2332979"/>
              <a:gd name="connsiteY22" fmla="*/ 3680460 h 3688080"/>
              <a:gd name="connsiteX23" fmla="*/ 1771545 w 2332979"/>
              <a:gd name="connsiteY23" fmla="*/ 3680460 h 3688080"/>
              <a:gd name="connsiteX24" fmla="*/ 1581045 w 2332979"/>
              <a:gd name="connsiteY24" fmla="*/ 3680460 h 3688080"/>
              <a:gd name="connsiteX25" fmla="*/ 1222905 w 2332979"/>
              <a:gd name="connsiteY25" fmla="*/ 3688080 h 3688080"/>
              <a:gd name="connsiteX26" fmla="*/ 819045 w 2332979"/>
              <a:gd name="connsiteY26" fmla="*/ 3680460 h 3688080"/>
              <a:gd name="connsiteX27" fmla="*/ 689505 w 2332979"/>
              <a:gd name="connsiteY27" fmla="*/ 3680460 h 3688080"/>
              <a:gd name="connsiteX28" fmla="*/ 262785 w 2332979"/>
              <a:gd name="connsiteY28" fmla="*/ 3672840 h 3688080"/>
              <a:gd name="connsiteX29" fmla="*/ 22940 w 2332979"/>
              <a:gd name="connsiteY29" fmla="*/ 3680460 h 3688080"/>
              <a:gd name="connsiteX30" fmla="*/ 26565 w 2332979"/>
              <a:gd name="connsiteY30" fmla="*/ 3421380 h 3688080"/>
              <a:gd name="connsiteX31" fmla="*/ 11326 w 2332979"/>
              <a:gd name="connsiteY31" fmla="*/ 2971800 h 3688080"/>
              <a:gd name="connsiteX32" fmla="*/ 21209 w 2332979"/>
              <a:gd name="connsiteY32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83025 w 2332979"/>
              <a:gd name="connsiteY13" fmla="*/ 853440 h 3688080"/>
              <a:gd name="connsiteX14" fmla="*/ 2190645 w 2332979"/>
              <a:gd name="connsiteY14" fmla="*/ 1127760 h 3688080"/>
              <a:gd name="connsiteX15" fmla="*/ 2190645 w 2332979"/>
              <a:gd name="connsiteY15" fmla="*/ 1325880 h 3688080"/>
              <a:gd name="connsiteX16" fmla="*/ 2213505 w 2332979"/>
              <a:gd name="connsiteY16" fmla="*/ 1493520 h 3688080"/>
              <a:gd name="connsiteX17" fmla="*/ 2327805 w 2332979"/>
              <a:gd name="connsiteY17" fmla="*/ 2316480 h 3688080"/>
              <a:gd name="connsiteX18" fmla="*/ 2312566 w 2332979"/>
              <a:gd name="connsiteY18" fmla="*/ 2720340 h 3688080"/>
              <a:gd name="connsiteX19" fmla="*/ 2304946 w 2332979"/>
              <a:gd name="connsiteY19" fmla="*/ 3177540 h 3688080"/>
              <a:gd name="connsiteX20" fmla="*/ 2205885 w 2332979"/>
              <a:gd name="connsiteY20" fmla="*/ 3657600 h 3688080"/>
              <a:gd name="connsiteX21" fmla="*/ 1923945 w 2332979"/>
              <a:gd name="connsiteY21" fmla="*/ 3680460 h 3688080"/>
              <a:gd name="connsiteX22" fmla="*/ 1771545 w 2332979"/>
              <a:gd name="connsiteY22" fmla="*/ 3680460 h 3688080"/>
              <a:gd name="connsiteX23" fmla="*/ 1581045 w 2332979"/>
              <a:gd name="connsiteY23" fmla="*/ 3680460 h 3688080"/>
              <a:gd name="connsiteX24" fmla="*/ 1222905 w 2332979"/>
              <a:gd name="connsiteY24" fmla="*/ 3688080 h 3688080"/>
              <a:gd name="connsiteX25" fmla="*/ 819045 w 2332979"/>
              <a:gd name="connsiteY25" fmla="*/ 3680460 h 3688080"/>
              <a:gd name="connsiteX26" fmla="*/ 689505 w 2332979"/>
              <a:gd name="connsiteY26" fmla="*/ 3680460 h 3688080"/>
              <a:gd name="connsiteX27" fmla="*/ 262785 w 2332979"/>
              <a:gd name="connsiteY27" fmla="*/ 3672840 h 3688080"/>
              <a:gd name="connsiteX28" fmla="*/ 22940 w 2332979"/>
              <a:gd name="connsiteY28" fmla="*/ 3680460 h 3688080"/>
              <a:gd name="connsiteX29" fmla="*/ 26565 w 2332979"/>
              <a:gd name="connsiteY29" fmla="*/ 3421380 h 3688080"/>
              <a:gd name="connsiteX30" fmla="*/ 11326 w 2332979"/>
              <a:gd name="connsiteY30" fmla="*/ 2971800 h 3688080"/>
              <a:gd name="connsiteX31" fmla="*/ 21209 w 2332979"/>
              <a:gd name="connsiteY31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83025 w 2332979"/>
              <a:gd name="connsiteY13" fmla="*/ 853440 h 3688080"/>
              <a:gd name="connsiteX14" fmla="*/ 2190645 w 2332979"/>
              <a:gd name="connsiteY14" fmla="*/ 1127760 h 3688080"/>
              <a:gd name="connsiteX15" fmla="*/ 2213505 w 2332979"/>
              <a:gd name="connsiteY15" fmla="*/ 1493520 h 3688080"/>
              <a:gd name="connsiteX16" fmla="*/ 2327805 w 2332979"/>
              <a:gd name="connsiteY16" fmla="*/ 2316480 h 3688080"/>
              <a:gd name="connsiteX17" fmla="*/ 2312566 w 2332979"/>
              <a:gd name="connsiteY17" fmla="*/ 2720340 h 3688080"/>
              <a:gd name="connsiteX18" fmla="*/ 2304946 w 2332979"/>
              <a:gd name="connsiteY18" fmla="*/ 3177540 h 3688080"/>
              <a:gd name="connsiteX19" fmla="*/ 2205885 w 2332979"/>
              <a:gd name="connsiteY19" fmla="*/ 3657600 h 3688080"/>
              <a:gd name="connsiteX20" fmla="*/ 1923945 w 2332979"/>
              <a:gd name="connsiteY20" fmla="*/ 3680460 h 3688080"/>
              <a:gd name="connsiteX21" fmla="*/ 1771545 w 2332979"/>
              <a:gd name="connsiteY21" fmla="*/ 3680460 h 3688080"/>
              <a:gd name="connsiteX22" fmla="*/ 1581045 w 2332979"/>
              <a:gd name="connsiteY22" fmla="*/ 3680460 h 3688080"/>
              <a:gd name="connsiteX23" fmla="*/ 1222905 w 2332979"/>
              <a:gd name="connsiteY23" fmla="*/ 3688080 h 3688080"/>
              <a:gd name="connsiteX24" fmla="*/ 819045 w 2332979"/>
              <a:gd name="connsiteY24" fmla="*/ 3680460 h 3688080"/>
              <a:gd name="connsiteX25" fmla="*/ 689505 w 2332979"/>
              <a:gd name="connsiteY25" fmla="*/ 3680460 h 3688080"/>
              <a:gd name="connsiteX26" fmla="*/ 262785 w 2332979"/>
              <a:gd name="connsiteY26" fmla="*/ 3672840 h 3688080"/>
              <a:gd name="connsiteX27" fmla="*/ 22940 w 2332979"/>
              <a:gd name="connsiteY27" fmla="*/ 3680460 h 3688080"/>
              <a:gd name="connsiteX28" fmla="*/ 26565 w 2332979"/>
              <a:gd name="connsiteY28" fmla="*/ 3421380 h 3688080"/>
              <a:gd name="connsiteX29" fmla="*/ 11326 w 2332979"/>
              <a:gd name="connsiteY29" fmla="*/ 2971800 h 3688080"/>
              <a:gd name="connsiteX30" fmla="*/ 21209 w 2332979"/>
              <a:gd name="connsiteY30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90645 w 2332979"/>
              <a:gd name="connsiteY13" fmla="*/ 1127760 h 3688080"/>
              <a:gd name="connsiteX14" fmla="*/ 2213505 w 2332979"/>
              <a:gd name="connsiteY14" fmla="*/ 1493520 h 3688080"/>
              <a:gd name="connsiteX15" fmla="*/ 2327805 w 2332979"/>
              <a:gd name="connsiteY15" fmla="*/ 2316480 h 3688080"/>
              <a:gd name="connsiteX16" fmla="*/ 2312566 w 2332979"/>
              <a:gd name="connsiteY16" fmla="*/ 2720340 h 3688080"/>
              <a:gd name="connsiteX17" fmla="*/ 2304946 w 2332979"/>
              <a:gd name="connsiteY17" fmla="*/ 3177540 h 3688080"/>
              <a:gd name="connsiteX18" fmla="*/ 2205885 w 2332979"/>
              <a:gd name="connsiteY18" fmla="*/ 3657600 h 3688080"/>
              <a:gd name="connsiteX19" fmla="*/ 1923945 w 2332979"/>
              <a:gd name="connsiteY19" fmla="*/ 3680460 h 3688080"/>
              <a:gd name="connsiteX20" fmla="*/ 1771545 w 2332979"/>
              <a:gd name="connsiteY20" fmla="*/ 3680460 h 3688080"/>
              <a:gd name="connsiteX21" fmla="*/ 1581045 w 2332979"/>
              <a:gd name="connsiteY21" fmla="*/ 3680460 h 3688080"/>
              <a:gd name="connsiteX22" fmla="*/ 1222905 w 2332979"/>
              <a:gd name="connsiteY22" fmla="*/ 3688080 h 3688080"/>
              <a:gd name="connsiteX23" fmla="*/ 819045 w 2332979"/>
              <a:gd name="connsiteY23" fmla="*/ 3680460 h 3688080"/>
              <a:gd name="connsiteX24" fmla="*/ 689505 w 2332979"/>
              <a:gd name="connsiteY24" fmla="*/ 3680460 h 3688080"/>
              <a:gd name="connsiteX25" fmla="*/ 262785 w 2332979"/>
              <a:gd name="connsiteY25" fmla="*/ 3672840 h 3688080"/>
              <a:gd name="connsiteX26" fmla="*/ 22940 w 2332979"/>
              <a:gd name="connsiteY26" fmla="*/ 3680460 h 3688080"/>
              <a:gd name="connsiteX27" fmla="*/ 26565 w 2332979"/>
              <a:gd name="connsiteY27" fmla="*/ 3421380 h 3688080"/>
              <a:gd name="connsiteX28" fmla="*/ 11326 w 2332979"/>
              <a:gd name="connsiteY28" fmla="*/ 2971800 h 3688080"/>
              <a:gd name="connsiteX29" fmla="*/ 21209 w 2332979"/>
              <a:gd name="connsiteY29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90645 w 2332979"/>
              <a:gd name="connsiteY13" fmla="*/ 1127760 h 3688080"/>
              <a:gd name="connsiteX14" fmla="*/ 2213505 w 2332979"/>
              <a:gd name="connsiteY14" fmla="*/ 1493520 h 3688080"/>
              <a:gd name="connsiteX15" fmla="*/ 2327805 w 2332979"/>
              <a:gd name="connsiteY15" fmla="*/ 2316480 h 3688080"/>
              <a:gd name="connsiteX16" fmla="*/ 2312566 w 2332979"/>
              <a:gd name="connsiteY16" fmla="*/ 2720340 h 3688080"/>
              <a:gd name="connsiteX17" fmla="*/ 2304946 w 2332979"/>
              <a:gd name="connsiteY17" fmla="*/ 2948940 h 3688080"/>
              <a:gd name="connsiteX18" fmla="*/ 2304946 w 2332979"/>
              <a:gd name="connsiteY18" fmla="*/ 3177540 h 3688080"/>
              <a:gd name="connsiteX19" fmla="*/ 2205885 w 2332979"/>
              <a:gd name="connsiteY19" fmla="*/ 3657600 h 3688080"/>
              <a:gd name="connsiteX20" fmla="*/ 1923945 w 2332979"/>
              <a:gd name="connsiteY20" fmla="*/ 3680460 h 3688080"/>
              <a:gd name="connsiteX21" fmla="*/ 1771545 w 2332979"/>
              <a:gd name="connsiteY21" fmla="*/ 3680460 h 3688080"/>
              <a:gd name="connsiteX22" fmla="*/ 1581045 w 2332979"/>
              <a:gd name="connsiteY22" fmla="*/ 3680460 h 3688080"/>
              <a:gd name="connsiteX23" fmla="*/ 1222905 w 2332979"/>
              <a:gd name="connsiteY23" fmla="*/ 3688080 h 3688080"/>
              <a:gd name="connsiteX24" fmla="*/ 819045 w 2332979"/>
              <a:gd name="connsiteY24" fmla="*/ 3680460 h 3688080"/>
              <a:gd name="connsiteX25" fmla="*/ 689505 w 2332979"/>
              <a:gd name="connsiteY25" fmla="*/ 3680460 h 3688080"/>
              <a:gd name="connsiteX26" fmla="*/ 262785 w 2332979"/>
              <a:gd name="connsiteY26" fmla="*/ 3672840 h 3688080"/>
              <a:gd name="connsiteX27" fmla="*/ 22940 w 2332979"/>
              <a:gd name="connsiteY27" fmla="*/ 3680460 h 3688080"/>
              <a:gd name="connsiteX28" fmla="*/ 26565 w 2332979"/>
              <a:gd name="connsiteY28" fmla="*/ 3421380 h 3688080"/>
              <a:gd name="connsiteX29" fmla="*/ 11326 w 2332979"/>
              <a:gd name="connsiteY29" fmla="*/ 2971800 h 3688080"/>
              <a:gd name="connsiteX30" fmla="*/ 21209 w 2332979"/>
              <a:gd name="connsiteY30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90645 w 2332979"/>
              <a:gd name="connsiteY13" fmla="*/ 1127760 h 3688080"/>
              <a:gd name="connsiteX14" fmla="*/ 2213505 w 2332979"/>
              <a:gd name="connsiteY14" fmla="*/ 1493520 h 3688080"/>
              <a:gd name="connsiteX15" fmla="*/ 2327805 w 2332979"/>
              <a:gd name="connsiteY15" fmla="*/ 2316480 h 3688080"/>
              <a:gd name="connsiteX16" fmla="*/ 2312566 w 2332979"/>
              <a:gd name="connsiteY16" fmla="*/ 2720340 h 3688080"/>
              <a:gd name="connsiteX17" fmla="*/ 2304946 w 2332979"/>
              <a:gd name="connsiteY17" fmla="*/ 3177540 h 3688080"/>
              <a:gd name="connsiteX18" fmla="*/ 2205885 w 2332979"/>
              <a:gd name="connsiteY18" fmla="*/ 3657600 h 3688080"/>
              <a:gd name="connsiteX19" fmla="*/ 1923945 w 2332979"/>
              <a:gd name="connsiteY19" fmla="*/ 3680460 h 3688080"/>
              <a:gd name="connsiteX20" fmla="*/ 1771545 w 2332979"/>
              <a:gd name="connsiteY20" fmla="*/ 3680460 h 3688080"/>
              <a:gd name="connsiteX21" fmla="*/ 1581045 w 2332979"/>
              <a:gd name="connsiteY21" fmla="*/ 3680460 h 3688080"/>
              <a:gd name="connsiteX22" fmla="*/ 1222905 w 2332979"/>
              <a:gd name="connsiteY22" fmla="*/ 3688080 h 3688080"/>
              <a:gd name="connsiteX23" fmla="*/ 819045 w 2332979"/>
              <a:gd name="connsiteY23" fmla="*/ 3680460 h 3688080"/>
              <a:gd name="connsiteX24" fmla="*/ 689505 w 2332979"/>
              <a:gd name="connsiteY24" fmla="*/ 3680460 h 3688080"/>
              <a:gd name="connsiteX25" fmla="*/ 262785 w 2332979"/>
              <a:gd name="connsiteY25" fmla="*/ 3672840 h 3688080"/>
              <a:gd name="connsiteX26" fmla="*/ 22940 w 2332979"/>
              <a:gd name="connsiteY26" fmla="*/ 3680460 h 3688080"/>
              <a:gd name="connsiteX27" fmla="*/ 26565 w 2332979"/>
              <a:gd name="connsiteY27" fmla="*/ 3421380 h 3688080"/>
              <a:gd name="connsiteX28" fmla="*/ 11326 w 2332979"/>
              <a:gd name="connsiteY28" fmla="*/ 2971800 h 3688080"/>
              <a:gd name="connsiteX29" fmla="*/ 21209 w 2332979"/>
              <a:gd name="connsiteY29" fmla="*/ 2450231 h 3688080"/>
              <a:gd name="connsiteX0" fmla="*/ 24660 w 2314217"/>
              <a:gd name="connsiteY0" fmla="*/ 719773 h 3688080"/>
              <a:gd name="connsiteX1" fmla="*/ 18946 w 2314217"/>
              <a:gd name="connsiteY1" fmla="*/ 563880 h 3688080"/>
              <a:gd name="connsiteX2" fmla="*/ 18945 w 2314217"/>
              <a:gd name="connsiteY2" fmla="*/ 350520 h 3688080"/>
              <a:gd name="connsiteX3" fmla="*/ 22940 w 2314217"/>
              <a:gd name="connsiteY3" fmla="*/ 10160 h 3688080"/>
              <a:gd name="connsiteX4" fmla="*/ 316125 w 2314217"/>
              <a:gd name="connsiteY4" fmla="*/ 0 h 3688080"/>
              <a:gd name="connsiteX5" fmla="*/ 529485 w 2314217"/>
              <a:gd name="connsiteY5" fmla="*/ 7620 h 3688080"/>
              <a:gd name="connsiteX6" fmla="*/ 773325 w 2314217"/>
              <a:gd name="connsiteY6" fmla="*/ 7620 h 3688080"/>
              <a:gd name="connsiteX7" fmla="*/ 1222905 w 2314217"/>
              <a:gd name="connsiteY7" fmla="*/ 7620 h 3688080"/>
              <a:gd name="connsiteX8" fmla="*/ 1573425 w 2314217"/>
              <a:gd name="connsiteY8" fmla="*/ 0 h 3688080"/>
              <a:gd name="connsiteX9" fmla="*/ 2000145 w 2314217"/>
              <a:gd name="connsiteY9" fmla="*/ 7620 h 3688080"/>
              <a:gd name="connsiteX10" fmla="*/ 2213505 w 2314217"/>
              <a:gd name="connsiteY10" fmla="*/ 30480 h 3688080"/>
              <a:gd name="connsiteX11" fmla="*/ 2198265 w 2314217"/>
              <a:gd name="connsiteY11" fmla="*/ 281940 h 3688080"/>
              <a:gd name="connsiteX12" fmla="*/ 2198265 w 2314217"/>
              <a:gd name="connsiteY12" fmla="*/ 640080 h 3688080"/>
              <a:gd name="connsiteX13" fmla="*/ 2190645 w 2314217"/>
              <a:gd name="connsiteY13" fmla="*/ 1127760 h 3688080"/>
              <a:gd name="connsiteX14" fmla="*/ 2213505 w 2314217"/>
              <a:gd name="connsiteY14" fmla="*/ 1493520 h 3688080"/>
              <a:gd name="connsiteX15" fmla="*/ 2243985 w 2314217"/>
              <a:gd name="connsiteY15" fmla="*/ 2316480 h 3688080"/>
              <a:gd name="connsiteX16" fmla="*/ 2312566 w 2314217"/>
              <a:gd name="connsiteY16" fmla="*/ 2720340 h 3688080"/>
              <a:gd name="connsiteX17" fmla="*/ 2304946 w 2314217"/>
              <a:gd name="connsiteY17" fmla="*/ 3177540 h 3688080"/>
              <a:gd name="connsiteX18" fmla="*/ 2205885 w 2314217"/>
              <a:gd name="connsiteY18" fmla="*/ 3657600 h 3688080"/>
              <a:gd name="connsiteX19" fmla="*/ 1923945 w 2314217"/>
              <a:gd name="connsiteY19" fmla="*/ 3680460 h 3688080"/>
              <a:gd name="connsiteX20" fmla="*/ 1771545 w 2314217"/>
              <a:gd name="connsiteY20" fmla="*/ 3680460 h 3688080"/>
              <a:gd name="connsiteX21" fmla="*/ 1581045 w 2314217"/>
              <a:gd name="connsiteY21" fmla="*/ 3680460 h 3688080"/>
              <a:gd name="connsiteX22" fmla="*/ 1222905 w 2314217"/>
              <a:gd name="connsiteY22" fmla="*/ 3688080 h 3688080"/>
              <a:gd name="connsiteX23" fmla="*/ 819045 w 2314217"/>
              <a:gd name="connsiteY23" fmla="*/ 3680460 h 3688080"/>
              <a:gd name="connsiteX24" fmla="*/ 689505 w 2314217"/>
              <a:gd name="connsiteY24" fmla="*/ 3680460 h 3688080"/>
              <a:gd name="connsiteX25" fmla="*/ 262785 w 2314217"/>
              <a:gd name="connsiteY25" fmla="*/ 3672840 h 3688080"/>
              <a:gd name="connsiteX26" fmla="*/ 22940 w 2314217"/>
              <a:gd name="connsiteY26" fmla="*/ 3680460 h 3688080"/>
              <a:gd name="connsiteX27" fmla="*/ 26565 w 2314217"/>
              <a:gd name="connsiteY27" fmla="*/ 3421380 h 3688080"/>
              <a:gd name="connsiteX28" fmla="*/ 11326 w 2314217"/>
              <a:gd name="connsiteY28" fmla="*/ 2971800 h 3688080"/>
              <a:gd name="connsiteX29" fmla="*/ 21209 w 2314217"/>
              <a:gd name="connsiteY29" fmla="*/ 2450231 h 3688080"/>
              <a:gd name="connsiteX0" fmla="*/ 24660 w 2305480"/>
              <a:gd name="connsiteY0" fmla="*/ 719773 h 3688080"/>
              <a:gd name="connsiteX1" fmla="*/ 18946 w 2305480"/>
              <a:gd name="connsiteY1" fmla="*/ 563880 h 3688080"/>
              <a:gd name="connsiteX2" fmla="*/ 18945 w 2305480"/>
              <a:gd name="connsiteY2" fmla="*/ 350520 h 3688080"/>
              <a:gd name="connsiteX3" fmla="*/ 22940 w 2305480"/>
              <a:gd name="connsiteY3" fmla="*/ 10160 h 3688080"/>
              <a:gd name="connsiteX4" fmla="*/ 316125 w 2305480"/>
              <a:gd name="connsiteY4" fmla="*/ 0 h 3688080"/>
              <a:gd name="connsiteX5" fmla="*/ 529485 w 2305480"/>
              <a:gd name="connsiteY5" fmla="*/ 7620 h 3688080"/>
              <a:gd name="connsiteX6" fmla="*/ 773325 w 2305480"/>
              <a:gd name="connsiteY6" fmla="*/ 7620 h 3688080"/>
              <a:gd name="connsiteX7" fmla="*/ 1222905 w 2305480"/>
              <a:gd name="connsiteY7" fmla="*/ 7620 h 3688080"/>
              <a:gd name="connsiteX8" fmla="*/ 1573425 w 2305480"/>
              <a:gd name="connsiteY8" fmla="*/ 0 h 3688080"/>
              <a:gd name="connsiteX9" fmla="*/ 2000145 w 2305480"/>
              <a:gd name="connsiteY9" fmla="*/ 7620 h 3688080"/>
              <a:gd name="connsiteX10" fmla="*/ 2213505 w 2305480"/>
              <a:gd name="connsiteY10" fmla="*/ 30480 h 3688080"/>
              <a:gd name="connsiteX11" fmla="*/ 2198265 w 2305480"/>
              <a:gd name="connsiteY11" fmla="*/ 281940 h 3688080"/>
              <a:gd name="connsiteX12" fmla="*/ 2198265 w 2305480"/>
              <a:gd name="connsiteY12" fmla="*/ 640080 h 3688080"/>
              <a:gd name="connsiteX13" fmla="*/ 2190645 w 2305480"/>
              <a:gd name="connsiteY13" fmla="*/ 1127760 h 3688080"/>
              <a:gd name="connsiteX14" fmla="*/ 2213505 w 2305480"/>
              <a:gd name="connsiteY14" fmla="*/ 1493520 h 3688080"/>
              <a:gd name="connsiteX15" fmla="*/ 2243985 w 2305480"/>
              <a:gd name="connsiteY15" fmla="*/ 2316480 h 3688080"/>
              <a:gd name="connsiteX16" fmla="*/ 2304946 w 2305480"/>
              <a:gd name="connsiteY16" fmla="*/ 3177540 h 3688080"/>
              <a:gd name="connsiteX17" fmla="*/ 2205885 w 2305480"/>
              <a:gd name="connsiteY17" fmla="*/ 3657600 h 3688080"/>
              <a:gd name="connsiteX18" fmla="*/ 1923945 w 2305480"/>
              <a:gd name="connsiteY18" fmla="*/ 3680460 h 3688080"/>
              <a:gd name="connsiteX19" fmla="*/ 1771545 w 2305480"/>
              <a:gd name="connsiteY19" fmla="*/ 3680460 h 3688080"/>
              <a:gd name="connsiteX20" fmla="*/ 1581045 w 2305480"/>
              <a:gd name="connsiteY20" fmla="*/ 3680460 h 3688080"/>
              <a:gd name="connsiteX21" fmla="*/ 1222905 w 2305480"/>
              <a:gd name="connsiteY21" fmla="*/ 3688080 h 3688080"/>
              <a:gd name="connsiteX22" fmla="*/ 819045 w 2305480"/>
              <a:gd name="connsiteY22" fmla="*/ 3680460 h 3688080"/>
              <a:gd name="connsiteX23" fmla="*/ 689505 w 2305480"/>
              <a:gd name="connsiteY23" fmla="*/ 3680460 h 3688080"/>
              <a:gd name="connsiteX24" fmla="*/ 262785 w 2305480"/>
              <a:gd name="connsiteY24" fmla="*/ 3672840 h 3688080"/>
              <a:gd name="connsiteX25" fmla="*/ 22940 w 2305480"/>
              <a:gd name="connsiteY25" fmla="*/ 3680460 h 3688080"/>
              <a:gd name="connsiteX26" fmla="*/ 26565 w 2305480"/>
              <a:gd name="connsiteY26" fmla="*/ 3421380 h 3688080"/>
              <a:gd name="connsiteX27" fmla="*/ 11326 w 2305480"/>
              <a:gd name="connsiteY27" fmla="*/ 2971800 h 3688080"/>
              <a:gd name="connsiteX28" fmla="*/ 21209 w 2305480"/>
              <a:gd name="connsiteY28" fmla="*/ 2450231 h 3688080"/>
              <a:gd name="connsiteX0" fmla="*/ 24660 w 2305480"/>
              <a:gd name="connsiteY0" fmla="*/ 719773 h 3688080"/>
              <a:gd name="connsiteX1" fmla="*/ 18946 w 2305480"/>
              <a:gd name="connsiteY1" fmla="*/ 563880 h 3688080"/>
              <a:gd name="connsiteX2" fmla="*/ 18945 w 2305480"/>
              <a:gd name="connsiteY2" fmla="*/ 350520 h 3688080"/>
              <a:gd name="connsiteX3" fmla="*/ 22940 w 2305480"/>
              <a:gd name="connsiteY3" fmla="*/ 10160 h 3688080"/>
              <a:gd name="connsiteX4" fmla="*/ 316125 w 2305480"/>
              <a:gd name="connsiteY4" fmla="*/ 0 h 3688080"/>
              <a:gd name="connsiteX5" fmla="*/ 529485 w 2305480"/>
              <a:gd name="connsiteY5" fmla="*/ 7620 h 3688080"/>
              <a:gd name="connsiteX6" fmla="*/ 773325 w 2305480"/>
              <a:gd name="connsiteY6" fmla="*/ 7620 h 3688080"/>
              <a:gd name="connsiteX7" fmla="*/ 1222905 w 2305480"/>
              <a:gd name="connsiteY7" fmla="*/ 7620 h 3688080"/>
              <a:gd name="connsiteX8" fmla="*/ 1573425 w 2305480"/>
              <a:gd name="connsiteY8" fmla="*/ 0 h 3688080"/>
              <a:gd name="connsiteX9" fmla="*/ 2000145 w 2305480"/>
              <a:gd name="connsiteY9" fmla="*/ 7620 h 3688080"/>
              <a:gd name="connsiteX10" fmla="*/ 2213505 w 2305480"/>
              <a:gd name="connsiteY10" fmla="*/ 30480 h 3688080"/>
              <a:gd name="connsiteX11" fmla="*/ 2198265 w 2305480"/>
              <a:gd name="connsiteY11" fmla="*/ 281940 h 3688080"/>
              <a:gd name="connsiteX12" fmla="*/ 2198265 w 2305480"/>
              <a:gd name="connsiteY12" fmla="*/ 640080 h 3688080"/>
              <a:gd name="connsiteX13" fmla="*/ 2190645 w 2305480"/>
              <a:gd name="connsiteY13" fmla="*/ 1127760 h 3688080"/>
              <a:gd name="connsiteX14" fmla="*/ 2213505 w 2305480"/>
              <a:gd name="connsiteY14" fmla="*/ 1493520 h 3688080"/>
              <a:gd name="connsiteX15" fmla="*/ 2243985 w 2305480"/>
              <a:gd name="connsiteY15" fmla="*/ 2316480 h 3688080"/>
              <a:gd name="connsiteX16" fmla="*/ 2304946 w 2305480"/>
              <a:gd name="connsiteY16" fmla="*/ 3177540 h 3688080"/>
              <a:gd name="connsiteX17" fmla="*/ 2205885 w 2305480"/>
              <a:gd name="connsiteY17" fmla="*/ 3657600 h 3688080"/>
              <a:gd name="connsiteX18" fmla="*/ 1923945 w 2305480"/>
              <a:gd name="connsiteY18" fmla="*/ 3680460 h 3688080"/>
              <a:gd name="connsiteX19" fmla="*/ 1771545 w 2305480"/>
              <a:gd name="connsiteY19" fmla="*/ 3680460 h 3688080"/>
              <a:gd name="connsiteX20" fmla="*/ 1581045 w 2305480"/>
              <a:gd name="connsiteY20" fmla="*/ 3680460 h 3688080"/>
              <a:gd name="connsiteX21" fmla="*/ 1222905 w 2305480"/>
              <a:gd name="connsiteY21" fmla="*/ 3688080 h 3688080"/>
              <a:gd name="connsiteX22" fmla="*/ 819045 w 2305480"/>
              <a:gd name="connsiteY22" fmla="*/ 3680460 h 3688080"/>
              <a:gd name="connsiteX23" fmla="*/ 689505 w 2305480"/>
              <a:gd name="connsiteY23" fmla="*/ 3680460 h 3688080"/>
              <a:gd name="connsiteX24" fmla="*/ 262785 w 2305480"/>
              <a:gd name="connsiteY24" fmla="*/ 3672840 h 3688080"/>
              <a:gd name="connsiteX25" fmla="*/ 22940 w 2305480"/>
              <a:gd name="connsiteY25" fmla="*/ 3680460 h 3688080"/>
              <a:gd name="connsiteX26" fmla="*/ 26565 w 2305480"/>
              <a:gd name="connsiteY26" fmla="*/ 3421380 h 3688080"/>
              <a:gd name="connsiteX27" fmla="*/ 11326 w 2305480"/>
              <a:gd name="connsiteY27" fmla="*/ 2971800 h 3688080"/>
              <a:gd name="connsiteX28" fmla="*/ 21209 w 2305480"/>
              <a:gd name="connsiteY28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213505 w 2256071"/>
              <a:gd name="connsiteY10" fmla="*/ 30480 h 3688080"/>
              <a:gd name="connsiteX11" fmla="*/ 2198265 w 2256071"/>
              <a:gd name="connsiteY11" fmla="*/ 281940 h 3688080"/>
              <a:gd name="connsiteX12" fmla="*/ 2198265 w 2256071"/>
              <a:gd name="connsiteY12" fmla="*/ 640080 h 3688080"/>
              <a:gd name="connsiteX13" fmla="*/ 2190645 w 2256071"/>
              <a:gd name="connsiteY13" fmla="*/ 1127760 h 3688080"/>
              <a:gd name="connsiteX14" fmla="*/ 2213505 w 2256071"/>
              <a:gd name="connsiteY14" fmla="*/ 1493520 h 3688080"/>
              <a:gd name="connsiteX15" fmla="*/ 2243985 w 2256071"/>
              <a:gd name="connsiteY15" fmla="*/ 2316480 h 3688080"/>
              <a:gd name="connsiteX16" fmla="*/ 2251606 w 2256071"/>
              <a:gd name="connsiteY16" fmla="*/ 3185160 h 3688080"/>
              <a:gd name="connsiteX17" fmla="*/ 2205885 w 2256071"/>
              <a:gd name="connsiteY17" fmla="*/ 3657600 h 3688080"/>
              <a:gd name="connsiteX18" fmla="*/ 1923945 w 2256071"/>
              <a:gd name="connsiteY18" fmla="*/ 3680460 h 3688080"/>
              <a:gd name="connsiteX19" fmla="*/ 1771545 w 2256071"/>
              <a:gd name="connsiteY19" fmla="*/ 3680460 h 3688080"/>
              <a:gd name="connsiteX20" fmla="*/ 1581045 w 2256071"/>
              <a:gd name="connsiteY20" fmla="*/ 3680460 h 3688080"/>
              <a:gd name="connsiteX21" fmla="*/ 1222905 w 2256071"/>
              <a:gd name="connsiteY21" fmla="*/ 3688080 h 3688080"/>
              <a:gd name="connsiteX22" fmla="*/ 819045 w 2256071"/>
              <a:gd name="connsiteY22" fmla="*/ 3680460 h 3688080"/>
              <a:gd name="connsiteX23" fmla="*/ 689505 w 2256071"/>
              <a:gd name="connsiteY23" fmla="*/ 3680460 h 3688080"/>
              <a:gd name="connsiteX24" fmla="*/ 262785 w 2256071"/>
              <a:gd name="connsiteY24" fmla="*/ 3672840 h 3688080"/>
              <a:gd name="connsiteX25" fmla="*/ 22940 w 2256071"/>
              <a:gd name="connsiteY25" fmla="*/ 3680460 h 3688080"/>
              <a:gd name="connsiteX26" fmla="*/ 26565 w 2256071"/>
              <a:gd name="connsiteY26" fmla="*/ 3421380 h 3688080"/>
              <a:gd name="connsiteX27" fmla="*/ 11326 w 2256071"/>
              <a:gd name="connsiteY27" fmla="*/ 2971800 h 3688080"/>
              <a:gd name="connsiteX28" fmla="*/ 21209 w 2256071"/>
              <a:gd name="connsiteY28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213505 w 2256071"/>
              <a:gd name="connsiteY10" fmla="*/ 30480 h 3688080"/>
              <a:gd name="connsiteX11" fmla="*/ 2198267 w 2256071"/>
              <a:gd name="connsiteY11" fmla="*/ 175260 h 3688080"/>
              <a:gd name="connsiteX12" fmla="*/ 2198265 w 2256071"/>
              <a:gd name="connsiteY12" fmla="*/ 281940 h 3688080"/>
              <a:gd name="connsiteX13" fmla="*/ 2198265 w 2256071"/>
              <a:gd name="connsiteY13" fmla="*/ 640080 h 3688080"/>
              <a:gd name="connsiteX14" fmla="*/ 2190645 w 2256071"/>
              <a:gd name="connsiteY14" fmla="*/ 1127760 h 3688080"/>
              <a:gd name="connsiteX15" fmla="*/ 2213505 w 2256071"/>
              <a:gd name="connsiteY15" fmla="*/ 1493520 h 3688080"/>
              <a:gd name="connsiteX16" fmla="*/ 2243985 w 2256071"/>
              <a:gd name="connsiteY16" fmla="*/ 2316480 h 3688080"/>
              <a:gd name="connsiteX17" fmla="*/ 2251606 w 2256071"/>
              <a:gd name="connsiteY17" fmla="*/ 3185160 h 3688080"/>
              <a:gd name="connsiteX18" fmla="*/ 2205885 w 2256071"/>
              <a:gd name="connsiteY18" fmla="*/ 3657600 h 3688080"/>
              <a:gd name="connsiteX19" fmla="*/ 1923945 w 2256071"/>
              <a:gd name="connsiteY19" fmla="*/ 3680460 h 3688080"/>
              <a:gd name="connsiteX20" fmla="*/ 1771545 w 2256071"/>
              <a:gd name="connsiteY20" fmla="*/ 3680460 h 3688080"/>
              <a:gd name="connsiteX21" fmla="*/ 1581045 w 2256071"/>
              <a:gd name="connsiteY21" fmla="*/ 3680460 h 3688080"/>
              <a:gd name="connsiteX22" fmla="*/ 1222905 w 2256071"/>
              <a:gd name="connsiteY22" fmla="*/ 3688080 h 3688080"/>
              <a:gd name="connsiteX23" fmla="*/ 819045 w 2256071"/>
              <a:gd name="connsiteY23" fmla="*/ 3680460 h 3688080"/>
              <a:gd name="connsiteX24" fmla="*/ 689505 w 2256071"/>
              <a:gd name="connsiteY24" fmla="*/ 3680460 h 3688080"/>
              <a:gd name="connsiteX25" fmla="*/ 262785 w 2256071"/>
              <a:gd name="connsiteY25" fmla="*/ 3672840 h 3688080"/>
              <a:gd name="connsiteX26" fmla="*/ 22940 w 2256071"/>
              <a:gd name="connsiteY26" fmla="*/ 3680460 h 3688080"/>
              <a:gd name="connsiteX27" fmla="*/ 26565 w 2256071"/>
              <a:gd name="connsiteY27" fmla="*/ 3421380 h 3688080"/>
              <a:gd name="connsiteX28" fmla="*/ 11326 w 2256071"/>
              <a:gd name="connsiteY28" fmla="*/ 2971800 h 3688080"/>
              <a:gd name="connsiteX29" fmla="*/ 21209 w 2256071"/>
              <a:gd name="connsiteY29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129687 w 2256071"/>
              <a:gd name="connsiteY10" fmla="*/ 0 h 3688080"/>
              <a:gd name="connsiteX11" fmla="*/ 2213505 w 2256071"/>
              <a:gd name="connsiteY11" fmla="*/ 30480 h 3688080"/>
              <a:gd name="connsiteX12" fmla="*/ 2198267 w 2256071"/>
              <a:gd name="connsiteY12" fmla="*/ 175260 h 3688080"/>
              <a:gd name="connsiteX13" fmla="*/ 2198265 w 2256071"/>
              <a:gd name="connsiteY13" fmla="*/ 281940 h 3688080"/>
              <a:gd name="connsiteX14" fmla="*/ 2198265 w 2256071"/>
              <a:gd name="connsiteY14" fmla="*/ 640080 h 3688080"/>
              <a:gd name="connsiteX15" fmla="*/ 2190645 w 2256071"/>
              <a:gd name="connsiteY15" fmla="*/ 1127760 h 3688080"/>
              <a:gd name="connsiteX16" fmla="*/ 2213505 w 2256071"/>
              <a:gd name="connsiteY16" fmla="*/ 1493520 h 3688080"/>
              <a:gd name="connsiteX17" fmla="*/ 2243985 w 2256071"/>
              <a:gd name="connsiteY17" fmla="*/ 2316480 h 3688080"/>
              <a:gd name="connsiteX18" fmla="*/ 2251606 w 2256071"/>
              <a:gd name="connsiteY18" fmla="*/ 3185160 h 3688080"/>
              <a:gd name="connsiteX19" fmla="*/ 2205885 w 2256071"/>
              <a:gd name="connsiteY19" fmla="*/ 3657600 h 3688080"/>
              <a:gd name="connsiteX20" fmla="*/ 1923945 w 2256071"/>
              <a:gd name="connsiteY20" fmla="*/ 3680460 h 3688080"/>
              <a:gd name="connsiteX21" fmla="*/ 1771545 w 2256071"/>
              <a:gd name="connsiteY21" fmla="*/ 3680460 h 3688080"/>
              <a:gd name="connsiteX22" fmla="*/ 1581045 w 2256071"/>
              <a:gd name="connsiteY22" fmla="*/ 3680460 h 3688080"/>
              <a:gd name="connsiteX23" fmla="*/ 1222905 w 2256071"/>
              <a:gd name="connsiteY23" fmla="*/ 3688080 h 3688080"/>
              <a:gd name="connsiteX24" fmla="*/ 819045 w 2256071"/>
              <a:gd name="connsiteY24" fmla="*/ 3680460 h 3688080"/>
              <a:gd name="connsiteX25" fmla="*/ 689505 w 2256071"/>
              <a:gd name="connsiteY25" fmla="*/ 3680460 h 3688080"/>
              <a:gd name="connsiteX26" fmla="*/ 262785 w 2256071"/>
              <a:gd name="connsiteY26" fmla="*/ 3672840 h 3688080"/>
              <a:gd name="connsiteX27" fmla="*/ 22940 w 2256071"/>
              <a:gd name="connsiteY27" fmla="*/ 3680460 h 3688080"/>
              <a:gd name="connsiteX28" fmla="*/ 26565 w 2256071"/>
              <a:gd name="connsiteY28" fmla="*/ 3421380 h 3688080"/>
              <a:gd name="connsiteX29" fmla="*/ 11326 w 2256071"/>
              <a:gd name="connsiteY29" fmla="*/ 2971800 h 3688080"/>
              <a:gd name="connsiteX30" fmla="*/ 21209 w 2256071"/>
              <a:gd name="connsiteY30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129687 w 2256071"/>
              <a:gd name="connsiteY10" fmla="*/ 0 h 3688080"/>
              <a:gd name="connsiteX11" fmla="*/ 2198267 w 2256071"/>
              <a:gd name="connsiteY11" fmla="*/ 175260 h 3688080"/>
              <a:gd name="connsiteX12" fmla="*/ 2198265 w 2256071"/>
              <a:gd name="connsiteY12" fmla="*/ 281940 h 3688080"/>
              <a:gd name="connsiteX13" fmla="*/ 2198265 w 2256071"/>
              <a:gd name="connsiteY13" fmla="*/ 640080 h 3688080"/>
              <a:gd name="connsiteX14" fmla="*/ 2190645 w 2256071"/>
              <a:gd name="connsiteY14" fmla="*/ 1127760 h 3688080"/>
              <a:gd name="connsiteX15" fmla="*/ 2213505 w 2256071"/>
              <a:gd name="connsiteY15" fmla="*/ 1493520 h 3688080"/>
              <a:gd name="connsiteX16" fmla="*/ 2243985 w 2256071"/>
              <a:gd name="connsiteY16" fmla="*/ 2316480 h 3688080"/>
              <a:gd name="connsiteX17" fmla="*/ 2251606 w 2256071"/>
              <a:gd name="connsiteY17" fmla="*/ 3185160 h 3688080"/>
              <a:gd name="connsiteX18" fmla="*/ 2205885 w 2256071"/>
              <a:gd name="connsiteY18" fmla="*/ 3657600 h 3688080"/>
              <a:gd name="connsiteX19" fmla="*/ 1923945 w 2256071"/>
              <a:gd name="connsiteY19" fmla="*/ 3680460 h 3688080"/>
              <a:gd name="connsiteX20" fmla="*/ 1771545 w 2256071"/>
              <a:gd name="connsiteY20" fmla="*/ 3680460 h 3688080"/>
              <a:gd name="connsiteX21" fmla="*/ 1581045 w 2256071"/>
              <a:gd name="connsiteY21" fmla="*/ 3680460 h 3688080"/>
              <a:gd name="connsiteX22" fmla="*/ 1222905 w 2256071"/>
              <a:gd name="connsiteY22" fmla="*/ 3688080 h 3688080"/>
              <a:gd name="connsiteX23" fmla="*/ 819045 w 2256071"/>
              <a:gd name="connsiteY23" fmla="*/ 3680460 h 3688080"/>
              <a:gd name="connsiteX24" fmla="*/ 689505 w 2256071"/>
              <a:gd name="connsiteY24" fmla="*/ 3680460 h 3688080"/>
              <a:gd name="connsiteX25" fmla="*/ 262785 w 2256071"/>
              <a:gd name="connsiteY25" fmla="*/ 3672840 h 3688080"/>
              <a:gd name="connsiteX26" fmla="*/ 22940 w 2256071"/>
              <a:gd name="connsiteY26" fmla="*/ 3680460 h 3688080"/>
              <a:gd name="connsiteX27" fmla="*/ 26565 w 2256071"/>
              <a:gd name="connsiteY27" fmla="*/ 3421380 h 3688080"/>
              <a:gd name="connsiteX28" fmla="*/ 11326 w 2256071"/>
              <a:gd name="connsiteY28" fmla="*/ 2971800 h 3688080"/>
              <a:gd name="connsiteX29" fmla="*/ 21209 w 2256071"/>
              <a:gd name="connsiteY29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129687 w 2256071"/>
              <a:gd name="connsiteY10" fmla="*/ 0 h 3688080"/>
              <a:gd name="connsiteX11" fmla="*/ 2167787 w 2256071"/>
              <a:gd name="connsiteY11" fmla="*/ 76200 h 3688080"/>
              <a:gd name="connsiteX12" fmla="*/ 2198267 w 2256071"/>
              <a:gd name="connsiteY12" fmla="*/ 175260 h 3688080"/>
              <a:gd name="connsiteX13" fmla="*/ 2198265 w 2256071"/>
              <a:gd name="connsiteY13" fmla="*/ 281940 h 3688080"/>
              <a:gd name="connsiteX14" fmla="*/ 2198265 w 2256071"/>
              <a:gd name="connsiteY14" fmla="*/ 640080 h 3688080"/>
              <a:gd name="connsiteX15" fmla="*/ 2190645 w 2256071"/>
              <a:gd name="connsiteY15" fmla="*/ 1127760 h 3688080"/>
              <a:gd name="connsiteX16" fmla="*/ 2213505 w 2256071"/>
              <a:gd name="connsiteY16" fmla="*/ 1493520 h 3688080"/>
              <a:gd name="connsiteX17" fmla="*/ 2243985 w 2256071"/>
              <a:gd name="connsiteY17" fmla="*/ 2316480 h 3688080"/>
              <a:gd name="connsiteX18" fmla="*/ 2251606 w 2256071"/>
              <a:gd name="connsiteY18" fmla="*/ 3185160 h 3688080"/>
              <a:gd name="connsiteX19" fmla="*/ 2205885 w 2256071"/>
              <a:gd name="connsiteY19" fmla="*/ 3657600 h 3688080"/>
              <a:gd name="connsiteX20" fmla="*/ 1923945 w 2256071"/>
              <a:gd name="connsiteY20" fmla="*/ 3680460 h 3688080"/>
              <a:gd name="connsiteX21" fmla="*/ 1771545 w 2256071"/>
              <a:gd name="connsiteY21" fmla="*/ 3680460 h 3688080"/>
              <a:gd name="connsiteX22" fmla="*/ 1581045 w 2256071"/>
              <a:gd name="connsiteY22" fmla="*/ 3680460 h 3688080"/>
              <a:gd name="connsiteX23" fmla="*/ 1222905 w 2256071"/>
              <a:gd name="connsiteY23" fmla="*/ 3688080 h 3688080"/>
              <a:gd name="connsiteX24" fmla="*/ 819045 w 2256071"/>
              <a:gd name="connsiteY24" fmla="*/ 3680460 h 3688080"/>
              <a:gd name="connsiteX25" fmla="*/ 689505 w 2256071"/>
              <a:gd name="connsiteY25" fmla="*/ 3680460 h 3688080"/>
              <a:gd name="connsiteX26" fmla="*/ 262785 w 2256071"/>
              <a:gd name="connsiteY26" fmla="*/ 3672840 h 3688080"/>
              <a:gd name="connsiteX27" fmla="*/ 22940 w 2256071"/>
              <a:gd name="connsiteY27" fmla="*/ 3680460 h 3688080"/>
              <a:gd name="connsiteX28" fmla="*/ 26565 w 2256071"/>
              <a:gd name="connsiteY28" fmla="*/ 3421380 h 3688080"/>
              <a:gd name="connsiteX29" fmla="*/ 11326 w 2256071"/>
              <a:gd name="connsiteY29" fmla="*/ 2971800 h 3688080"/>
              <a:gd name="connsiteX30" fmla="*/ 21209 w 2256071"/>
              <a:gd name="connsiteY30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129687 w 2256071"/>
              <a:gd name="connsiteY10" fmla="*/ 0 h 3688080"/>
              <a:gd name="connsiteX11" fmla="*/ 2205887 w 2256071"/>
              <a:gd name="connsiteY11" fmla="*/ 53340 h 3688080"/>
              <a:gd name="connsiteX12" fmla="*/ 2198267 w 2256071"/>
              <a:gd name="connsiteY12" fmla="*/ 175260 h 3688080"/>
              <a:gd name="connsiteX13" fmla="*/ 2198265 w 2256071"/>
              <a:gd name="connsiteY13" fmla="*/ 281940 h 3688080"/>
              <a:gd name="connsiteX14" fmla="*/ 2198265 w 2256071"/>
              <a:gd name="connsiteY14" fmla="*/ 640080 h 3688080"/>
              <a:gd name="connsiteX15" fmla="*/ 2190645 w 2256071"/>
              <a:gd name="connsiteY15" fmla="*/ 1127760 h 3688080"/>
              <a:gd name="connsiteX16" fmla="*/ 2213505 w 2256071"/>
              <a:gd name="connsiteY16" fmla="*/ 1493520 h 3688080"/>
              <a:gd name="connsiteX17" fmla="*/ 2243985 w 2256071"/>
              <a:gd name="connsiteY17" fmla="*/ 2316480 h 3688080"/>
              <a:gd name="connsiteX18" fmla="*/ 2251606 w 2256071"/>
              <a:gd name="connsiteY18" fmla="*/ 3185160 h 3688080"/>
              <a:gd name="connsiteX19" fmla="*/ 2205885 w 2256071"/>
              <a:gd name="connsiteY19" fmla="*/ 3657600 h 3688080"/>
              <a:gd name="connsiteX20" fmla="*/ 1923945 w 2256071"/>
              <a:gd name="connsiteY20" fmla="*/ 3680460 h 3688080"/>
              <a:gd name="connsiteX21" fmla="*/ 1771545 w 2256071"/>
              <a:gd name="connsiteY21" fmla="*/ 3680460 h 3688080"/>
              <a:gd name="connsiteX22" fmla="*/ 1581045 w 2256071"/>
              <a:gd name="connsiteY22" fmla="*/ 3680460 h 3688080"/>
              <a:gd name="connsiteX23" fmla="*/ 1222905 w 2256071"/>
              <a:gd name="connsiteY23" fmla="*/ 3688080 h 3688080"/>
              <a:gd name="connsiteX24" fmla="*/ 819045 w 2256071"/>
              <a:gd name="connsiteY24" fmla="*/ 3680460 h 3688080"/>
              <a:gd name="connsiteX25" fmla="*/ 689505 w 2256071"/>
              <a:gd name="connsiteY25" fmla="*/ 3680460 h 3688080"/>
              <a:gd name="connsiteX26" fmla="*/ 262785 w 2256071"/>
              <a:gd name="connsiteY26" fmla="*/ 3672840 h 3688080"/>
              <a:gd name="connsiteX27" fmla="*/ 22940 w 2256071"/>
              <a:gd name="connsiteY27" fmla="*/ 3680460 h 3688080"/>
              <a:gd name="connsiteX28" fmla="*/ 26565 w 2256071"/>
              <a:gd name="connsiteY28" fmla="*/ 3421380 h 3688080"/>
              <a:gd name="connsiteX29" fmla="*/ 11326 w 2256071"/>
              <a:gd name="connsiteY29" fmla="*/ 2971800 h 3688080"/>
              <a:gd name="connsiteX30" fmla="*/ 21209 w 2256071"/>
              <a:gd name="connsiteY30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205887 w 2256071"/>
              <a:gd name="connsiteY10" fmla="*/ 53340 h 3688080"/>
              <a:gd name="connsiteX11" fmla="*/ 2198267 w 2256071"/>
              <a:gd name="connsiteY11" fmla="*/ 175260 h 3688080"/>
              <a:gd name="connsiteX12" fmla="*/ 2198265 w 2256071"/>
              <a:gd name="connsiteY12" fmla="*/ 281940 h 3688080"/>
              <a:gd name="connsiteX13" fmla="*/ 2198265 w 2256071"/>
              <a:gd name="connsiteY13" fmla="*/ 640080 h 3688080"/>
              <a:gd name="connsiteX14" fmla="*/ 2190645 w 2256071"/>
              <a:gd name="connsiteY14" fmla="*/ 1127760 h 3688080"/>
              <a:gd name="connsiteX15" fmla="*/ 2213505 w 2256071"/>
              <a:gd name="connsiteY15" fmla="*/ 1493520 h 3688080"/>
              <a:gd name="connsiteX16" fmla="*/ 2243985 w 2256071"/>
              <a:gd name="connsiteY16" fmla="*/ 2316480 h 3688080"/>
              <a:gd name="connsiteX17" fmla="*/ 2251606 w 2256071"/>
              <a:gd name="connsiteY17" fmla="*/ 3185160 h 3688080"/>
              <a:gd name="connsiteX18" fmla="*/ 2205885 w 2256071"/>
              <a:gd name="connsiteY18" fmla="*/ 3657600 h 3688080"/>
              <a:gd name="connsiteX19" fmla="*/ 1923945 w 2256071"/>
              <a:gd name="connsiteY19" fmla="*/ 3680460 h 3688080"/>
              <a:gd name="connsiteX20" fmla="*/ 1771545 w 2256071"/>
              <a:gd name="connsiteY20" fmla="*/ 3680460 h 3688080"/>
              <a:gd name="connsiteX21" fmla="*/ 1581045 w 2256071"/>
              <a:gd name="connsiteY21" fmla="*/ 3680460 h 3688080"/>
              <a:gd name="connsiteX22" fmla="*/ 1222905 w 2256071"/>
              <a:gd name="connsiteY22" fmla="*/ 3688080 h 3688080"/>
              <a:gd name="connsiteX23" fmla="*/ 819045 w 2256071"/>
              <a:gd name="connsiteY23" fmla="*/ 3680460 h 3688080"/>
              <a:gd name="connsiteX24" fmla="*/ 689505 w 2256071"/>
              <a:gd name="connsiteY24" fmla="*/ 3680460 h 3688080"/>
              <a:gd name="connsiteX25" fmla="*/ 262785 w 2256071"/>
              <a:gd name="connsiteY25" fmla="*/ 3672840 h 3688080"/>
              <a:gd name="connsiteX26" fmla="*/ 22940 w 2256071"/>
              <a:gd name="connsiteY26" fmla="*/ 3680460 h 3688080"/>
              <a:gd name="connsiteX27" fmla="*/ 26565 w 2256071"/>
              <a:gd name="connsiteY27" fmla="*/ 3421380 h 3688080"/>
              <a:gd name="connsiteX28" fmla="*/ 11326 w 2256071"/>
              <a:gd name="connsiteY28" fmla="*/ 2971800 h 3688080"/>
              <a:gd name="connsiteX29" fmla="*/ 21209 w 2256071"/>
              <a:gd name="connsiteY29" fmla="*/ 2450231 h 368808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213507 w 2256071"/>
              <a:gd name="connsiteY10" fmla="*/ 0 h 3695700"/>
              <a:gd name="connsiteX11" fmla="*/ 2198267 w 2256071"/>
              <a:gd name="connsiteY11" fmla="*/ 182880 h 3695700"/>
              <a:gd name="connsiteX12" fmla="*/ 2198265 w 2256071"/>
              <a:gd name="connsiteY12" fmla="*/ 289560 h 3695700"/>
              <a:gd name="connsiteX13" fmla="*/ 2198265 w 2256071"/>
              <a:gd name="connsiteY13" fmla="*/ 647700 h 3695700"/>
              <a:gd name="connsiteX14" fmla="*/ 2190645 w 2256071"/>
              <a:gd name="connsiteY14" fmla="*/ 1135380 h 3695700"/>
              <a:gd name="connsiteX15" fmla="*/ 2213505 w 2256071"/>
              <a:gd name="connsiteY15" fmla="*/ 1501140 h 3695700"/>
              <a:gd name="connsiteX16" fmla="*/ 2243985 w 2256071"/>
              <a:gd name="connsiteY16" fmla="*/ 2324100 h 3695700"/>
              <a:gd name="connsiteX17" fmla="*/ 2251606 w 2256071"/>
              <a:gd name="connsiteY17" fmla="*/ 3192780 h 3695700"/>
              <a:gd name="connsiteX18" fmla="*/ 2205885 w 2256071"/>
              <a:gd name="connsiteY18" fmla="*/ 3665220 h 3695700"/>
              <a:gd name="connsiteX19" fmla="*/ 1923945 w 2256071"/>
              <a:gd name="connsiteY19" fmla="*/ 3688080 h 3695700"/>
              <a:gd name="connsiteX20" fmla="*/ 1771545 w 2256071"/>
              <a:gd name="connsiteY20" fmla="*/ 3688080 h 3695700"/>
              <a:gd name="connsiteX21" fmla="*/ 1581045 w 2256071"/>
              <a:gd name="connsiteY21" fmla="*/ 3688080 h 3695700"/>
              <a:gd name="connsiteX22" fmla="*/ 1222905 w 2256071"/>
              <a:gd name="connsiteY22" fmla="*/ 3695700 h 3695700"/>
              <a:gd name="connsiteX23" fmla="*/ 819045 w 2256071"/>
              <a:gd name="connsiteY23" fmla="*/ 3688080 h 3695700"/>
              <a:gd name="connsiteX24" fmla="*/ 689505 w 2256071"/>
              <a:gd name="connsiteY24" fmla="*/ 3688080 h 3695700"/>
              <a:gd name="connsiteX25" fmla="*/ 262785 w 2256071"/>
              <a:gd name="connsiteY25" fmla="*/ 3680460 h 3695700"/>
              <a:gd name="connsiteX26" fmla="*/ 22940 w 2256071"/>
              <a:gd name="connsiteY26" fmla="*/ 3688080 h 3695700"/>
              <a:gd name="connsiteX27" fmla="*/ 26565 w 2256071"/>
              <a:gd name="connsiteY27" fmla="*/ 3429000 h 3695700"/>
              <a:gd name="connsiteX28" fmla="*/ 11326 w 2256071"/>
              <a:gd name="connsiteY28" fmla="*/ 2979420 h 3695700"/>
              <a:gd name="connsiteX29" fmla="*/ 21209 w 2256071"/>
              <a:gd name="connsiteY29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213507 w 2256071"/>
              <a:gd name="connsiteY11" fmla="*/ 0 h 3695700"/>
              <a:gd name="connsiteX12" fmla="*/ 2198267 w 2256071"/>
              <a:gd name="connsiteY12" fmla="*/ 182880 h 3695700"/>
              <a:gd name="connsiteX13" fmla="*/ 2198265 w 2256071"/>
              <a:gd name="connsiteY13" fmla="*/ 289560 h 3695700"/>
              <a:gd name="connsiteX14" fmla="*/ 2198265 w 2256071"/>
              <a:gd name="connsiteY14" fmla="*/ 647700 h 3695700"/>
              <a:gd name="connsiteX15" fmla="*/ 2190645 w 2256071"/>
              <a:gd name="connsiteY15" fmla="*/ 1135380 h 3695700"/>
              <a:gd name="connsiteX16" fmla="*/ 2213505 w 2256071"/>
              <a:gd name="connsiteY16" fmla="*/ 1501140 h 3695700"/>
              <a:gd name="connsiteX17" fmla="*/ 2243985 w 2256071"/>
              <a:gd name="connsiteY17" fmla="*/ 2324100 h 3695700"/>
              <a:gd name="connsiteX18" fmla="*/ 2251606 w 2256071"/>
              <a:gd name="connsiteY18" fmla="*/ 3192780 h 3695700"/>
              <a:gd name="connsiteX19" fmla="*/ 2205885 w 2256071"/>
              <a:gd name="connsiteY19" fmla="*/ 3665220 h 3695700"/>
              <a:gd name="connsiteX20" fmla="*/ 1923945 w 2256071"/>
              <a:gd name="connsiteY20" fmla="*/ 3688080 h 3695700"/>
              <a:gd name="connsiteX21" fmla="*/ 1771545 w 2256071"/>
              <a:gd name="connsiteY21" fmla="*/ 3688080 h 3695700"/>
              <a:gd name="connsiteX22" fmla="*/ 1581045 w 2256071"/>
              <a:gd name="connsiteY22" fmla="*/ 3688080 h 3695700"/>
              <a:gd name="connsiteX23" fmla="*/ 1222905 w 2256071"/>
              <a:gd name="connsiteY23" fmla="*/ 3695700 h 3695700"/>
              <a:gd name="connsiteX24" fmla="*/ 819045 w 2256071"/>
              <a:gd name="connsiteY24" fmla="*/ 3688080 h 3695700"/>
              <a:gd name="connsiteX25" fmla="*/ 689505 w 2256071"/>
              <a:gd name="connsiteY25" fmla="*/ 3688080 h 3695700"/>
              <a:gd name="connsiteX26" fmla="*/ 262785 w 2256071"/>
              <a:gd name="connsiteY26" fmla="*/ 3680460 h 3695700"/>
              <a:gd name="connsiteX27" fmla="*/ 22940 w 2256071"/>
              <a:gd name="connsiteY27" fmla="*/ 3688080 h 3695700"/>
              <a:gd name="connsiteX28" fmla="*/ 26565 w 2256071"/>
              <a:gd name="connsiteY28" fmla="*/ 3429000 h 3695700"/>
              <a:gd name="connsiteX29" fmla="*/ 11326 w 2256071"/>
              <a:gd name="connsiteY29" fmla="*/ 2979420 h 3695700"/>
              <a:gd name="connsiteX30" fmla="*/ 21209 w 2256071"/>
              <a:gd name="connsiteY30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198267 w 2256071"/>
              <a:gd name="connsiteY11" fmla="*/ 182880 h 3695700"/>
              <a:gd name="connsiteX12" fmla="*/ 2198265 w 2256071"/>
              <a:gd name="connsiteY12" fmla="*/ 289560 h 3695700"/>
              <a:gd name="connsiteX13" fmla="*/ 2198265 w 2256071"/>
              <a:gd name="connsiteY13" fmla="*/ 647700 h 3695700"/>
              <a:gd name="connsiteX14" fmla="*/ 2190645 w 2256071"/>
              <a:gd name="connsiteY14" fmla="*/ 1135380 h 3695700"/>
              <a:gd name="connsiteX15" fmla="*/ 2213505 w 2256071"/>
              <a:gd name="connsiteY15" fmla="*/ 1501140 h 3695700"/>
              <a:gd name="connsiteX16" fmla="*/ 2243985 w 2256071"/>
              <a:gd name="connsiteY16" fmla="*/ 2324100 h 3695700"/>
              <a:gd name="connsiteX17" fmla="*/ 2251606 w 2256071"/>
              <a:gd name="connsiteY17" fmla="*/ 3192780 h 3695700"/>
              <a:gd name="connsiteX18" fmla="*/ 2205885 w 2256071"/>
              <a:gd name="connsiteY18" fmla="*/ 3665220 h 3695700"/>
              <a:gd name="connsiteX19" fmla="*/ 1923945 w 2256071"/>
              <a:gd name="connsiteY19" fmla="*/ 3688080 h 3695700"/>
              <a:gd name="connsiteX20" fmla="*/ 1771545 w 2256071"/>
              <a:gd name="connsiteY20" fmla="*/ 3688080 h 3695700"/>
              <a:gd name="connsiteX21" fmla="*/ 1581045 w 2256071"/>
              <a:gd name="connsiteY21" fmla="*/ 3688080 h 3695700"/>
              <a:gd name="connsiteX22" fmla="*/ 1222905 w 2256071"/>
              <a:gd name="connsiteY22" fmla="*/ 3695700 h 3695700"/>
              <a:gd name="connsiteX23" fmla="*/ 819045 w 2256071"/>
              <a:gd name="connsiteY23" fmla="*/ 3688080 h 3695700"/>
              <a:gd name="connsiteX24" fmla="*/ 689505 w 2256071"/>
              <a:gd name="connsiteY24" fmla="*/ 3688080 h 3695700"/>
              <a:gd name="connsiteX25" fmla="*/ 262785 w 2256071"/>
              <a:gd name="connsiteY25" fmla="*/ 3680460 h 3695700"/>
              <a:gd name="connsiteX26" fmla="*/ 22940 w 2256071"/>
              <a:gd name="connsiteY26" fmla="*/ 3688080 h 3695700"/>
              <a:gd name="connsiteX27" fmla="*/ 26565 w 2256071"/>
              <a:gd name="connsiteY27" fmla="*/ 3429000 h 3695700"/>
              <a:gd name="connsiteX28" fmla="*/ 11326 w 2256071"/>
              <a:gd name="connsiteY28" fmla="*/ 2979420 h 3695700"/>
              <a:gd name="connsiteX29" fmla="*/ 21209 w 2256071"/>
              <a:gd name="connsiteY29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160167 w 2256071"/>
              <a:gd name="connsiteY11" fmla="*/ 76200 h 3695700"/>
              <a:gd name="connsiteX12" fmla="*/ 2198267 w 2256071"/>
              <a:gd name="connsiteY12" fmla="*/ 182880 h 3695700"/>
              <a:gd name="connsiteX13" fmla="*/ 2198265 w 2256071"/>
              <a:gd name="connsiteY13" fmla="*/ 289560 h 3695700"/>
              <a:gd name="connsiteX14" fmla="*/ 2198265 w 2256071"/>
              <a:gd name="connsiteY14" fmla="*/ 647700 h 3695700"/>
              <a:gd name="connsiteX15" fmla="*/ 2190645 w 2256071"/>
              <a:gd name="connsiteY15" fmla="*/ 1135380 h 3695700"/>
              <a:gd name="connsiteX16" fmla="*/ 2213505 w 2256071"/>
              <a:gd name="connsiteY16" fmla="*/ 1501140 h 3695700"/>
              <a:gd name="connsiteX17" fmla="*/ 2243985 w 2256071"/>
              <a:gd name="connsiteY17" fmla="*/ 2324100 h 3695700"/>
              <a:gd name="connsiteX18" fmla="*/ 2251606 w 2256071"/>
              <a:gd name="connsiteY18" fmla="*/ 3192780 h 3695700"/>
              <a:gd name="connsiteX19" fmla="*/ 2205885 w 2256071"/>
              <a:gd name="connsiteY19" fmla="*/ 3665220 h 3695700"/>
              <a:gd name="connsiteX20" fmla="*/ 1923945 w 2256071"/>
              <a:gd name="connsiteY20" fmla="*/ 3688080 h 3695700"/>
              <a:gd name="connsiteX21" fmla="*/ 1771545 w 2256071"/>
              <a:gd name="connsiteY21" fmla="*/ 3688080 h 3695700"/>
              <a:gd name="connsiteX22" fmla="*/ 1581045 w 2256071"/>
              <a:gd name="connsiteY22" fmla="*/ 3688080 h 3695700"/>
              <a:gd name="connsiteX23" fmla="*/ 1222905 w 2256071"/>
              <a:gd name="connsiteY23" fmla="*/ 3695700 h 3695700"/>
              <a:gd name="connsiteX24" fmla="*/ 819045 w 2256071"/>
              <a:gd name="connsiteY24" fmla="*/ 3688080 h 3695700"/>
              <a:gd name="connsiteX25" fmla="*/ 689505 w 2256071"/>
              <a:gd name="connsiteY25" fmla="*/ 3688080 h 3695700"/>
              <a:gd name="connsiteX26" fmla="*/ 262785 w 2256071"/>
              <a:gd name="connsiteY26" fmla="*/ 3680460 h 3695700"/>
              <a:gd name="connsiteX27" fmla="*/ 22940 w 2256071"/>
              <a:gd name="connsiteY27" fmla="*/ 3688080 h 3695700"/>
              <a:gd name="connsiteX28" fmla="*/ 26565 w 2256071"/>
              <a:gd name="connsiteY28" fmla="*/ 3429000 h 3695700"/>
              <a:gd name="connsiteX29" fmla="*/ 11326 w 2256071"/>
              <a:gd name="connsiteY29" fmla="*/ 2979420 h 3695700"/>
              <a:gd name="connsiteX30" fmla="*/ 21209 w 2256071"/>
              <a:gd name="connsiteY30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205887 w 2256071"/>
              <a:gd name="connsiteY11" fmla="*/ 83820 h 3695700"/>
              <a:gd name="connsiteX12" fmla="*/ 2198267 w 2256071"/>
              <a:gd name="connsiteY12" fmla="*/ 182880 h 3695700"/>
              <a:gd name="connsiteX13" fmla="*/ 2198265 w 2256071"/>
              <a:gd name="connsiteY13" fmla="*/ 289560 h 3695700"/>
              <a:gd name="connsiteX14" fmla="*/ 2198265 w 2256071"/>
              <a:gd name="connsiteY14" fmla="*/ 647700 h 3695700"/>
              <a:gd name="connsiteX15" fmla="*/ 2190645 w 2256071"/>
              <a:gd name="connsiteY15" fmla="*/ 1135380 h 3695700"/>
              <a:gd name="connsiteX16" fmla="*/ 2213505 w 2256071"/>
              <a:gd name="connsiteY16" fmla="*/ 1501140 h 3695700"/>
              <a:gd name="connsiteX17" fmla="*/ 2243985 w 2256071"/>
              <a:gd name="connsiteY17" fmla="*/ 2324100 h 3695700"/>
              <a:gd name="connsiteX18" fmla="*/ 2251606 w 2256071"/>
              <a:gd name="connsiteY18" fmla="*/ 3192780 h 3695700"/>
              <a:gd name="connsiteX19" fmla="*/ 2205885 w 2256071"/>
              <a:gd name="connsiteY19" fmla="*/ 3665220 h 3695700"/>
              <a:gd name="connsiteX20" fmla="*/ 1923945 w 2256071"/>
              <a:gd name="connsiteY20" fmla="*/ 3688080 h 3695700"/>
              <a:gd name="connsiteX21" fmla="*/ 1771545 w 2256071"/>
              <a:gd name="connsiteY21" fmla="*/ 3688080 h 3695700"/>
              <a:gd name="connsiteX22" fmla="*/ 1581045 w 2256071"/>
              <a:gd name="connsiteY22" fmla="*/ 3688080 h 3695700"/>
              <a:gd name="connsiteX23" fmla="*/ 1222905 w 2256071"/>
              <a:gd name="connsiteY23" fmla="*/ 3695700 h 3695700"/>
              <a:gd name="connsiteX24" fmla="*/ 819045 w 2256071"/>
              <a:gd name="connsiteY24" fmla="*/ 3688080 h 3695700"/>
              <a:gd name="connsiteX25" fmla="*/ 689505 w 2256071"/>
              <a:gd name="connsiteY25" fmla="*/ 3688080 h 3695700"/>
              <a:gd name="connsiteX26" fmla="*/ 262785 w 2256071"/>
              <a:gd name="connsiteY26" fmla="*/ 3680460 h 3695700"/>
              <a:gd name="connsiteX27" fmla="*/ 22940 w 2256071"/>
              <a:gd name="connsiteY27" fmla="*/ 3688080 h 3695700"/>
              <a:gd name="connsiteX28" fmla="*/ 26565 w 2256071"/>
              <a:gd name="connsiteY28" fmla="*/ 3429000 h 3695700"/>
              <a:gd name="connsiteX29" fmla="*/ 11326 w 2256071"/>
              <a:gd name="connsiteY29" fmla="*/ 2979420 h 3695700"/>
              <a:gd name="connsiteX30" fmla="*/ 21209 w 2256071"/>
              <a:gd name="connsiteY30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205887 w 2256071"/>
              <a:gd name="connsiteY11" fmla="*/ 83820 h 3695700"/>
              <a:gd name="connsiteX12" fmla="*/ 2198267 w 2256071"/>
              <a:gd name="connsiteY12" fmla="*/ 182880 h 3695700"/>
              <a:gd name="connsiteX13" fmla="*/ 2198265 w 2256071"/>
              <a:gd name="connsiteY13" fmla="*/ 289560 h 3695700"/>
              <a:gd name="connsiteX14" fmla="*/ 2198265 w 2256071"/>
              <a:gd name="connsiteY14" fmla="*/ 647700 h 3695700"/>
              <a:gd name="connsiteX15" fmla="*/ 2190645 w 2256071"/>
              <a:gd name="connsiteY15" fmla="*/ 1135380 h 3695700"/>
              <a:gd name="connsiteX16" fmla="*/ 2213505 w 2256071"/>
              <a:gd name="connsiteY16" fmla="*/ 1501140 h 3695700"/>
              <a:gd name="connsiteX17" fmla="*/ 2243985 w 2256071"/>
              <a:gd name="connsiteY17" fmla="*/ 2324100 h 3695700"/>
              <a:gd name="connsiteX18" fmla="*/ 2251606 w 2256071"/>
              <a:gd name="connsiteY18" fmla="*/ 3192780 h 3695700"/>
              <a:gd name="connsiteX19" fmla="*/ 2205885 w 2256071"/>
              <a:gd name="connsiteY19" fmla="*/ 3665220 h 3695700"/>
              <a:gd name="connsiteX20" fmla="*/ 1923945 w 2256071"/>
              <a:gd name="connsiteY20" fmla="*/ 3688080 h 3695700"/>
              <a:gd name="connsiteX21" fmla="*/ 1771545 w 2256071"/>
              <a:gd name="connsiteY21" fmla="*/ 3688080 h 3695700"/>
              <a:gd name="connsiteX22" fmla="*/ 1581045 w 2256071"/>
              <a:gd name="connsiteY22" fmla="*/ 3688080 h 3695700"/>
              <a:gd name="connsiteX23" fmla="*/ 1222905 w 2256071"/>
              <a:gd name="connsiteY23" fmla="*/ 3695700 h 3695700"/>
              <a:gd name="connsiteX24" fmla="*/ 819045 w 2256071"/>
              <a:gd name="connsiteY24" fmla="*/ 3688080 h 3695700"/>
              <a:gd name="connsiteX25" fmla="*/ 689505 w 2256071"/>
              <a:gd name="connsiteY25" fmla="*/ 3688080 h 3695700"/>
              <a:gd name="connsiteX26" fmla="*/ 262785 w 2256071"/>
              <a:gd name="connsiteY26" fmla="*/ 3680460 h 3695700"/>
              <a:gd name="connsiteX27" fmla="*/ 22940 w 2256071"/>
              <a:gd name="connsiteY27" fmla="*/ 3688080 h 3695700"/>
              <a:gd name="connsiteX28" fmla="*/ 26565 w 2256071"/>
              <a:gd name="connsiteY28" fmla="*/ 3429000 h 3695700"/>
              <a:gd name="connsiteX29" fmla="*/ 11326 w 2256071"/>
              <a:gd name="connsiteY29" fmla="*/ 2979420 h 3695700"/>
              <a:gd name="connsiteX30" fmla="*/ 21209 w 2256071"/>
              <a:gd name="connsiteY30" fmla="*/ 2457851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256071" h="3695700">
                <a:moveTo>
                  <a:pt x="24660" y="727393"/>
                </a:moveTo>
                <a:cubicBezTo>
                  <a:pt x="23708" y="701411"/>
                  <a:pt x="19898" y="633042"/>
                  <a:pt x="18946" y="571500"/>
                </a:cubicBezTo>
                <a:cubicBezTo>
                  <a:pt x="17994" y="509958"/>
                  <a:pt x="18279" y="450427"/>
                  <a:pt x="18945" y="358140"/>
                </a:cubicBezTo>
                <a:cubicBezTo>
                  <a:pt x="19611" y="265853"/>
                  <a:pt x="-26590" y="76200"/>
                  <a:pt x="22940" y="17780"/>
                </a:cubicBezTo>
                <a:lnTo>
                  <a:pt x="316125" y="7620"/>
                </a:lnTo>
                <a:lnTo>
                  <a:pt x="529485" y="15240"/>
                </a:lnTo>
                <a:lnTo>
                  <a:pt x="773325" y="15240"/>
                </a:lnTo>
                <a:lnTo>
                  <a:pt x="1222905" y="15240"/>
                </a:lnTo>
                <a:lnTo>
                  <a:pt x="1573425" y="7620"/>
                </a:lnTo>
                <a:lnTo>
                  <a:pt x="2000145" y="15240"/>
                </a:lnTo>
                <a:lnTo>
                  <a:pt x="2114447" y="0"/>
                </a:lnTo>
                <a:cubicBezTo>
                  <a:pt x="2144927" y="27940"/>
                  <a:pt x="2167787" y="10160"/>
                  <a:pt x="2205887" y="83820"/>
                </a:cubicBezTo>
                <a:lnTo>
                  <a:pt x="2198267" y="182880"/>
                </a:lnTo>
                <a:cubicBezTo>
                  <a:pt x="2198266" y="218440"/>
                  <a:pt x="2198266" y="254000"/>
                  <a:pt x="2198265" y="289560"/>
                </a:cubicBezTo>
                <a:cubicBezTo>
                  <a:pt x="2172865" y="384810"/>
                  <a:pt x="2199535" y="506730"/>
                  <a:pt x="2198265" y="647700"/>
                </a:cubicBezTo>
                <a:cubicBezTo>
                  <a:pt x="2196995" y="788670"/>
                  <a:pt x="2188105" y="993140"/>
                  <a:pt x="2190645" y="1135380"/>
                </a:cubicBezTo>
                <a:cubicBezTo>
                  <a:pt x="2193185" y="1277620"/>
                  <a:pt x="2190645" y="1303020"/>
                  <a:pt x="2213505" y="1501140"/>
                </a:cubicBezTo>
                <a:cubicBezTo>
                  <a:pt x="2236365" y="1699260"/>
                  <a:pt x="2228745" y="2043430"/>
                  <a:pt x="2243985" y="2324100"/>
                </a:cubicBezTo>
                <a:cubicBezTo>
                  <a:pt x="2259225" y="2604770"/>
                  <a:pt x="2257956" y="2969260"/>
                  <a:pt x="2251606" y="3192780"/>
                </a:cubicBezTo>
                <a:cubicBezTo>
                  <a:pt x="2235096" y="3310890"/>
                  <a:pt x="2269385" y="3581400"/>
                  <a:pt x="2205885" y="3665220"/>
                </a:cubicBezTo>
                <a:cubicBezTo>
                  <a:pt x="2146195" y="3721100"/>
                  <a:pt x="1978555" y="3663950"/>
                  <a:pt x="1923945" y="3688080"/>
                </a:cubicBezTo>
                <a:lnTo>
                  <a:pt x="1771545" y="3688080"/>
                </a:lnTo>
                <a:lnTo>
                  <a:pt x="1581045" y="3688080"/>
                </a:lnTo>
                <a:lnTo>
                  <a:pt x="1222905" y="3695700"/>
                </a:lnTo>
                <a:lnTo>
                  <a:pt x="819045" y="3688080"/>
                </a:lnTo>
                <a:lnTo>
                  <a:pt x="689505" y="3688080"/>
                </a:lnTo>
                <a:lnTo>
                  <a:pt x="262785" y="3680460"/>
                </a:lnTo>
                <a:lnTo>
                  <a:pt x="22940" y="3688080"/>
                </a:lnTo>
                <a:cubicBezTo>
                  <a:pt x="-16430" y="3646170"/>
                  <a:pt x="26853" y="3634038"/>
                  <a:pt x="26565" y="3429000"/>
                </a:cubicBezTo>
                <a:cubicBezTo>
                  <a:pt x="24629" y="3310890"/>
                  <a:pt x="12219" y="3141278"/>
                  <a:pt x="11326" y="2979420"/>
                </a:cubicBezTo>
                <a:cubicBezTo>
                  <a:pt x="10433" y="2817562"/>
                  <a:pt x="19562" y="2544779"/>
                  <a:pt x="21209" y="2457851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文本框 19">
            <a:extLst>
              <a:ext uri="{FF2B5EF4-FFF2-40B4-BE49-F238E27FC236}">
                <a16:creationId xmlns:a16="http://schemas.microsoft.com/office/drawing/2014/main" id="{C69B707A-0C9B-49EE-B08E-11A64FD43703}"/>
              </a:ext>
            </a:extLst>
          </p:cNvPr>
          <p:cNvSpPr txBox="1"/>
          <p:nvPr/>
        </p:nvSpPr>
        <p:spPr>
          <a:xfrm>
            <a:off x="6226628" y="3228945"/>
            <a:ext cx="3030424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cs typeface="+mn-ea"/>
                <a:sym typeface="+mn-lt"/>
              </a:rPr>
              <a:t>点击输入章节标题</a:t>
            </a:r>
          </a:p>
        </p:txBody>
      </p:sp>
      <p:sp>
        <p:nvSpPr>
          <p:cNvPr id="7" name="文本框 11">
            <a:extLst>
              <a:ext uri="{FF2B5EF4-FFF2-40B4-BE49-F238E27FC236}">
                <a16:creationId xmlns:a16="http://schemas.microsoft.com/office/drawing/2014/main" id="{B46BE145-984B-4BC6-9982-510788D071D6}"/>
              </a:ext>
            </a:extLst>
          </p:cNvPr>
          <p:cNvSpPr txBox="1"/>
          <p:nvPr/>
        </p:nvSpPr>
        <p:spPr>
          <a:xfrm>
            <a:off x="5538403" y="3267944"/>
            <a:ext cx="492443" cy="338554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b="1" dirty="0">
                <a:cs typeface="+mn-ea"/>
                <a:sym typeface="+mn-lt"/>
              </a:rPr>
              <a:t>03</a:t>
            </a:r>
            <a:endParaRPr lang="zh-CN" altLang="en-US" sz="1600" b="1" dirty="0">
              <a:cs typeface="+mn-ea"/>
              <a:sym typeface="+mn-lt"/>
            </a:endParaRPr>
          </a:p>
        </p:txBody>
      </p:sp>
      <p:sp>
        <p:nvSpPr>
          <p:cNvPr id="8" name="矩形: 圆角 25">
            <a:extLst>
              <a:ext uri="{FF2B5EF4-FFF2-40B4-BE49-F238E27FC236}">
                <a16:creationId xmlns:a16="http://schemas.microsoft.com/office/drawing/2014/main" id="{D7959B08-240C-4961-8C39-4E814B0386A7}"/>
              </a:ext>
            </a:extLst>
          </p:cNvPr>
          <p:cNvSpPr/>
          <p:nvPr/>
        </p:nvSpPr>
        <p:spPr>
          <a:xfrm rot="4545109">
            <a:off x="5554786" y="3216392"/>
            <a:ext cx="456302" cy="461246"/>
          </a:xfrm>
          <a:custGeom>
            <a:avLst/>
            <a:gdLst>
              <a:gd name="connsiteX0" fmla="*/ 0 w 456302"/>
              <a:gd name="connsiteY0" fmla="*/ 141956 h 456302"/>
              <a:gd name="connsiteX1" fmla="*/ 141956 w 456302"/>
              <a:gd name="connsiteY1" fmla="*/ 0 h 456302"/>
              <a:gd name="connsiteX2" fmla="*/ 314346 w 456302"/>
              <a:gd name="connsiteY2" fmla="*/ 0 h 456302"/>
              <a:gd name="connsiteX3" fmla="*/ 456302 w 456302"/>
              <a:gd name="connsiteY3" fmla="*/ 141956 h 456302"/>
              <a:gd name="connsiteX4" fmla="*/ 456302 w 456302"/>
              <a:gd name="connsiteY4" fmla="*/ 314346 h 456302"/>
              <a:gd name="connsiteX5" fmla="*/ 314346 w 456302"/>
              <a:gd name="connsiteY5" fmla="*/ 456302 h 456302"/>
              <a:gd name="connsiteX6" fmla="*/ 141956 w 456302"/>
              <a:gd name="connsiteY6" fmla="*/ 456302 h 456302"/>
              <a:gd name="connsiteX7" fmla="*/ 0 w 456302"/>
              <a:gd name="connsiteY7" fmla="*/ 314346 h 456302"/>
              <a:gd name="connsiteX8" fmla="*/ 0 w 456302"/>
              <a:gd name="connsiteY8" fmla="*/ 141956 h 456302"/>
              <a:gd name="connsiteX0" fmla="*/ 0 w 456302"/>
              <a:gd name="connsiteY0" fmla="*/ 141956 h 456302"/>
              <a:gd name="connsiteX1" fmla="*/ 141956 w 456302"/>
              <a:gd name="connsiteY1" fmla="*/ 0 h 456302"/>
              <a:gd name="connsiteX2" fmla="*/ 314346 w 456302"/>
              <a:gd name="connsiteY2" fmla="*/ 0 h 456302"/>
              <a:gd name="connsiteX3" fmla="*/ 413546 w 456302"/>
              <a:gd name="connsiteY3" fmla="*/ 39924 h 456302"/>
              <a:gd name="connsiteX4" fmla="*/ 456302 w 456302"/>
              <a:gd name="connsiteY4" fmla="*/ 141956 h 456302"/>
              <a:gd name="connsiteX5" fmla="*/ 456302 w 456302"/>
              <a:gd name="connsiteY5" fmla="*/ 314346 h 456302"/>
              <a:gd name="connsiteX6" fmla="*/ 314346 w 456302"/>
              <a:gd name="connsiteY6" fmla="*/ 456302 h 456302"/>
              <a:gd name="connsiteX7" fmla="*/ 141956 w 456302"/>
              <a:gd name="connsiteY7" fmla="*/ 456302 h 456302"/>
              <a:gd name="connsiteX8" fmla="*/ 0 w 456302"/>
              <a:gd name="connsiteY8" fmla="*/ 314346 h 456302"/>
              <a:gd name="connsiteX9" fmla="*/ 0 w 456302"/>
              <a:gd name="connsiteY9" fmla="*/ 141956 h 456302"/>
              <a:gd name="connsiteX0" fmla="*/ 0 w 456302"/>
              <a:gd name="connsiteY0" fmla="*/ 141956 h 456302"/>
              <a:gd name="connsiteX1" fmla="*/ 44960 w 456302"/>
              <a:gd name="connsiteY1" fmla="*/ 45485 h 456302"/>
              <a:gd name="connsiteX2" fmla="*/ 141956 w 456302"/>
              <a:gd name="connsiteY2" fmla="*/ 0 h 456302"/>
              <a:gd name="connsiteX3" fmla="*/ 314346 w 456302"/>
              <a:gd name="connsiteY3" fmla="*/ 0 h 456302"/>
              <a:gd name="connsiteX4" fmla="*/ 413546 w 456302"/>
              <a:gd name="connsiteY4" fmla="*/ 39924 h 456302"/>
              <a:gd name="connsiteX5" fmla="*/ 456302 w 456302"/>
              <a:gd name="connsiteY5" fmla="*/ 141956 h 456302"/>
              <a:gd name="connsiteX6" fmla="*/ 456302 w 456302"/>
              <a:gd name="connsiteY6" fmla="*/ 314346 h 456302"/>
              <a:gd name="connsiteX7" fmla="*/ 314346 w 456302"/>
              <a:gd name="connsiteY7" fmla="*/ 456302 h 456302"/>
              <a:gd name="connsiteX8" fmla="*/ 141956 w 456302"/>
              <a:gd name="connsiteY8" fmla="*/ 456302 h 456302"/>
              <a:gd name="connsiteX9" fmla="*/ 0 w 456302"/>
              <a:gd name="connsiteY9" fmla="*/ 314346 h 456302"/>
              <a:gd name="connsiteX10" fmla="*/ 0 w 456302"/>
              <a:gd name="connsiteY10" fmla="*/ 141956 h 456302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141956 w 456302"/>
              <a:gd name="connsiteY9" fmla="*/ 461246 h 461246"/>
              <a:gd name="connsiteX10" fmla="*/ 0 w 456302"/>
              <a:gd name="connsiteY10" fmla="*/ 319290 h 461246"/>
              <a:gd name="connsiteX11" fmla="*/ 0 w 456302"/>
              <a:gd name="connsiteY11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141956 w 456302"/>
              <a:gd name="connsiteY9" fmla="*/ 461246 h 461246"/>
              <a:gd name="connsiteX10" fmla="*/ 48202 w 456302"/>
              <a:gd name="connsiteY10" fmla="*/ 421184 h 461246"/>
              <a:gd name="connsiteX11" fmla="*/ 0 w 456302"/>
              <a:gd name="connsiteY11" fmla="*/ 319290 h 461246"/>
              <a:gd name="connsiteX12" fmla="*/ 0 w 456302"/>
              <a:gd name="connsiteY12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141956 w 456302"/>
              <a:gd name="connsiteY9" fmla="*/ 461246 h 461246"/>
              <a:gd name="connsiteX10" fmla="*/ 48202 w 456302"/>
              <a:gd name="connsiteY10" fmla="*/ 421184 h 461246"/>
              <a:gd name="connsiteX11" fmla="*/ 0 w 456302"/>
              <a:gd name="connsiteY11" fmla="*/ 319290 h 461246"/>
              <a:gd name="connsiteX12" fmla="*/ 5335 w 456302"/>
              <a:gd name="connsiteY12" fmla="*/ 226556 h 461246"/>
              <a:gd name="connsiteX13" fmla="*/ 0 w 456302"/>
              <a:gd name="connsiteY13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210866 w 456302"/>
              <a:gd name="connsiteY9" fmla="*/ 460355 h 461246"/>
              <a:gd name="connsiteX10" fmla="*/ 141956 w 456302"/>
              <a:gd name="connsiteY10" fmla="*/ 461246 h 461246"/>
              <a:gd name="connsiteX11" fmla="*/ 48202 w 456302"/>
              <a:gd name="connsiteY11" fmla="*/ 421184 h 461246"/>
              <a:gd name="connsiteX12" fmla="*/ 0 w 456302"/>
              <a:gd name="connsiteY12" fmla="*/ 319290 h 461246"/>
              <a:gd name="connsiteX13" fmla="*/ 5335 w 456302"/>
              <a:gd name="connsiteY13" fmla="*/ 226556 h 461246"/>
              <a:gd name="connsiteX14" fmla="*/ 0 w 456302"/>
              <a:gd name="connsiteY14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405192 w 456302"/>
              <a:gd name="connsiteY8" fmla="*/ 426464 h 461246"/>
              <a:gd name="connsiteX9" fmla="*/ 314346 w 456302"/>
              <a:gd name="connsiteY9" fmla="*/ 461246 h 461246"/>
              <a:gd name="connsiteX10" fmla="*/ 210866 w 456302"/>
              <a:gd name="connsiteY10" fmla="*/ 460355 h 461246"/>
              <a:gd name="connsiteX11" fmla="*/ 141956 w 456302"/>
              <a:gd name="connsiteY11" fmla="*/ 461246 h 461246"/>
              <a:gd name="connsiteX12" fmla="*/ 48202 w 456302"/>
              <a:gd name="connsiteY12" fmla="*/ 421184 h 461246"/>
              <a:gd name="connsiteX13" fmla="*/ 0 w 456302"/>
              <a:gd name="connsiteY13" fmla="*/ 319290 h 461246"/>
              <a:gd name="connsiteX14" fmla="*/ 5335 w 456302"/>
              <a:gd name="connsiteY14" fmla="*/ 226556 h 461246"/>
              <a:gd name="connsiteX15" fmla="*/ 0 w 456302"/>
              <a:gd name="connsiteY15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49757 w 456302"/>
              <a:gd name="connsiteY7" fmla="*/ 237026 h 461246"/>
              <a:gd name="connsiteX8" fmla="*/ 456302 w 456302"/>
              <a:gd name="connsiteY8" fmla="*/ 319290 h 461246"/>
              <a:gd name="connsiteX9" fmla="*/ 405192 w 456302"/>
              <a:gd name="connsiteY9" fmla="*/ 426464 h 461246"/>
              <a:gd name="connsiteX10" fmla="*/ 314346 w 456302"/>
              <a:gd name="connsiteY10" fmla="*/ 461246 h 461246"/>
              <a:gd name="connsiteX11" fmla="*/ 210866 w 456302"/>
              <a:gd name="connsiteY11" fmla="*/ 460355 h 461246"/>
              <a:gd name="connsiteX12" fmla="*/ 141956 w 456302"/>
              <a:gd name="connsiteY12" fmla="*/ 461246 h 461246"/>
              <a:gd name="connsiteX13" fmla="*/ 48202 w 456302"/>
              <a:gd name="connsiteY13" fmla="*/ 421184 h 461246"/>
              <a:gd name="connsiteX14" fmla="*/ 0 w 456302"/>
              <a:gd name="connsiteY14" fmla="*/ 319290 h 461246"/>
              <a:gd name="connsiteX15" fmla="*/ 5335 w 456302"/>
              <a:gd name="connsiteY15" fmla="*/ 226556 h 461246"/>
              <a:gd name="connsiteX16" fmla="*/ 0 w 456302"/>
              <a:gd name="connsiteY16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49757 w 456302"/>
              <a:gd name="connsiteY7" fmla="*/ 237026 h 461246"/>
              <a:gd name="connsiteX8" fmla="*/ 456302 w 456302"/>
              <a:gd name="connsiteY8" fmla="*/ 319290 h 461246"/>
              <a:gd name="connsiteX9" fmla="*/ 444066 w 456302"/>
              <a:gd name="connsiteY9" fmla="*/ 372737 h 461246"/>
              <a:gd name="connsiteX10" fmla="*/ 405192 w 456302"/>
              <a:gd name="connsiteY10" fmla="*/ 426464 h 461246"/>
              <a:gd name="connsiteX11" fmla="*/ 314346 w 456302"/>
              <a:gd name="connsiteY11" fmla="*/ 461246 h 461246"/>
              <a:gd name="connsiteX12" fmla="*/ 210866 w 456302"/>
              <a:gd name="connsiteY12" fmla="*/ 460355 h 461246"/>
              <a:gd name="connsiteX13" fmla="*/ 141956 w 456302"/>
              <a:gd name="connsiteY13" fmla="*/ 461246 h 461246"/>
              <a:gd name="connsiteX14" fmla="*/ 48202 w 456302"/>
              <a:gd name="connsiteY14" fmla="*/ 421184 h 461246"/>
              <a:gd name="connsiteX15" fmla="*/ 0 w 456302"/>
              <a:gd name="connsiteY15" fmla="*/ 319290 h 461246"/>
              <a:gd name="connsiteX16" fmla="*/ 5335 w 456302"/>
              <a:gd name="connsiteY16" fmla="*/ 226556 h 461246"/>
              <a:gd name="connsiteX17" fmla="*/ 0 w 456302"/>
              <a:gd name="connsiteY17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413546 w 456302"/>
              <a:gd name="connsiteY6" fmla="*/ 44868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0 w 456302"/>
              <a:gd name="connsiteY16" fmla="*/ 319290 h 461246"/>
              <a:gd name="connsiteX17" fmla="*/ 5335 w 456302"/>
              <a:gd name="connsiteY17" fmla="*/ 226556 h 461246"/>
              <a:gd name="connsiteX18" fmla="*/ 0 w 456302"/>
              <a:gd name="connsiteY18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413546 w 456302"/>
              <a:gd name="connsiteY6" fmla="*/ 44868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0 w 456302"/>
              <a:gd name="connsiteY16" fmla="*/ 319290 h 461246"/>
              <a:gd name="connsiteX17" fmla="*/ 1114 w 456302"/>
              <a:gd name="connsiteY17" fmla="*/ 268532 h 461246"/>
              <a:gd name="connsiteX18" fmla="*/ 5335 w 456302"/>
              <a:gd name="connsiteY18" fmla="*/ 226556 h 461246"/>
              <a:gd name="connsiteX19" fmla="*/ 0 w 456302"/>
              <a:gd name="connsiteY19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413546 w 456302"/>
              <a:gd name="connsiteY6" fmla="*/ 44868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348262 w 456302"/>
              <a:gd name="connsiteY6" fmla="*/ 15714 h 461246"/>
              <a:gd name="connsiteX7" fmla="*/ 413546 w 456302"/>
              <a:gd name="connsiteY7" fmla="*/ 44868 h 461246"/>
              <a:gd name="connsiteX8" fmla="*/ 456302 w 456302"/>
              <a:gd name="connsiteY8" fmla="*/ 146900 h 461246"/>
              <a:gd name="connsiteX9" fmla="*/ 449757 w 456302"/>
              <a:gd name="connsiteY9" fmla="*/ 237026 h 461246"/>
              <a:gd name="connsiteX10" fmla="*/ 456302 w 456302"/>
              <a:gd name="connsiteY10" fmla="*/ 319290 h 461246"/>
              <a:gd name="connsiteX11" fmla="*/ 444066 w 456302"/>
              <a:gd name="connsiteY11" fmla="*/ 372737 h 461246"/>
              <a:gd name="connsiteX12" fmla="*/ 405192 w 456302"/>
              <a:gd name="connsiteY12" fmla="*/ 426464 h 461246"/>
              <a:gd name="connsiteX13" fmla="*/ 314346 w 456302"/>
              <a:gd name="connsiteY13" fmla="*/ 461246 h 461246"/>
              <a:gd name="connsiteX14" fmla="*/ 210866 w 456302"/>
              <a:gd name="connsiteY14" fmla="*/ 460355 h 461246"/>
              <a:gd name="connsiteX15" fmla="*/ 141956 w 456302"/>
              <a:gd name="connsiteY15" fmla="*/ 461246 h 461246"/>
              <a:gd name="connsiteX16" fmla="*/ 48202 w 456302"/>
              <a:gd name="connsiteY16" fmla="*/ 421184 h 461246"/>
              <a:gd name="connsiteX17" fmla="*/ 21275 w 456302"/>
              <a:gd name="connsiteY17" fmla="*/ 370297 h 461246"/>
              <a:gd name="connsiteX18" fmla="*/ 0 w 456302"/>
              <a:gd name="connsiteY18" fmla="*/ 319290 h 461246"/>
              <a:gd name="connsiteX19" fmla="*/ 1114 w 456302"/>
              <a:gd name="connsiteY19" fmla="*/ 268532 h 461246"/>
              <a:gd name="connsiteX20" fmla="*/ 5335 w 456302"/>
              <a:gd name="connsiteY20" fmla="*/ 226556 h 461246"/>
              <a:gd name="connsiteX21" fmla="*/ 0 w 456302"/>
              <a:gd name="connsiteY21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348262 w 456302"/>
              <a:gd name="connsiteY6" fmla="*/ 15714 h 461246"/>
              <a:gd name="connsiteX7" fmla="*/ 413546 w 456302"/>
              <a:gd name="connsiteY7" fmla="*/ 44868 h 461246"/>
              <a:gd name="connsiteX8" fmla="*/ 432330 w 456302"/>
              <a:gd name="connsiteY8" fmla="*/ 70772 h 461246"/>
              <a:gd name="connsiteX9" fmla="*/ 456302 w 456302"/>
              <a:gd name="connsiteY9" fmla="*/ 146900 h 461246"/>
              <a:gd name="connsiteX10" fmla="*/ 449757 w 456302"/>
              <a:gd name="connsiteY10" fmla="*/ 237026 h 461246"/>
              <a:gd name="connsiteX11" fmla="*/ 456302 w 456302"/>
              <a:gd name="connsiteY11" fmla="*/ 319290 h 461246"/>
              <a:gd name="connsiteX12" fmla="*/ 444066 w 456302"/>
              <a:gd name="connsiteY12" fmla="*/ 372737 h 461246"/>
              <a:gd name="connsiteX13" fmla="*/ 405192 w 456302"/>
              <a:gd name="connsiteY13" fmla="*/ 426464 h 461246"/>
              <a:gd name="connsiteX14" fmla="*/ 314346 w 456302"/>
              <a:gd name="connsiteY14" fmla="*/ 461246 h 461246"/>
              <a:gd name="connsiteX15" fmla="*/ 210866 w 456302"/>
              <a:gd name="connsiteY15" fmla="*/ 460355 h 461246"/>
              <a:gd name="connsiteX16" fmla="*/ 141956 w 456302"/>
              <a:gd name="connsiteY16" fmla="*/ 461246 h 461246"/>
              <a:gd name="connsiteX17" fmla="*/ 48202 w 456302"/>
              <a:gd name="connsiteY17" fmla="*/ 421184 h 461246"/>
              <a:gd name="connsiteX18" fmla="*/ 21275 w 456302"/>
              <a:gd name="connsiteY18" fmla="*/ 370297 h 461246"/>
              <a:gd name="connsiteX19" fmla="*/ 0 w 456302"/>
              <a:gd name="connsiteY19" fmla="*/ 319290 h 461246"/>
              <a:gd name="connsiteX20" fmla="*/ 1114 w 456302"/>
              <a:gd name="connsiteY20" fmla="*/ 268532 h 461246"/>
              <a:gd name="connsiteX21" fmla="*/ 5335 w 456302"/>
              <a:gd name="connsiteY21" fmla="*/ 226556 h 461246"/>
              <a:gd name="connsiteX22" fmla="*/ 0 w 456302"/>
              <a:gd name="connsiteY22" fmla="*/ 146900 h 461246"/>
              <a:gd name="connsiteX0" fmla="*/ 44960 w 456302"/>
              <a:gd name="connsiteY0" fmla="*/ 50429 h 461246"/>
              <a:gd name="connsiteX1" fmla="*/ 141956 w 456302"/>
              <a:gd name="connsiteY1" fmla="*/ 4944 h 461246"/>
              <a:gd name="connsiteX2" fmla="*/ 215133 w 456302"/>
              <a:gd name="connsiteY2" fmla="*/ 0 h 461246"/>
              <a:gd name="connsiteX3" fmla="*/ 314346 w 456302"/>
              <a:gd name="connsiteY3" fmla="*/ 4944 h 461246"/>
              <a:gd name="connsiteX4" fmla="*/ 348262 w 456302"/>
              <a:gd name="connsiteY4" fmla="*/ 15714 h 461246"/>
              <a:gd name="connsiteX5" fmla="*/ 413546 w 456302"/>
              <a:gd name="connsiteY5" fmla="*/ 44868 h 461246"/>
              <a:gd name="connsiteX6" fmla="*/ 432330 w 456302"/>
              <a:gd name="connsiteY6" fmla="*/ 70772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21" fmla="*/ 12225 w 456302"/>
              <a:gd name="connsiteY21" fmla="*/ 88638 h 461246"/>
              <a:gd name="connsiteX22" fmla="*/ 136400 w 456302"/>
              <a:gd name="connsiteY22" fmla="*/ 141869 h 461246"/>
              <a:gd name="connsiteX0" fmla="*/ 44960 w 456302"/>
              <a:gd name="connsiteY0" fmla="*/ 50429 h 461246"/>
              <a:gd name="connsiteX1" fmla="*/ 141956 w 456302"/>
              <a:gd name="connsiteY1" fmla="*/ 4944 h 461246"/>
              <a:gd name="connsiteX2" fmla="*/ 215133 w 456302"/>
              <a:gd name="connsiteY2" fmla="*/ 0 h 461246"/>
              <a:gd name="connsiteX3" fmla="*/ 314346 w 456302"/>
              <a:gd name="connsiteY3" fmla="*/ 4944 h 461246"/>
              <a:gd name="connsiteX4" fmla="*/ 348262 w 456302"/>
              <a:gd name="connsiteY4" fmla="*/ 15714 h 461246"/>
              <a:gd name="connsiteX5" fmla="*/ 413546 w 456302"/>
              <a:gd name="connsiteY5" fmla="*/ 44868 h 461246"/>
              <a:gd name="connsiteX6" fmla="*/ 432330 w 456302"/>
              <a:gd name="connsiteY6" fmla="*/ 70772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21" fmla="*/ 12225 w 456302"/>
              <a:gd name="connsiteY21" fmla="*/ 88638 h 461246"/>
              <a:gd name="connsiteX0" fmla="*/ 67047 w 456302"/>
              <a:gd name="connsiteY0" fmla="*/ 94976 h 461246"/>
              <a:gd name="connsiteX1" fmla="*/ 141956 w 456302"/>
              <a:gd name="connsiteY1" fmla="*/ 4944 h 461246"/>
              <a:gd name="connsiteX2" fmla="*/ 215133 w 456302"/>
              <a:gd name="connsiteY2" fmla="*/ 0 h 461246"/>
              <a:gd name="connsiteX3" fmla="*/ 314346 w 456302"/>
              <a:gd name="connsiteY3" fmla="*/ 4944 h 461246"/>
              <a:gd name="connsiteX4" fmla="*/ 348262 w 456302"/>
              <a:gd name="connsiteY4" fmla="*/ 15714 h 461246"/>
              <a:gd name="connsiteX5" fmla="*/ 413546 w 456302"/>
              <a:gd name="connsiteY5" fmla="*/ 44868 h 461246"/>
              <a:gd name="connsiteX6" fmla="*/ 432330 w 456302"/>
              <a:gd name="connsiteY6" fmla="*/ 70772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21" fmla="*/ 12225 w 456302"/>
              <a:gd name="connsiteY21" fmla="*/ 88638 h 461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56302" h="461246">
                <a:moveTo>
                  <a:pt x="67047" y="94976"/>
                </a:moveTo>
                <a:cubicBezTo>
                  <a:pt x="88669" y="81027"/>
                  <a:pt x="113594" y="13349"/>
                  <a:pt x="141956" y="4944"/>
                </a:cubicBezTo>
                <a:lnTo>
                  <a:pt x="215133" y="0"/>
                </a:lnTo>
                <a:lnTo>
                  <a:pt x="314346" y="4944"/>
                </a:lnTo>
                <a:cubicBezTo>
                  <a:pt x="336534" y="7563"/>
                  <a:pt x="331729" y="9060"/>
                  <a:pt x="348262" y="15714"/>
                </a:cubicBezTo>
                <a:cubicBezTo>
                  <a:pt x="364795" y="22368"/>
                  <a:pt x="399535" y="35692"/>
                  <a:pt x="413546" y="44868"/>
                </a:cubicBezTo>
                <a:cubicBezTo>
                  <a:pt x="427557" y="54044"/>
                  <a:pt x="425204" y="53767"/>
                  <a:pt x="432330" y="70772"/>
                </a:cubicBezTo>
                <a:cubicBezTo>
                  <a:pt x="439456" y="87777"/>
                  <a:pt x="453398" y="119191"/>
                  <a:pt x="456302" y="146900"/>
                </a:cubicBezTo>
                <a:lnTo>
                  <a:pt x="449757" y="237026"/>
                </a:lnTo>
                <a:lnTo>
                  <a:pt x="456302" y="319290"/>
                </a:lnTo>
                <a:cubicBezTo>
                  <a:pt x="455354" y="341908"/>
                  <a:pt x="452584" y="354875"/>
                  <a:pt x="444066" y="372737"/>
                </a:cubicBezTo>
                <a:cubicBezTo>
                  <a:pt x="435548" y="390599"/>
                  <a:pt x="426812" y="411713"/>
                  <a:pt x="405192" y="426464"/>
                </a:cubicBezTo>
                <a:cubicBezTo>
                  <a:pt x="383572" y="441216"/>
                  <a:pt x="346734" y="455598"/>
                  <a:pt x="314346" y="461246"/>
                </a:cubicBezTo>
                <a:lnTo>
                  <a:pt x="210866" y="460355"/>
                </a:lnTo>
                <a:lnTo>
                  <a:pt x="141956" y="461246"/>
                </a:lnTo>
                <a:cubicBezTo>
                  <a:pt x="97599" y="454569"/>
                  <a:pt x="71861" y="444843"/>
                  <a:pt x="48202" y="421184"/>
                </a:cubicBezTo>
                <a:cubicBezTo>
                  <a:pt x="28089" y="406026"/>
                  <a:pt x="29309" y="387279"/>
                  <a:pt x="21275" y="370297"/>
                </a:cubicBezTo>
                <a:cubicBezTo>
                  <a:pt x="13241" y="353315"/>
                  <a:pt x="3360" y="336251"/>
                  <a:pt x="0" y="319290"/>
                </a:cubicBezTo>
                <a:cubicBezTo>
                  <a:pt x="371" y="302371"/>
                  <a:pt x="743" y="285451"/>
                  <a:pt x="1114" y="268532"/>
                </a:cubicBezTo>
                <a:lnTo>
                  <a:pt x="5335" y="226556"/>
                </a:lnTo>
                <a:lnTo>
                  <a:pt x="0" y="146900"/>
                </a:lnTo>
                <a:cubicBezTo>
                  <a:pt x="1148" y="123914"/>
                  <a:pt x="4732" y="104716"/>
                  <a:pt x="12225" y="88638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600" b="1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62A76A89-10F2-4491-9246-3093ECE726FA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03552" y="3464814"/>
            <a:ext cx="2590810" cy="138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4997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:a16="http://schemas.microsoft.com/office/drawing/2014/main" id="{84934230-0AC4-4D26-AD20-BFBCBF5FBE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8261" y="2352539"/>
            <a:ext cx="1932599" cy="1255885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52E18531-A945-487B-B437-B6195E7E60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1187" y="2512785"/>
            <a:ext cx="2228601" cy="1153695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ACFCBE7A-E813-45D5-8EC3-169BBF0B5F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1547" y="1814284"/>
            <a:ext cx="2525723" cy="1852196"/>
          </a:xfrm>
          <a:prstGeom prst="rect">
            <a:avLst/>
          </a:prstGeom>
        </p:spPr>
      </p:pic>
      <p:sp>
        <p:nvSpPr>
          <p:cNvPr id="38" name="文本框 19">
            <a:extLst>
              <a:ext uri="{FF2B5EF4-FFF2-40B4-BE49-F238E27FC236}">
                <a16:creationId xmlns:a16="http://schemas.microsoft.com/office/drawing/2014/main" id="{38A1083F-14FB-4FBF-B90D-643A9BFB7AFD}"/>
              </a:ext>
            </a:extLst>
          </p:cNvPr>
          <p:cNvSpPr txBox="1"/>
          <p:nvPr/>
        </p:nvSpPr>
        <p:spPr>
          <a:xfrm>
            <a:off x="1719148" y="4236765"/>
            <a:ext cx="2121712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39" name="文本框 19">
            <a:extLst>
              <a:ext uri="{FF2B5EF4-FFF2-40B4-BE49-F238E27FC236}">
                <a16:creationId xmlns:a16="http://schemas.microsoft.com/office/drawing/2014/main" id="{E0FEF7F5-18F5-4012-9225-5B4A4C8DFC5C}"/>
              </a:ext>
            </a:extLst>
          </p:cNvPr>
          <p:cNvSpPr txBox="1"/>
          <p:nvPr/>
        </p:nvSpPr>
        <p:spPr>
          <a:xfrm>
            <a:off x="1849773" y="3857999"/>
            <a:ext cx="1807216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40" name="文本框 19">
            <a:extLst>
              <a:ext uri="{FF2B5EF4-FFF2-40B4-BE49-F238E27FC236}">
                <a16:creationId xmlns:a16="http://schemas.microsoft.com/office/drawing/2014/main" id="{56165F73-099F-472E-B01B-41D7746459A6}"/>
              </a:ext>
            </a:extLst>
          </p:cNvPr>
          <p:cNvSpPr txBox="1"/>
          <p:nvPr/>
        </p:nvSpPr>
        <p:spPr>
          <a:xfrm>
            <a:off x="5073552" y="4231530"/>
            <a:ext cx="2121712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41" name="文本框 19">
            <a:extLst>
              <a:ext uri="{FF2B5EF4-FFF2-40B4-BE49-F238E27FC236}">
                <a16:creationId xmlns:a16="http://schemas.microsoft.com/office/drawing/2014/main" id="{1741FFAC-1B73-4771-BAEF-5A747E5F1DC3}"/>
              </a:ext>
            </a:extLst>
          </p:cNvPr>
          <p:cNvSpPr txBox="1"/>
          <p:nvPr/>
        </p:nvSpPr>
        <p:spPr>
          <a:xfrm>
            <a:off x="5204177" y="3852764"/>
            <a:ext cx="1807216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42" name="文本框 19">
            <a:extLst>
              <a:ext uri="{FF2B5EF4-FFF2-40B4-BE49-F238E27FC236}">
                <a16:creationId xmlns:a16="http://schemas.microsoft.com/office/drawing/2014/main" id="{82DF6CB5-F762-410C-AE32-A65D7D56C70C}"/>
              </a:ext>
            </a:extLst>
          </p:cNvPr>
          <p:cNvSpPr txBox="1"/>
          <p:nvPr/>
        </p:nvSpPr>
        <p:spPr>
          <a:xfrm>
            <a:off x="8358076" y="4231530"/>
            <a:ext cx="2121712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43" name="文本框 19">
            <a:extLst>
              <a:ext uri="{FF2B5EF4-FFF2-40B4-BE49-F238E27FC236}">
                <a16:creationId xmlns:a16="http://schemas.microsoft.com/office/drawing/2014/main" id="{9E5FE1E1-B840-4BDD-8546-16AA2EBE4415}"/>
              </a:ext>
            </a:extLst>
          </p:cNvPr>
          <p:cNvSpPr txBox="1"/>
          <p:nvPr/>
        </p:nvSpPr>
        <p:spPr>
          <a:xfrm>
            <a:off x="8488701" y="3852764"/>
            <a:ext cx="1807216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45" name="文本框 19">
            <a:extLst>
              <a:ext uri="{FF2B5EF4-FFF2-40B4-BE49-F238E27FC236}">
                <a16:creationId xmlns:a16="http://schemas.microsoft.com/office/drawing/2014/main" id="{D5F1597C-454E-4AF4-B831-35B023A70D03}"/>
              </a:ext>
            </a:extLst>
          </p:cNvPr>
          <p:cNvSpPr txBox="1"/>
          <p:nvPr/>
        </p:nvSpPr>
        <p:spPr>
          <a:xfrm>
            <a:off x="1086683" y="324338"/>
            <a:ext cx="3030424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2000" b="1">
                <a:latin typeface="张海山锐线体简" panose="02000000000000000000" pitchFamily="2" charset="-122"/>
                <a:ea typeface="张海山锐线体简" panose="02000000000000000000" pitchFamily="2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点击输入本页标题</a:t>
            </a:r>
          </a:p>
        </p:txBody>
      </p:sp>
      <p:sp>
        <p:nvSpPr>
          <p:cNvPr id="60" name="Freeform 12">
            <a:extLst>
              <a:ext uri="{FF2B5EF4-FFF2-40B4-BE49-F238E27FC236}">
                <a16:creationId xmlns:a16="http://schemas.microsoft.com/office/drawing/2014/main" id="{D21B1066-0309-48E7-AC55-0F3014D63236}"/>
              </a:ext>
            </a:extLst>
          </p:cNvPr>
          <p:cNvSpPr/>
          <p:nvPr/>
        </p:nvSpPr>
        <p:spPr bwMode="auto">
          <a:xfrm rot="8386880" flipV="1">
            <a:off x="2036183" y="3086611"/>
            <a:ext cx="1467314" cy="1114615"/>
          </a:xfrm>
          <a:custGeom>
            <a:avLst/>
            <a:gdLst>
              <a:gd name="T0" fmla="*/ 188 w 200"/>
              <a:gd name="T1" fmla="*/ 1 h 336"/>
              <a:gd name="T2" fmla="*/ 38 w 200"/>
              <a:gd name="T3" fmla="*/ 272 h 336"/>
              <a:gd name="T4" fmla="*/ 0 w 200"/>
              <a:gd name="T5" fmla="*/ 336 h 336"/>
              <a:gd name="T6" fmla="*/ 15 w 200"/>
              <a:gd name="T7" fmla="*/ 336 h 336"/>
              <a:gd name="T8" fmla="*/ 200 w 200"/>
              <a:gd name="T9" fmla="*/ 0 h 336"/>
              <a:gd name="T10" fmla="*/ 188 w 200"/>
              <a:gd name="T11" fmla="*/ 1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" h="336">
                <a:moveTo>
                  <a:pt x="188" y="1"/>
                </a:moveTo>
                <a:cubicBezTo>
                  <a:pt x="138" y="91"/>
                  <a:pt x="82" y="176"/>
                  <a:pt x="38" y="272"/>
                </a:cubicBezTo>
                <a:cubicBezTo>
                  <a:pt x="22" y="290"/>
                  <a:pt x="11" y="313"/>
                  <a:pt x="0" y="336"/>
                </a:cubicBezTo>
                <a:cubicBezTo>
                  <a:pt x="15" y="336"/>
                  <a:pt x="15" y="336"/>
                  <a:pt x="15" y="336"/>
                </a:cubicBezTo>
                <a:cubicBezTo>
                  <a:pt x="74" y="220"/>
                  <a:pt x="139" y="108"/>
                  <a:pt x="200" y="0"/>
                </a:cubicBezTo>
                <a:cubicBezTo>
                  <a:pt x="192" y="0"/>
                  <a:pt x="196" y="4"/>
                  <a:pt x="188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Freeform 12">
            <a:extLst>
              <a:ext uri="{FF2B5EF4-FFF2-40B4-BE49-F238E27FC236}">
                <a16:creationId xmlns:a16="http://schemas.microsoft.com/office/drawing/2014/main" id="{2DF36FA7-DF0B-47A4-9487-0C2C1383E150}"/>
              </a:ext>
            </a:extLst>
          </p:cNvPr>
          <p:cNvSpPr/>
          <p:nvPr/>
        </p:nvSpPr>
        <p:spPr bwMode="auto">
          <a:xfrm rot="8386880" flipV="1">
            <a:off x="5290336" y="3086611"/>
            <a:ext cx="1467314" cy="1114615"/>
          </a:xfrm>
          <a:custGeom>
            <a:avLst/>
            <a:gdLst>
              <a:gd name="T0" fmla="*/ 188 w 200"/>
              <a:gd name="T1" fmla="*/ 1 h 336"/>
              <a:gd name="T2" fmla="*/ 38 w 200"/>
              <a:gd name="T3" fmla="*/ 272 h 336"/>
              <a:gd name="T4" fmla="*/ 0 w 200"/>
              <a:gd name="T5" fmla="*/ 336 h 336"/>
              <a:gd name="T6" fmla="*/ 15 w 200"/>
              <a:gd name="T7" fmla="*/ 336 h 336"/>
              <a:gd name="T8" fmla="*/ 200 w 200"/>
              <a:gd name="T9" fmla="*/ 0 h 336"/>
              <a:gd name="T10" fmla="*/ 188 w 200"/>
              <a:gd name="T11" fmla="*/ 1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" h="336">
                <a:moveTo>
                  <a:pt x="188" y="1"/>
                </a:moveTo>
                <a:cubicBezTo>
                  <a:pt x="138" y="91"/>
                  <a:pt x="82" y="176"/>
                  <a:pt x="38" y="272"/>
                </a:cubicBezTo>
                <a:cubicBezTo>
                  <a:pt x="22" y="290"/>
                  <a:pt x="11" y="313"/>
                  <a:pt x="0" y="336"/>
                </a:cubicBezTo>
                <a:cubicBezTo>
                  <a:pt x="15" y="336"/>
                  <a:pt x="15" y="336"/>
                  <a:pt x="15" y="336"/>
                </a:cubicBezTo>
                <a:cubicBezTo>
                  <a:pt x="74" y="220"/>
                  <a:pt x="139" y="108"/>
                  <a:pt x="200" y="0"/>
                </a:cubicBezTo>
                <a:cubicBezTo>
                  <a:pt x="192" y="0"/>
                  <a:pt x="196" y="4"/>
                  <a:pt x="188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Freeform 12">
            <a:extLst>
              <a:ext uri="{FF2B5EF4-FFF2-40B4-BE49-F238E27FC236}">
                <a16:creationId xmlns:a16="http://schemas.microsoft.com/office/drawing/2014/main" id="{1CD53AFF-E09E-40BE-BC8C-67DA481A37AD}"/>
              </a:ext>
            </a:extLst>
          </p:cNvPr>
          <p:cNvSpPr/>
          <p:nvPr/>
        </p:nvSpPr>
        <p:spPr bwMode="auto">
          <a:xfrm rot="8386880" flipV="1">
            <a:off x="8607779" y="3086611"/>
            <a:ext cx="1467314" cy="1114615"/>
          </a:xfrm>
          <a:custGeom>
            <a:avLst/>
            <a:gdLst>
              <a:gd name="T0" fmla="*/ 188 w 200"/>
              <a:gd name="T1" fmla="*/ 1 h 336"/>
              <a:gd name="T2" fmla="*/ 38 w 200"/>
              <a:gd name="T3" fmla="*/ 272 h 336"/>
              <a:gd name="T4" fmla="*/ 0 w 200"/>
              <a:gd name="T5" fmla="*/ 336 h 336"/>
              <a:gd name="T6" fmla="*/ 15 w 200"/>
              <a:gd name="T7" fmla="*/ 336 h 336"/>
              <a:gd name="T8" fmla="*/ 200 w 200"/>
              <a:gd name="T9" fmla="*/ 0 h 336"/>
              <a:gd name="T10" fmla="*/ 188 w 200"/>
              <a:gd name="T11" fmla="*/ 1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" h="336">
                <a:moveTo>
                  <a:pt x="188" y="1"/>
                </a:moveTo>
                <a:cubicBezTo>
                  <a:pt x="138" y="91"/>
                  <a:pt x="82" y="176"/>
                  <a:pt x="38" y="272"/>
                </a:cubicBezTo>
                <a:cubicBezTo>
                  <a:pt x="22" y="290"/>
                  <a:pt x="11" y="313"/>
                  <a:pt x="0" y="336"/>
                </a:cubicBezTo>
                <a:cubicBezTo>
                  <a:pt x="15" y="336"/>
                  <a:pt x="15" y="336"/>
                  <a:pt x="15" y="336"/>
                </a:cubicBezTo>
                <a:cubicBezTo>
                  <a:pt x="74" y="220"/>
                  <a:pt x="139" y="108"/>
                  <a:pt x="200" y="0"/>
                </a:cubicBezTo>
                <a:cubicBezTo>
                  <a:pt x="192" y="0"/>
                  <a:pt x="196" y="4"/>
                  <a:pt x="188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1DE79E27-A5FB-4DBB-AC37-D7D3091F1A44}"/>
              </a:ext>
            </a:extLst>
          </p:cNvPr>
          <p:cNvGrpSpPr/>
          <p:nvPr/>
        </p:nvGrpSpPr>
        <p:grpSpPr>
          <a:xfrm>
            <a:off x="682903" y="290237"/>
            <a:ext cx="288647" cy="434211"/>
            <a:chOff x="682903" y="290237"/>
            <a:chExt cx="288647" cy="434211"/>
          </a:xfrm>
        </p:grpSpPr>
        <p:sp>
          <p:nvSpPr>
            <p:cNvPr id="30" name="Freeform 384">
              <a:extLst>
                <a:ext uri="{FF2B5EF4-FFF2-40B4-BE49-F238E27FC236}">
                  <a16:creationId xmlns:a16="http://schemas.microsoft.com/office/drawing/2014/main" id="{1545C186-0BF5-4B78-A5C7-E8529908FA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2903" y="290237"/>
              <a:ext cx="288647" cy="434211"/>
            </a:xfrm>
            <a:custGeom>
              <a:avLst/>
              <a:gdLst>
                <a:gd name="T0" fmla="*/ 269 w 288"/>
                <a:gd name="T1" fmla="*/ 376 h 435"/>
                <a:gd name="T2" fmla="*/ 270 w 288"/>
                <a:gd name="T3" fmla="*/ 345 h 435"/>
                <a:gd name="T4" fmla="*/ 244 w 288"/>
                <a:gd name="T5" fmla="*/ 271 h 435"/>
                <a:gd name="T6" fmla="*/ 166 w 288"/>
                <a:gd name="T7" fmla="*/ 79 h 435"/>
                <a:gd name="T8" fmla="*/ 92 w 288"/>
                <a:gd name="T9" fmla="*/ 2 h 435"/>
                <a:gd name="T10" fmla="*/ 51 w 288"/>
                <a:gd name="T11" fmla="*/ 16 h 435"/>
                <a:gd name="T12" fmla="*/ 24 w 288"/>
                <a:gd name="T13" fmla="*/ 114 h 435"/>
                <a:gd name="T14" fmla="*/ 50 w 288"/>
                <a:gd name="T15" fmla="*/ 235 h 435"/>
                <a:gd name="T16" fmla="*/ 61 w 288"/>
                <a:gd name="T17" fmla="*/ 258 h 435"/>
                <a:gd name="T18" fmla="*/ 61 w 288"/>
                <a:gd name="T19" fmla="*/ 273 h 435"/>
                <a:gd name="T20" fmla="*/ 97 w 288"/>
                <a:gd name="T21" fmla="*/ 252 h 435"/>
                <a:gd name="T22" fmla="*/ 75 w 288"/>
                <a:gd name="T23" fmla="*/ 250 h 435"/>
                <a:gd name="T24" fmla="*/ 31 w 288"/>
                <a:gd name="T25" fmla="*/ 187 h 435"/>
                <a:gd name="T26" fmla="*/ 26 w 288"/>
                <a:gd name="T27" fmla="*/ 122 h 435"/>
                <a:gd name="T28" fmla="*/ 54 w 288"/>
                <a:gd name="T29" fmla="*/ 195 h 435"/>
                <a:gd name="T30" fmla="*/ 91 w 288"/>
                <a:gd name="T31" fmla="*/ 231 h 435"/>
                <a:gd name="T32" fmla="*/ 133 w 288"/>
                <a:gd name="T33" fmla="*/ 318 h 435"/>
                <a:gd name="T34" fmla="*/ 178 w 288"/>
                <a:gd name="T35" fmla="*/ 347 h 435"/>
                <a:gd name="T36" fmla="*/ 207 w 288"/>
                <a:gd name="T37" fmla="*/ 392 h 435"/>
                <a:gd name="T38" fmla="*/ 263 w 288"/>
                <a:gd name="T39" fmla="*/ 408 h 435"/>
                <a:gd name="T40" fmla="*/ 168 w 288"/>
                <a:gd name="T41" fmla="*/ 422 h 435"/>
                <a:gd name="T42" fmla="*/ 98 w 288"/>
                <a:gd name="T43" fmla="*/ 424 h 435"/>
                <a:gd name="T44" fmla="*/ 47 w 288"/>
                <a:gd name="T45" fmla="*/ 427 h 435"/>
                <a:gd name="T46" fmla="*/ 79 w 288"/>
                <a:gd name="T47" fmla="*/ 434 h 435"/>
                <a:gd name="T48" fmla="*/ 133 w 288"/>
                <a:gd name="T49" fmla="*/ 425 h 435"/>
                <a:gd name="T50" fmla="*/ 219 w 288"/>
                <a:gd name="T51" fmla="*/ 428 h 435"/>
                <a:gd name="T52" fmla="*/ 271 w 288"/>
                <a:gd name="T53" fmla="*/ 417 h 435"/>
                <a:gd name="T54" fmla="*/ 287 w 288"/>
                <a:gd name="T55" fmla="*/ 418 h 435"/>
                <a:gd name="T56" fmla="*/ 91 w 288"/>
                <a:gd name="T57" fmla="*/ 268 h 435"/>
                <a:gd name="T58" fmla="*/ 80 w 288"/>
                <a:gd name="T59" fmla="*/ 273 h 435"/>
                <a:gd name="T60" fmla="*/ 78 w 288"/>
                <a:gd name="T61" fmla="*/ 261 h 435"/>
                <a:gd name="T62" fmla="*/ 84 w 288"/>
                <a:gd name="T63" fmla="*/ 218 h 435"/>
                <a:gd name="T64" fmla="*/ 44 w 288"/>
                <a:gd name="T65" fmla="*/ 138 h 435"/>
                <a:gd name="T66" fmla="*/ 36 w 288"/>
                <a:gd name="T67" fmla="*/ 113 h 435"/>
                <a:gd name="T68" fmla="*/ 84 w 288"/>
                <a:gd name="T69" fmla="*/ 16 h 435"/>
                <a:gd name="T70" fmla="*/ 90 w 288"/>
                <a:gd name="T71" fmla="*/ 15 h 435"/>
                <a:gd name="T72" fmla="*/ 159 w 288"/>
                <a:gd name="T73" fmla="*/ 95 h 435"/>
                <a:gd name="T74" fmla="*/ 178 w 288"/>
                <a:gd name="T75" fmla="*/ 165 h 435"/>
                <a:gd name="T76" fmla="*/ 131 w 288"/>
                <a:gd name="T77" fmla="*/ 197 h 435"/>
                <a:gd name="T78" fmla="*/ 84 w 288"/>
                <a:gd name="T79" fmla="*/ 218 h 435"/>
                <a:gd name="T80" fmla="*/ 144 w 288"/>
                <a:gd name="T81" fmla="*/ 309 h 435"/>
                <a:gd name="T82" fmla="*/ 102 w 288"/>
                <a:gd name="T83" fmla="*/ 232 h 435"/>
                <a:gd name="T84" fmla="*/ 109 w 288"/>
                <a:gd name="T85" fmla="*/ 223 h 435"/>
                <a:gd name="T86" fmla="*/ 184 w 288"/>
                <a:gd name="T87" fmla="*/ 183 h 435"/>
                <a:gd name="T88" fmla="*/ 231 w 288"/>
                <a:gd name="T89" fmla="*/ 280 h 435"/>
                <a:gd name="T90" fmla="*/ 185 w 288"/>
                <a:gd name="T91" fmla="*/ 328 h 435"/>
                <a:gd name="T92" fmla="*/ 258 w 288"/>
                <a:gd name="T93" fmla="*/ 366 h 435"/>
                <a:gd name="T94" fmla="*/ 229 w 288"/>
                <a:gd name="T95" fmla="*/ 373 h 435"/>
                <a:gd name="T96" fmla="*/ 198 w 288"/>
                <a:gd name="T97" fmla="*/ 358 h 435"/>
                <a:gd name="T98" fmla="*/ 198 w 288"/>
                <a:gd name="T99" fmla="*/ 336 h 435"/>
                <a:gd name="T100" fmla="*/ 219 w 288"/>
                <a:gd name="T101" fmla="*/ 339 h 435"/>
                <a:gd name="T102" fmla="*/ 225 w 288"/>
                <a:gd name="T103" fmla="*/ 350 h 435"/>
                <a:gd name="T104" fmla="*/ 232 w 288"/>
                <a:gd name="T105" fmla="*/ 365 h 435"/>
                <a:gd name="T106" fmla="*/ 236 w 288"/>
                <a:gd name="T107" fmla="*/ 345 h 435"/>
                <a:gd name="T108" fmla="*/ 226 w 288"/>
                <a:gd name="T109" fmla="*/ 334 h 435"/>
                <a:gd name="T110" fmla="*/ 232 w 288"/>
                <a:gd name="T111" fmla="*/ 313 h 435"/>
                <a:gd name="T112" fmla="*/ 261 w 288"/>
                <a:gd name="T113" fmla="*/ 35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8" h="435">
                  <a:moveTo>
                    <a:pt x="273" y="394"/>
                  </a:moveTo>
                  <a:cubicBezTo>
                    <a:pt x="270" y="389"/>
                    <a:pt x="268" y="382"/>
                    <a:pt x="269" y="376"/>
                  </a:cubicBezTo>
                  <a:cubicBezTo>
                    <a:pt x="269" y="369"/>
                    <a:pt x="273" y="369"/>
                    <a:pt x="275" y="363"/>
                  </a:cubicBezTo>
                  <a:cubicBezTo>
                    <a:pt x="278" y="355"/>
                    <a:pt x="274" y="351"/>
                    <a:pt x="270" y="345"/>
                  </a:cubicBezTo>
                  <a:cubicBezTo>
                    <a:pt x="259" y="333"/>
                    <a:pt x="249" y="319"/>
                    <a:pt x="241" y="305"/>
                  </a:cubicBezTo>
                  <a:cubicBezTo>
                    <a:pt x="250" y="296"/>
                    <a:pt x="247" y="282"/>
                    <a:pt x="244" y="271"/>
                  </a:cubicBezTo>
                  <a:cubicBezTo>
                    <a:pt x="233" y="234"/>
                    <a:pt x="212" y="203"/>
                    <a:pt x="193" y="170"/>
                  </a:cubicBezTo>
                  <a:cubicBezTo>
                    <a:pt x="203" y="143"/>
                    <a:pt x="179" y="100"/>
                    <a:pt x="166" y="79"/>
                  </a:cubicBezTo>
                  <a:cubicBezTo>
                    <a:pt x="153" y="56"/>
                    <a:pt x="141" y="31"/>
                    <a:pt x="120" y="15"/>
                  </a:cubicBezTo>
                  <a:cubicBezTo>
                    <a:pt x="112" y="9"/>
                    <a:pt x="102" y="3"/>
                    <a:pt x="92" y="2"/>
                  </a:cubicBezTo>
                  <a:cubicBezTo>
                    <a:pt x="78" y="0"/>
                    <a:pt x="66" y="9"/>
                    <a:pt x="53" y="13"/>
                  </a:cubicBezTo>
                  <a:cubicBezTo>
                    <a:pt x="52" y="14"/>
                    <a:pt x="51" y="15"/>
                    <a:pt x="51" y="16"/>
                  </a:cubicBezTo>
                  <a:cubicBezTo>
                    <a:pt x="28" y="27"/>
                    <a:pt x="13" y="53"/>
                    <a:pt x="17" y="82"/>
                  </a:cubicBezTo>
                  <a:cubicBezTo>
                    <a:pt x="18" y="93"/>
                    <a:pt x="20" y="103"/>
                    <a:pt x="24" y="114"/>
                  </a:cubicBezTo>
                  <a:cubicBezTo>
                    <a:pt x="0" y="124"/>
                    <a:pt x="6" y="154"/>
                    <a:pt x="15" y="175"/>
                  </a:cubicBezTo>
                  <a:cubicBezTo>
                    <a:pt x="25" y="197"/>
                    <a:pt x="37" y="215"/>
                    <a:pt x="50" y="235"/>
                  </a:cubicBezTo>
                  <a:cubicBezTo>
                    <a:pt x="53" y="239"/>
                    <a:pt x="58" y="245"/>
                    <a:pt x="60" y="250"/>
                  </a:cubicBezTo>
                  <a:cubicBezTo>
                    <a:pt x="61" y="253"/>
                    <a:pt x="61" y="255"/>
                    <a:pt x="61" y="258"/>
                  </a:cubicBezTo>
                  <a:cubicBezTo>
                    <a:pt x="61" y="258"/>
                    <a:pt x="61" y="259"/>
                    <a:pt x="61" y="259"/>
                  </a:cubicBezTo>
                  <a:cubicBezTo>
                    <a:pt x="61" y="263"/>
                    <a:pt x="60" y="268"/>
                    <a:pt x="61" y="273"/>
                  </a:cubicBezTo>
                  <a:cubicBezTo>
                    <a:pt x="64" y="295"/>
                    <a:pt x="94" y="303"/>
                    <a:pt x="101" y="279"/>
                  </a:cubicBezTo>
                  <a:cubicBezTo>
                    <a:pt x="103" y="271"/>
                    <a:pt x="104" y="258"/>
                    <a:pt x="97" y="252"/>
                  </a:cubicBezTo>
                  <a:cubicBezTo>
                    <a:pt x="90" y="245"/>
                    <a:pt x="82" y="247"/>
                    <a:pt x="75" y="250"/>
                  </a:cubicBezTo>
                  <a:cubicBezTo>
                    <a:pt x="75" y="250"/>
                    <a:pt x="75" y="250"/>
                    <a:pt x="75" y="250"/>
                  </a:cubicBezTo>
                  <a:cubicBezTo>
                    <a:pt x="73" y="245"/>
                    <a:pt x="68" y="241"/>
                    <a:pt x="65" y="237"/>
                  </a:cubicBezTo>
                  <a:cubicBezTo>
                    <a:pt x="52" y="222"/>
                    <a:pt x="40" y="206"/>
                    <a:pt x="31" y="187"/>
                  </a:cubicBezTo>
                  <a:cubicBezTo>
                    <a:pt x="26" y="177"/>
                    <a:pt x="17" y="163"/>
                    <a:pt x="16" y="152"/>
                  </a:cubicBezTo>
                  <a:cubicBezTo>
                    <a:pt x="14" y="141"/>
                    <a:pt x="17" y="129"/>
                    <a:pt x="26" y="122"/>
                  </a:cubicBezTo>
                  <a:cubicBezTo>
                    <a:pt x="30" y="135"/>
                    <a:pt x="35" y="148"/>
                    <a:pt x="39" y="161"/>
                  </a:cubicBezTo>
                  <a:cubicBezTo>
                    <a:pt x="42" y="174"/>
                    <a:pt x="47" y="184"/>
                    <a:pt x="54" y="195"/>
                  </a:cubicBezTo>
                  <a:cubicBezTo>
                    <a:pt x="60" y="205"/>
                    <a:pt x="64" y="218"/>
                    <a:pt x="71" y="226"/>
                  </a:cubicBezTo>
                  <a:cubicBezTo>
                    <a:pt x="77" y="233"/>
                    <a:pt x="84" y="233"/>
                    <a:pt x="91" y="231"/>
                  </a:cubicBezTo>
                  <a:cubicBezTo>
                    <a:pt x="98" y="243"/>
                    <a:pt x="101" y="260"/>
                    <a:pt x="108" y="272"/>
                  </a:cubicBezTo>
                  <a:cubicBezTo>
                    <a:pt x="117" y="287"/>
                    <a:pt x="125" y="303"/>
                    <a:pt x="133" y="318"/>
                  </a:cubicBezTo>
                  <a:cubicBezTo>
                    <a:pt x="139" y="329"/>
                    <a:pt x="146" y="348"/>
                    <a:pt x="160" y="350"/>
                  </a:cubicBezTo>
                  <a:cubicBezTo>
                    <a:pt x="165" y="350"/>
                    <a:pt x="171" y="349"/>
                    <a:pt x="178" y="347"/>
                  </a:cubicBezTo>
                  <a:cubicBezTo>
                    <a:pt x="183" y="354"/>
                    <a:pt x="187" y="362"/>
                    <a:pt x="191" y="370"/>
                  </a:cubicBezTo>
                  <a:cubicBezTo>
                    <a:pt x="195" y="377"/>
                    <a:pt x="199" y="390"/>
                    <a:pt x="207" y="392"/>
                  </a:cubicBezTo>
                  <a:cubicBezTo>
                    <a:pt x="221" y="396"/>
                    <a:pt x="230" y="381"/>
                    <a:pt x="245" y="389"/>
                  </a:cubicBezTo>
                  <a:cubicBezTo>
                    <a:pt x="253" y="393"/>
                    <a:pt x="258" y="401"/>
                    <a:pt x="263" y="408"/>
                  </a:cubicBezTo>
                  <a:cubicBezTo>
                    <a:pt x="255" y="407"/>
                    <a:pt x="247" y="408"/>
                    <a:pt x="239" y="410"/>
                  </a:cubicBezTo>
                  <a:cubicBezTo>
                    <a:pt x="215" y="416"/>
                    <a:pt x="193" y="426"/>
                    <a:pt x="168" y="422"/>
                  </a:cubicBezTo>
                  <a:cubicBezTo>
                    <a:pt x="148" y="420"/>
                    <a:pt x="135" y="414"/>
                    <a:pt x="115" y="420"/>
                  </a:cubicBezTo>
                  <a:cubicBezTo>
                    <a:pt x="110" y="421"/>
                    <a:pt x="104" y="423"/>
                    <a:pt x="98" y="424"/>
                  </a:cubicBezTo>
                  <a:cubicBezTo>
                    <a:pt x="88" y="427"/>
                    <a:pt x="84" y="425"/>
                    <a:pt x="74" y="424"/>
                  </a:cubicBezTo>
                  <a:cubicBezTo>
                    <a:pt x="65" y="424"/>
                    <a:pt x="56" y="427"/>
                    <a:pt x="47" y="427"/>
                  </a:cubicBezTo>
                  <a:cubicBezTo>
                    <a:pt x="42" y="428"/>
                    <a:pt x="42" y="434"/>
                    <a:pt x="47" y="434"/>
                  </a:cubicBezTo>
                  <a:cubicBezTo>
                    <a:pt x="58" y="435"/>
                    <a:pt x="68" y="433"/>
                    <a:pt x="79" y="434"/>
                  </a:cubicBezTo>
                  <a:cubicBezTo>
                    <a:pt x="87" y="435"/>
                    <a:pt x="93" y="435"/>
                    <a:pt x="101" y="433"/>
                  </a:cubicBezTo>
                  <a:cubicBezTo>
                    <a:pt x="111" y="430"/>
                    <a:pt x="122" y="425"/>
                    <a:pt x="133" y="425"/>
                  </a:cubicBezTo>
                  <a:cubicBezTo>
                    <a:pt x="144" y="425"/>
                    <a:pt x="156" y="430"/>
                    <a:pt x="167" y="432"/>
                  </a:cubicBezTo>
                  <a:cubicBezTo>
                    <a:pt x="184" y="435"/>
                    <a:pt x="202" y="432"/>
                    <a:pt x="219" y="428"/>
                  </a:cubicBezTo>
                  <a:cubicBezTo>
                    <a:pt x="228" y="425"/>
                    <a:pt x="236" y="421"/>
                    <a:pt x="244" y="419"/>
                  </a:cubicBezTo>
                  <a:cubicBezTo>
                    <a:pt x="253" y="417"/>
                    <a:pt x="262" y="417"/>
                    <a:pt x="271" y="417"/>
                  </a:cubicBezTo>
                  <a:cubicBezTo>
                    <a:pt x="273" y="419"/>
                    <a:pt x="275" y="421"/>
                    <a:pt x="276" y="422"/>
                  </a:cubicBezTo>
                  <a:cubicBezTo>
                    <a:pt x="280" y="425"/>
                    <a:pt x="288" y="424"/>
                    <a:pt x="287" y="418"/>
                  </a:cubicBezTo>
                  <a:cubicBezTo>
                    <a:pt x="286" y="407"/>
                    <a:pt x="279" y="402"/>
                    <a:pt x="273" y="394"/>
                  </a:cubicBezTo>
                  <a:moveTo>
                    <a:pt x="91" y="268"/>
                  </a:moveTo>
                  <a:cubicBezTo>
                    <a:pt x="90" y="270"/>
                    <a:pt x="90" y="272"/>
                    <a:pt x="90" y="274"/>
                  </a:cubicBezTo>
                  <a:cubicBezTo>
                    <a:pt x="89" y="282"/>
                    <a:pt x="86" y="282"/>
                    <a:pt x="80" y="273"/>
                  </a:cubicBezTo>
                  <a:cubicBezTo>
                    <a:pt x="72" y="266"/>
                    <a:pt x="74" y="266"/>
                    <a:pt x="75" y="261"/>
                  </a:cubicBezTo>
                  <a:cubicBezTo>
                    <a:pt x="76" y="261"/>
                    <a:pt x="77" y="261"/>
                    <a:pt x="78" y="261"/>
                  </a:cubicBezTo>
                  <a:cubicBezTo>
                    <a:pt x="86" y="260"/>
                    <a:pt x="89" y="258"/>
                    <a:pt x="91" y="268"/>
                  </a:cubicBezTo>
                  <a:moveTo>
                    <a:pt x="84" y="218"/>
                  </a:moveTo>
                  <a:cubicBezTo>
                    <a:pt x="82" y="218"/>
                    <a:pt x="79" y="211"/>
                    <a:pt x="78" y="210"/>
                  </a:cubicBezTo>
                  <a:cubicBezTo>
                    <a:pt x="64" y="187"/>
                    <a:pt x="52" y="164"/>
                    <a:pt x="44" y="138"/>
                  </a:cubicBezTo>
                  <a:cubicBezTo>
                    <a:pt x="42" y="130"/>
                    <a:pt x="39" y="121"/>
                    <a:pt x="36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0" y="96"/>
                    <a:pt x="24" y="79"/>
                    <a:pt x="28" y="61"/>
                  </a:cubicBezTo>
                  <a:cubicBezTo>
                    <a:pt x="33" y="32"/>
                    <a:pt x="56" y="20"/>
                    <a:pt x="84" y="16"/>
                  </a:cubicBezTo>
                  <a:cubicBezTo>
                    <a:pt x="85" y="16"/>
                    <a:pt x="86" y="16"/>
                    <a:pt x="86" y="15"/>
                  </a:cubicBezTo>
                  <a:cubicBezTo>
                    <a:pt x="88" y="15"/>
                    <a:pt x="89" y="15"/>
                    <a:pt x="90" y="15"/>
                  </a:cubicBezTo>
                  <a:cubicBezTo>
                    <a:pt x="102" y="18"/>
                    <a:pt x="113" y="27"/>
                    <a:pt x="120" y="35"/>
                  </a:cubicBezTo>
                  <a:cubicBezTo>
                    <a:pt x="137" y="52"/>
                    <a:pt x="147" y="74"/>
                    <a:pt x="159" y="95"/>
                  </a:cubicBezTo>
                  <a:cubicBezTo>
                    <a:pt x="169" y="112"/>
                    <a:pt x="180" y="138"/>
                    <a:pt x="180" y="158"/>
                  </a:cubicBezTo>
                  <a:cubicBezTo>
                    <a:pt x="180" y="161"/>
                    <a:pt x="179" y="163"/>
                    <a:pt x="178" y="165"/>
                  </a:cubicBezTo>
                  <a:cubicBezTo>
                    <a:pt x="178" y="166"/>
                    <a:pt x="177" y="167"/>
                    <a:pt x="177" y="168"/>
                  </a:cubicBezTo>
                  <a:cubicBezTo>
                    <a:pt x="168" y="181"/>
                    <a:pt x="143" y="191"/>
                    <a:pt x="131" y="197"/>
                  </a:cubicBezTo>
                  <a:cubicBezTo>
                    <a:pt x="120" y="202"/>
                    <a:pt x="109" y="207"/>
                    <a:pt x="99" y="212"/>
                  </a:cubicBezTo>
                  <a:cubicBezTo>
                    <a:pt x="97" y="212"/>
                    <a:pt x="85" y="218"/>
                    <a:pt x="84" y="218"/>
                  </a:cubicBezTo>
                  <a:moveTo>
                    <a:pt x="164" y="336"/>
                  </a:moveTo>
                  <a:cubicBezTo>
                    <a:pt x="155" y="335"/>
                    <a:pt x="147" y="316"/>
                    <a:pt x="144" y="309"/>
                  </a:cubicBezTo>
                  <a:cubicBezTo>
                    <a:pt x="139" y="298"/>
                    <a:pt x="131" y="287"/>
                    <a:pt x="125" y="275"/>
                  </a:cubicBezTo>
                  <a:cubicBezTo>
                    <a:pt x="117" y="261"/>
                    <a:pt x="110" y="246"/>
                    <a:pt x="102" y="232"/>
                  </a:cubicBezTo>
                  <a:cubicBezTo>
                    <a:pt x="101" y="231"/>
                    <a:pt x="100" y="229"/>
                    <a:pt x="99" y="228"/>
                  </a:cubicBezTo>
                  <a:cubicBezTo>
                    <a:pt x="102" y="226"/>
                    <a:pt x="106" y="224"/>
                    <a:pt x="109" y="223"/>
                  </a:cubicBezTo>
                  <a:cubicBezTo>
                    <a:pt x="133" y="212"/>
                    <a:pt x="158" y="201"/>
                    <a:pt x="180" y="186"/>
                  </a:cubicBezTo>
                  <a:cubicBezTo>
                    <a:pt x="181" y="185"/>
                    <a:pt x="182" y="184"/>
                    <a:pt x="184" y="183"/>
                  </a:cubicBezTo>
                  <a:cubicBezTo>
                    <a:pt x="199" y="208"/>
                    <a:pt x="216" y="232"/>
                    <a:pt x="225" y="260"/>
                  </a:cubicBezTo>
                  <a:cubicBezTo>
                    <a:pt x="227" y="266"/>
                    <a:pt x="231" y="273"/>
                    <a:pt x="231" y="280"/>
                  </a:cubicBezTo>
                  <a:cubicBezTo>
                    <a:pt x="233" y="291"/>
                    <a:pt x="230" y="295"/>
                    <a:pt x="223" y="300"/>
                  </a:cubicBezTo>
                  <a:cubicBezTo>
                    <a:pt x="211" y="309"/>
                    <a:pt x="198" y="321"/>
                    <a:pt x="185" y="328"/>
                  </a:cubicBezTo>
                  <a:cubicBezTo>
                    <a:pt x="181" y="330"/>
                    <a:pt x="168" y="336"/>
                    <a:pt x="164" y="336"/>
                  </a:cubicBezTo>
                  <a:moveTo>
                    <a:pt x="258" y="366"/>
                  </a:moveTo>
                  <a:cubicBezTo>
                    <a:pt x="256" y="371"/>
                    <a:pt x="256" y="376"/>
                    <a:pt x="256" y="382"/>
                  </a:cubicBezTo>
                  <a:cubicBezTo>
                    <a:pt x="249" y="376"/>
                    <a:pt x="241" y="371"/>
                    <a:pt x="229" y="373"/>
                  </a:cubicBezTo>
                  <a:cubicBezTo>
                    <a:pt x="226" y="374"/>
                    <a:pt x="213" y="380"/>
                    <a:pt x="211" y="379"/>
                  </a:cubicBezTo>
                  <a:cubicBezTo>
                    <a:pt x="207" y="378"/>
                    <a:pt x="200" y="362"/>
                    <a:pt x="198" y="358"/>
                  </a:cubicBezTo>
                  <a:cubicBezTo>
                    <a:pt x="195" y="352"/>
                    <a:pt x="191" y="347"/>
                    <a:pt x="187" y="343"/>
                  </a:cubicBezTo>
                  <a:cubicBezTo>
                    <a:pt x="191" y="340"/>
                    <a:pt x="195" y="338"/>
                    <a:pt x="198" y="336"/>
                  </a:cubicBezTo>
                  <a:cubicBezTo>
                    <a:pt x="202" y="333"/>
                    <a:pt x="207" y="330"/>
                    <a:pt x="211" y="327"/>
                  </a:cubicBezTo>
                  <a:cubicBezTo>
                    <a:pt x="215" y="330"/>
                    <a:pt x="216" y="335"/>
                    <a:pt x="219" y="339"/>
                  </a:cubicBezTo>
                  <a:cubicBezTo>
                    <a:pt x="221" y="342"/>
                    <a:pt x="224" y="346"/>
                    <a:pt x="226" y="350"/>
                  </a:cubicBezTo>
                  <a:cubicBezTo>
                    <a:pt x="226" y="350"/>
                    <a:pt x="225" y="350"/>
                    <a:pt x="225" y="350"/>
                  </a:cubicBezTo>
                  <a:cubicBezTo>
                    <a:pt x="224" y="354"/>
                    <a:pt x="224" y="357"/>
                    <a:pt x="225" y="360"/>
                  </a:cubicBezTo>
                  <a:cubicBezTo>
                    <a:pt x="225" y="363"/>
                    <a:pt x="229" y="365"/>
                    <a:pt x="232" y="365"/>
                  </a:cubicBezTo>
                  <a:cubicBezTo>
                    <a:pt x="242" y="366"/>
                    <a:pt x="252" y="351"/>
                    <a:pt x="241" y="344"/>
                  </a:cubicBezTo>
                  <a:cubicBezTo>
                    <a:pt x="239" y="343"/>
                    <a:pt x="237" y="344"/>
                    <a:pt x="236" y="345"/>
                  </a:cubicBezTo>
                  <a:cubicBezTo>
                    <a:pt x="235" y="345"/>
                    <a:pt x="235" y="346"/>
                    <a:pt x="235" y="346"/>
                  </a:cubicBezTo>
                  <a:cubicBezTo>
                    <a:pt x="233" y="342"/>
                    <a:pt x="229" y="338"/>
                    <a:pt x="226" y="334"/>
                  </a:cubicBezTo>
                  <a:cubicBezTo>
                    <a:pt x="223" y="330"/>
                    <a:pt x="221" y="326"/>
                    <a:pt x="217" y="323"/>
                  </a:cubicBezTo>
                  <a:cubicBezTo>
                    <a:pt x="222" y="320"/>
                    <a:pt x="227" y="316"/>
                    <a:pt x="232" y="313"/>
                  </a:cubicBezTo>
                  <a:cubicBezTo>
                    <a:pt x="236" y="321"/>
                    <a:pt x="242" y="329"/>
                    <a:pt x="247" y="336"/>
                  </a:cubicBezTo>
                  <a:cubicBezTo>
                    <a:pt x="250" y="341"/>
                    <a:pt x="260" y="349"/>
                    <a:pt x="261" y="354"/>
                  </a:cubicBezTo>
                  <a:cubicBezTo>
                    <a:pt x="264" y="363"/>
                    <a:pt x="259" y="360"/>
                    <a:pt x="258" y="366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385">
              <a:extLst>
                <a:ext uri="{FF2B5EF4-FFF2-40B4-BE49-F238E27FC236}">
                  <a16:creationId xmlns:a16="http://schemas.microsoft.com/office/drawing/2014/main" id="{DFC72F6F-9778-424C-BF03-8E392C923075}"/>
                </a:ext>
              </a:extLst>
            </p:cNvPr>
            <p:cNvSpPr/>
            <p:nvPr/>
          </p:nvSpPr>
          <p:spPr bwMode="auto">
            <a:xfrm>
              <a:off x="713171" y="297622"/>
              <a:ext cx="28053" cy="119630"/>
            </a:xfrm>
            <a:custGeom>
              <a:avLst/>
              <a:gdLst>
                <a:gd name="T0" fmla="*/ 28 w 28"/>
                <a:gd name="T1" fmla="*/ 2 h 120"/>
                <a:gd name="T2" fmla="*/ 25 w 28"/>
                <a:gd name="T3" fmla="*/ 2 h 120"/>
                <a:gd name="T4" fmla="*/ 19 w 28"/>
                <a:gd name="T5" fmla="*/ 27 h 120"/>
                <a:gd name="T6" fmla="*/ 10 w 28"/>
                <a:gd name="T7" fmla="*/ 59 h 120"/>
                <a:gd name="T8" fmla="*/ 1 w 28"/>
                <a:gd name="T9" fmla="*/ 119 h 120"/>
                <a:gd name="T10" fmla="*/ 2 w 28"/>
                <a:gd name="T11" fmla="*/ 119 h 120"/>
                <a:gd name="T12" fmla="*/ 14 w 28"/>
                <a:gd name="T13" fmla="*/ 53 h 120"/>
                <a:gd name="T14" fmla="*/ 22 w 28"/>
                <a:gd name="T15" fmla="*/ 22 h 120"/>
                <a:gd name="T16" fmla="*/ 28 w 28"/>
                <a:gd name="T17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20">
                  <a:moveTo>
                    <a:pt x="28" y="2"/>
                  </a:moveTo>
                  <a:cubicBezTo>
                    <a:pt x="27" y="0"/>
                    <a:pt x="25" y="0"/>
                    <a:pt x="25" y="2"/>
                  </a:cubicBezTo>
                  <a:cubicBezTo>
                    <a:pt x="26" y="10"/>
                    <a:pt x="21" y="19"/>
                    <a:pt x="19" y="27"/>
                  </a:cubicBezTo>
                  <a:cubicBezTo>
                    <a:pt x="16" y="38"/>
                    <a:pt x="13" y="48"/>
                    <a:pt x="10" y="59"/>
                  </a:cubicBezTo>
                  <a:cubicBezTo>
                    <a:pt x="5" y="78"/>
                    <a:pt x="0" y="99"/>
                    <a:pt x="1" y="119"/>
                  </a:cubicBezTo>
                  <a:cubicBezTo>
                    <a:pt x="1" y="120"/>
                    <a:pt x="2" y="120"/>
                    <a:pt x="2" y="119"/>
                  </a:cubicBezTo>
                  <a:cubicBezTo>
                    <a:pt x="4" y="97"/>
                    <a:pt x="8" y="74"/>
                    <a:pt x="14" y="53"/>
                  </a:cubicBezTo>
                  <a:cubicBezTo>
                    <a:pt x="17" y="43"/>
                    <a:pt x="19" y="33"/>
                    <a:pt x="22" y="22"/>
                  </a:cubicBezTo>
                  <a:cubicBezTo>
                    <a:pt x="24" y="15"/>
                    <a:pt x="28" y="9"/>
                    <a:pt x="2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386">
              <a:extLst>
                <a:ext uri="{FF2B5EF4-FFF2-40B4-BE49-F238E27FC236}">
                  <a16:creationId xmlns:a16="http://schemas.microsoft.com/office/drawing/2014/main" id="{48BABEDF-82D6-476A-8AB5-E575CBD31327}"/>
                </a:ext>
              </a:extLst>
            </p:cNvPr>
            <p:cNvSpPr/>
            <p:nvPr/>
          </p:nvSpPr>
          <p:spPr bwMode="auto">
            <a:xfrm>
              <a:off x="730150" y="324206"/>
              <a:ext cx="21409" cy="112984"/>
            </a:xfrm>
            <a:custGeom>
              <a:avLst/>
              <a:gdLst>
                <a:gd name="T0" fmla="*/ 18 w 21"/>
                <a:gd name="T1" fmla="*/ 2 h 113"/>
                <a:gd name="T2" fmla="*/ 3 w 21"/>
                <a:gd name="T3" fmla="*/ 79 h 113"/>
                <a:gd name="T4" fmla="*/ 2 w 21"/>
                <a:gd name="T5" fmla="*/ 96 h 113"/>
                <a:gd name="T6" fmla="*/ 0 w 21"/>
                <a:gd name="T7" fmla="*/ 105 h 113"/>
                <a:gd name="T8" fmla="*/ 5 w 21"/>
                <a:gd name="T9" fmla="*/ 113 h 113"/>
                <a:gd name="T10" fmla="*/ 5 w 21"/>
                <a:gd name="T11" fmla="*/ 112 h 113"/>
                <a:gd name="T12" fmla="*/ 6 w 21"/>
                <a:gd name="T13" fmla="*/ 95 h 113"/>
                <a:gd name="T14" fmla="*/ 7 w 21"/>
                <a:gd name="T15" fmla="*/ 66 h 113"/>
                <a:gd name="T16" fmla="*/ 21 w 21"/>
                <a:gd name="T17" fmla="*/ 2 h 113"/>
                <a:gd name="T18" fmla="*/ 18 w 21"/>
                <a:gd name="T19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3">
                  <a:moveTo>
                    <a:pt x="18" y="2"/>
                  </a:moveTo>
                  <a:cubicBezTo>
                    <a:pt x="11" y="26"/>
                    <a:pt x="4" y="54"/>
                    <a:pt x="3" y="79"/>
                  </a:cubicBezTo>
                  <a:cubicBezTo>
                    <a:pt x="3" y="85"/>
                    <a:pt x="4" y="90"/>
                    <a:pt x="2" y="96"/>
                  </a:cubicBezTo>
                  <a:cubicBezTo>
                    <a:pt x="2" y="99"/>
                    <a:pt x="1" y="102"/>
                    <a:pt x="0" y="105"/>
                  </a:cubicBezTo>
                  <a:cubicBezTo>
                    <a:pt x="0" y="109"/>
                    <a:pt x="0" y="112"/>
                    <a:pt x="5" y="113"/>
                  </a:cubicBezTo>
                  <a:cubicBezTo>
                    <a:pt x="5" y="113"/>
                    <a:pt x="5" y="112"/>
                    <a:pt x="5" y="112"/>
                  </a:cubicBezTo>
                  <a:cubicBezTo>
                    <a:pt x="0" y="109"/>
                    <a:pt x="5" y="99"/>
                    <a:pt x="6" y="95"/>
                  </a:cubicBezTo>
                  <a:cubicBezTo>
                    <a:pt x="8" y="85"/>
                    <a:pt x="6" y="76"/>
                    <a:pt x="7" y="66"/>
                  </a:cubicBezTo>
                  <a:cubicBezTo>
                    <a:pt x="11" y="45"/>
                    <a:pt x="15" y="23"/>
                    <a:pt x="21" y="2"/>
                  </a:cubicBezTo>
                  <a:cubicBezTo>
                    <a:pt x="21" y="1"/>
                    <a:pt x="19" y="0"/>
                    <a:pt x="1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387">
              <a:extLst>
                <a:ext uri="{FF2B5EF4-FFF2-40B4-BE49-F238E27FC236}">
                  <a16:creationId xmlns:a16="http://schemas.microsoft.com/office/drawing/2014/main" id="{816DCD6B-65B4-4844-BA2F-B8C0FAF9116F}"/>
                </a:ext>
              </a:extLst>
            </p:cNvPr>
            <p:cNvSpPr/>
            <p:nvPr/>
          </p:nvSpPr>
          <p:spPr bwMode="auto">
            <a:xfrm>
              <a:off x="735317" y="332329"/>
              <a:ext cx="25838" cy="132922"/>
            </a:xfrm>
            <a:custGeom>
              <a:avLst/>
              <a:gdLst>
                <a:gd name="T0" fmla="*/ 23 w 26"/>
                <a:gd name="T1" fmla="*/ 1 h 133"/>
                <a:gd name="T2" fmla="*/ 16 w 26"/>
                <a:gd name="T3" fmla="*/ 35 h 133"/>
                <a:gd name="T4" fmla="*/ 8 w 26"/>
                <a:gd name="T5" fmla="*/ 74 h 133"/>
                <a:gd name="T6" fmla="*/ 6 w 26"/>
                <a:gd name="T7" fmla="*/ 109 h 133"/>
                <a:gd name="T8" fmla="*/ 6 w 26"/>
                <a:gd name="T9" fmla="*/ 132 h 133"/>
                <a:gd name="T10" fmla="*/ 8 w 26"/>
                <a:gd name="T11" fmla="*/ 131 h 133"/>
                <a:gd name="T12" fmla="*/ 8 w 26"/>
                <a:gd name="T13" fmla="*/ 113 h 133"/>
                <a:gd name="T14" fmla="*/ 8 w 26"/>
                <a:gd name="T15" fmla="*/ 101 h 133"/>
                <a:gd name="T16" fmla="*/ 13 w 26"/>
                <a:gd name="T17" fmla="*/ 66 h 133"/>
                <a:gd name="T18" fmla="*/ 19 w 26"/>
                <a:gd name="T19" fmla="*/ 36 h 133"/>
                <a:gd name="T20" fmla="*/ 26 w 26"/>
                <a:gd name="T21" fmla="*/ 2 h 133"/>
                <a:gd name="T22" fmla="*/ 23 w 26"/>
                <a:gd name="T23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133">
                  <a:moveTo>
                    <a:pt x="23" y="1"/>
                  </a:moveTo>
                  <a:cubicBezTo>
                    <a:pt x="18" y="11"/>
                    <a:pt x="18" y="24"/>
                    <a:pt x="16" y="35"/>
                  </a:cubicBezTo>
                  <a:cubicBezTo>
                    <a:pt x="14" y="48"/>
                    <a:pt x="11" y="61"/>
                    <a:pt x="8" y="74"/>
                  </a:cubicBezTo>
                  <a:cubicBezTo>
                    <a:pt x="6" y="86"/>
                    <a:pt x="6" y="97"/>
                    <a:pt x="6" y="109"/>
                  </a:cubicBezTo>
                  <a:cubicBezTo>
                    <a:pt x="5" y="117"/>
                    <a:pt x="0" y="126"/>
                    <a:pt x="6" y="132"/>
                  </a:cubicBezTo>
                  <a:cubicBezTo>
                    <a:pt x="7" y="133"/>
                    <a:pt x="8" y="132"/>
                    <a:pt x="8" y="131"/>
                  </a:cubicBezTo>
                  <a:cubicBezTo>
                    <a:pt x="4" y="126"/>
                    <a:pt x="8" y="119"/>
                    <a:pt x="8" y="113"/>
                  </a:cubicBezTo>
                  <a:cubicBezTo>
                    <a:pt x="9" y="109"/>
                    <a:pt x="9" y="105"/>
                    <a:pt x="8" y="101"/>
                  </a:cubicBezTo>
                  <a:cubicBezTo>
                    <a:pt x="8" y="89"/>
                    <a:pt x="10" y="78"/>
                    <a:pt x="13" y="66"/>
                  </a:cubicBezTo>
                  <a:cubicBezTo>
                    <a:pt x="15" y="56"/>
                    <a:pt x="17" y="46"/>
                    <a:pt x="19" y="36"/>
                  </a:cubicBezTo>
                  <a:cubicBezTo>
                    <a:pt x="20" y="26"/>
                    <a:pt x="20" y="11"/>
                    <a:pt x="26" y="2"/>
                  </a:cubicBezTo>
                  <a:cubicBezTo>
                    <a:pt x="26" y="1"/>
                    <a:pt x="24" y="0"/>
                    <a:pt x="23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388">
              <a:extLst>
                <a:ext uri="{FF2B5EF4-FFF2-40B4-BE49-F238E27FC236}">
                  <a16:creationId xmlns:a16="http://schemas.microsoft.com/office/drawing/2014/main" id="{9E5A3766-FEB9-450C-82CA-ADD29ABDBF26}"/>
                </a:ext>
              </a:extLst>
            </p:cNvPr>
            <p:cNvSpPr/>
            <p:nvPr/>
          </p:nvSpPr>
          <p:spPr bwMode="auto">
            <a:xfrm>
              <a:off x="752296" y="364821"/>
              <a:ext cx="19194" cy="120368"/>
            </a:xfrm>
            <a:custGeom>
              <a:avLst/>
              <a:gdLst>
                <a:gd name="T0" fmla="*/ 16 w 19"/>
                <a:gd name="T1" fmla="*/ 1 h 120"/>
                <a:gd name="T2" fmla="*/ 1 w 19"/>
                <a:gd name="T3" fmla="*/ 119 h 120"/>
                <a:gd name="T4" fmla="*/ 4 w 19"/>
                <a:gd name="T5" fmla="*/ 119 h 120"/>
                <a:gd name="T6" fmla="*/ 10 w 19"/>
                <a:gd name="T7" fmla="*/ 56 h 120"/>
                <a:gd name="T8" fmla="*/ 19 w 19"/>
                <a:gd name="T9" fmla="*/ 1 h 120"/>
                <a:gd name="T10" fmla="*/ 16 w 19"/>
                <a:gd name="T11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0">
                  <a:moveTo>
                    <a:pt x="16" y="1"/>
                  </a:moveTo>
                  <a:cubicBezTo>
                    <a:pt x="13" y="41"/>
                    <a:pt x="0" y="78"/>
                    <a:pt x="1" y="119"/>
                  </a:cubicBezTo>
                  <a:cubicBezTo>
                    <a:pt x="1" y="120"/>
                    <a:pt x="4" y="120"/>
                    <a:pt x="4" y="119"/>
                  </a:cubicBezTo>
                  <a:cubicBezTo>
                    <a:pt x="5" y="97"/>
                    <a:pt x="6" y="77"/>
                    <a:pt x="10" y="56"/>
                  </a:cubicBezTo>
                  <a:cubicBezTo>
                    <a:pt x="13" y="38"/>
                    <a:pt x="17" y="20"/>
                    <a:pt x="19" y="1"/>
                  </a:cubicBezTo>
                  <a:cubicBezTo>
                    <a:pt x="19" y="0"/>
                    <a:pt x="16" y="0"/>
                    <a:pt x="1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389">
              <a:extLst>
                <a:ext uri="{FF2B5EF4-FFF2-40B4-BE49-F238E27FC236}">
                  <a16:creationId xmlns:a16="http://schemas.microsoft.com/office/drawing/2014/main" id="{2B6022BB-AF86-4647-ABF7-80CB8D15321A}"/>
                </a:ext>
              </a:extLst>
            </p:cNvPr>
            <p:cNvSpPr/>
            <p:nvPr/>
          </p:nvSpPr>
          <p:spPr bwMode="auto">
            <a:xfrm>
              <a:off x="766323" y="385498"/>
              <a:ext cx="16979" cy="119630"/>
            </a:xfrm>
            <a:custGeom>
              <a:avLst/>
              <a:gdLst>
                <a:gd name="T0" fmla="*/ 15 w 17"/>
                <a:gd name="T1" fmla="*/ 1 h 120"/>
                <a:gd name="T2" fmla="*/ 10 w 17"/>
                <a:gd name="T3" fmla="*/ 31 h 120"/>
                <a:gd name="T4" fmla="*/ 8 w 17"/>
                <a:gd name="T5" fmla="*/ 60 h 120"/>
                <a:gd name="T6" fmla="*/ 3 w 17"/>
                <a:gd name="T7" fmla="*/ 118 h 120"/>
                <a:gd name="T8" fmla="*/ 4 w 17"/>
                <a:gd name="T9" fmla="*/ 119 h 120"/>
                <a:gd name="T10" fmla="*/ 7 w 17"/>
                <a:gd name="T11" fmla="*/ 93 h 120"/>
                <a:gd name="T12" fmla="*/ 10 w 17"/>
                <a:gd name="T13" fmla="*/ 62 h 120"/>
                <a:gd name="T14" fmla="*/ 12 w 17"/>
                <a:gd name="T15" fmla="*/ 32 h 120"/>
                <a:gd name="T16" fmla="*/ 17 w 17"/>
                <a:gd name="T17" fmla="*/ 1 h 120"/>
                <a:gd name="T18" fmla="*/ 15 w 17"/>
                <a:gd name="T19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0">
                  <a:moveTo>
                    <a:pt x="15" y="1"/>
                  </a:moveTo>
                  <a:cubicBezTo>
                    <a:pt x="15" y="11"/>
                    <a:pt x="11" y="22"/>
                    <a:pt x="10" y="31"/>
                  </a:cubicBezTo>
                  <a:cubicBezTo>
                    <a:pt x="9" y="41"/>
                    <a:pt x="8" y="51"/>
                    <a:pt x="8" y="60"/>
                  </a:cubicBezTo>
                  <a:cubicBezTo>
                    <a:pt x="6" y="80"/>
                    <a:pt x="0" y="99"/>
                    <a:pt x="3" y="118"/>
                  </a:cubicBezTo>
                  <a:cubicBezTo>
                    <a:pt x="3" y="119"/>
                    <a:pt x="4" y="120"/>
                    <a:pt x="4" y="119"/>
                  </a:cubicBezTo>
                  <a:cubicBezTo>
                    <a:pt x="5" y="110"/>
                    <a:pt x="6" y="101"/>
                    <a:pt x="7" y="93"/>
                  </a:cubicBezTo>
                  <a:cubicBezTo>
                    <a:pt x="7" y="83"/>
                    <a:pt x="10" y="72"/>
                    <a:pt x="10" y="62"/>
                  </a:cubicBezTo>
                  <a:cubicBezTo>
                    <a:pt x="11" y="52"/>
                    <a:pt x="11" y="42"/>
                    <a:pt x="12" y="32"/>
                  </a:cubicBezTo>
                  <a:cubicBezTo>
                    <a:pt x="14" y="22"/>
                    <a:pt x="17" y="11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390">
              <a:extLst>
                <a:ext uri="{FF2B5EF4-FFF2-40B4-BE49-F238E27FC236}">
                  <a16:creationId xmlns:a16="http://schemas.microsoft.com/office/drawing/2014/main" id="{CE1F42BA-D0A5-4D17-BA03-BB83ED2B2209}"/>
                </a:ext>
              </a:extLst>
            </p:cNvPr>
            <p:cNvSpPr/>
            <p:nvPr/>
          </p:nvSpPr>
          <p:spPr bwMode="auto">
            <a:xfrm>
              <a:off x="779611" y="425374"/>
              <a:ext cx="11812" cy="93784"/>
            </a:xfrm>
            <a:custGeom>
              <a:avLst/>
              <a:gdLst>
                <a:gd name="T0" fmla="*/ 12 w 12"/>
                <a:gd name="T1" fmla="*/ 1 h 94"/>
                <a:gd name="T2" fmla="*/ 9 w 12"/>
                <a:gd name="T3" fmla="*/ 1 h 94"/>
                <a:gd name="T4" fmla="*/ 4 w 12"/>
                <a:gd name="T5" fmla="*/ 53 h 94"/>
                <a:gd name="T6" fmla="*/ 2 w 12"/>
                <a:gd name="T7" fmla="*/ 76 h 94"/>
                <a:gd name="T8" fmla="*/ 0 w 12"/>
                <a:gd name="T9" fmla="*/ 93 h 94"/>
                <a:gd name="T10" fmla="*/ 0 w 12"/>
                <a:gd name="T11" fmla="*/ 94 h 94"/>
                <a:gd name="T12" fmla="*/ 4 w 12"/>
                <a:gd name="T13" fmla="*/ 89 h 94"/>
                <a:gd name="T14" fmla="*/ 4 w 12"/>
                <a:gd name="T15" fmla="*/ 82 h 94"/>
                <a:gd name="T16" fmla="*/ 6 w 12"/>
                <a:gd name="T17" fmla="*/ 67 h 94"/>
                <a:gd name="T18" fmla="*/ 9 w 12"/>
                <a:gd name="T19" fmla="*/ 32 h 94"/>
                <a:gd name="T20" fmla="*/ 12 w 12"/>
                <a:gd name="T2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4">
                  <a:moveTo>
                    <a:pt x="12" y="1"/>
                  </a:moveTo>
                  <a:cubicBezTo>
                    <a:pt x="12" y="0"/>
                    <a:pt x="9" y="0"/>
                    <a:pt x="9" y="1"/>
                  </a:cubicBezTo>
                  <a:cubicBezTo>
                    <a:pt x="10" y="19"/>
                    <a:pt x="5" y="35"/>
                    <a:pt x="4" y="53"/>
                  </a:cubicBezTo>
                  <a:cubicBezTo>
                    <a:pt x="4" y="61"/>
                    <a:pt x="3" y="68"/>
                    <a:pt x="2" y="76"/>
                  </a:cubicBezTo>
                  <a:cubicBezTo>
                    <a:pt x="1" y="80"/>
                    <a:pt x="4" y="91"/>
                    <a:pt x="0" y="93"/>
                  </a:cubicBezTo>
                  <a:cubicBezTo>
                    <a:pt x="0" y="93"/>
                    <a:pt x="0" y="94"/>
                    <a:pt x="0" y="94"/>
                  </a:cubicBezTo>
                  <a:cubicBezTo>
                    <a:pt x="3" y="94"/>
                    <a:pt x="4" y="92"/>
                    <a:pt x="4" y="89"/>
                  </a:cubicBezTo>
                  <a:cubicBezTo>
                    <a:pt x="5" y="87"/>
                    <a:pt x="4" y="84"/>
                    <a:pt x="4" y="82"/>
                  </a:cubicBezTo>
                  <a:cubicBezTo>
                    <a:pt x="4" y="77"/>
                    <a:pt x="6" y="72"/>
                    <a:pt x="6" y="67"/>
                  </a:cubicBezTo>
                  <a:cubicBezTo>
                    <a:pt x="8" y="55"/>
                    <a:pt x="8" y="44"/>
                    <a:pt x="9" y="32"/>
                  </a:cubicBezTo>
                  <a:cubicBezTo>
                    <a:pt x="11" y="22"/>
                    <a:pt x="12" y="12"/>
                    <a:pt x="12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391">
              <a:extLst>
                <a:ext uri="{FF2B5EF4-FFF2-40B4-BE49-F238E27FC236}">
                  <a16:creationId xmlns:a16="http://schemas.microsoft.com/office/drawing/2014/main" id="{009A4D58-877B-4AFF-84FF-A8E12CA38EDB}"/>
                </a:ext>
              </a:extLst>
            </p:cNvPr>
            <p:cNvSpPr/>
            <p:nvPr/>
          </p:nvSpPr>
          <p:spPr bwMode="auto">
            <a:xfrm>
              <a:off x="792161" y="476327"/>
              <a:ext cx="8859" cy="77538"/>
            </a:xfrm>
            <a:custGeom>
              <a:avLst/>
              <a:gdLst>
                <a:gd name="T0" fmla="*/ 6 w 9"/>
                <a:gd name="T1" fmla="*/ 2 h 78"/>
                <a:gd name="T2" fmla="*/ 1 w 9"/>
                <a:gd name="T3" fmla="*/ 42 h 78"/>
                <a:gd name="T4" fmla="*/ 2 w 9"/>
                <a:gd name="T5" fmla="*/ 78 h 78"/>
                <a:gd name="T6" fmla="*/ 3 w 9"/>
                <a:gd name="T7" fmla="*/ 78 h 78"/>
                <a:gd name="T8" fmla="*/ 5 w 9"/>
                <a:gd name="T9" fmla="*/ 39 h 78"/>
                <a:gd name="T10" fmla="*/ 9 w 9"/>
                <a:gd name="T11" fmla="*/ 3 h 78"/>
                <a:gd name="T12" fmla="*/ 6 w 9"/>
                <a:gd name="T1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8">
                  <a:moveTo>
                    <a:pt x="6" y="2"/>
                  </a:moveTo>
                  <a:cubicBezTo>
                    <a:pt x="3" y="15"/>
                    <a:pt x="3" y="29"/>
                    <a:pt x="1" y="42"/>
                  </a:cubicBezTo>
                  <a:cubicBezTo>
                    <a:pt x="0" y="53"/>
                    <a:pt x="0" y="66"/>
                    <a:pt x="2" y="78"/>
                  </a:cubicBezTo>
                  <a:cubicBezTo>
                    <a:pt x="2" y="78"/>
                    <a:pt x="3" y="78"/>
                    <a:pt x="3" y="78"/>
                  </a:cubicBezTo>
                  <a:cubicBezTo>
                    <a:pt x="5" y="65"/>
                    <a:pt x="3" y="52"/>
                    <a:pt x="5" y="39"/>
                  </a:cubicBezTo>
                  <a:cubicBezTo>
                    <a:pt x="7" y="27"/>
                    <a:pt x="6" y="15"/>
                    <a:pt x="9" y="3"/>
                  </a:cubicBezTo>
                  <a:cubicBezTo>
                    <a:pt x="9" y="1"/>
                    <a:pt x="6" y="0"/>
                    <a:pt x="6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392">
              <a:extLst>
                <a:ext uri="{FF2B5EF4-FFF2-40B4-BE49-F238E27FC236}">
                  <a16:creationId xmlns:a16="http://schemas.microsoft.com/office/drawing/2014/main" id="{D7857E17-B349-466F-B29F-6319FFEBFD43}"/>
                </a:ext>
              </a:extLst>
            </p:cNvPr>
            <p:cNvSpPr/>
            <p:nvPr/>
          </p:nvSpPr>
          <p:spPr bwMode="auto">
            <a:xfrm>
              <a:off x="809140" y="474112"/>
              <a:ext cx="12550" cy="85661"/>
            </a:xfrm>
            <a:custGeom>
              <a:avLst/>
              <a:gdLst>
                <a:gd name="T0" fmla="*/ 6 w 12"/>
                <a:gd name="T1" fmla="*/ 1 h 86"/>
                <a:gd name="T2" fmla="*/ 5 w 12"/>
                <a:gd name="T3" fmla="*/ 3 h 86"/>
                <a:gd name="T4" fmla="*/ 6 w 12"/>
                <a:gd name="T5" fmla="*/ 22 h 86"/>
                <a:gd name="T6" fmla="*/ 3 w 12"/>
                <a:gd name="T7" fmla="*/ 43 h 86"/>
                <a:gd name="T8" fmla="*/ 2 w 12"/>
                <a:gd name="T9" fmla="*/ 84 h 86"/>
                <a:gd name="T10" fmla="*/ 4 w 12"/>
                <a:gd name="T11" fmla="*/ 84 h 86"/>
                <a:gd name="T12" fmla="*/ 4 w 12"/>
                <a:gd name="T13" fmla="*/ 57 h 86"/>
                <a:gd name="T14" fmla="*/ 7 w 12"/>
                <a:gd name="T15" fmla="*/ 28 h 86"/>
                <a:gd name="T16" fmla="*/ 6 w 12"/>
                <a:gd name="T17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6">
                  <a:moveTo>
                    <a:pt x="6" y="1"/>
                  </a:moveTo>
                  <a:cubicBezTo>
                    <a:pt x="5" y="0"/>
                    <a:pt x="4" y="2"/>
                    <a:pt x="5" y="3"/>
                  </a:cubicBezTo>
                  <a:cubicBezTo>
                    <a:pt x="9" y="8"/>
                    <a:pt x="7" y="16"/>
                    <a:pt x="6" y="22"/>
                  </a:cubicBezTo>
                  <a:cubicBezTo>
                    <a:pt x="5" y="29"/>
                    <a:pt x="4" y="36"/>
                    <a:pt x="3" y="43"/>
                  </a:cubicBezTo>
                  <a:cubicBezTo>
                    <a:pt x="1" y="56"/>
                    <a:pt x="0" y="71"/>
                    <a:pt x="2" y="84"/>
                  </a:cubicBezTo>
                  <a:cubicBezTo>
                    <a:pt x="2" y="86"/>
                    <a:pt x="4" y="86"/>
                    <a:pt x="4" y="84"/>
                  </a:cubicBezTo>
                  <a:cubicBezTo>
                    <a:pt x="5" y="75"/>
                    <a:pt x="4" y="66"/>
                    <a:pt x="4" y="57"/>
                  </a:cubicBezTo>
                  <a:cubicBezTo>
                    <a:pt x="4" y="47"/>
                    <a:pt x="6" y="38"/>
                    <a:pt x="7" y="28"/>
                  </a:cubicBezTo>
                  <a:cubicBezTo>
                    <a:pt x="8" y="20"/>
                    <a:pt x="12" y="8"/>
                    <a:pt x="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393">
              <a:extLst>
                <a:ext uri="{FF2B5EF4-FFF2-40B4-BE49-F238E27FC236}">
                  <a16:creationId xmlns:a16="http://schemas.microsoft.com/office/drawing/2014/main" id="{1911D4AE-7269-48A0-9133-0D3E6240EB73}"/>
                </a:ext>
              </a:extLst>
            </p:cNvPr>
            <p:cNvSpPr/>
            <p:nvPr/>
          </p:nvSpPr>
          <p:spPr bwMode="auto">
            <a:xfrm>
              <a:off x="819475" y="516204"/>
              <a:ext cx="9597" cy="90830"/>
            </a:xfrm>
            <a:custGeom>
              <a:avLst/>
              <a:gdLst>
                <a:gd name="T0" fmla="*/ 9 w 10"/>
                <a:gd name="T1" fmla="*/ 3 h 91"/>
                <a:gd name="T2" fmla="*/ 6 w 10"/>
                <a:gd name="T3" fmla="*/ 2 h 91"/>
                <a:gd name="T4" fmla="*/ 2 w 10"/>
                <a:gd name="T5" fmla="*/ 43 h 91"/>
                <a:gd name="T6" fmla="*/ 2 w 10"/>
                <a:gd name="T7" fmla="*/ 90 h 91"/>
                <a:gd name="T8" fmla="*/ 4 w 10"/>
                <a:gd name="T9" fmla="*/ 90 h 91"/>
                <a:gd name="T10" fmla="*/ 5 w 10"/>
                <a:gd name="T11" fmla="*/ 47 h 91"/>
                <a:gd name="T12" fmla="*/ 9 w 10"/>
                <a:gd name="T13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1">
                  <a:moveTo>
                    <a:pt x="9" y="3"/>
                  </a:moveTo>
                  <a:cubicBezTo>
                    <a:pt x="10" y="1"/>
                    <a:pt x="7" y="0"/>
                    <a:pt x="6" y="2"/>
                  </a:cubicBezTo>
                  <a:cubicBezTo>
                    <a:pt x="3" y="15"/>
                    <a:pt x="2" y="30"/>
                    <a:pt x="2" y="43"/>
                  </a:cubicBezTo>
                  <a:cubicBezTo>
                    <a:pt x="1" y="58"/>
                    <a:pt x="0" y="75"/>
                    <a:pt x="2" y="90"/>
                  </a:cubicBezTo>
                  <a:cubicBezTo>
                    <a:pt x="2" y="91"/>
                    <a:pt x="4" y="91"/>
                    <a:pt x="4" y="90"/>
                  </a:cubicBezTo>
                  <a:cubicBezTo>
                    <a:pt x="6" y="76"/>
                    <a:pt x="4" y="61"/>
                    <a:pt x="5" y="47"/>
                  </a:cubicBezTo>
                  <a:cubicBezTo>
                    <a:pt x="5" y="33"/>
                    <a:pt x="6" y="16"/>
                    <a:pt x="9" y="3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394">
              <a:extLst>
                <a:ext uri="{FF2B5EF4-FFF2-40B4-BE49-F238E27FC236}">
                  <a16:creationId xmlns:a16="http://schemas.microsoft.com/office/drawing/2014/main" id="{D488A14D-9166-477F-B197-380C922CEB81}"/>
                </a:ext>
              </a:extLst>
            </p:cNvPr>
            <p:cNvSpPr/>
            <p:nvPr/>
          </p:nvSpPr>
          <p:spPr bwMode="auto">
            <a:xfrm>
              <a:off x="832025" y="511773"/>
              <a:ext cx="11074" cy="96738"/>
            </a:xfrm>
            <a:custGeom>
              <a:avLst/>
              <a:gdLst>
                <a:gd name="T0" fmla="*/ 11 w 11"/>
                <a:gd name="T1" fmla="*/ 1 h 97"/>
                <a:gd name="T2" fmla="*/ 9 w 11"/>
                <a:gd name="T3" fmla="*/ 1 h 97"/>
                <a:gd name="T4" fmla="*/ 4 w 11"/>
                <a:gd name="T5" fmla="*/ 97 h 97"/>
                <a:gd name="T6" fmla="*/ 6 w 11"/>
                <a:gd name="T7" fmla="*/ 97 h 97"/>
                <a:gd name="T8" fmla="*/ 7 w 11"/>
                <a:gd name="T9" fmla="*/ 51 h 97"/>
                <a:gd name="T10" fmla="*/ 11 w 11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7">
                  <a:moveTo>
                    <a:pt x="11" y="1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7" y="33"/>
                    <a:pt x="0" y="65"/>
                    <a:pt x="4" y="97"/>
                  </a:cubicBezTo>
                  <a:cubicBezTo>
                    <a:pt x="4" y="97"/>
                    <a:pt x="6" y="97"/>
                    <a:pt x="6" y="97"/>
                  </a:cubicBezTo>
                  <a:cubicBezTo>
                    <a:pt x="8" y="82"/>
                    <a:pt x="6" y="66"/>
                    <a:pt x="7" y="51"/>
                  </a:cubicBezTo>
                  <a:cubicBezTo>
                    <a:pt x="8" y="34"/>
                    <a:pt x="11" y="18"/>
                    <a:pt x="11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395">
              <a:extLst>
                <a:ext uri="{FF2B5EF4-FFF2-40B4-BE49-F238E27FC236}">
                  <a16:creationId xmlns:a16="http://schemas.microsoft.com/office/drawing/2014/main" id="{9CB522D2-6581-4DCB-87AD-32F0B6753B43}"/>
                </a:ext>
              </a:extLst>
            </p:cNvPr>
            <p:cNvSpPr/>
            <p:nvPr/>
          </p:nvSpPr>
          <p:spPr bwMode="auto">
            <a:xfrm>
              <a:off x="845313" y="548696"/>
              <a:ext cx="11074" cy="78276"/>
            </a:xfrm>
            <a:custGeom>
              <a:avLst/>
              <a:gdLst>
                <a:gd name="T0" fmla="*/ 6 w 11"/>
                <a:gd name="T1" fmla="*/ 74 h 78"/>
                <a:gd name="T2" fmla="*/ 5 w 11"/>
                <a:gd name="T3" fmla="*/ 68 h 78"/>
                <a:gd name="T4" fmla="*/ 6 w 11"/>
                <a:gd name="T5" fmla="*/ 60 h 78"/>
                <a:gd name="T6" fmla="*/ 6 w 11"/>
                <a:gd name="T7" fmla="*/ 43 h 78"/>
                <a:gd name="T8" fmla="*/ 11 w 11"/>
                <a:gd name="T9" fmla="*/ 2 h 78"/>
                <a:gd name="T10" fmla="*/ 8 w 11"/>
                <a:gd name="T11" fmla="*/ 2 h 78"/>
                <a:gd name="T12" fmla="*/ 3 w 11"/>
                <a:gd name="T13" fmla="*/ 48 h 78"/>
                <a:gd name="T14" fmla="*/ 4 w 11"/>
                <a:gd name="T15" fmla="*/ 77 h 78"/>
                <a:gd name="T16" fmla="*/ 5 w 11"/>
                <a:gd name="T17" fmla="*/ 78 h 78"/>
                <a:gd name="T18" fmla="*/ 7 w 11"/>
                <a:gd name="T19" fmla="*/ 77 h 78"/>
                <a:gd name="T20" fmla="*/ 8 w 11"/>
                <a:gd name="T21" fmla="*/ 76 h 78"/>
                <a:gd name="T22" fmla="*/ 8 w 11"/>
                <a:gd name="T23" fmla="*/ 74 h 78"/>
                <a:gd name="T24" fmla="*/ 6 w 11"/>
                <a:gd name="T25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78">
                  <a:moveTo>
                    <a:pt x="6" y="74"/>
                  </a:moveTo>
                  <a:cubicBezTo>
                    <a:pt x="6" y="75"/>
                    <a:pt x="5" y="68"/>
                    <a:pt x="5" y="68"/>
                  </a:cubicBezTo>
                  <a:cubicBezTo>
                    <a:pt x="5" y="65"/>
                    <a:pt x="5" y="63"/>
                    <a:pt x="6" y="60"/>
                  </a:cubicBezTo>
                  <a:cubicBezTo>
                    <a:pt x="6" y="54"/>
                    <a:pt x="6" y="49"/>
                    <a:pt x="6" y="43"/>
                  </a:cubicBezTo>
                  <a:cubicBezTo>
                    <a:pt x="8" y="29"/>
                    <a:pt x="10" y="16"/>
                    <a:pt x="11" y="2"/>
                  </a:cubicBezTo>
                  <a:cubicBezTo>
                    <a:pt x="11" y="0"/>
                    <a:pt x="8" y="0"/>
                    <a:pt x="8" y="2"/>
                  </a:cubicBezTo>
                  <a:cubicBezTo>
                    <a:pt x="7" y="17"/>
                    <a:pt x="4" y="33"/>
                    <a:pt x="3" y="48"/>
                  </a:cubicBezTo>
                  <a:cubicBezTo>
                    <a:pt x="3" y="57"/>
                    <a:pt x="0" y="69"/>
                    <a:pt x="4" y="77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6" y="78"/>
                    <a:pt x="6" y="78"/>
                    <a:pt x="7" y="77"/>
                  </a:cubicBezTo>
                  <a:cubicBezTo>
                    <a:pt x="7" y="77"/>
                    <a:pt x="8" y="77"/>
                    <a:pt x="8" y="76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7" y="73"/>
                    <a:pt x="6" y="74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Freeform 396">
              <a:extLst>
                <a:ext uri="{FF2B5EF4-FFF2-40B4-BE49-F238E27FC236}">
                  <a16:creationId xmlns:a16="http://schemas.microsoft.com/office/drawing/2014/main" id="{55C986CE-ED3F-4E20-BE2A-86B444B6B618}"/>
                </a:ext>
              </a:extLst>
            </p:cNvPr>
            <p:cNvSpPr/>
            <p:nvPr/>
          </p:nvSpPr>
          <p:spPr bwMode="auto">
            <a:xfrm>
              <a:off x="868198" y="581927"/>
              <a:ext cx="8121" cy="22892"/>
            </a:xfrm>
            <a:custGeom>
              <a:avLst/>
              <a:gdLst>
                <a:gd name="T0" fmla="*/ 5 w 8"/>
                <a:gd name="T1" fmla="*/ 1 h 23"/>
                <a:gd name="T2" fmla="*/ 0 w 8"/>
                <a:gd name="T3" fmla="*/ 21 h 23"/>
                <a:gd name="T4" fmla="*/ 2 w 8"/>
                <a:gd name="T5" fmla="*/ 22 h 23"/>
                <a:gd name="T6" fmla="*/ 8 w 8"/>
                <a:gd name="T7" fmla="*/ 2 h 23"/>
                <a:gd name="T8" fmla="*/ 5 w 8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3">
                  <a:moveTo>
                    <a:pt x="5" y="1"/>
                  </a:moveTo>
                  <a:cubicBezTo>
                    <a:pt x="4" y="8"/>
                    <a:pt x="1" y="14"/>
                    <a:pt x="0" y="21"/>
                  </a:cubicBezTo>
                  <a:cubicBezTo>
                    <a:pt x="0" y="22"/>
                    <a:pt x="2" y="23"/>
                    <a:pt x="2" y="22"/>
                  </a:cubicBezTo>
                  <a:cubicBezTo>
                    <a:pt x="5" y="15"/>
                    <a:pt x="6" y="8"/>
                    <a:pt x="8" y="2"/>
                  </a:cubicBezTo>
                  <a:cubicBezTo>
                    <a:pt x="8" y="0"/>
                    <a:pt x="6" y="0"/>
                    <a:pt x="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43433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9">
            <a:extLst>
              <a:ext uri="{FF2B5EF4-FFF2-40B4-BE49-F238E27FC236}">
                <a16:creationId xmlns:a16="http://schemas.microsoft.com/office/drawing/2014/main" id="{DA509864-BB03-4FBD-AA4F-BF30CA196846}"/>
              </a:ext>
            </a:extLst>
          </p:cNvPr>
          <p:cNvSpPr txBox="1"/>
          <p:nvPr/>
        </p:nvSpPr>
        <p:spPr>
          <a:xfrm>
            <a:off x="1086683" y="324338"/>
            <a:ext cx="3030424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2000" b="1">
                <a:latin typeface="张海山锐线体简" panose="02000000000000000000" pitchFamily="2" charset="-122"/>
                <a:ea typeface="张海山锐线体简" panose="02000000000000000000" pitchFamily="2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点击输入本页标题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61CE3381-F873-44D2-B41D-6192AE417482}"/>
              </a:ext>
            </a:extLst>
          </p:cNvPr>
          <p:cNvSpPr/>
          <p:nvPr/>
        </p:nvSpPr>
        <p:spPr>
          <a:xfrm rot="3083911">
            <a:off x="1667123" y="1369525"/>
            <a:ext cx="1795011" cy="1795011"/>
          </a:xfrm>
          <a:prstGeom prst="ellipse">
            <a:avLst/>
          </a:prstGeom>
          <a:noFill/>
          <a:ln>
            <a:gradFill flip="none" rotWithShape="1">
              <a:gsLst>
                <a:gs pos="85600">
                  <a:schemeClr val="tx1"/>
                </a:gs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tx1"/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8" name="文本框 19">
            <a:extLst>
              <a:ext uri="{FF2B5EF4-FFF2-40B4-BE49-F238E27FC236}">
                <a16:creationId xmlns:a16="http://schemas.microsoft.com/office/drawing/2014/main" id="{BCC53312-AFF8-4C9E-BEAD-D5CCD51C5DFF}"/>
              </a:ext>
            </a:extLst>
          </p:cNvPr>
          <p:cNvSpPr txBox="1"/>
          <p:nvPr/>
        </p:nvSpPr>
        <p:spPr>
          <a:xfrm>
            <a:off x="4347004" y="2267030"/>
            <a:ext cx="5741940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此处输入您的文字内容，根据您的实际情况调整字体。此处输入您的文字内容，根据您的实际情况调整字体。此处输入您的文字内容，根据您的实际情况调整字体。此处输入您的文字内容，根据您的实际情况调整字体。</a:t>
            </a:r>
          </a:p>
        </p:txBody>
      </p:sp>
      <p:sp>
        <p:nvSpPr>
          <p:cNvPr id="19" name="文本框 19">
            <a:extLst>
              <a:ext uri="{FF2B5EF4-FFF2-40B4-BE49-F238E27FC236}">
                <a16:creationId xmlns:a16="http://schemas.microsoft.com/office/drawing/2014/main" id="{52A0EDA2-8894-450F-9813-EAC222134CB8}"/>
              </a:ext>
            </a:extLst>
          </p:cNvPr>
          <p:cNvSpPr txBox="1"/>
          <p:nvPr/>
        </p:nvSpPr>
        <p:spPr>
          <a:xfrm>
            <a:off x="1708364" y="4586813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807A5EC5-9604-42A8-B161-80B9F8717880}"/>
              </a:ext>
            </a:extLst>
          </p:cNvPr>
          <p:cNvSpPr txBox="1"/>
          <p:nvPr/>
        </p:nvSpPr>
        <p:spPr>
          <a:xfrm>
            <a:off x="1708363" y="4208047"/>
            <a:ext cx="171253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21" name="文本框 19">
            <a:extLst>
              <a:ext uri="{FF2B5EF4-FFF2-40B4-BE49-F238E27FC236}">
                <a16:creationId xmlns:a16="http://schemas.microsoft.com/office/drawing/2014/main" id="{4C4796DA-75B3-40EC-B455-71C97E076A85}"/>
              </a:ext>
            </a:extLst>
          </p:cNvPr>
          <p:cNvSpPr txBox="1"/>
          <p:nvPr/>
        </p:nvSpPr>
        <p:spPr>
          <a:xfrm>
            <a:off x="4347005" y="4586813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22" name="文本框 19">
            <a:extLst>
              <a:ext uri="{FF2B5EF4-FFF2-40B4-BE49-F238E27FC236}">
                <a16:creationId xmlns:a16="http://schemas.microsoft.com/office/drawing/2014/main" id="{4EDC89FA-9B09-4A44-9382-D1B7A820E4C7}"/>
              </a:ext>
            </a:extLst>
          </p:cNvPr>
          <p:cNvSpPr txBox="1"/>
          <p:nvPr/>
        </p:nvSpPr>
        <p:spPr>
          <a:xfrm>
            <a:off x="4347004" y="4208047"/>
            <a:ext cx="171253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23" name="文本框 19">
            <a:extLst>
              <a:ext uri="{FF2B5EF4-FFF2-40B4-BE49-F238E27FC236}">
                <a16:creationId xmlns:a16="http://schemas.microsoft.com/office/drawing/2014/main" id="{A510FB19-6DFB-4BA0-B9BE-4FF322FDDC71}"/>
              </a:ext>
            </a:extLst>
          </p:cNvPr>
          <p:cNvSpPr txBox="1"/>
          <p:nvPr/>
        </p:nvSpPr>
        <p:spPr>
          <a:xfrm>
            <a:off x="6985645" y="4586813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24" name="文本框 19">
            <a:extLst>
              <a:ext uri="{FF2B5EF4-FFF2-40B4-BE49-F238E27FC236}">
                <a16:creationId xmlns:a16="http://schemas.microsoft.com/office/drawing/2014/main" id="{A1063F4C-89F0-4B95-9455-A21D390549D4}"/>
              </a:ext>
            </a:extLst>
          </p:cNvPr>
          <p:cNvSpPr txBox="1"/>
          <p:nvPr/>
        </p:nvSpPr>
        <p:spPr>
          <a:xfrm>
            <a:off x="6985644" y="4208047"/>
            <a:ext cx="171253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26" name="文本框 19">
            <a:extLst>
              <a:ext uri="{FF2B5EF4-FFF2-40B4-BE49-F238E27FC236}">
                <a16:creationId xmlns:a16="http://schemas.microsoft.com/office/drawing/2014/main" id="{698FDA4D-E254-446B-98A5-8DCCFF1A78A5}"/>
              </a:ext>
            </a:extLst>
          </p:cNvPr>
          <p:cNvSpPr txBox="1"/>
          <p:nvPr/>
        </p:nvSpPr>
        <p:spPr>
          <a:xfrm>
            <a:off x="4347004" y="1888264"/>
            <a:ext cx="171253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5092F105-E0E8-48AF-9E4F-7F045FD9B4C0}"/>
              </a:ext>
            </a:extLst>
          </p:cNvPr>
          <p:cNvCxnSpPr/>
          <p:nvPr/>
        </p:nvCxnSpPr>
        <p:spPr>
          <a:xfrm>
            <a:off x="1708363" y="3991520"/>
            <a:ext cx="711003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图片 28">
            <a:extLst>
              <a:ext uri="{FF2B5EF4-FFF2-40B4-BE49-F238E27FC236}">
                <a16:creationId xmlns:a16="http://schemas.microsoft.com/office/drawing/2014/main" id="{DD089947-525D-404D-960C-4F3A622174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4733" y="1767613"/>
            <a:ext cx="2051767" cy="1504628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6416DB4D-A4EB-44EE-8350-ABF20FB59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2679" y="3528389"/>
            <a:ext cx="1712529" cy="1968008"/>
          </a:xfrm>
          <a:prstGeom prst="rect">
            <a:avLst/>
          </a:prstGeom>
        </p:spPr>
      </p:pic>
      <p:grpSp>
        <p:nvGrpSpPr>
          <p:cNvPr id="31" name="组合 30">
            <a:extLst>
              <a:ext uri="{FF2B5EF4-FFF2-40B4-BE49-F238E27FC236}">
                <a16:creationId xmlns:a16="http://schemas.microsoft.com/office/drawing/2014/main" id="{44DF79DB-F3D6-43E8-8BAF-F6E212B7121C}"/>
              </a:ext>
            </a:extLst>
          </p:cNvPr>
          <p:cNvGrpSpPr/>
          <p:nvPr/>
        </p:nvGrpSpPr>
        <p:grpSpPr>
          <a:xfrm>
            <a:off x="682903" y="290237"/>
            <a:ext cx="288647" cy="434211"/>
            <a:chOff x="682903" y="290237"/>
            <a:chExt cx="288647" cy="434211"/>
          </a:xfrm>
        </p:grpSpPr>
        <p:sp>
          <p:nvSpPr>
            <p:cNvPr id="32" name="Freeform 384">
              <a:extLst>
                <a:ext uri="{FF2B5EF4-FFF2-40B4-BE49-F238E27FC236}">
                  <a16:creationId xmlns:a16="http://schemas.microsoft.com/office/drawing/2014/main" id="{5C42F825-CD85-4992-BBCA-A1F4EBFB15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2903" y="290237"/>
              <a:ext cx="288647" cy="434211"/>
            </a:xfrm>
            <a:custGeom>
              <a:avLst/>
              <a:gdLst>
                <a:gd name="T0" fmla="*/ 269 w 288"/>
                <a:gd name="T1" fmla="*/ 376 h 435"/>
                <a:gd name="T2" fmla="*/ 270 w 288"/>
                <a:gd name="T3" fmla="*/ 345 h 435"/>
                <a:gd name="T4" fmla="*/ 244 w 288"/>
                <a:gd name="T5" fmla="*/ 271 h 435"/>
                <a:gd name="T6" fmla="*/ 166 w 288"/>
                <a:gd name="T7" fmla="*/ 79 h 435"/>
                <a:gd name="T8" fmla="*/ 92 w 288"/>
                <a:gd name="T9" fmla="*/ 2 h 435"/>
                <a:gd name="T10" fmla="*/ 51 w 288"/>
                <a:gd name="T11" fmla="*/ 16 h 435"/>
                <a:gd name="T12" fmla="*/ 24 w 288"/>
                <a:gd name="T13" fmla="*/ 114 h 435"/>
                <a:gd name="T14" fmla="*/ 50 w 288"/>
                <a:gd name="T15" fmla="*/ 235 h 435"/>
                <a:gd name="T16" fmla="*/ 61 w 288"/>
                <a:gd name="T17" fmla="*/ 258 h 435"/>
                <a:gd name="T18" fmla="*/ 61 w 288"/>
                <a:gd name="T19" fmla="*/ 273 h 435"/>
                <a:gd name="T20" fmla="*/ 97 w 288"/>
                <a:gd name="T21" fmla="*/ 252 h 435"/>
                <a:gd name="T22" fmla="*/ 75 w 288"/>
                <a:gd name="T23" fmla="*/ 250 h 435"/>
                <a:gd name="T24" fmla="*/ 31 w 288"/>
                <a:gd name="T25" fmla="*/ 187 h 435"/>
                <a:gd name="T26" fmla="*/ 26 w 288"/>
                <a:gd name="T27" fmla="*/ 122 h 435"/>
                <a:gd name="T28" fmla="*/ 54 w 288"/>
                <a:gd name="T29" fmla="*/ 195 h 435"/>
                <a:gd name="T30" fmla="*/ 91 w 288"/>
                <a:gd name="T31" fmla="*/ 231 h 435"/>
                <a:gd name="T32" fmla="*/ 133 w 288"/>
                <a:gd name="T33" fmla="*/ 318 h 435"/>
                <a:gd name="T34" fmla="*/ 178 w 288"/>
                <a:gd name="T35" fmla="*/ 347 h 435"/>
                <a:gd name="T36" fmla="*/ 207 w 288"/>
                <a:gd name="T37" fmla="*/ 392 h 435"/>
                <a:gd name="T38" fmla="*/ 263 w 288"/>
                <a:gd name="T39" fmla="*/ 408 h 435"/>
                <a:gd name="T40" fmla="*/ 168 w 288"/>
                <a:gd name="T41" fmla="*/ 422 h 435"/>
                <a:gd name="T42" fmla="*/ 98 w 288"/>
                <a:gd name="T43" fmla="*/ 424 h 435"/>
                <a:gd name="T44" fmla="*/ 47 w 288"/>
                <a:gd name="T45" fmla="*/ 427 h 435"/>
                <a:gd name="T46" fmla="*/ 79 w 288"/>
                <a:gd name="T47" fmla="*/ 434 h 435"/>
                <a:gd name="T48" fmla="*/ 133 w 288"/>
                <a:gd name="T49" fmla="*/ 425 h 435"/>
                <a:gd name="T50" fmla="*/ 219 w 288"/>
                <a:gd name="T51" fmla="*/ 428 h 435"/>
                <a:gd name="T52" fmla="*/ 271 w 288"/>
                <a:gd name="T53" fmla="*/ 417 h 435"/>
                <a:gd name="T54" fmla="*/ 287 w 288"/>
                <a:gd name="T55" fmla="*/ 418 h 435"/>
                <a:gd name="T56" fmla="*/ 91 w 288"/>
                <a:gd name="T57" fmla="*/ 268 h 435"/>
                <a:gd name="T58" fmla="*/ 80 w 288"/>
                <a:gd name="T59" fmla="*/ 273 h 435"/>
                <a:gd name="T60" fmla="*/ 78 w 288"/>
                <a:gd name="T61" fmla="*/ 261 h 435"/>
                <a:gd name="T62" fmla="*/ 84 w 288"/>
                <a:gd name="T63" fmla="*/ 218 h 435"/>
                <a:gd name="T64" fmla="*/ 44 w 288"/>
                <a:gd name="T65" fmla="*/ 138 h 435"/>
                <a:gd name="T66" fmla="*/ 36 w 288"/>
                <a:gd name="T67" fmla="*/ 113 h 435"/>
                <a:gd name="T68" fmla="*/ 84 w 288"/>
                <a:gd name="T69" fmla="*/ 16 h 435"/>
                <a:gd name="T70" fmla="*/ 90 w 288"/>
                <a:gd name="T71" fmla="*/ 15 h 435"/>
                <a:gd name="T72" fmla="*/ 159 w 288"/>
                <a:gd name="T73" fmla="*/ 95 h 435"/>
                <a:gd name="T74" fmla="*/ 178 w 288"/>
                <a:gd name="T75" fmla="*/ 165 h 435"/>
                <a:gd name="T76" fmla="*/ 131 w 288"/>
                <a:gd name="T77" fmla="*/ 197 h 435"/>
                <a:gd name="T78" fmla="*/ 84 w 288"/>
                <a:gd name="T79" fmla="*/ 218 h 435"/>
                <a:gd name="T80" fmla="*/ 144 w 288"/>
                <a:gd name="T81" fmla="*/ 309 h 435"/>
                <a:gd name="T82" fmla="*/ 102 w 288"/>
                <a:gd name="T83" fmla="*/ 232 h 435"/>
                <a:gd name="T84" fmla="*/ 109 w 288"/>
                <a:gd name="T85" fmla="*/ 223 h 435"/>
                <a:gd name="T86" fmla="*/ 184 w 288"/>
                <a:gd name="T87" fmla="*/ 183 h 435"/>
                <a:gd name="T88" fmla="*/ 231 w 288"/>
                <a:gd name="T89" fmla="*/ 280 h 435"/>
                <a:gd name="T90" fmla="*/ 185 w 288"/>
                <a:gd name="T91" fmla="*/ 328 h 435"/>
                <a:gd name="T92" fmla="*/ 258 w 288"/>
                <a:gd name="T93" fmla="*/ 366 h 435"/>
                <a:gd name="T94" fmla="*/ 229 w 288"/>
                <a:gd name="T95" fmla="*/ 373 h 435"/>
                <a:gd name="T96" fmla="*/ 198 w 288"/>
                <a:gd name="T97" fmla="*/ 358 h 435"/>
                <a:gd name="T98" fmla="*/ 198 w 288"/>
                <a:gd name="T99" fmla="*/ 336 h 435"/>
                <a:gd name="T100" fmla="*/ 219 w 288"/>
                <a:gd name="T101" fmla="*/ 339 h 435"/>
                <a:gd name="T102" fmla="*/ 225 w 288"/>
                <a:gd name="T103" fmla="*/ 350 h 435"/>
                <a:gd name="T104" fmla="*/ 232 w 288"/>
                <a:gd name="T105" fmla="*/ 365 h 435"/>
                <a:gd name="T106" fmla="*/ 236 w 288"/>
                <a:gd name="T107" fmla="*/ 345 h 435"/>
                <a:gd name="T108" fmla="*/ 226 w 288"/>
                <a:gd name="T109" fmla="*/ 334 h 435"/>
                <a:gd name="T110" fmla="*/ 232 w 288"/>
                <a:gd name="T111" fmla="*/ 313 h 435"/>
                <a:gd name="T112" fmla="*/ 261 w 288"/>
                <a:gd name="T113" fmla="*/ 35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8" h="435">
                  <a:moveTo>
                    <a:pt x="273" y="394"/>
                  </a:moveTo>
                  <a:cubicBezTo>
                    <a:pt x="270" y="389"/>
                    <a:pt x="268" y="382"/>
                    <a:pt x="269" y="376"/>
                  </a:cubicBezTo>
                  <a:cubicBezTo>
                    <a:pt x="269" y="369"/>
                    <a:pt x="273" y="369"/>
                    <a:pt x="275" y="363"/>
                  </a:cubicBezTo>
                  <a:cubicBezTo>
                    <a:pt x="278" y="355"/>
                    <a:pt x="274" y="351"/>
                    <a:pt x="270" y="345"/>
                  </a:cubicBezTo>
                  <a:cubicBezTo>
                    <a:pt x="259" y="333"/>
                    <a:pt x="249" y="319"/>
                    <a:pt x="241" y="305"/>
                  </a:cubicBezTo>
                  <a:cubicBezTo>
                    <a:pt x="250" y="296"/>
                    <a:pt x="247" y="282"/>
                    <a:pt x="244" y="271"/>
                  </a:cubicBezTo>
                  <a:cubicBezTo>
                    <a:pt x="233" y="234"/>
                    <a:pt x="212" y="203"/>
                    <a:pt x="193" y="170"/>
                  </a:cubicBezTo>
                  <a:cubicBezTo>
                    <a:pt x="203" y="143"/>
                    <a:pt x="179" y="100"/>
                    <a:pt x="166" y="79"/>
                  </a:cubicBezTo>
                  <a:cubicBezTo>
                    <a:pt x="153" y="56"/>
                    <a:pt x="141" y="31"/>
                    <a:pt x="120" y="15"/>
                  </a:cubicBezTo>
                  <a:cubicBezTo>
                    <a:pt x="112" y="9"/>
                    <a:pt x="102" y="3"/>
                    <a:pt x="92" y="2"/>
                  </a:cubicBezTo>
                  <a:cubicBezTo>
                    <a:pt x="78" y="0"/>
                    <a:pt x="66" y="9"/>
                    <a:pt x="53" y="13"/>
                  </a:cubicBezTo>
                  <a:cubicBezTo>
                    <a:pt x="52" y="14"/>
                    <a:pt x="51" y="15"/>
                    <a:pt x="51" y="16"/>
                  </a:cubicBezTo>
                  <a:cubicBezTo>
                    <a:pt x="28" y="27"/>
                    <a:pt x="13" y="53"/>
                    <a:pt x="17" y="82"/>
                  </a:cubicBezTo>
                  <a:cubicBezTo>
                    <a:pt x="18" y="93"/>
                    <a:pt x="20" y="103"/>
                    <a:pt x="24" y="114"/>
                  </a:cubicBezTo>
                  <a:cubicBezTo>
                    <a:pt x="0" y="124"/>
                    <a:pt x="6" y="154"/>
                    <a:pt x="15" y="175"/>
                  </a:cubicBezTo>
                  <a:cubicBezTo>
                    <a:pt x="25" y="197"/>
                    <a:pt x="37" y="215"/>
                    <a:pt x="50" y="235"/>
                  </a:cubicBezTo>
                  <a:cubicBezTo>
                    <a:pt x="53" y="239"/>
                    <a:pt x="58" y="245"/>
                    <a:pt x="60" y="250"/>
                  </a:cubicBezTo>
                  <a:cubicBezTo>
                    <a:pt x="61" y="253"/>
                    <a:pt x="61" y="255"/>
                    <a:pt x="61" y="258"/>
                  </a:cubicBezTo>
                  <a:cubicBezTo>
                    <a:pt x="61" y="258"/>
                    <a:pt x="61" y="259"/>
                    <a:pt x="61" y="259"/>
                  </a:cubicBezTo>
                  <a:cubicBezTo>
                    <a:pt x="61" y="263"/>
                    <a:pt x="60" y="268"/>
                    <a:pt x="61" y="273"/>
                  </a:cubicBezTo>
                  <a:cubicBezTo>
                    <a:pt x="64" y="295"/>
                    <a:pt x="94" y="303"/>
                    <a:pt x="101" y="279"/>
                  </a:cubicBezTo>
                  <a:cubicBezTo>
                    <a:pt x="103" y="271"/>
                    <a:pt x="104" y="258"/>
                    <a:pt x="97" y="252"/>
                  </a:cubicBezTo>
                  <a:cubicBezTo>
                    <a:pt x="90" y="245"/>
                    <a:pt x="82" y="247"/>
                    <a:pt x="75" y="250"/>
                  </a:cubicBezTo>
                  <a:cubicBezTo>
                    <a:pt x="75" y="250"/>
                    <a:pt x="75" y="250"/>
                    <a:pt x="75" y="250"/>
                  </a:cubicBezTo>
                  <a:cubicBezTo>
                    <a:pt x="73" y="245"/>
                    <a:pt x="68" y="241"/>
                    <a:pt x="65" y="237"/>
                  </a:cubicBezTo>
                  <a:cubicBezTo>
                    <a:pt x="52" y="222"/>
                    <a:pt x="40" y="206"/>
                    <a:pt x="31" y="187"/>
                  </a:cubicBezTo>
                  <a:cubicBezTo>
                    <a:pt x="26" y="177"/>
                    <a:pt x="17" y="163"/>
                    <a:pt x="16" y="152"/>
                  </a:cubicBezTo>
                  <a:cubicBezTo>
                    <a:pt x="14" y="141"/>
                    <a:pt x="17" y="129"/>
                    <a:pt x="26" y="122"/>
                  </a:cubicBezTo>
                  <a:cubicBezTo>
                    <a:pt x="30" y="135"/>
                    <a:pt x="35" y="148"/>
                    <a:pt x="39" y="161"/>
                  </a:cubicBezTo>
                  <a:cubicBezTo>
                    <a:pt x="42" y="174"/>
                    <a:pt x="47" y="184"/>
                    <a:pt x="54" y="195"/>
                  </a:cubicBezTo>
                  <a:cubicBezTo>
                    <a:pt x="60" y="205"/>
                    <a:pt x="64" y="218"/>
                    <a:pt x="71" y="226"/>
                  </a:cubicBezTo>
                  <a:cubicBezTo>
                    <a:pt x="77" y="233"/>
                    <a:pt x="84" y="233"/>
                    <a:pt x="91" y="231"/>
                  </a:cubicBezTo>
                  <a:cubicBezTo>
                    <a:pt x="98" y="243"/>
                    <a:pt x="101" y="260"/>
                    <a:pt x="108" y="272"/>
                  </a:cubicBezTo>
                  <a:cubicBezTo>
                    <a:pt x="117" y="287"/>
                    <a:pt x="125" y="303"/>
                    <a:pt x="133" y="318"/>
                  </a:cubicBezTo>
                  <a:cubicBezTo>
                    <a:pt x="139" y="329"/>
                    <a:pt x="146" y="348"/>
                    <a:pt x="160" y="350"/>
                  </a:cubicBezTo>
                  <a:cubicBezTo>
                    <a:pt x="165" y="350"/>
                    <a:pt x="171" y="349"/>
                    <a:pt x="178" y="347"/>
                  </a:cubicBezTo>
                  <a:cubicBezTo>
                    <a:pt x="183" y="354"/>
                    <a:pt x="187" y="362"/>
                    <a:pt x="191" y="370"/>
                  </a:cubicBezTo>
                  <a:cubicBezTo>
                    <a:pt x="195" y="377"/>
                    <a:pt x="199" y="390"/>
                    <a:pt x="207" y="392"/>
                  </a:cubicBezTo>
                  <a:cubicBezTo>
                    <a:pt x="221" y="396"/>
                    <a:pt x="230" y="381"/>
                    <a:pt x="245" y="389"/>
                  </a:cubicBezTo>
                  <a:cubicBezTo>
                    <a:pt x="253" y="393"/>
                    <a:pt x="258" y="401"/>
                    <a:pt x="263" y="408"/>
                  </a:cubicBezTo>
                  <a:cubicBezTo>
                    <a:pt x="255" y="407"/>
                    <a:pt x="247" y="408"/>
                    <a:pt x="239" y="410"/>
                  </a:cubicBezTo>
                  <a:cubicBezTo>
                    <a:pt x="215" y="416"/>
                    <a:pt x="193" y="426"/>
                    <a:pt x="168" y="422"/>
                  </a:cubicBezTo>
                  <a:cubicBezTo>
                    <a:pt x="148" y="420"/>
                    <a:pt x="135" y="414"/>
                    <a:pt x="115" y="420"/>
                  </a:cubicBezTo>
                  <a:cubicBezTo>
                    <a:pt x="110" y="421"/>
                    <a:pt x="104" y="423"/>
                    <a:pt x="98" y="424"/>
                  </a:cubicBezTo>
                  <a:cubicBezTo>
                    <a:pt x="88" y="427"/>
                    <a:pt x="84" y="425"/>
                    <a:pt x="74" y="424"/>
                  </a:cubicBezTo>
                  <a:cubicBezTo>
                    <a:pt x="65" y="424"/>
                    <a:pt x="56" y="427"/>
                    <a:pt x="47" y="427"/>
                  </a:cubicBezTo>
                  <a:cubicBezTo>
                    <a:pt x="42" y="428"/>
                    <a:pt x="42" y="434"/>
                    <a:pt x="47" y="434"/>
                  </a:cubicBezTo>
                  <a:cubicBezTo>
                    <a:pt x="58" y="435"/>
                    <a:pt x="68" y="433"/>
                    <a:pt x="79" y="434"/>
                  </a:cubicBezTo>
                  <a:cubicBezTo>
                    <a:pt x="87" y="435"/>
                    <a:pt x="93" y="435"/>
                    <a:pt x="101" y="433"/>
                  </a:cubicBezTo>
                  <a:cubicBezTo>
                    <a:pt x="111" y="430"/>
                    <a:pt x="122" y="425"/>
                    <a:pt x="133" y="425"/>
                  </a:cubicBezTo>
                  <a:cubicBezTo>
                    <a:pt x="144" y="425"/>
                    <a:pt x="156" y="430"/>
                    <a:pt x="167" y="432"/>
                  </a:cubicBezTo>
                  <a:cubicBezTo>
                    <a:pt x="184" y="435"/>
                    <a:pt x="202" y="432"/>
                    <a:pt x="219" y="428"/>
                  </a:cubicBezTo>
                  <a:cubicBezTo>
                    <a:pt x="228" y="425"/>
                    <a:pt x="236" y="421"/>
                    <a:pt x="244" y="419"/>
                  </a:cubicBezTo>
                  <a:cubicBezTo>
                    <a:pt x="253" y="417"/>
                    <a:pt x="262" y="417"/>
                    <a:pt x="271" y="417"/>
                  </a:cubicBezTo>
                  <a:cubicBezTo>
                    <a:pt x="273" y="419"/>
                    <a:pt x="275" y="421"/>
                    <a:pt x="276" y="422"/>
                  </a:cubicBezTo>
                  <a:cubicBezTo>
                    <a:pt x="280" y="425"/>
                    <a:pt x="288" y="424"/>
                    <a:pt x="287" y="418"/>
                  </a:cubicBezTo>
                  <a:cubicBezTo>
                    <a:pt x="286" y="407"/>
                    <a:pt x="279" y="402"/>
                    <a:pt x="273" y="394"/>
                  </a:cubicBezTo>
                  <a:moveTo>
                    <a:pt x="91" y="268"/>
                  </a:moveTo>
                  <a:cubicBezTo>
                    <a:pt x="90" y="270"/>
                    <a:pt x="90" y="272"/>
                    <a:pt x="90" y="274"/>
                  </a:cubicBezTo>
                  <a:cubicBezTo>
                    <a:pt x="89" y="282"/>
                    <a:pt x="86" y="282"/>
                    <a:pt x="80" y="273"/>
                  </a:cubicBezTo>
                  <a:cubicBezTo>
                    <a:pt x="72" y="266"/>
                    <a:pt x="74" y="266"/>
                    <a:pt x="75" y="261"/>
                  </a:cubicBezTo>
                  <a:cubicBezTo>
                    <a:pt x="76" y="261"/>
                    <a:pt x="77" y="261"/>
                    <a:pt x="78" y="261"/>
                  </a:cubicBezTo>
                  <a:cubicBezTo>
                    <a:pt x="86" y="260"/>
                    <a:pt x="89" y="258"/>
                    <a:pt x="91" y="268"/>
                  </a:cubicBezTo>
                  <a:moveTo>
                    <a:pt x="84" y="218"/>
                  </a:moveTo>
                  <a:cubicBezTo>
                    <a:pt x="82" y="218"/>
                    <a:pt x="79" y="211"/>
                    <a:pt x="78" y="210"/>
                  </a:cubicBezTo>
                  <a:cubicBezTo>
                    <a:pt x="64" y="187"/>
                    <a:pt x="52" y="164"/>
                    <a:pt x="44" y="138"/>
                  </a:cubicBezTo>
                  <a:cubicBezTo>
                    <a:pt x="42" y="130"/>
                    <a:pt x="39" y="121"/>
                    <a:pt x="36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0" y="96"/>
                    <a:pt x="24" y="79"/>
                    <a:pt x="28" y="61"/>
                  </a:cubicBezTo>
                  <a:cubicBezTo>
                    <a:pt x="33" y="32"/>
                    <a:pt x="56" y="20"/>
                    <a:pt x="84" y="16"/>
                  </a:cubicBezTo>
                  <a:cubicBezTo>
                    <a:pt x="85" y="16"/>
                    <a:pt x="86" y="16"/>
                    <a:pt x="86" y="15"/>
                  </a:cubicBezTo>
                  <a:cubicBezTo>
                    <a:pt x="88" y="15"/>
                    <a:pt x="89" y="15"/>
                    <a:pt x="90" y="15"/>
                  </a:cubicBezTo>
                  <a:cubicBezTo>
                    <a:pt x="102" y="18"/>
                    <a:pt x="113" y="27"/>
                    <a:pt x="120" y="35"/>
                  </a:cubicBezTo>
                  <a:cubicBezTo>
                    <a:pt x="137" y="52"/>
                    <a:pt x="147" y="74"/>
                    <a:pt x="159" y="95"/>
                  </a:cubicBezTo>
                  <a:cubicBezTo>
                    <a:pt x="169" y="112"/>
                    <a:pt x="180" y="138"/>
                    <a:pt x="180" y="158"/>
                  </a:cubicBezTo>
                  <a:cubicBezTo>
                    <a:pt x="180" y="161"/>
                    <a:pt x="179" y="163"/>
                    <a:pt x="178" y="165"/>
                  </a:cubicBezTo>
                  <a:cubicBezTo>
                    <a:pt x="178" y="166"/>
                    <a:pt x="177" y="167"/>
                    <a:pt x="177" y="168"/>
                  </a:cubicBezTo>
                  <a:cubicBezTo>
                    <a:pt x="168" y="181"/>
                    <a:pt x="143" y="191"/>
                    <a:pt x="131" y="197"/>
                  </a:cubicBezTo>
                  <a:cubicBezTo>
                    <a:pt x="120" y="202"/>
                    <a:pt x="109" y="207"/>
                    <a:pt x="99" y="212"/>
                  </a:cubicBezTo>
                  <a:cubicBezTo>
                    <a:pt x="97" y="212"/>
                    <a:pt x="85" y="218"/>
                    <a:pt x="84" y="218"/>
                  </a:cubicBezTo>
                  <a:moveTo>
                    <a:pt x="164" y="336"/>
                  </a:moveTo>
                  <a:cubicBezTo>
                    <a:pt x="155" y="335"/>
                    <a:pt x="147" y="316"/>
                    <a:pt x="144" y="309"/>
                  </a:cubicBezTo>
                  <a:cubicBezTo>
                    <a:pt x="139" y="298"/>
                    <a:pt x="131" y="287"/>
                    <a:pt x="125" y="275"/>
                  </a:cubicBezTo>
                  <a:cubicBezTo>
                    <a:pt x="117" y="261"/>
                    <a:pt x="110" y="246"/>
                    <a:pt x="102" y="232"/>
                  </a:cubicBezTo>
                  <a:cubicBezTo>
                    <a:pt x="101" y="231"/>
                    <a:pt x="100" y="229"/>
                    <a:pt x="99" y="228"/>
                  </a:cubicBezTo>
                  <a:cubicBezTo>
                    <a:pt x="102" y="226"/>
                    <a:pt x="106" y="224"/>
                    <a:pt x="109" y="223"/>
                  </a:cubicBezTo>
                  <a:cubicBezTo>
                    <a:pt x="133" y="212"/>
                    <a:pt x="158" y="201"/>
                    <a:pt x="180" y="186"/>
                  </a:cubicBezTo>
                  <a:cubicBezTo>
                    <a:pt x="181" y="185"/>
                    <a:pt x="182" y="184"/>
                    <a:pt x="184" y="183"/>
                  </a:cubicBezTo>
                  <a:cubicBezTo>
                    <a:pt x="199" y="208"/>
                    <a:pt x="216" y="232"/>
                    <a:pt x="225" y="260"/>
                  </a:cubicBezTo>
                  <a:cubicBezTo>
                    <a:pt x="227" y="266"/>
                    <a:pt x="231" y="273"/>
                    <a:pt x="231" y="280"/>
                  </a:cubicBezTo>
                  <a:cubicBezTo>
                    <a:pt x="233" y="291"/>
                    <a:pt x="230" y="295"/>
                    <a:pt x="223" y="300"/>
                  </a:cubicBezTo>
                  <a:cubicBezTo>
                    <a:pt x="211" y="309"/>
                    <a:pt x="198" y="321"/>
                    <a:pt x="185" y="328"/>
                  </a:cubicBezTo>
                  <a:cubicBezTo>
                    <a:pt x="181" y="330"/>
                    <a:pt x="168" y="336"/>
                    <a:pt x="164" y="336"/>
                  </a:cubicBezTo>
                  <a:moveTo>
                    <a:pt x="258" y="366"/>
                  </a:moveTo>
                  <a:cubicBezTo>
                    <a:pt x="256" y="371"/>
                    <a:pt x="256" y="376"/>
                    <a:pt x="256" y="382"/>
                  </a:cubicBezTo>
                  <a:cubicBezTo>
                    <a:pt x="249" y="376"/>
                    <a:pt x="241" y="371"/>
                    <a:pt x="229" y="373"/>
                  </a:cubicBezTo>
                  <a:cubicBezTo>
                    <a:pt x="226" y="374"/>
                    <a:pt x="213" y="380"/>
                    <a:pt x="211" y="379"/>
                  </a:cubicBezTo>
                  <a:cubicBezTo>
                    <a:pt x="207" y="378"/>
                    <a:pt x="200" y="362"/>
                    <a:pt x="198" y="358"/>
                  </a:cubicBezTo>
                  <a:cubicBezTo>
                    <a:pt x="195" y="352"/>
                    <a:pt x="191" y="347"/>
                    <a:pt x="187" y="343"/>
                  </a:cubicBezTo>
                  <a:cubicBezTo>
                    <a:pt x="191" y="340"/>
                    <a:pt x="195" y="338"/>
                    <a:pt x="198" y="336"/>
                  </a:cubicBezTo>
                  <a:cubicBezTo>
                    <a:pt x="202" y="333"/>
                    <a:pt x="207" y="330"/>
                    <a:pt x="211" y="327"/>
                  </a:cubicBezTo>
                  <a:cubicBezTo>
                    <a:pt x="215" y="330"/>
                    <a:pt x="216" y="335"/>
                    <a:pt x="219" y="339"/>
                  </a:cubicBezTo>
                  <a:cubicBezTo>
                    <a:pt x="221" y="342"/>
                    <a:pt x="224" y="346"/>
                    <a:pt x="226" y="350"/>
                  </a:cubicBezTo>
                  <a:cubicBezTo>
                    <a:pt x="226" y="350"/>
                    <a:pt x="225" y="350"/>
                    <a:pt x="225" y="350"/>
                  </a:cubicBezTo>
                  <a:cubicBezTo>
                    <a:pt x="224" y="354"/>
                    <a:pt x="224" y="357"/>
                    <a:pt x="225" y="360"/>
                  </a:cubicBezTo>
                  <a:cubicBezTo>
                    <a:pt x="225" y="363"/>
                    <a:pt x="229" y="365"/>
                    <a:pt x="232" y="365"/>
                  </a:cubicBezTo>
                  <a:cubicBezTo>
                    <a:pt x="242" y="366"/>
                    <a:pt x="252" y="351"/>
                    <a:pt x="241" y="344"/>
                  </a:cubicBezTo>
                  <a:cubicBezTo>
                    <a:pt x="239" y="343"/>
                    <a:pt x="237" y="344"/>
                    <a:pt x="236" y="345"/>
                  </a:cubicBezTo>
                  <a:cubicBezTo>
                    <a:pt x="235" y="345"/>
                    <a:pt x="235" y="346"/>
                    <a:pt x="235" y="346"/>
                  </a:cubicBezTo>
                  <a:cubicBezTo>
                    <a:pt x="233" y="342"/>
                    <a:pt x="229" y="338"/>
                    <a:pt x="226" y="334"/>
                  </a:cubicBezTo>
                  <a:cubicBezTo>
                    <a:pt x="223" y="330"/>
                    <a:pt x="221" y="326"/>
                    <a:pt x="217" y="323"/>
                  </a:cubicBezTo>
                  <a:cubicBezTo>
                    <a:pt x="222" y="320"/>
                    <a:pt x="227" y="316"/>
                    <a:pt x="232" y="313"/>
                  </a:cubicBezTo>
                  <a:cubicBezTo>
                    <a:pt x="236" y="321"/>
                    <a:pt x="242" y="329"/>
                    <a:pt x="247" y="336"/>
                  </a:cubicBezTo>
                  <a:cubicBezTo>
                    <a:pt x="250" y="341"/>
                    <a:pt x="260" y="349"/>
                    <a:pt x="261" y="354"/>
                  </a:cubicBezTo>
                  <a:cubicBezTo>
                    <a:pt x="264" y="363"/>
                    <a:pt x="259" y="360"/>
                    <a:pt x="258" y="366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385">
              <a:extLst>
                <a:ext uri="{FF2B5EF4-FFF2-40B4-BE49-F238E27FC236}">
                  <a16:creationId xmlns:a16="http://schemas.microsoft.com/office/drawing/2014/main" id="{92024996-64C3-4550-83A5-BE6809EF6DE6}"/>
                </a:ext>
              </a:extLst>
            </p:cNvPr>
            <p:cNvSpPr/>
            <p:nvPr/>
          </p:nvSpPr>
          <p:spPr bwMode="auto">
            <a:xfrm>
              <a:off x="713171" y="297622"/>
              <a:ext cx="28053" cy="119630"/>
            </a:xfrm>
            <a:custGeom>
              <a:avLst/>
              <a:gdLst>
                <a:gd name="T0" fmla="*/ 28 w 28"/>
                <a:gd name="T1" fmla="*/ 2 h 120"/>
                <a:gd name="T2" fmla="*/ 25 w 28"/>
                <a:gd name="T3" fmla="*/ 2 h 120"/>
                <a:gd name="T4" fmla="*/ 19 w 28"/>
                <a:gd name="T5" fmla="*/ 27 h 120"/>
                <a:gd name="T6" fmla="*/ 10 w 28"/>
                <a:gd name="T7" fmla="*/ 59 h 120"/>
                <a:gd name="T8" fmla="*/ 1 w 28"/>
                <a:gd name="T9" fmla="*/ 119 h 120"/>
                <a:gd name="T10" fmla="*/ 2 w 28"/>
                <a:gd name="T11" fmla="*/ 119 h 120"/>
                <a:gd name="T12" fmla="*/ 14 w 28"/>
                <a:gd name="T13" fmla="*/ 53 h 120"/>
                <a:gd name="T14" fmla="*/ 22 w 28"/>
                <a:gd name="T15" fmla="*/ 22 h 120"/>
                <a:gd name="T16" fmla="*/ 28 w 28"/>
                <a:gd name="T17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20">
                  <a:moveTo>
                    <a:pt x="28" y="2"/>
                  </a:moveTo>
                  <a:cubicBezTo>
                    <a:pt x="27" y="0"/>
                    <a:pt x="25" y="0"/>
                    <a:pt x="25" y="2"/>
                  </a:cubicBezTo>
                  <a:cubicBezTo>
                    <a:pt x="26" y="10"/>
                    <a:pt x="21" y="19"/>
                    <a:pt x="19" y="27"/>
                  </a:cubicBezTo>
                  <a:cubicBezTo>
                    <a:pt x="16" y="38"/>
                    <a:pt x="13" y="48"/>
                    <a:pt x="10" y="59"/>
                  </a:cubicBezTo>
                  <a:cubicBezTo>
                    <a:pt x="5" y="78"/>
                    <a:pt x="0" y="99"/>
                    <a:pt x="1" y="119"/>
                  </a:cubicBezTo>
                  <a:cubicBezTo>
                    <a:pt x="1" y="120"/>
                    <a:pt x="2" y="120"/>
                    <a:pt x="2" y="119"/>
                  </a:cubicBezTo>
                  <a:cubicBezTo>
                    <a:pt x="4" y="97"/>
                    <a:pt x="8" y="74"/>
                    <a:pt x="14" y="53"/>
                  </a:cubicBezTo>
                  <a:cubicBezTo>
                    <a:pt x="17" y="43"/>
                    <a:pt x="19" y="33"/>
                    <a:pt x="22" y="22"/>
                  </a:cubicBezTo>
                  <a:cubicBezTo>
                    <a:pt x="24" y="15"/>
                    <a:pt x="28" y="9"/>
                    <a:pt x="2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386">
              <a:extLst>
                <a:ext uri="{FF2B5EF4-FFF2-40B4-BE49-F238E27FC236}">
                  <a16:creationId xmlns:a16="http://schemas.microsoft.com/office/drawing/2014/main" id="{EC985CDF-9131-4917-B491-44FDFA462205}"/>
                </a:ext>
              </a:extLst>
            </p:cNvPr>
            <p:cNvSpPr/>
            <p:nvPr/>
          </p:nvSpPr>
          <p:spPr bwMode="auto">
            <a:xfrm>
              <a:off x="730150" y="324206"/>
              <a:ext cx="21409" cy="112984"/>
            </a:xfrm>
            <a:custGeom>
              <a:avLst/>
              <a:gdLst>
                <a:gd name="T0" fmla="*/ 18 w 21"/>
                <a:gd name="T1" fmla="*/ 2 h 113"/>
                <a:gd name="T2" fmla="*/ 3 w 21"/>
                <a:gd name="T3" fmla="*/ 79 h 113"/>
                <a:gd name="T4" fmla="*/ 2 w 21"/>
                <a:gd name="T5" fmla="*/ 96 h 113"/>
                <a:gd name="T6" fmla="*/ 0 w 21"/>
                <a:gd name="T7" fmla="*/ 105 h 113"/>
                <a:gd name="T8" fmla="*/ 5 w 21"/>
                <a:gd name="T9" fmla="*/ 113 h 113"/>
                <a:gd name="T10" fmla="*/ 5 w 21"/>
                <a:gd name="T11" fmla="*/ 112 h 113"/>
                <a:gd name="T12" fmla="*/ 6 w 21"/>
                <a:gd name="T13" fmla="*/ 95 h 113"/>
                <a:gd name="T14" fmla="*/ 7 w 21"/>
                <a:gd name="T15" fmla="*/ 66 h 113"/>
                <a:gd name="T16" fmla="*/ 21 w 21"/>
                <a:gd name="T17" fmla="*/ 2 h 113"/>
                <a:gd name="T18" fmla="*/ 18 w 21"/>
                <a:gd name="T19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3">
                  <a:moveTo>
                    <a:pt x="18" y="2"/>
                  </a:moveTo>
                  <a:cubicBezTo>
                    <a:pt x="11" y="26"/>
                    <a:pt x="4" y="54"/>
                    <a:pt x="3" y="79"/>
                  </a:cubicBezTo>
                  <a:cubicBezTo>
                    <a:pt x="3" y="85"/>
                    <a:pt x="4" y="90"/>
                    <a:pt x="2" y="96"/>
                  </a:cubicBezTo>
                  <a:cubicBezTo>
                    <a:pt x="2" y="99"/>
                    <a:pt x="1" y="102"/>
                    <a:pt x="0" y="105"/>
                  </a:cubicBezTo>
                  <a:cubicBezTo>
                    <a:pt x="0" y="109"/>
                    <a:pt x="0" y="112"/>
                    <a:pt x="5" y="113"/>
                  </a:cubicBezTo>
                  <a:cubicBezTo>
                    <a:pt x="5" y="113"/>
                    <a:pt x="5" y="112"/>
                    <a:pt x="5" y="112"/>
                  </a:cubicBezTo>
                  <a:cubicBezTo>
                    <a:pt x="0" y="109"/>
                    <a:pt x="5" y="99"/>
                    <a:pt x="6" y="95"/>
                  </a:cubicBezTo>
                  <a:cubicBezTo>
                    <a:pt x="8" y="85"/>
                    <a:pt x="6" y="76"/>
                    <a:pt x="7" y="66"/>
                  </a:cubicBezTo>
                  <a:cubicBezTo>
                    <a:pt x="11" y="45"/>
                    <a:pt x="15" y="23"/>
                    <a:pt x="21" y="2"/>
                  </a:cubicBezTo>
                  <a:cubicBezTo>
                    <a:pt x="21" y="1"/>
                    <a:pt x="19" y="0"/>
                    <a:pt x="1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387">
              <a:extLst>
                <a:ext uri="{FF2B5EF4-FFF2-40B4-BE49-F238E27FC236}">
                  <a16:creationId xmlns:a16="http://schemas.microsoft.com/office/drawing/2014/main" id="{8D74483A-E078-44DC-90BA-F89419A8E1EB}"/>
                </a:ext>
              </a:extLst>
            </p:cNvPr>
            <p:cNvSpPr/>
            <p:nvPr/>
          </p:nvSpPr>
          <p:spPr bwMode="auto">
            <a:xfrm>
              <a:off x="735317" y="332329"/>
              <a:ext cx="25838" cy="132922"/>
            </a:xfrm>
            <a:custGeom>
              <a:avLst/>
              <a:gdLst>
                <a:gd name="T0" fmla="*/ 23 w 26"/>
                <a:gd name="T1" fmla="*/ 1 h 133"/>
                <a:gd name="T2" fmla="*/ 16 w 26"/>
                <a:gd name="T3" fmla="*/ 35 h 133"/>
                <a:gd name="T4" fmla="*/ 8 w 26"/>
                <a:gd name="T5" fmla="*/ 74 h 133"/>
                <a:gd name="T6" fmla="*/ 6 w 26"/>
                <a:gd name="T7" fmla="*/ 109 h 133"/>
                <a:gd name="T8" fmla="*/ 6 w 26"/>
                <a:gd name="T9" fmla="*/ 132 h 133"/>
                <a:gd name="T10" fmla="*/ 8 w 26"/>
                <a:gd name="T11" fmla="*/ 131 h 133"/>
                <a:gd name="T12" fmla="*/ 8 w 26"/>
                <a:gd name="T13" fmla="*/ 113 h 133"/>
                <a:gd name="T14" fmla="*/ 8 w 26"/>
                <a:gd name="T15" fmla="*/ 101 h 133"/>
                <a:gd name="T16" fmla="*/ 13 w 26"/>
                <a:gd name="T17" fmla="*/ 66 h 133"/>
                <a:gd name="T18" fmla="*/ 19 w 26"/>
                <a:gd name="T19" fmla="*/ 36 h 133"/>
                <a:gd name="T20" fmla="*/ 26 w 26"/>
                <a:gd name="T21" fmla="*/ 2 h 133"/>
                <a:gd name="T22" fmla="*/ 23 w 26"/>
                <a:gd name="T23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133">
                  <a:moveTo>
                    <a:pt x="23" y="1"/>
                  </a:moveTo>
                  <a:cubicBezTo>
                    <a:pt x="18" y="11"/>
                    <a:pt x="18" y="24"/>
                    <a:pt x="16" y="35"/>
                  </a:cubicBezTo>
                  <a:cubicBezTo>
                    <a:pt x="14" y="48"/>
                    <a:pt x="11" y="61"/>
                    <a:pt x="8" y="74"/>
                  </a:cubicBezTo>
                  <a:cubicBezTo>
                    <a:pt x="6" y="86"/>
                    <a:pt x="6" y="97"/>
                    <a:pt x="6" y="109"/>
                  </a:cubicBezTo>
                  <a:cubicBezTo>
                    <a:pt x="5" y="117"/>
                    <a:pt x="0" y="126"/>
                    <a:pt x="6" y="132"/>
                  </a:cubicBezTo>
                  <a:cubicBezTo>
                    <a:pt x="7" y="133"/>
                    <a:pt x="8" y="132"/>
                    <a:pt x="8" y="131"/>
                  </a:cubicBezTo>
                  <a:cubicBezTo>
                    <a:pt x="4" y="126"/>
                    <a:pt x="8" y="119"/>
                    <a:pt x="8" y="113"/>
                  </a:cubicBezTo>
                  <a:cubicBezTo>
                    <a:pt x="9" y="109"/>
                    <a:pt x="9" y="105"/>
                    <a:pt x="8" y="101"/>
                  </a:cubicBezTo>
                  <a:cubicBezTo>
                    <a:pt x="8" y="89"/>
                    <a:pt x="10" y="78"/>
                    <a:pt x="13" y="66"/>
                  </a:cubicBezTo>
                  <a:cubicBezTo>
                    <a:pt x="15" y="56"/>
                    <a:pt x="17" y="46"/>
                    <a:pt x="19" y="36"/>
                  </a:cubicBezTo>
                  <a:cubicBezTo>
                    <a:pt x="20" y="26"/>
                    <a:pt x="20" y="11"/>
                    <a:pt x="26" y="2"/>
                  </a:cubicBezTo>
                  <a:cubicBezTo>
                    <a:pt x="26" y="1"/>
                    <a:pt x="24" y="0"/>
                    <a:pt x="23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388">
              <a:extLst>
                <a:ext uri="{FF2B5EF4-FFF2-40B4-BE49-F238E27FC236}">
                  <a16:creationId xmlns:a16="http://schemas.microsoft.com/office/drawing/2014/main" id="{59482E4B-5C88-4694-8556-B58CFB444FE7}"/>
                </a:ext>
              </a:extLst>
            </p:cNvPr>
            <p:cNvSpPr/>
            <p:nvPr/>
          </p:nvSpPr>
          <p:spPr bwMode="auto">
            <a:xfrm>
              <a:off x="752296" y="364821"/>
              <a:ext cx="19194" cy="120368"/>
            </a:xfrm>
            <a:custGeom>
              <a:avLst/>
              <a:gdLst>
                <a:gd name="T0" fmla="*/ 16 w 19"/>
                <a:gd name="T1" fmla="*/ 1 h 120"/>
                <a:gd name="T2" fmla="*/ 1 w 19"/>
                <a:gd name="T3" fmla="*/ 119 h 120"/>
                <a:gd name="T4" fmla="*/ 4 w 19"/>
                <a:gd name="T5" fmla="*/ 119 h 120"/>
                <a:gd name="T6" fmla="*/ 10 w 19"/>
                <a:gd name="T7" fmla="*/ 56 h 120"/>
                <a:gd name="T8" fmla="*/ 19 w 19"/>
                <a:gd name="T9" fmla="*/ 1 h 120"/>
                <a:gd name="T10" fmla="*/ 16 w 19"/>
                <a:gd name="T11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0">
                  <a:moveTo>
                    <a:pt x="16" y="1"/>
                  </a:moveTo>
                  <a:cubicBezTo>
                    <a:pt x="13" y="41"/>
                    <a:pt x="0" y="78"/>
                    <a:pt x="1" y="119"/>
                  </a:cubicBezTo>
                  <a:cubicBezTo>
                    <a:pt x="1" y="120"/>
                    <a:pt x="4" y="120"/>
                    <a:pt x="4" y="119"/>
                  </a:cubicBezTo>
                  <a:cubicBezTo>
                    <a:pt x="5" y="97"/>
                    <a:pt x="6" y="77"/>
                    <a:pt x="10" y="56"/>
                  </a:cubicBezTo>
                  <a:cubicBezTo>
                    <a:pt x="13" y="38"/>
                    <a:pt x="17" y="20"/>
                    <a:pt x="19" y="1"/>
                  </a:cubicBezTo>
                  <a:cubicBezTo>
                    <a:pt x="19" y="0"/>
                    <a:pt x="16" y="0"/>
                    <a:pt x="1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389">
              <a:extLst>
                <a:ext uri="{FF2B5EF4-FFF2-40B4-BE49-F238E27FC236}">
                  <a16:creationId xmlns:a16="http://schemas.microsoft.com/office/drawing/2014/main" id="{FD44153F-BF7A-4FFB-AB19-227F13C7E194}"/>
                </a:ext>
              </a:extLst>
            </p:cNvPr>
            <p:cNvSpPr/>
            <p:nvPr/>
          </p:nvSpPr>
          <p:spPr bwMode="auto">
            <a:xfrm>
              <a:off x="766323" y="385498"/>
              <a:ext cx="16979" cy="119630"/>
            </a:xfrm>
            <a:custGeom>
              <a:avLst/>
              <a:gdLst>
                <a:gd name="T0" fmla="*/ 15 w 17"/>
                <a:gd name="T1" fmla="*/ 1 h 120"/>
                <a:gd name="T2" fmla="*/ 10 w 17"/>
                <a:gd name="T3" fmla="*/ 31 h 120"/>
                <a:gd name="T4" fmla="*/ 8 w 17"/>
                <a:gd name="T5" fmla="*/ 60 h 120"/>
                <a:gd name="T6" fmla="*/ 3 w 17"/>
                <a:gd name="T7" fmla="*/ 118 h 120"/>
                <a:gd name="T8" fmla="*/ 4 w 17"/>
                <a:gd name="T9" fmla="*/ 119 h 120"/>
                <a:gd name="T10" fmla="*/ 7 w 17"/>
                <a:gd name="T11" fmla="*/ 93 h 120"/>
                <a:gd name="T12" fmla="*/ 10 w 17"/>
                <a:gd name="T13" fmla="*/ 62 h 120"/>
                <a:gd name="T14" fmla="*/ 12 w 17"/>
                <a:gd name="T15" fmla="*/ 32 h 120"/>
                <a:gd name="T16" fmla="*/ 17 w 17"/>
                <a:gd name="T17" fmla="*/ 1 h 120"/>
                <a:gd name="T18" fmla="*/ 15 w 17"/>
                <a:gd name="T19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0">
                  <a:moveTo>
                    <a:pt x="15" y="1"/>
                  </a:moveTo>
                  <a:cubicBezTo>
                    <a:pt x="15" y="11"/>
                    <a:pt x="11" y="22"/>
                    <a:pt x="10" y="31"/>
                  </a:cubicBezTo>
                  <a:cubicBezTo>
                    <a:pt x="9" y="41"/>
                    <a:pt x="8" y="51"/>
                    <a:pt x="8" y="60"/>
                  </a:cubicBezTo>
                  <a:cubicBezTo>
                    <a:pt x="6" y="80"/>
                    <a:pt x="0" y="99"/>
                    <a:pt x="3" y="118"/>
                  </a:cubicBezTo>
                  <a:cubicBezTo>
                    <a:pt x="3" y="119"/>
                    <a:pt x="4" y="120"/>
                    <a:pt x="4" y="119"/>
                  </a:cubicBezTo>
                  <a:cubicBezTo>
                    <a:pt x="5" y="110"/>
                    <a:pt x="6" y="101"/>
                    <a:pt x="7" y="93"/>
                  </a:cubicBezTo>
                  <a:cubicBezTo>
                    <a:pt x="7" y="83"/>
                    <a:pt x="10" y="72"/>
                    <a:pt x="10" y="62"/>
                  </a:cubicBezTo>
                  <a:cubicBezTo>
                    <a:pt x="11" y="52"/>
                    <a:pt x="11" y="42"/>
                    <a:pt x="12" y="32"/>
                  </a:cubicBezTo>
                  <a:cubicBezTo>
                    <a:pt x="14" y="22"/>
                    <a:pt x="17" y="11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390">
              <a:extLst>
                <a:ext uri="{FF2B5EF4-FFF2-40B4-BE49-F238E27FC236}">
                  <a16:creationId xmlns:a16="http://schemas.microsoft.com/office/drawing/2014/main" id="{417F53F3-95C0-4F0B-A48E-4EDE89348DE9}"/>
                </a:ext>
              </a:extLst>
            </p:cNvPr>
            <p:cNvSpPr/>
            <p:nvPr/>
          </p:nvSpPr>
          <p:spPr bwMode="auto">
            <a:xfrm>
              <a:off x="779611" y="425374"/>
              <a:ext cx="11812" cy="93784"/>
            </a:xfrm>
            <a:custGeom>
              <a:avLst/>
              <a:gdLst>
                <a:gd name="T0" fmla="*/ 12 w 12"/>
                <a:gd name="T1" fmla="*/ 1 h 94"/>
                <a:gd name="T2" fmla="*/ 9 w 12"/>
                <a:gd name="T3" fmla="*/ 1 h 94"/>
                <a:gd name="T4" fmla="*/ 4 w 12"/>
                <a:gd name="T5" fmla="*/ 53 h 94"/>
                <a:gd name="T6" fmla="*/ 2 w 12"/>
                <a:gd name="T7" fmla="*/ 76 h 94"/>
                <a:gd name="T8" fmla="*/ 0 w 12"/>
                <a:gd name="T9" fmla="*/ 93 h 94"/>
                <a:gd name="T10" fmla="*/ 0 w 12"/>
                <a:gd name="T11" fmla="*/ 94 h 94"/>
                <a:gd name="T12" fmla="*/ 4 w 12"/>
                <a:gd name="T13" fmla="*/ 89 h 94"/>
                <a:gd name="T14" fmla="*/ 4 w 12"/>
                <a:gd name="T15" fmla="*/ 82 h 94"/>
                <a:gd name="T16" fmla="*/ 6 w 12"/>
                <a:gd name="T17" fmla="*/ 67 h 94"/>
                <a:gd name="T18" fmla="*/ 9 w 12"/>
                <a:gd name="T19" fmla="*/ 32 h 94"/>
                <a:gd name="T20" fmla="*/ 12 w 12"/>
                <a:gd name="T2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4">
                  <a:moveTo>
                    <a:pt x="12" y="1"/>
                  </a:moveTo>
                  <a:cubicBezTo>
                    <a:pt x="12" y="0"/>
                    <a:pt x="9" y="0"/>
                    <a:pt x="9" y="1"/>
                  </a:cubicBezTo>
                  <a:cubicBezTo>
                    <a:pt x="10" y="19"/>
                    <a:pt x="5" y="35"/>
                    <a:pt x="4" y="53"/>
                  </a:cubicBezTo>
                  <a:cubicBezTo>
                    <a:pt x="4" y="61"/>
                    <a:pt x="3" y="68"/>
                    <a:pt x="2" y="76"/>
                  </a:cubicBezTo>
                  <a:cubicBezTo>
                    <a:pt x="1" y="80"/>
                    <a:pt x="4" y="91"/>
                    <a:pt x="0" y="93"/>
                  </a:cubicBezTo>
                  <a:cubicBezTo>
                    <a:pt x="0" y="93"/>
                    <a:pt x="0" y="94"/>
                    <a:pt x="0" y="94"/>
                  </a:cubicBezTo>
                  <a:cubicBezTo>
                    <a:pt x="3" y="94"/>
                    <a:pt x="4" y="92"/>
                    <a:pt x="4" y="89"/>
                  </a:cubicBezTo>
                  <a:cubicBezTo>
                    <a:pt x="5" y="87"/>
                    <a:pt x="4" y="84"/>
                    <a:pt x="4" y="82"/>
                  </a:cubicBezTo>
                  <a:cubicBezTo>
                    <a:pt x="4" y="77"/>
                    <a:pt x="6" y="72"/>
                    <a:pt x="6" y="67"/>
                  </a:cubicBezTo>
                  <a:cubicBezTo>
                    <a:pt x="8" y="55"/>
                    <a:pt x="8" y="44"/>
                    <a:pt x="9" y="32"/>
                  </a:cubicBezTo>
                  <a:cubicBezTo>
                    <a:pt x="11" y="22"/>
                    <a:pt x="12" y="12"/>
                    <a:pt x="12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391">
              <a:extLst>
                <a:ext uri="{FF2B5EF4-FFF2-40B4-BE49-F238E27FC236}">
                  <a16:creationId xmlns:a16="http://schemas.microsoft.com/office/drawing/2014/main" id="{74B71AC2-AA4E-456A-B32B-A6E6670CA1BA}"/>
                </a:ext>
              </a:extLst>
            </p:cNvPr>
            <p:cNvSpPr/>
            <p:nvPr/>
          </p:nvSpPr>
          <p:spPr bwMode="auto">
            <a:xfrm>
              <a:off x="792161" y="476327"/>
              <a:ext cx="8859" cy="77538"/>
            </a:xfrm>
            <a:custGeom>
              <a:avLst/>
              <a:gdLst>
                <a:gd name="T0" fmla="*/ 6 w 9"/>
                <a:gd name="T1" fmla="*/ 2 h 78"/>
                <a:gd name="T2" fmla="*/ 1 w 9"/>
                <a:gd name="T3" fmla="*/ 42 h 78"/>
                <a:gd name="T4" fmla="*/ 2 w 9"/>
                <a:gd name="T5" fmla="*/ 78 h 78"/>
                <a:gd name="T6" fmla="*/ 3 w 9"/>
                <a:gd name="T7" fmla="*/ 78 h 78"/>
                <a:gd name="T8" fmla="*/ 5 w 9"/>
                <a:gd name="T9" fmla="*/ 39 h 78"/>
                <a:gd name="T10" fmla="*/ 9 w 9"/>
                <a:gd name="T11" fmla="*/ 3 h 78"/>
                <a:gd name="T12" fmla="*/ 6 w 9"/>
                <a:gd name="T1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8">
                  <a:moveTo>
                    <a:pt x="6" y="2"/>
                  </a:moveTo>
                  <a:cubicBezTo>
                    <a:pt x="3" y="15"/>
                    <a:pt x="3" y="29"/>
                    <a:pt x="1" y="42"/>
                  </a:cubicBezTo>
                  <a:cubicBezTo>
                    <a:pt x="0" y="53"/>
                    <a:pt x="0" y="66"/>
                    <a:pt x="2" y="78"/>
                  </a:cubicBezTo>
                  <a:cubicBezTo>
                    <a:pt x="2" y="78"/>
                    <a:pt x="3" y="78"/>
                    <a:pt x="3" y="78"/>
                  </a:cubicBezTo>
                  <a:cubicBezTo>
                    <a:pt x="5" y="65"/>
                    <a:pt x="3" y="52"/>
                    <a:pt x="5" y="39"/>
                  </a:cubicBezTo>
                  <a:cubicBezTo>
                    <a:pt x="7" y="27"/>
                    <a:pt x="6" y="15"/>
                    <a:pt x="9" y="3"/>
                  </a:cubicBezTo>
                  <a:cubicBezTo>
                    <a:pt x="9" y="1"/>
                    <a:pt x="6" y="0"/>
                    <a:pt x="6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392">
              <a:extLst>
                <a:ext uri="{FF2B5EF4-FFF2-40B4-BE49-F238E27FC236}">
                  <a16:creationId xmlns:a16="http://schemas.microsoft.com/office/drawing/2014/main" id="{E5499425-B574-4C14-8C12-59F4D2FFF385}"/>
                </a:ext>
              </a:extLst>
            </p:cNvPr>
            <p:cNvSpPr/>
            <p:nvPr/>
          </p:nvSpPr>
          <p:spPr bwMode="auto">
            <a:xfrm>
              <a:off x="809140" y="474112"/>
              <a:ext cx="12550" cy="85661"/>
            </a:xfrm>
            <a:custGeom>
              <a:avLst/>
              <a:gdLst>
                <a:gd name="T0" fmla="*/ 6 w 12"/>
                <a:gd name="T1" fmla="*/ 1 h 86"/>
                <a:gd name="T2" fmla="*/ 5 w 12"/>
                <a:gd name="T3" fmla="*/ 3 h 86"/>
                <a:gd name="T4" fmla="*/ 6 w 12"/>
                <a:gd name="T5" fmla="*/ 22 h 86"/>
                <a:gd name="T6" fmla="*/ 3 w 12"/>
                <a:gd name="T7" fmla="*/ 43 h 86"/>
                <a:gd name="T8" fmla="*/ 2 w 12"/>
                <a:gd name="T9" fmla="*/ 84 h 86"/>
                <a:gd name="T10" fmla="*/ 4 w 12"/>
                <a:gd name="T11" fmla="*/ 84 h 86"/>
                <a:gd name="T12" fmla="*/ 4 w 12"/>
                <a:gd name="T13" fmla="*/ 57 h 86"/>
                <a:gd name="T14" fmla="*/ 7 w 12"/>
                <a:gd name="T15" fmla="*/ 28 h 86"/>
                <a:gd name="T16" fmla="*/ 6 w 12"/>
                <a:gd name="T17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6">
                  <a:moveTo>
                    <a:pt x="6" y="1"/>
                  </a:moveTo>
                  <a:cubicBezTo>
                    <a:pt x="5" y="0"/>
                    <a:pt x="4" y="2"/>
                    <a:pt x="5" y="3"/>
                  </a:cubicBezTo>
                  <a:cubicBezTo>
                    <a:pt x="9" y="8"/>
                    <a:pt x="7" y="16"/>
                    <a:pt x="6" y="22"/>
                  </a:cubicBezTo>
                  <a:cubicBezTo>
                    <a:pt x="5" y="29"/>
                    <a:pt x="4" y="36"/>
                    <a:pt x="3" y="43"/>
                  </a:cubicBezTo>
                  <a:cubicBezTo>
                    <a:pt x="1" y="56"/>
                    <a:pt x="0" y="71"/>
                    <a:pt x="2" y="84"/>
                  </a:cubicBezTo>
                  <a:cubicBezTo>
                    <a:pt x="2" y="86"/>
                    <a:pt x="4" y="86"/>
                    <a:pt x="4" y="84"/>
                  </a:cubicBezTo>
                  <a:cubicBezTo>
                    <a:pt x="5" y="75"/>
                    <a:pt x="4" y="66"/>
                    <a:pt x="4" y="57"/>
                  </a:cubicBezTo>
                  <a:cubicBezTo>
                    <a:pt x="4" y="47"/>
                    <a:pt x="6" y="38"/>
                    <a:pt x="7" y="28"/>
                  </a:cubicBezTo>
                  <a:cubicBezTo>
                    <a:pt x="8" y="20"/>
                    <a:pt x="12" y="8"/>
                    <a:pt x="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393">
              <a:extLst>
                <a:ext uri="{FF2B5EF4-FFF2-40B4-BE49-F238E27FC236}">
                  <a16:creationId xmlns:a16="http://schemas.microsoft.com/office/drawing/2014/main" id="{113A3046-06E9-4266-A1D8-8F1E3DA4F019}"/>
                </a:ext>
              </a:extLst>
            </p:cNvPr>
            <p:cNvSpPr/>
            <p:nvPr/>
          </p:nvSpPr>
          <p:spPr bwMode="auto">
            <a:xfrm>
              <a:off x="819475" y="516204"/>
              <a:ext cx="9597" cy="90830"/>
            </a:xfrm>
            <a:custGeom>
              <a:avLst/>
              <a:gdLst>
                <a:gd name="T0" fmla="*/ 9 w 10"/>
                <a:gd name="T1" fmla="*/ 3 h 91"/>
                <a:gd name="T2" fmla="*/ 6 w 10"/>
                <a:gd name="T3" fmla="*/ 2 h 91"/>
                <a:gd name="T4" fmla="*/ 2 w 10"/>
                <a:gd name="T5" fmla="*/ 43 h 91"/>
                <a:gd name="T6" fmla="*/ 2 w 10"/>
                <a:gd name="T7" fmla="*/ 90 h 91"/>
                <a:gd name="T8" fmla="*/ 4 w 10"/>
                <a:gd name="T9" fmla="*/ 90 h 91"/>
                <a:gd name="T10" fmla="*/ 5 w 10"/>
                <a:gd name="T11" fmla="*/ 47 h 91"/>
                <a:gd name="T12" fmla="*/ 9 w 10"/>
                <a:gd name="T13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1">
                  <a:moveTo>
                    <a:pt x="9" y="3"/>
                  </a:moveTo>
                  <a:cubicBezTo>
                    <a:pt x="10" y="1"/>
                    <a:pt x="7" y="0"/>
                    <a:pt x="6" y="2"/>
                  </a:cubicBezTo>
                  <a:cubicBezTo>
                    <a:pt x="3" y="15"/>
                    <a:pt x="2" y="30"/>
                    <a:pt x="2" y="43"/>
                  </a:cubicBezTo>
                  <a:cubicBezTo>
                    <a:pt x="1" y="58"/>
                    <a:pt x="0" y="75"/>
                    <a:pt x="2" y="90"/>
                  </a:cubicBezTo>
                  <a:cubicBezTo>
                    <a:pt x="2" y="91"/>
                    <a:pt x="4" y="91"/>
                    <a:pt x="4" y="90"/>
                  </a:cubicBezTo>
                  <a:cubicBezTo>
                    <a:pt x="6" y="76"/>
                    <a:pt x="4" y="61"/>
                    <a:pt x="5" y="47"/>
                  </a:cubicBezTo>
                  <a:cubicBezTo>
                    <a:pt x="5" y="33"/>
                    <a:pt x="6" y="16"/>
                    <a:pt x="9" y="3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394">
              <a:extLst>
                <a:ext uri="{FF2B5EF4-FFF2-40B4-BE49-F238E27FC236}">
                  <a16:creationId xmlns:a16="http://schemas.microsoft.com/office/drawing/2014/main" id="{2084C710-AA24-4081-A841-0FEC901A0414}"/>
                </a:ext>
              </a:extLst>
            </p:cNvPr>
            <p:cNvSpPr/>
            <p:nvPr/>
          </p:nvSpPr>
          <p:spPr bwMode="auto">
            <a:xfrm>
              <a:off x="832025" y="511773"/>
              <a:ext cx="11074" cy="96738"/>
            </a:xfrm>
            <a:custGeom>
              <a:avLst/>
              <a:gdLst>
                <a:gd name="T0" fmla="*/ 11 w 11"/>
                <a:gd name="T1" fmla="*/ 1 h 97"/>
                <a:gd name="T2" fmla="*/ 9 w 11"/>
                <a:gd name="T3" fmla="*/ 1 h 97"/>
                <a:gd name="T4" fmla="*/ 4 w 11"/>
                <a:gd name="T5" fmla="*/ 97 h 97"/>
                <a:gd name="T6" fmla="*/ 6 w 11"/>
                <a:gd name="T7" fmla="*/ 97 h 97"/>
                <a:gd name="T8" fmla="*/ 7 w 11"/>
                <a:gd name="T9" fmla="*/ 51 h 97"/>
                <a:gd name="T10" fmla="*/ 11 w 11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7">
                  <a:moveTo>
                    <a:pt x="11" y="1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7" y="33"/>
                    <a:pt x="0" y="65"/>
                    <a:pt x="4" y="97"/>
                  </a:cubicBezTo>
                  <a:cubicBezTo>
                    <a:pt x="4" y="97"/>
                    <a:pt x="6" y="97"/>
                    <a:pt x="6" y="97"/>
                  </a:cubicBezTo>
                  <a:cubicBezTo>
                    <a:pt x="8" y="82"/>
                    <a:pt x="6" y="66"/>
                    <a:pt x="7" y="51"/>
                  </a:cubicBezTo>
                  <a:cubicBezTo>
                    <a:pt x="8" y="34"/>
                    <a:pt x="11" y="18"/>
                    <a:pt x="11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395">
              <a:extLst>
                <a:ext uri="{FF2B5EF4-FFF2-40B4-BE49-F238E27FC236}">
                  <a16:creationId xmlns:a16="http://schemas.microsoft.com/office/drawing/2014/main" id="{3C70FBE1-DE2B-4063-BDB3-BEF79281EC03}"/>
                </a:ext>
              </a:extLst>
            </p:cNvPr>
            <p:cNvSpPr/>
            <p:nvPr/>
          </p:nvSpPr>
          <p:spPr bwMode="auto">
            <a:xfrm>
              <a:off x="845313" y="548696"/>
              <a:ext cx="11074" cy="78276"/>
            </a:xfrm>
            <a:custGeom>
              <a:avLst/>
              <a:gdLst>
                <a:gd name="T0" fmla="*/ 6 w 11"/>
                <a:gd name="T1" fmla="*/ 74 h 78"/>
                <a:gd name="T2" fmla="*/ 5 w 11"/>
                <a:gd name="T3" fmla="*/ 68 h 78"/>
                <a:gd name="T4" fmla="*/ 6 w 11"/>
                <a:gd name="T5" fmla="*/ 60 h 78"/>
                <a:gd name="T6" fmla="*/ 6 w 11"/>
                <a:gd name="T7" fmla="*/ 43 h 78"/>
                <a:gd name="T8" fmla="*/ 11 w 11"/>
                <a:gd name="T9" fmla="*/ 2 h 78"/>
                <a:gd name="T10" fmla="*/ 8 w 11"/>
                <a:gd name="T11" fmla="*/ 2 h 78"/>
                <a:gd name="T12" fmla="*/ 3 w 11"/>
                <a:gd name="T13" fmla="*/ 48 h 78"/>
                <a:gd name="T14" fmla="*/ 4 w 11"/>
                <a:gd name="T15" fmla="*/ 77 h 78"/>
                <a:gd name="T16" fmla="*/ 5 w 11"/>
                <a:gd name="T17" fmla="*/ 78 h 78"/>
                <a:gd name="T18" fmla="*/ 7 w 11"/>
                <a:gd name="T19" fmla="*/ 77 h 78"/>
                <a:gd name="T20" fmla="*/ 8 w 11"/>
                <a:gd name="T21" fmla="*/ 76 h 78"/>
                <a:gd name="T22" fmla="*/ 8 w 11"/>
                <a:gd name="T23" fmla="*/ 74 h 78"/>
                <a:gd name="T24" fmla="*/ 6 w 11"/>
                <a:gd name="T25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78">
                  <a:moveTo>
                    <a:pt x="6" y="74"/>
                  </a:moveTo>
                  <a:cubicBezTo>
                    <a:pt x="6" y="75"/>
                    <a:pt x="5" y="68"/>
                    <a:pt x="5" y="68"/>
                  </a:cubicBezTo>
                  <a:cubicBezTo>
                    <a:pt x="5" y="65"/>
                    <a:pt x="5" y="63"/>
                    <a:pt x="6" y="60"/>
                  </a:cubicBezTo>
                  <a:cubicBezTo>
                    <a:pt x="6" y="54"/>
                    <a:pt x="6" y="49"/>
                    <a:pt x="6" y="43"/>
                  </a:cubicBezTo>
                  <a:cubicBezTo>
                    <a:pt x="8" y="29"/>
                    <a:pt x="10" y="16"/>
                    <a:pt x="11" y="2"/>
                  </a:cubicBezTo>
                  <a:cubicBezTo>
                    <a:pt x="11" y="0"/>
                    <a:pt x="8" y="0"/>
                    <a:pt x="8" y="2"/>
                  </a:cubicBezTo>
                  <a:cubicBezTo>
                    <a:pt x="7" y="17"/>
                    <a:pt x="4" y="33"/>
                    <a:pt x="3" y="48"/>
                  </a:cubicBezTo>
                  <a:cubicBezTo>
                    <a:pt x="3" y="57"/>
                    <a:pt x="0" y="69"/>
                    <a:pt x="4" y="77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6" y="78"/>
                    <a:pt x="6" y="78"/>
                    <a:pt x="7" y="77"/>
                  </a:cubicBezTo>
                  <a:cubicBezTo>
                    <a:pt x="7" y="77"/>
                    <a:pt x="8" y="77"/>
                    <a:pt x="8" y="76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7" y="73"/>
                    <a:pt x="6" y="74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396">
              <a:extLst>
                <a:ext uri="{FF2B5EF4-FFF2-40B4-BE49-F238E27FC236}">
                  <a16:creationId xmlns:a16="http://schemas.microsoft.com/office/drawing/2014/main" id="{C60D778C-AF96-4FB5-9309-6BC059E322A4}"/>
                </a:ext>
              </a:extLst>
            </p:cNvPr>
            <p:cNvSpPr/>
            <p:nvPr/>
          </p:nvSpPr>
          <p:spPr bwMode="auto">
            <a:xfrm>
              <a:off x="868198" y="581927"/>
              <a:ext cx="8121" cy="22892"/>
            </a:xfrm>
            <a:custGeom>
              <a:avLst/>
              <a:gdLst>
                <a:gd name="T0" fmla="*/ 5 w 8"/>
                <a:gd name="T1" fmla="*/ 1 h 23"/>
                <a:gd name="T2" fmla="*/ 0 w 8"/>
                <a:gd name="T3" fmla="*/ 21 h 23"/>
                <a:gd name="T4" fmla="*/ 2 w 8"/>
                <a:gd name="T5" fmla="*/ 22 h 23"/>
                <a:gd name="T6" fmla="*/ 8 w 8"/>
                <a:gd name="T7" fmla="*/ 2 h 23"/>
                <a:gd name="T8" fmla="*/ 5 w 8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3">
                  <a:moveTo>
                    <a:pt x="5" y="1"/>
                  </a:moveTo>
                  <a:cubicBezTo>
                    <a:pt x="4" y="8"/>
                    <a:pt x="1" y="14"/>
                    <a:pt x="0" y="21"/>
                  </a:cubicBezTo>
                  <a:cubicBezTo>
                    <a:pt x="0" y="22"/>
                    <a:pt x="2" y="23"/>
                    <a:pt x="2" y="22"/>
                  </a:cubicBezTo>
                  <a:cubicBezTo>
                    <a:pt x="5" y="15"/>
                    <a:pt x="6" y="8"/>
                    <a:pt x="8" y="2"/>
                  </a:cubicBezTo>
                  <a:cubicBezTo>
                    <a:pt x="8" y="0"/>
                    <a:pt x="6" y="0"/>
                    <a:pt x="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0438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9">
            <a:extLst>
              <a:ext uri="{FF2B5EF4-FFF2-40B4-BE49-F238E27FC236}">
                <a16:creationId xmlns:a16="http://schemas.microsoft.com/office/drawing/2014/main" id="{DA509864-BB03-4FBD-AA4F-BF30CA196846}"/>
              </a:ext>
            </a:extLst>
          </p:cNvPr>
          <p:cNvSpPr txBox="1"/>
          <p:nvPr/>
        </p:nvSpPr>
        <p:spPr>
          <a:xfrm>
            <a:off x="1086683" y="324338"/>
            <a:ext cx="3030424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2000" b="1">
                <a:latin typeface="张海山锐线体简" panose="02000000000000000000" pitchFamily="2" charset="-122"/>
                <a:ea typeface="张海山锐线体简" panose="02000000000000000000" pitchFamily="2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点击输入本页标题</a:t>
            </a:r>
          </a:p>
        </p:txBody>
      </p:sp>
      <p:sp>
        <p:nvSpPr>
          <p:cNvPr id="36" name="文本框 19">
            <a:extLst>
              <a:ext uri="{FF2B5EF4-FFF2-40B4-BE49-F238E27FC236}">
                <a16:creationId xmlns:a16="http://schemas.microsoft.com/office/drawing/2014/main" id="{738FB1B5-8284-430B-A712-22BDEB43D348}"/>
              </a:ext>
            </a:extLst>
          </p:cNvPr>
          <p:cNvSpPr txBox="1"/>
          <p:nvPr/>
        </p:nvSpPr>
        <p:spPr>
          <a:xfrm>
            <a:off x="8466053" y="2287982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37" name="文本框 19">
            <a:extLst>
              <a:ext uri="{FF2B5EF4-FFF2-40B4-BE49-F238E27FC236}">
                <a16:creationId xmlns:a16="http://schemas.microsoft.com/office/drawing/2014/main" id="{50FDAFD3-1EF4-4F17-BC34-C9D4A19CF5EF}"/>
              </a:ext>
            </a:extLst>
          </p:cNvPr>
          <p:cNvSpPr txBox="1"/>
          <p:nvPr/>
        </p:nvSpPr>
        <p:spPr>
          <a:xfrm>
            <a:off x="8466052" y="1909216"/>
            <a:ext cx="171253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38" name="文本框 19">
            <a:extLst>
              <a:ext uri="{FF2B5EF4-FFF2-40B4-BE49-F238E27FC236}">
                <a16:creationId xmlns:a16="http://schemas.microsoft.com/office/drawing/2014/main" id="{399AAE7B-1115-44F8-B91C-014AAC8F9463}"/>
              </a:ext>
            </a:extLst>
          </p:cNvPr>
          <p:cNvSpPr txBox="1"/>
          <p:nvPr/>
        </p:nvSpPr>
        <p:spPr>
          <a:xfrm>
            <a:off x="8486463" y="4714999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39" name="文本框 19">
            <a:extLst>
              <a:ext uri="{FF2B5EF4-FFF2-40B4-BE49-F238E27FC236}">
                <a16:creationId xmlns:a16="http://schemas.microsoft.com/office/drawing/2014/main" id="{778BAC4C-38D1-4C58-BB24-9491F941DB63}"/>
              </a:ext>
            </a:extLst>
          </p:cNvPr>
          <p:cNvSpPr txBox="1"/>
          <p:nvPr/>
        </p:nvSpPr>
        <p:spPr>
          <a:xfrm>
            <a:off x="8486462" y="4336233"/>
            <a:ext cx="171253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40" name="文本框 19">
            <a:extLst>
              <a:ext uri="{FF2B5EF4-FFF2-40B4-BE49-F238E27FC236}">
                <a16:creationId xmlns:a16="http://schemas.microsoft.com/office/drawing/2014/main" id="{EB32680F-D5FE-4A45-90B5-6B13A50DEF27}"/>
              </a:ext>
            </a:extLst>
          </p:cNvPr>
          <p:cNvSpPr txBox="1"/>
          <p:nvPr/>
        </p:nvSpPr>
        <p:spPr>
          <a:xfrm>
            <a:off x="1846031" y="2287982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41" name="文本框 19">
            <a:extLst>
              <a:ext uri="{FF2B5EF4-FFF2-40B4-BE49-F238E27FC236}">
                <a16:creationId xmlns:a16="http://schemas.microsoft.com/office/drawing/2014/main" id="{1CA11634-98DE-4EC8-88D5-430CBB522F7B}"/>
              </a:ext>
            </a:extLst>
          </p:cNvPr>
          <p:cNvSpPr txBox="1"/>
          <p:nvPr/>
        </p:nvSpPr>
        <p:spPr>
          <a:xfrm>
            <a:off x="1846030" y="1909216"/>
            <a:ext cx="171253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pic>
        <p:nvPicPr>
          <p:cNvPr id="226" name="图片 225">
            <a:extLst>
              <a:ext uri="{FF2B5EF4-FFF2-40B4-BE49-F238E27FC236}">
                <a16:creationId xmlns:a16="http://schemas.microsoft.com/office/drawing/2014/main" id="{44275EE6-671F-4B5C-8DF1-8FD0EBB58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1238" y="2350982"/>
            <a:ext cx="1348781" cy="991751"/>
          </a:xfrm>
          <a:prstGeom prst="rect">
            <a:avLst/>
          </a:prstGeom>
        </p:spPr>
      </p:pic>
      <p:sp>
        <p:nvSpPr>
          <p:cNvPr id="227" name="Freeform 14">
            <a:extLst>
              <a:ext uri="{FF2B5EF4-FFF2-40B4-BE49-F238E27FC236}">
                <a16:creationId xmlns:a16="http://schemas.microsoft.com/office/drawing/2014/main" id="{242C5FF9-11AC-41B8-8EE3-232346B91DB1}"/>
              </a:ext>
            </a:extLst>
          </p:cNvPr>
          <p:cNvSpPr>
            <a:spLocks noEditPoints="1"/>
          </p:cNvSpPr>
          <p:nvPr/>
        </p:nvSpPr>
        <p:spPr bwMode="auto">
          <a:xfrm>
            <a:off x="4787674" y="3249159"/>
            <a:ext cx="2790823" cy="708025"/>
          </a:xfrm>
          <a:custGeom>
            <a:avLst/>
            <a:gdLst>
              <a:gd name="T0" fmla="*/ 717 w 767"/>
              <a:gd name="T1" fmla="*/ 0 h 329"/>
              <a:gd name="T2" fmla="*/ 560 w 767"/>
              <a:gd name="T3" fmla="*/ 17 h 329"/>
              <a:gd name="T4" fmla="*/ 501 w 767"/>
              <a:gd name="T5" fmla="*/ 14 h 329"/>
              <a:gd name="T6" fmla="*/ 465 w 767"/>
              <a:gd name="T7" fmla="*/ 21 h 329"/>
              <a:gd name="T8" fmla="*/ 433 w 767"/>
              <a:gd name="T9" fmla="*/ 17 h 329"/>
              <a:gd name="T10" fmla="*/ 381 w 767"/>
              <a:gd name="T11" fmla="*/ 24 h 329"/>
              <a:gd name="T12" fmla="*/ 235 w 767"/>
              <a:gd name="T13" fmla="*/ 21 h 329"/>
              <a:gd name="T14" fmla="*/ 212 w 767"/>
              <a:gd name="T15" fmla="*/ 24 h 329"/>
              <a:gd name="T16" fmla="*/ 178 w 767"/>
              <a:gd name="T17" fmla="*/ 21 h 329"/>
              <a:gd name="T18" fmla="*/ 127 w 767"/>
              <a:gd name="T19" fmla="*/ 21 h 329"/>
              <a:gd name="T20" fmla="*/ 19 w 767"/>
              <a:gd name="T21" fmla="*/ 26 h 329"/>
              <a:gd name="T22" fmla="*/ 0 w 767"/>
              <a:gd name="T23" fmla="*/ 41 h 329"/>
              <a:gd name="T24" fmla="*/ 7 w 767"/>
              <a:gd name="T25" fmla="*/ 325 h 329"/>
              <a:gd name="T26" fmla="*/ 95 w 767"/>
              <a:gd name="T27" fmla="*/ 320 h 329"/>
              <a:gd name="T28" fmla="*/ 195 w 767"/>
              <a:gd name="T29" fmla="*/ 323 h 329"/>
              <a:gd name="T30" fmla="*/ 212 w 767"/>
              <a:gd name="T31" fmla="*/ 320 h 329"/>
              <a:gd name="T32" fmla="*/ 220 w 767"/>
              <a:gd name="T33" fmla="*/ 325 h 329"/>
              <a:gd name="T34" fmla="*/ 254 w 767"/>
              <a:gd name="T35" fmla="*/ 323 h 329"/>
              <a:gd name="T36" fmla="*/ 294 w 767"/>
              <a:gd name="T37" fmla="*/ 328 h 329"/>
              <a:gd name="T38" fmla="*/ 455 w 767"/>
              <a:gd name="T39" fmla="*/ 316 h 329"/>
              <a:gd name="T40" fmla="*/ 727 w 767"/>
              <a:gd name="T41" fmla="*/ 298 h 329"/>
              <a:gd name="T42" fmla="*/ 767 w 767"/>
              <a:gd name="T43" fmla="*/ 291 h 329"/>
              <a:gd name="T44" fmla="*/ 757 w 767"/>
              <a:gd name="T45" fmla="*/ 11 h 329"/>
              <a:gd name="T46" fmla="*/ 717 w 767"/>
              <a:gd name="T47" fmla="*/ 0 h 329"/>
              <a:gd name="T48" fmla="*/ 749 w 767"/>
              <a:gd name="T49" fmla="*/ 289 h 329"/>
              <a:gd name="T50" fmla="*/ 411 w 767"/>
              <a:gd name="T51" fmla="*/ 308 h 329"/>
              <a:gd name="T52" fmla="*/ 352 w 767"/>
              <a:gd name="T53" fmla="*/ 315 h 329"/>
              <a:gd name="T54" fmla="*/ 27 w 767"/>
              <a:gd name="T55" fmla="*/ 308 h 329"/>
              <a:gd name="T56" fmla="*/ 16 w 767"/>
              <a:gd name="T57" fmla="*/ 39 h 329"/>
              <a:gd name="T58" fmla="*/ 43 w 767"/>
              <a:gd name="T59" fmla="*/ 41 h 329"/>
              <a:gd name="T60" fmla="*/ 51 w 767"/>
              <a:gd name="T61" fmla="*/ 36 h 329"/>
              <a:gd name="T62" fmla="*/ 78 w 767"/>
              <a:gd name="T63" fmla="*/ 38 h 329"/>
              <a:gd name="T64" fmla="*/ 122 w 767"/>
              <a:gd name="T65" fmla="*/ 33 h 329"/>
              <a:gd name="T66" fmla="*/ 141 w 767"/>
              <a:gd name="T67" fmla="*/ 38 h 329"/>
              <a:gd name="T68" fmla="*/ 171 w 767"/>
              <a:gd name="T69" fmla="*/ 33 h 329"/>
              <a:gd name="T70" fmla="*/ 264 w 767"/>
              <a:gd name="T71" fmla="*/ 34 h 329"/>
              <a:gd name="T72" fmla="*/ 289 w 767"/>
              <a:gd name="T73" fmla="*/ 31 h 329"/>
              <a:gd name="T74" fmla="*/ 315 w 767"/>
              <a:gd name="T75" fmla="*/ 36 h 329"/>
              <a:gd name="T76" fmla="*/ 430 w 767"/>
              <a:gd name="T77" fmla="*/ 27 h 329"/>
              <a:gd name="T78" fmla="*/ 474 w 767"/>
              <a:gd name="T79" fmla="*/ 29 h 329"/>
              <a:gd name="T80" fmla="*/ 619 w 767"/>
              <a:gd name="T81" fmla="*/ 21 h 329"/>
              <a:gd name="T82" fmla="*/ 658 w 767"/>
              <a:gd name="T83" fmla="*/ 14 h 329"/>
              <a:gd name="T84" fmla="*/ 717 w 767"/>
              <a:gd name="T85" fmla="*/ 14 h 329"/>
              <a:gd name="T86" fmla="*/ 742 w 767"/>
              <a:gd name="T87" fmla="*/ 19 h 329"/>
              <a:gd name="T88" fmla="*/ 749 w 767"/>
              <a:gd name="T89" fmla="*/ 289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7" h="329">
                <a:moveTo>
                  <a:pt x="717" y="0"/>
                </a:moveTo>
                <a:cubicBezTo>
                  <a:pt x="665" y="1"/>
                  <a:pt x="611" y="12"/>
                  <a:pt x="560" y="17"/>
                </a:cubicBezTo>
                <a:cubicBezTo>
                  <a:pt x="539" y="19"/>
                  <a:pt x="520" y="14"/>
                  <a:pt x="501" y="14"/>
                </a:cubicBezTo>
                <a:cubicBezTo>
                  <a:pt x="489" y="14"/>
                  <a:pt x="477" y="20"/>
                  <a:pt x="465" y="21"/>
                </a:cubicBezTo>
                <a:cubicBezTo>
                  <a:pt x="454" y="21"/>
                  <a:pt x="444" y="17"/>
                  <a:pt x="433" y="17"/>
                </a:cubicBezTo>
                <a:cubicBezTo>
                  <a:pt x="415" y="18"/>
                  <a:pt x="398" y="23"/>
                  <a:pt x="381" y="24"/>
                </a:cubicBezTo>
                <a:cubicBezTo>
                  <a:pt x="330" y="27"/>
                  <a:pt x="279" y="19"/>
                  <a:pt x="235" y="21"/>
                </a:cubicBezTo>
                <a:cubicBezTo>
                  <a:pt x="228" y="21"/>
                  <a:pt x="219" y="24"/>
                  <a:pt x="212" y="24"/>
                </a:cubicBezTo>
                <a:cubicBezTo>
                  <a:pt x="199" y="25"/>
                  <a:pt x="188" y="20"/>
                  <a:pt x="178" y="21"/>
                </a:cubicBezTo>
                <a:cubicBezTo>
                  <a:pt x="160" y="21"/>
                  <a:pt x="142" y="33"/>
                  <a:pt x="127" y="21"/>
                </a:cubicBezTo>
                <a:cubicBezTo>
                  <a:pt x="100" y="35"/>
                  <a:pt x="44" y="15"/>
                  <a:pt x="19" y="26"/>
                </a:cubicBezTo>
                <a:cubicBezTo>
                  <a:pt x="9" y="30"/>
                  <a:pt x="10" y="40"/>
                  <a:pt x="0" y="41"/>
                </a:cubicBezTo>
                <a:cubicBezTo>
                  <a:pt x="6" y="139"/>
                  <a:pt x="14" y="232"/>
                  <a:pt x="7" y="325"/>
                </a:cubicBezTo>
                <a:cubicBezTo>
                  <a:pt x="37" y="320"/>
                  <a:pt x="63" y="320"/>
                  <a:pt x="95" y="320"/>
                </a:cubicBezTo>
                <a:cubicBezTo>
                  <a:pt x="128" y="319"/>
                  <a:pt x="161" y="324"/>
                  <a:pt x="195" y="323"/>
                </a:cubicBezTo>
                <a:cubicBezTo>
                  <a:pt x="200" y="323"/>
                  <a:pt x="206" y="320"/>
                  <a:pt x="212" y="320"/>
                </a:cubicBezTo>
                <a:cubicBezTo>
                  <a:pt x="214" y="320"/>
                  <a:pt x="216" y="324"/>
                  <a:pt x="220" y="325"/>
                </a:cubicBezTo>
                <a:cubicBezTo>
                  <a:pt x="230" y="326"/>
                  <a:pt x="243" y="323"/>
                  <a:pt x="254" y="323"/>
                </a:cubicBezTo>
                <a:cubicBezTo>
                  <a:pt x="268" y="324"/>
                  <a:pt x="281" y="329"/>
                  <a:pt x="294" y="328"/>
                </a:cubicBezTo>
                <a:cubicBezTo>
                  <a:pt x="345" y="327"/>
                  <a:pt x="411" y="320"/>
                  <a:pt x="455" y="316"/>
                </a:cubicBezTo>
                <a:cubicBezTo>
                  <a:pt x="546" y="308"/>
                  <a:pt x="634" y="306"/>
                  <a:pt x="727" y="298"/>
                </a:cubicBezTo>
                <a:cubicBezTo>
                  <a:pt x="743" y="305"/>
                  <a:pt x="754" y="298"/>
                  <a:pt x="767" y="291"/>
                </a:cubicBezTo>
                <a:cubicBezTo>
                  <a:pt x="758" y="187"/>
                  <a:pt x="763" y="113"/>
                  <a:pt x="757" y="11"/>
                </a:cubicBezTo>
                <a:cubicBezTo>
                  <a:pt x="744" y="4"/>
                  <a:pt x="735" y="0"/>
                  <a:pt x="717" y="0"/>
                </a:cubicBezTo>
                <a:close/>
                <a:moveTo>
                  <a:pt x="749" y="289"/>
                </a:moveTo>
                <a:cubicBezTo>
                  <a:pt x="639" y="288"/>
                  <a:pt x="527" y="305"/>
                  <a:pt x="411" y="308"/>
                </a:cubicBezTo>
                <a:cubicBezTo>
                  <a:pt x="392" y="308"/>
                  <a:pt x="371" y="314"/>
                  <a:pt x="352" y="315"/>
                </a:cubicBezTo>
                <a:cubicBezTo>
                  <a:pt x="248" y="317"/>
                  <a:pt x="138" y="307"/>
                  <a:pt x="27" y="308"/>
                </a:cubicBezTo>
                <a:cubicBezTo>
                  <a:pt x="25" y="219"/>
                  <a:pt x="17" y="136"/>
                  <a:pt x="16" y="39"/>
                </a:cubicBezTo>
                <a:cubicBezTo>
                  <a:pt x="24" y="36"/>
                  <a:pt x="33" y="42"/>
                  <a:pt x="43" y="41"/>
                </a:cubicBezTo>
                <a:cubicBezTo>
                  <a:pt x="46" y="41"/>
                  <a:pt x="48" y="37"/>
                  <a:pt x="51" y="36"/>
                </a:cubicBezTo>
                <a:cubicBezTo>
                  <a:pt x="56" y="35"/>
                  <a:pt x="69" y="38"/>
                  <a:pt x="78" y="38"/>
                </a:cubicBezTo>
                <a:cubicBezTo>
                  <a:pt x="95" y="37"/>
                  <a:pt x="112" y="32"/>
                  <a:pt x="122" y="33"/>
                </a:cubicBezTo>
                <a:cubicBezTo>
                  <a:pt x="128" y="33"/>
                  <a:pt x="134" y="37"/>
                  <a:pt x="141" y="38"/>
                </a:cubicBezTo>
                <a:cubicBezTo>
                  <a:pt x="151" y="38"/>
                  <a:pt x="160" y="33"/>
                  <a:pt x="171" y="33"/>
                </a:cubicBezTo>
                <a:cubicBezTo>
                  <a:pt x="201" y="32"/>
                  <a:pt x="233" y="34"/>
                  <a:pt x="264" y="34"/>
                </a:cubicBezTo>
                <a:cubicBezTo>
                  <a:pt x="272" y="34"/>
                  <a:pt x="281" y="30"/>
                  <a:pt x="289" y="31"/>
                </a:cubicBezTo>
                <a:cubicBezTo>
                  <a:pt x="297" y="31"/>
                  <a:pt x="306" y="35"/>
                  <a:pt x="315" y="36"/>
                </a:cubicBezTo>
                <a:cubicBezTo>
                  <a:pt x="350" y="39"/>
                  <a:pt x="391" y="29"/>
                  <a:pt x="430" y="27"/>
                </a:cubicBezTo>
                <a:cubicBezTo>
                  <a:pt x="445" y="27"/>
                  <a:pt x="459" y="30"/>
                  <a:pt x="474" y="29"/>
                </a:cubicBezTo>
                <a:cubicBezTo>
                  <a:pt x="522" y="26"/>
                  <a:pt x="565" y="26"/>
                  <a:pt x="619" y="21"/>
                </a:cubicBezTo>
                <a:cubicBezTo>
                  <a:pt x="632" y="19"/>
                  <a:pt x="645" y="14"/>
                  <a:pt x="658" y="14"/>
                </a:cubicBezTo>
                <a:cubicBezTo>
                  <a:pt x="673" y="13"/>
                  <a:pt x="703" y="11"/>
                  <a:pt x="717" y="14"/>
                </a:cubicBezTo>
                <a:cubicBezTo>
                  <a:pt x="727" y="16"/>
                  <a:pt x="729" y="28"/>
                  <a:pt x="742" y="19"/>
                </a:cubicBezTo>
                <a:cubicBezTo>
                  <a:pt x="753" y="96"/>
                  <a:pt x="747" y="187"/>
                  <a:pt x="749" y="289"/>
                </a:cubicBez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</a:ln>
          <a:ex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228" name="图片 227">
            <a:extLst>
              <a:ext uri="{FF2B5EF4-FFF2-40B4-BE49-F238E27FC236}">
                <a16:creationId xmlns:a16="http://schemas.microsoft.com/office/drawing/2014/main" id="{172AB158-90F0-43EF-88E6-CDA44A5DB2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6155" y="2520211"/>
            <a:ext cx="1348781" cy="831380"/>
          </a:xfrm>
          <a:prstGeom prst="rect">
            <a:avLst/>
          </a:prstGeom>
        </p:spPr>
      </p:pic>
      <p:sp>
        <p:nvSpPr>
          <p:cNvPr id="229" name="文本框 19">
            <a:extLst>
              <a:ext uri="{FF2B5EF4-FFF2-40B4-BE49-F238E27FC236}">
                <a16:creationId xmlns:a16="http://schemas.microsoft.com/office/drawing/2014/main" id="{05E8CC03-4618-40CD-9478-742D030540CC}"/>
              </a:ext>
            </a:extLst>
          </p:cNvPr>
          <p:cNvSpPr txBox="1"/>
          <p:nvPr/>
        </p:nvSpPr>
        <p:spPr>
          <a:xfrm>
            <a:off x="5310571" y="3449282"/>
            <a:ext cx="171253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230" name="Freeform 12">
            <a:extLst>
              <a:ext uri="{FF2B5EF4-FFF2-40B4-BE49-F238E27FC236}">
                <a16:creationId xmlns:a16="http://schemas.microsoft.com/office/drawing/2014/main" id="{958F68E8-5F5F-48DC-BE8B-8A50E0F3F4C0}"/>
              </a:ext>
            </a:extLst>
          </p:cNvPr>
          <p:cNvSpPr/>
          <p:nvPr/>
        </p:nvSpPr>
        <p:spPr bwMode="auto">
          <a:xfrm>
            <a:off x="7608557" y="2520211"/>
            <a:ext cx="872009" cy="738345"/>
          </a:xfrm>
          <a:custGeom>
            <a:avLst/>
            <a:gdLst>
              <a:gd name="T0" fmla="*/ 188 w 200"/>
              <a:gd name="T1" fmla="*/ 1 h 336"/>
              <a:gd name="T2" fmla="*/ 38 w 200"/>
              <a:gd name="T3" fmla="*/ 272 h 336"/>
              <a:gd name="T4" fmla="*/ 0 w 200"/>
              <a:gd name="T5" fmla="*/ 336 h 336"/>
              <a:gd name="T6" fmla="*/ 15 w 200"/>
              <a:gd name="T7" fmla="*/ 336 h 336"/>
              <a:gd name="T8" fmla="*/ 200 w 200"/>
              <a:gd name="T9" fmla="*/ 0 h 336"/>
              <a:gd name="T10" fmla="*/ 188 w 200"/>
              <a:gd name="T11" fmla="*/ 1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" h="336">
                <a:moveTo>
                  <a:pt x="188" y="1"/>
                </a:moveTo>
                <a:cubicBezTo>
                  <a:pt x="138" y="91"/>
                  <a:pt x="82" y="176"/>
                  <a:pt x="38" y="272"/>
                </a:cubicBezTo>
                <a:cubicBezTo>
                  <a:pt x="22" y="290"/>
                  <a:pt x="11" y="313"/>
                  <a:pt x="0" y="336"/>
                </a:cubicBezTo>
                <a:cubicBezTo>
                  <a:pt x="15" y="336"/>
                  <a:pt x="15" y="336"/>
                  <a:pt x="15" y="336"/>
                </a:cubicBezTo>
                <a:cubicBezTo>
                  <a:pt x="74" y="220"/>
                  <a:pt x="139" y="108"/>
                  <a:pt x="200" y="0"/>
                </a:cubicBezTo>
                <a:cubicBezTo>
                  <a:pt x="192" y="0"/>
                  <a:pt x="196" y="4"/>
                  <a:pt x="188" y="1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  <a:ex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31" name="Freeform 12">
            <a:extLst>
              <a:ext uri="{FF2B5EF4-FFF2-40B4-BE49-F238E27FC236}">
                <a16:creationId xmlns:a16="http://schemas.microsoft.com/office/drawing/2014/main" id="{E6F99B8E-746B-455B-BD1F-EA2FD488F157}"/>
              </a:ext>
            </a:extLst>
          </p:cNvPr>
          <p:cNvSpPr/>
          <p:nvPr/>
        </p:nvSpPr>
        <p:spPr bwMode="auto">
          <a:xfrm flipV="1">
            <a:off x="7616321" y="3987504"/>
            <a:ext cx="864245" cy="656506"/>
          </a:xfrm>
          <a:custGeom>
            <a:avLst/>
            <a:gdLst>
              <a:gd name="T0" fmla="*/ 188 w 200"/>
              <a:gd name="T1" fmla="*/ 1 h 336"/>
              <a:gd name="T2" fmla="*/ 38 w 200"/>
              <a:gd name="T3" fmla="*/ 272 h 336"/>
              <a:gd name="T4" fmla="*/ 0 w 200"/>
              <a:gd name="T5" fmla="*/ 336 h 336"/>
              <a:gd name="T6" fmla="*/ 15 w 200"/>
              <a:gd name="T7" fmla="*/ 336 h 336"/>
              <a:gd name="T8" fmla="*/ 200 w 200"/>
              <a:gd name="T9" fmla="*/ 0 h 336"/>
              <a:gd name="T10" fmla="*/ 188 w 200"/>
              <a:gd name="T11" fmla="*/ 1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" h="336">
                <a:moveTo>
                  <a:pt x="188" y="1"/>
                </a:moveTo>
                <a:cubicBezTo>
                  <a:pt x="138" y="91"/>
                  <a:pt x="82" y="176"/>
                  <a:pt x="38" y="272"/>
                </a:cubicBezTo>
                <a:cubicBezTo>
                  <a:pt x="22" y="290"/>
                  <a:pt x="11" y="313"/>
                  <a:pt x="0" y="336"/>
                </a:cubicBezTo>
                <a:cubicBezTo>
                  <a:pt x="15" y="336"/>
                  <a:pt x="15" y="336"/>
                  <a:pt x="15" y="336"/>
                </a:cubicBezTo>
                <a:cubicBezTo>
                  <a:pt x="74" y="220"/>
                  <a:pt x="139" y="108"/>
                  <a:pt x="200" y="0"/>
                </a:cubicBezTo>
                <a:cubicBezTo>
                  <a:pt x="192" y="0"/>
                  <a:pt x="196" y="4"/>
                  <a:pt x="188" y="1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  <a:ex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32" name="Freeform 12">
            <a:extLst>
              <a:ext uri="{FF2B5EF4-FFF2-40B4-BE49-F238E27FC236}">
                <a16:creationId xmlns:a16="http://schemas.microsoft.com/office/drawing/2014/main" id="{E6AA8609-E68A-4D62-A62C-C6E384EE77F1}"/>
              </a:ext>
            </a:extLst>
          </p:cNvPr>
          <p:cNvSpPr/>
          <p:nvPr/>
        </p:nvSpPr>
        <p:spPr bwMode="auto">
          <a:xfrm>
            <a:off x="3871946" y="4047440"/>
            <a:ext cx="872009" cy="738345"/>
          </a:xfrm>
          <a:custGeom>
            <a:avLst/>
            <a:gdLst>
              <a:gd name="T0" fmla="*/ 188 w 200"/>
              <a:gd name="T1" fmla="*/ 1 h 336"/>
              <a:gd name="T2" fmla="*/ 38 w 200"/>
              <a:gd name="T3" fmla="*/ 272 h 336"/>
              <a:gd name="T4" fmla="*/ 0 w 200"/>
              <a:gd name="T5" fmla="*/ 336 h 336"/>
              <a:gd name="T6" fmla="*/ 15 w 200"/>
              <a:gd name="T7" fmla="*/ 336 h 336"/>
              <a:gd name="T8" fmla="*/ 200 w 200"/>
              <a:gd name="T9" fmla="*/ 0 h 336"/>
              <a:gd name="T10" fmla="*/ 188 w 200"/>
              <a:gd name="T11" fmla="*/ 1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" h="336">
                <a:moveTo>
                  <a:pt x="188" y="1"/>
                </a:moveTo>
                <a:cubicBezTo>
                  <a:pt x="138" y="91"/>
                  <a:pt x="82" y="176"/>
                  <a:pt x="38" y="272"/>
                </a:cubicBezTo>
                <a:cubicBezTo>
                  <a:pt x="22" y="290"/>
                  <a:pt x="11" y="313"/>
                  <a:pt x="0" y="336"/>
                </a:cubicBezTo>
                <a:cubicBezTo>
                  <a:pt x="15" y="336"/>
                  <a:pt x="15" y="336"/>
                  <a:pt x="15" y="336"/>
                </a:cubicBezTo>
                <a:cubicBezTo>
                  <a:pt x="74" y="220"/>
                  <a:pt x="139" y="108"/>
                  <a:pt x="200" y="0"/>
                </a:cubicBezTo>
                <a:cubicBezTo>
                  <a:pt x="192" y="0"/>
                  <a:pt x="196" y="4"/>
                  <a:pt x="188" y="1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  <a:ex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33" name="Freeform 12">
            <a:extLst>
              <a:ext uri="{FF2B5EF4-FFF2-40B4-BE49-F238E27FC236}">
                <a16:creationId xmlns:a16="http://schemas.microsoft.com/office/drawing/2014/main" id="{9FF7FC20-F985-41EF-B2F7-352A323EB830}"/>
              </a:ext>
            </a:extLst>
          </p:cNvPr>
          <p:cNvSpPr/>
          <p:nvPr/>
        </p:nvSpPr>
        <p:spPr bwMode="auto">
          <a:xfrm flipV="1">
            <a:off x="3875827" y="2612839"/>
            <a:ext cx="864245" cy="656506"/>
          </a:xfrm>
          <a:custGeom>
            <a:avLst/>
            <a:gdLst>
              <a:gd name="T0" fmla="*/ 188 w 200"/>
              <a:gd name="T1" fmla="*/ 1 h 336"/>
              <a:gd name="T2" fmla="*/ 38 w 200"/>
              <a:gd name="T3" fmla="*/ 272 h 336"/>
              <a:gd name="T4" fmla="*/ 0 w 200"/>
              <a:gd name="T5" fmla="*/ 336 h 336"/>
              <a:gd name="T6" fmla="*/ 15 w 200"/>
              <a:gd name="T7" fmla="*/ 336 h 336"/>
              <a:gd name="T8" fmla="*/ 200 w 200"/>
              <a:gd name="T9" fmla="*/ 0 h 336"/>
              <a:gd name="T10" fmla="*/ 188 w 200"/>
              <a:gd name="T11" fmla="*/ 1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" h="336">
                <a:moveTo>
                  <a:pt x="188" y="1"/>
                </a:moveTo>
                <a:cubicBezTo>
                  <a:pt x="138" y="91"/>
                  <a:pt x="82" y="176"/>
                  <a:pt x="38" y="272"/>
                </a:cubicBezTo>
                <a:cubicBezTo>
                  <a:pt x="22" y="290"/>
                  <a:pt x="11" y="313"/>
                  <a:pt x="0" y="336"/>
                </a:cubicBezTo>
                <a:cubicBezTo>
                  <a:pt x="15" y="336"/>
                  <a:pt x="15" y="336"/>
                  <a:pt x="15" y="336"/>
                </a:cubicBezTo>
                <a:cubicBezTo>
                  <a:pt x="74" y="220"/>
                  <a:pt x="139" y="108"/>
                  <a:pt x="200" y="0"/>
                </a:cubicBezTo>
                <a:cubicBezTo>
                  <a:pt x="192" y="0"/>
                  <a:pt x="196" y="4"/>
                  <a:pt x="188" y="1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  <a:ex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34" name="文本框 19">
            <a:extLst>
              <a:ext uri="{FF2B5EF4-FFF2-40B4-BE49-F238E27FC236}">
                <a16:creationId xmlns:a16="http://schemas.microsoft.com/office/drawing/2014/main" id="{57240D64-12EE-4437-AE94-6A5C858714E9}"/>
              </a:ext>
            </a:extLst>
          </p:cNvPr>
          <p:cNvSpPr txBox="1"/>
          <p:nvPr/>
        </p:nvSpPr>
        <p:spPr>
          <a:xfrm>
            <a:off x="1875059" y="4714999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235" name="文本框 19">
            <a:extLst>
              <a:ext uri="{FF2B5EF4-FFF2-40B4-BE49-F238E27FC236}">
                <a16:creationId xmlns:a16="http://schemas.microsoft.com/office/drawing/2014/main" id="{D01171FB-BE92-43EA-8276-E735F5974A6B}"/>
              </a:ext>
            </a:extLst>
          </p:cNvPr>
          <p:cNvSpPr txBox="1"/>
          <p:nvPr/>
        </p:nvSpPr>
        <p:spPr>
          <a:xfrm>
            <a:off x="1875058" y="4336233"/>
            <a:ext cx="171253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F1388202-BC97-4946-8401-8F952798EE16}"/>
              </a:ext>
            </a:extLst>
          </p:cNvPr>
          <p:cNvGrpSpPr/>
          <p:nvPr/>
        </p:nvGrpSpPr>
        <p:grpSpPr>
          <a:xfrm>
            <a:off x="682903" y="290237"/>
            <a:ext cx="288647" cy="434211"/>
            <a:chOff x="682903" y="290237"/>
            <a:chExt cx="288647" cy="434211"/>
          </a:xfrm>
        </p:grpSpPr>
        <p:sp>
          <p:nvSpPr>
            <p:cNvPr id="34" name="Freeform 384">
              <a:extLst>
                <a:ext uri="{FF2B5EF4-FFF2-40B4-BE49-F238E27FC236}">
                  <a16:creationId xmlns:a16="http://schemas.microsoft.com/office/drawing/2014/main" id="{6D88C6AF-6BEB-4375-8D59-A7041CDCE6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2903" y="290237"/>
              <a:ext cx="288647" cy="434211"/>
            </a:xfrm>
            <a:custGeom>
              <a:avLst/>
              <a:gdLst>
                <a:gd name="T0" fmla="*/ 269 w 288"/>
                <a:gd name="T1" fmla="*/ 376 h 435"/>
                <a:gd name="T2" fmla="*/ 270 w 288"/>
                <a:gd name="T3" fmla="*/ 345 h 435"/>
                <a:gd name="T4" fmla="*/ 244 w 288"/>
                <a:gd name="T5" fmla="*/ 271 h 435"/>
                <a:gd name="T6" fmla="*/ 166 w 288"/>
                <a:gd name="T7" fmla="*/ 79 h 435"/>
                <a:gd name="T8" fmla="*/ 92 w 288"/>
                <a:gd name="T9" fmla="*/ 2 h 435"/>
                <a:gd name="T10" fmla="*/ 51 w 288"/>
                <a:gd name="T11" fmla="*/ 16 h 435"/>
                <a:gd name="T12" fmla="*/ 24 w 288"/>
                <a:gd name="T13" fmla="*/ 114 h 435"/>
                <a:gd name="T14" fmla="*/ 50 w 288"/>
                <a:gd name="T15" fmla="*/ 235 h 435"/>
                <a:gd name="T16" fmla="*/ 61 w 288"/>
                <a:gd name="T17" fmla="*/ 258 h 435"/>
                <a:gd name="T18" fmla="*/ 61 w 288"/>
                <a:gd name="T19" fmla="*/ 273 h 435"/>
                <a:gd name="T20" fmla="*/ 97 w 288"/>
                <a:gd name="T21" fmla="*/ 252 h 435"/>
                <a:gd name="T22" fmla="*/ 75 w 288"/>
                <a:gd name="T23" fmla="*/ 250 h 435"/>
                <a:gd name="T24" fmla="*/ 31 w 288"/>
                <a:gd name="T25" fmla="*/ 187 h 435"/>
                <a:gd name="T26" fmla="*/ 26 w 288"/>
                <a:gd name="T27" fmla="*/ 122 h 435"/>
                <a:gd name="T28" fmla="*/ 54 w 288"/>
                <a:gd name="T29" fmla="*/ 195 h 435"/>
                <a:gd name="T30" fmla="*/ 91 w 288"/>
                <a:gd name="T31" fmla="*/ 231 h 435"/>
                <a:gd name="T32" fmla="*/ 133 w 288"/>
                <a:gd name="T33" fmla="*/ 318 h 435"/>
                <a:gd name="T34" fmla="*/ 178 w 288"/>
                <a:gd name="T35" fmla="*/ 347 h 435"/>
                <a:gd name="T36" fmla="*/ 207 w 288"/>
                <a:gd name="T37" fmla="*/ 392 h 435"/>
                <a:gd name="T38" fmla="*/ 263 w 288"/>
                <a:gd name="T39" fmla="*/ 408 h 435"/>
                <a:gd name="T40" fmla="*/ 168 w 288"/>
                <a:gd name="T41" fmla="*/ 422 h 435"/>
                <a:gd name="T42" fmla="*/ 98 w 288"/>
                <a:gd name="T43" fmla="*/ 424 h 435"/>
                <a:gd name="T44" fmla="*/ 47 w 288"/>
                <a:gd name="T45" fmla="*/ 427 h 435"/>
                <a:gd name="T46" fmla="*/ 79 w 288"/>
                <a:gd name="T47" fmla="*/ 434 h 435"/>
                <a:gd name="T48" fmla="*/ 133 w 288"/>
                <a:gd name="T49" fmla="*/ 425 h 435"/>
                <a:gd name="T50" fmla="*/ 219 w 288"/>
                <a:gd name="T51" fmla="*/ 428 h 435"/>
                <a:gd name="T52" fmla="*/ 271 w 288"/>
                <a:gd name="T53" fmla="*/ 417 h 435"/>
                <a:gd name="T54" fmla="*/ 287 w 288"/>
                <a:gd name="T55" fmla="*/ 418 h 435"/>
                <a:gd name="T56" fmla="*/ 91 w 288"/>
                <a:gd name="T57" fmla="*/ 268 h 435"/>
                <a:gd name="T58" fmla="*/ 80 w 288"/>
                <a:gd name="T59" fmla="*/ 273 h 435"/>
                <a:gd name="T60" fmla="*/ 78 w 288"/>
                <a:gd name="T61" fmla="*/ 261 h 435"/>
                <a:gd name="T62" fmla="*/ 84 w 288"/>
                <a:gd name="T63" fmla="*/ 218 h 435"/>
                <a:gd name="T64" fmla="*/ 44 w 288"/>
                <a:gd name="T65" fmla="*/ 138 h 435"/>
                <a:gd name="T66" fmla="*/ 36 w 288"/>
                <a:gd name="T67" fmla="*/ 113 h 435"/>
                <a:gd name="T68" fmla="*/ 84 w 288"/>
                <a:gd name="T69" fmla="*/ 16 h 435"/>
                <a:gd name="T70" fmla="*/ 90 w 288"/>
                <a:gd name="T71" fmla="*/ 15 h 435"/>
                <a:gd name="T72" fmla="*/ 159 w 288"/>
                <a:gd name="T73" fmla="*/ 95 h 435"/>
                <a:gd name="T74" fmla="*/ 178 w 288"/>
                <a:gd name="T75" fmla="*/ 165 h 435"/>
                <a:gd name="T76" fmla="*/ 131 w 288"/>
                <a:gd name="T77" fmla="*/ 197 h 435"/>
                <a:gd name="T78" fmla="*/ 84 w 288"/>
                <a:gd name="T79" fmla="*/ 218 h 435"/>
                <a:gd name="T80" fmla="*/ 144 w 288"/>
                <a:gd name="T81" fmla="*/ 309 h 435"/>
                <a:gd name="T82" fmla="*/ 102 w 288"/>
                <a:gd name="T83" fmla="*/ 232 h 435"/>
                <a:gd name="T84" fmla="*/ 109 w 288"/>
                <a:gd name="T85" fmla="*/ 223 h 435"/>
                <a:gd name="T86" fmla="*/ 184 w 288"/>
                <a:gd name="T87" fmla="*/ 183 h 435"/>
                <a:gd name="T88" fmla="*/ 231 w 288"/>
                <a:gd name="T89" fmla="*/ 280 h 435"/>
                <a:gd name="T90" fmla="*/ 185 w 288"/>
                <a:gd name="T91" fmla="*/ 328 h 435"/>
                <a:gd name="T92" fmla="*/ 258 w 288"/>
                <a:gd name="T93" fmla="*/ 366 h 435"/>
                <a:gd name="T94" fmla="*/ 229 w 288"/>
                <a:gd name="T95" fmla="*/ 373 h 435"/>
                <a:gd name="T96" fmla="*/ 198 w 288"/>
                <a:gd name="T97" fmla="*/ 358 h 435"/>
                <a:gd name="T98" fmla="*/ 198 w 288"/>
                <a:gd name="T99" fmla="*/ 336 h 435"/>
                <a:gd name="T100" fmla="*/ 219 w 288"/>
                <a:gd name="T101" fmla="*/ 339 h 435"/>
                <a:gd name="T102" fmla="*/ 225 w 288"/>
                <a:gd name="T103" fmla="*/ 350 h 435"/>
                <a:gd name="T104" fmla="*/ 232 w 288"/>
                <a:gd name="T105" fmla="*/ 365 h 435"/>
                <a:gd name="T106" fmla="*/ 236 w 288"/>
                <a:gd name="T107" fmla="*/ 345 h 435"/>
                <a:gd name="T108" fmla="*/ 226 w 288"/>
                <a:gd name="T109" fmla="*/ 334 h 435"/>
                <a:gd name="T110" fmla="*/ 232 w 288"/>
                <a:gd name="T111" fmla="*/ 313 h 435"/>
                <a:gd name="T112" fmla="*/ 261 w 288"/>
                <a:gd name="T113" fmla="*/ 35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8" h="435">
                  <a:moveTo>
                    <a:pt x="273" y="394"/>
                  </a:moveTo>
                  <a:cubicBezTo>
                    <a:pt x="270" y="389"/>
                    <a:pt x="268" y="382"/>
                    <a:pt x="269" y="376"/>
                  </a:cubicBezTo>
                  <a:cubicBezTo>
                    <a:pt x="269" y="369"/>
                    <a:pt x="273" y="369"/>
                    <a:pt x="275" y="363"/>
                  </a:cubicBezTo>
                  <a:cubicBezTo>
                    <a:pt x="278" y="355"/>
                    <a:pt x="274" y="351"/>
                    <a:pt x="270" y="345"/>
                  </a:cubicBezTo>
                  <a:cubicBezTo>
                    <a:pt x="259" y="333"/>
                    <a:pt x="249" y="319"/>
                    <a:pt x="241" y="305"/>
                  </a:cubicBezTo>
                  <a:cubicBezTo>
                    <a:pt x="250" y="296"/>
                    <a:pt x="247" y="282"/>
                    <a:pt x="244" y="271"/>
                  </a:cubicBezTo>
                  <a:cubicBezTo>
                    <a:pt x="233" y="234"/>
                    <a:pt x="212" y="203"/>
                    <a:pt x="193" y="170"/>
                  </a:cubicBezTo>
                  <a:cubicBezTo>
                    <a:pt x="203" y="143"/>
                    <a:pt x="179" y="100"/>
                    <a:pt x="166" y="79"/>
                  </a:cubicBezTo>
                  <a:cubicBezTo>
                    <a:pt x="153" y="56"/>
                    <a:pt x="141" y="31"/>
                    <a:pt x="120" y="15"/>
                  </a:cubicBezTo>
                  <a:cubicBezTo>
                    <a:pt x="112" y="9"/>
                    <a:pt x="102" y="3"/>
                    <a:pt x="92" y="2"/>
                  </a:cubicBezTo>
                  <a:cubicBezTo>
                    <a:pt x="78" y="0"/>
                    <a:pt x="66" y="9"/>
                    <a:pt x="53" y="13"/>
                  </a:cubicBezTo>
                  <a:cubicBezTo>
                    <a:pt x="52" y="14"/>
                    <a:pt x="51" y="15"/>
                    <a:pt x="51" y="16"/>
                  </a:cubicBezTo>
                  <a:cubicBezTo>
                    <a:pt x="28" y="27"/>
                    <a:pt x="13" y="53"/>
                    <a:pt x="17" y="82"/>
                  </a:cubicBezTo>
                  <a:cubicBezTo>
                    <a:pt x="18" y="93"/>
                    <a:pt x="20" y="103"/>
                    <a:pt x="24" y="114"/>
                  </a:cubicBezTo>
                  <a:cubicBezTo>
                    <a:pt x="0" y="124"/>
                    <a:pt x="6" y="154"/>
                    <a:pt x="15" y="175"/>
                  </a:cubicBezTo>
                  <a:cubicBezTo>
                    <a:pt x="25" y="197"/>
                    <a:pt x="37" y="215"/>
                    <a:pt x="50" y="235"/>
                  </a:cubicBezTo>
                  <a:cubicBezTo>
                    <a:pt x="53" y="239"/>
                    <a:pt x="58" y="245"/>
                    <a:pt x="60" y="250"/>
                  </a:cubicBezTo>
                  <a:cubicBezTo>
                    <a:pt x="61" y="253"/>
                    <a:pt x="61" y="255"/>
                    <a:pt x="61" y="258"/>
                  </a:cubicBezTo>
                  <a:cubicBezTo>
                    <a:pt x="61" y="258"/>
                    <a:pt x="61" y="259"/>
                    <a:pt x="61" y="259"/>
                  </a:cubicBezTo>
                  <a:cubicBezTo>
                    <a:pt x="61" y="263"/>
                    <a:pt x="60" y="268"/>
                    <a:pt x="61" y="273"/>
                  </a:cubicBezTo>
                  <a:cubicBezTo>
                    <a:pt x="64" y="295"/>
                    <a:pt x="94" y="303"/>
                    <a:pt x="101" y="279"/>
                  </a:cubicBezTo>
                  <a:cubicBezTo>
                    <a:pt x="103" y="271"/>
                    <a:pt x="104" y="258"/>
                    <a:pt x="97" y="252"/>
                  </a:cubicBezTo>
                  <a:cubicBezTo>
                    <a:pt x="90" y="245"/>
                    <a:pt x="82" y="247"/>
                    <a:pt x="75" y="250"/>
                  </a:cubicBezTo>
                  <a:cubicBezTo>
                    <a:pt x="75" y="250"/>
                    <a:pt x="75" y="250"/>
                    <a:pt x="75" y="250"/>
                  </a:cubicBezTo>
                  <a:cubicBezTo>
                    <a:pt x="73" y="245"/>
                    <a:pt x="68" y="241"/>
                    <a:pt x="65" y="237"/>
                  </a:cubicBezTo>
                  <a:cubicBezTo>
                    <a:pt x="52" y="222"/>
                    <a:pt x="40" y="206"/>
                    <a:pt x="31" y="187"/>
                  </a:cubicBezTo>
                  <a:cubicBezTo>
                    <a:pt x="26" y="177"/>
                    <a:pt x="17" y="163"/>
                    <a:pt x="16" y="152"/>
                  </a:cubicBezTo>
                  <a:cubicBezTo>
                    <a:pt x="14" y="141"/>
                    <a:pt x="17" y="129"/>
                    <a:pt x="26" y="122"/>
                  </a:cubicBezTo>
                  <a:cubicBezTo>
                    <a:pt x="30" y="135"/>
                    <a:pt x="35" y="148"/>
                    <a:pt x="39" y="161"/>
                  </a:cubicBezTo>
                  <a:cubicBezTo>
                    <a:pt x="42" y="174"/>
                    <a:pt x="47" y="184"/>
                    <a:pt x="54" y="195"/>
                  </a:cubicBezTo>
                  <a:cubicBezTo>
                    <a:pt x="60" y="205"/>
                    <a:pt x="64" y="218"/>
                    <a:pt x="71" y="226"/>
                  </a:cubicBezTo>
                  <a:cubicBezTo>
                    <a:pt x="77" y="233"/>
                    <a:pt x="84" y="233"/>
                    <a:pt x="91" y="231"/>
                  </a:cubicBezTo>
                  <a:cubicBezTo>
                    <a:pt x="98" y="243"/>
                    <a:pt x="101" y="260"/>
                    <a:pt x="108" y="272"/>
                  </a:cubicBezTo>
                  <a:cubicBezTo>
                    <a:pt x="117" y="287"/>
                    <a:pt x="125" y="303"/>
                    <a:pt x="133" y="318"/>
                  </a:cubicBezTo>
                  <a:cubicBezTo>
                    <a:pt x="139" y="329"/>
                    <a:pt x="146" y="348"/>
                    <a:pt x="160" y="350"/>
                  </a:cubicBezTo>
                  <a:cubicBezTo>
                    <a:pt x="165" y="350"/>
                    <a:pt x="171" y="349"/>
                    <a:pt x="178" y="347"/>
                  </a:cubicBezTo>
                  <a:cubicBezTo>
                    <a:pt x="183" y="354"/>
                    <a:pt x="187" y="362"/>
                    <a:pt x="191" y="370"/>
                  </a:cubicBezTo>
                  <a:cubicBezTo>
                    <a:pt x="195" y="377"/>
                    <a:pt x="199" y="390"/>
                    <a:pt x="207" y="392"/>
                  </a:cubicBezTo>
                  <a:cubicBezTo>
                    <a:pt x="221" y="396"/>
                    <a:pt x="230" y="381"/>
                    <a:pt x="245" y="389"/>
                  </a:cubicBezTo>
                  <a:cubicBezTo>
                    <a:pt x="253" y="393"/>
                    <a:pt x="258" y="401"/>
                    <a:pt x="263" y="408"/>
                  </a:cubicBezTo>
                  <a:cubicBezTo>
                    <a:pt x="255" y="407"/>
                    <a:pt x="247" y="408"/>
                    <a:pt x="239" y="410"/>
                  </a:cubicBezTo>
                  <a:cubicBezTo>
                    <a:pt x="215" y="416"/>
                    <a:pt x="193" y="426"/>
                    <a:pt x="168" y="422"/>
                  </a:cubicBezTo>
                  <a:cubicBezTo>
                    <a:pt x="148" y="420"/>
                    <a:pt x="135" y="414"/>
                    <a:pt x="115" y="420"/>
                  </a:cubicBezTo>
                  <a:cubicBezTo>
                    <a:pt x="110" y="421"/>
                    <a:pt x="104" y="423"/>
                    <a:pt x="98" y="424"/>
                  </a:cubicBezTo>
                  <a:cubicBezTo>
                    <a:pt x="88" y="427"/>
                    <a:pt x="84" y="425"/>
                    <a:pt x="74" y="424"/>
                  </a:cubicBezTo>
                  <a:cubicBezTo>
                    <a:pt x="65" y="424"/>
                    <a:pt x="56" y="427"/>
                    <a:pt x="47" y="427"/>
                  </a:cubicBezTo>
                  <a:cubicBezTo>
                    <a:pt x="42" y="428"/>
                    <a:pt x="42" y="434"/>
                    <a:pt x="47" y="434"/>
                  </a:cubicBezTo>
                  <a:cubicBezTo>
                    <a:pt x="58" y="435"/>
                    <a:pt x="68" y="433"/>
                    <a:pt x="79" y="434"/>
                  </a:cubicBezTo>
                  <a:cubicBezTo>
                    <a:pt x="87" y="435"/>
                    <a:pt x="93" y="435"/>
                    <a:pt x="101" y="433"/>
                  </a:cubicBezTo>
                  <a:cubicBezTo>
                    <a:pt x="111" y="430"/>
                    <a:pt x="122" y="425"/>
                    <a:pt x="133" y="425"/>
                  </a:cubicBezTo>
                  <a:cubicBezTo>
                    <a:pt x="144" y="425"/>
                    <a:pt x="156" y="430"/>
                    <a:pt x="167" y="432"/>
                  </a:cubicBezTo>
                  <a:cubicBezTo>
                    <a:pt x="184" y="435"/>
                    <a:pt x="202" y="432"/>
                    <a:pt x="219" y="428"/>
                  </a:cubicBezTo>
                  <a:cubicBezTo>
                    <a:pt x="228" y="425"/>
                    <a:pt x="236" y="421"/>
                    <a:pt x="244" y="419"/>
                  </a:cubicBezTo>
                  <a:cubicBezTo>
                    <a:pt x="253" y="417"/>
                    <a:pt x="262" y="417"/>
                    <a:pt x="271" y="417"/>
                  </a:cubicBezTo>
                  <a:cubicBezTo>
                    <a:pt x="273" y="419"/>
                    <a:pt x="275" y="421"/>
                    <a:pt x="276" y="422"/>
                  </a:cubicBezTo>
                  <a:cubicBezTo>
                    <a:pt x="280" y="425"/>
                    <a:pt x="288" y="424"/>
                    <a:pt x="287" y="418"/>
                  </a:cubicBezTo>
                  <a:cubicBezTo>
                    <a:pt x="286" y="407"/>
                    <a:pt x="279" y="402"/>
                    <a:pt x="273" y="394"/>
                  </a:cubicBezTo>
                  <a:moveTo>
                    <a:pt x="91" y="268"/>
                  </a:moveTo>
                  <a:cubicBezTo>
                    <a:pt x="90" y="270"/>
                    <a:pt x="90" y="272"/>
                    <a:pt x="90" y="274"/>
                  </a:cubicBezTo>
                  <a:cubicBezTo>
                    <a:pt x="89" y="282"/>
                    <a:pt x="86" y="282"/>
                    <a:pt x="80" y="273"/>
                  </a:cubicBezTo>
                  <a:cubicBezTo>
                    <a:pt x="72" y="266"/>
                    <a:pt x="74" y="266"/>
                    <a:pt x="75" y="261"/>
                  </a:cubicBezTo>
                  <a:cubicBezTo>
                    <a:pt x="76" y="261"/>
                    <a:pt x="77" y="261"/>
                    <a:pt x="78" y="261"/>
                  </a:cubicBezTo>
                  <a:cubicBezTo>
                    <a:pt x="86" y="260"/>
                    <a:pt x="89" y="258"/>
                    <a:pt x="91" y="268"/>
                  </a:cubicBezTo>
                  <a:moveTo>
                    <a:pt x="84" y="218"/>
                  </a:moveTo>
                  <a:cubicBezTo>
                    <a:pt x="82" y="218"/>
                    <a:pt x="79" y="211"/>
                    <a:pt x="78" y="210"/>
                  </a:cubicBezTo>
                  <a:cubicBezTo>
                    <a:pt x="64" y="187"/>
                    <a:pt x="52" y="164"/>
                    <a:pt x="44" y="138"/>
                  </a:cubicBezTo>
                  <a:cubicBezTo>
                    <a:pt x="42" y="130"/>
                    <a:pt x="39" y="121"/>
                    <a:pt x="36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0" y="96"/>
                    <a:pt x="24" y="79"/>
                    <a:pt x="28" y="61"/>
                  </a:cubicBezTo>
                  <a:cubicBezTo>
                    <a:pt x="33" y="32"/>
                    <a:pt x="56" y="20"/>
                    <a:pt x="84" y="16"/>
                  </a:cubicBezTo>
                  <a:cubicBezTo>
                    <a:pt x="85" y="16"/>
                    <a:pt x="86" y="16"/>
                    <a:pt x="86" y="15"/>
                  </a:cubicBezTo>
                  <a:cubicBezTo>
                    <a:pt x="88" y="15"/>
                    <a:pt x="89" y="15"/>
                    <a:pt x="90" y="15"/>
                  </a:cubicBezTo>
                  <a:cubicBezTo>
                    <a:pt x="102" y="18"/>
                    <a:pt x="113" y="27"/>
                    <a:pt x="120" y="35"/>
                  </a:cubicBezTo>
                  <a:cubicBezTo>
                    <a:pt x="137" y="52"/>
                    <a:pt x="147" y="74"/>
                    <a:pt x="159" y="95"/>
                  </a:cubicBezTo>
                  <a:cubicBezTo>
                    <a:pt x="169" y="112"/>
                    <a:pt x="180" y="138"/>
                    <a:pt x="180" y="158"/>
                  </a:cubicBezTo>
                  <a:cubicBezTo>
                    <a:pt x="180" y="161"/>
                    <a:pt x="179" y="163"/>
                    <a:pt x="178" y="165"/>
                  </a:cubicBezTo>
                  <a:cubicBezTo>
                    <a:pt x="178" y="166"/>
                    <a:pt x="177" y="167"/>
                    <a:pt x="177" y="168"/>
                  </a:cubicBezTo>
                  <a:cubicBezTo>
                    <a:pt x="168" y="181"/>
                    <a:pt x="143" y="191"/>
                    <a:pt x="131" y="197"/>
                  </a:cubicBezTo>
                  <a:cubicBezTo>
                    <a:pt x="120" y="202"/>
                    <a:pt x="109" y="207"/>
                    <a:pt x="99" y="212"/>
                  </a:cubicBezTo>
                  <a:cubicBezTo>
                    <a:pt x="97" y="212"/>
                    <a:pt x="85" y="218"/>
                    <a:pt x="84" y="218"/>
                  </a:cubicBezTo>
                  <a:moveTo>
                    <a:pt x="164" y="336"/>
                  </a:moveTo>
                  <a:cubicBezTo>
                    <a:pt x="155" y="335"/>
                    <a:pt x="147" y="316"/>
                    <a:pt x="144" y="309"/>
                  </a:cubicBezTo>
                  <a:cubicBezTo>
                    <a:pt x="139" y="298"/>
                    <a:pt x="131" y="287"/>
                    <a:pt x="125" y="275"/>
                  </a:cubicBezTo>
                  <a:cubicBezTo>
                    <a:pt x="117" y="261"/>
                    <a:pt x="110" y="246"/>
                    <a:pt x="102" y="232"/>
                  </a:cubicBezTo>
                  <a:cubicBezTo>
                    <a:pt x="101" y="231"/>
                    <a:pt x="100" y="229"/>
                    <a:pt x="99" y="228"/>
                  </a:cubicBezTo>
                  <a:cubicBezTo>
                    <a:pt x="102" y="226"/>
                    <a:pt x="106" y="224"/>
                    <a:pt x="109" y="223"/>
                  </a:cubicBezTo>
                  <a:cubicBezTo>
                    <a:pt x="133" y="212"/>
                    <a:pt x="158" y="201"/>
                    <a:pt x="180" y="186"/>
                  </a:cubicBezTo>
                  <a:cubicBezTo>
                    <a:pt x="181" y="185"/>
                    <a:pt x="182" y="184"/>
                    <a:pt x="184" y="183"/>
                  </a:cubicBezTo>
                  <a:cubicBezTo>
                    <a:pt x="199" y="208"/>
                    <a:pt x="216" y="232"/>
                    <a:pt x="225" y="260"/>
                  </a:cubicBezTo>
                  <a:cubicBezTo>
                    <a:pt x="227" y="266"/>
                    <a:pt x="231" y="273"/>
                    <a:pt x="231" y="280"/>
                  </a:cubicBezTo>
                  <a:cubicBezTo>
                    <a:pt x="233" y="291"/>
                    <a:pt x="230" y="295"/>
                    <a:pt x="223" y="300"/>
                  </a:cubicBezTo>
                  <a:cubicBezTo>
                    <a:pt x="211" y="309"/>
                    <a:pt x="198" y="321"/>
                    <a:pt x="185" y="328"/>
                  </a:cubicBezTo>
                  <a:cubicBezTo>
                    <a:pt x="181" y="330"/>
                    <a:pt x="168" y="336"/>
                    <a:pt x="164" y="336"/>
                  </a:cubicBezTo>
                  <a:moveTo>
                    <a:pt x="258" y="366"/>
                  </a:moveTo>
                  <a:cubicBezTo>
                    <a:pt x="256" y="371"/>
                    <a:pt x="256" y="376"/>
                    <a:pt x="256" y="382"/>
                  </a:cubicBezTo>
                  <a:cubicBezTo>
                    <a:pt x="249" y="376"/>
                    <a:pt x="241" y="371"/>
                    <a:pt x="229" y="373"/>
                  </a:cubicBezTo>
                  <a:cubicBezTo>
                    <a:pt x="226" y="374"/>
                    <a:pt x="213" y="380"/>
                    <a:pt x="211" y="379"/>
                  </a:cubicBezTo>
                  <a:cubicBezTo>
                    <a:pt x="207" y="378"/>
                    <a:pt x="200" y="362"/>
                    <a:pt x="198" y="358"/>
                  </a:cubicBezTo>
                  <a:cubicBezTo>
                    <a:pt x="195" y="352"/>
                    <a:pt x="191" y="347"/>
                    <a:pt x="187" y="343"/>
                  </a:cubicBezTo>
                  <a:cubicBezTo>
                    <a:pt x="191" y="340"/>
                    <a:pt x="195" y="338"/>
                    <a:pt x="198" y="336"/>
                  </a:cubicBezTo>
                  <a:cubicBezTo>
                    <a:pt x="202" y="333"/>
                    <a:pt x="207" y="330"/>
                    <a:pt x="211" y="327"/>
                  </a:cubicBezTo>
                  <a:cubicBezTo>
                    <a:pt x="215" y="330"/>
                    <a:pt x="216" y="335"/>
                    <a:pt x="219" y="339"/>
                  </a:cubicBezTo>
                  <a:cubicBezTo>
                    <a:pt x="221" y="342"/>
                    <a:pt x="224" y="346"/>
                    <a:pt x="226" y="350"/>
                  </a:cubicBezTo>
                  <a:cubicBezTo>
                    <a:pt x="226" y="350"/>
                    <a:pt x="225" y="350"/>
                    <a:pt x="225" y="350"/>
                  </a:cubicBezTo>
                  <a:cubicBezTo>
                    <a:pt x="224" y="354"/>
                    <a:pt x="224" y="357"/>
                    <a:pt x="225" y="360"/>
                  </a:cubicBezTo>
                  <a:cubicBezTo>
                    <a:pt x="225" y="363"/>
                    <a:pt x="229" y="365"/>
                    <a:pt x="232" y="365"/>
                  </a:cubicBezTo>
                  <a:cubicBezTo>
                    <a:pt x="242" y="366"/>
                    <a:pt x="252" y="351"/>
                    <a:pt x="241" y="344"/>
                  </a:cubicBezTo>
                  <a:cubicBezTo>
                    <a:pt x="239" y="343"/>
                    <a:pt x="237" y="344"/>
                    <a:pt x="236" y="345"/>
                  </a:cubicBezTo>
                  <a:cubicBezTo>
                    <a:pt x="235" y="345"/>
                    <a:pt x="235" y="346"/>
                    <a:pt x="235" y="346"/>
                  </a:cubicBezTo>
                  <a:cubicBezTo>
                    <a:pt x="233" y="342"/>
                    <a:pt x="229" y="338"/>
                    <a:pt x="226" y="334"/>
                  </a:cubicBezTo>
                  <a:cubicBezTo>
                    <a:pt x="223" y="330"/>
                    <a:pt x="221" y="326"/>
                    <a:pt x="217" y="323"/>
                  </a:cubicBezTo>
                  <a:cubicBezTo>
                    <a:pt x="222" y="320"/>
                    <a:pt x="227" y="316"/>
                    <a:pt x="232" y="313"/>
                  </a:cubicBezTo>
                  <a:cubicBezTo>
                    <a:pt x="236" y="321"/>
                    <a:pt x="242" y="329"/>
                    <a:pt x="247" y="336"/>
                  </a:cubicBezTo>
                  <a:cubicBezTo>
                    <a:pt x="250" y="341"/>
                    <a:pt x="260" y="349"/>
                    <a:pt x="261" y="354"/>
                  </a:cubicBezTo>
                  <a:cubicBezTo>
                    <a:pt x="264" y="363"/>
                    <a:pt x="259" y="360"/>
                    <a:pt x="258" y="366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385">
              <a:extLst>
                <a:ext uri="{FF2B5EF4-FFF2-40B4-BE49-F238E27FC236}">
                  <a16:creationId xmlns:a16="http://schemas.microsoft.com/office/drawing/2014/main" id="{DCFC24CD-62B7-4790-8812-B775EDE65784}"/>
                </a:ext>
              </a:extLst>
            </p:cNvPr>
            <p:cNvSpPr/>
            <p:nvPr/>
          </p:nvSpPr>
          <p:spPr bwMode="auto">
            <a:xfrm>
              <a:off x="713171" y="297622"/>
              <a:ext cx="28053" cy="119630"/>
            </a:xfrm>
            <a:custGeom>
              <a:avLst/>
              <a:gdLst>
                <a:gd name="T0" fmla="*/ 28 w 28"/>
                <a:gd name="T1" fmla="*/ 2 h 120"/>
                <a:gd name="T2" fmla="*/ 25 w 28"/>
                <a:gd name="T3" fmla="*/ 2 h 120"/>
                <a:gd name="T4" fmla="*/ 19 w 28"/>
                <a:gd name="T5" fmla="*/ 27 h 120"/>
                <a:gd name="T6" fmla="*/ 10 w 28"/>
                <a:gd name="T7" fmla="*/ 59 h 120"/>
                <a:gd name="T8" fmla="*/ 1 w 28"/>
                <a:gd name="T9" fmla="*/ 119 h 120"/>
                <a:gd name="T10" fmla="*/ 2 w 28"/>
                <a:gd name="T11" fmla="*/ 119 h 120"/>
                <a:gd name="T12" fmla="*/ 14 w 28"/>
                <a:gd name="T13" fmla="*/ 53 h 120"/>
                <a:gd name="T14" fmla="*/ 22 w 28"/>
                <a:gd name="T15" fmla="*/ 22 h 120"/>
                <a:gd name="T16" fmla="*/ 28 w 28"/>
                <a:gd name="T17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20">
                  <a:moveTo>
                    <a:pt x="28" y="2"/>
                  </a:moveTo>
                  <a:cubicBezTo>
                    <a:pt x="27" y="0"/>
                    <a:pt x="25" y="0"/>
                    <a:pt x="25" y="2"/>
                  </a:cubicBezTo>
                  <a:cubicBezTo>
                    <a:pt x="26" y="10"/>
                    <a:pt x="21" y="19"/>
                    <a:pt x="19" y="27"/>
                  </a:cubicBezTo>
                  <a:cubicBezTo>
                    <a:pt x="16" y="38"/>
                    <a:pt x="13" y="48"/>
                    <a:pt x="10" y="59"/>
                  </a:cubicBezTo>
                  <a:cubicBezTo>
                    <a:pt x="5" y="78"/>
                    <a:pt x="0" y="99"/>
                    <a:pt x="1" y="119"/>
                  </a:cubicBezTo>
                  <a:cubicBezTo>
                    <a:pt x="1" y="120"/>
                    <a:pt x="2" y="120"/>
                    <a:pt x="2" y="119"/>
                  </a:cubicBezTo>
                  <a:cubicBezTo>
                    <a:pt x="4" y="97"/>
                    <a:pt x="8" y="74"/>
                    <a:pt x="14" y="53"/>
                  </a:cubicBezTo>
                  <a:cubicBezTo>
                    <a:pt x="17" y="43"/>
                    <a:pt x="19" y="33"/>
                    <a:pt x="22" y="22"/>
                  </a:cubicBezTo>
                  <a:cubicBezTo>
                    <a:pt x="24" y="15"/>
                    <a:pt x="28" y="9"/>
                    <a:pt x="2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386">
              <a:extLst>
                <a:ext uri="{FF2B5EF4-FFF2-40B4-BE49-F238E27FC236}">
                  <a16:creationId xmlns:a16="http://schemas.microsoft.com/office/drawing/2014/main" id="{D3F6CE37-C392-477F-B70E-3E9E237D695B}"/>
                </a:ext>
              </a:extLst>
            </p:cNvPr>
            <p:cNvSpPr/>
            <p:nvPr/>
          </p:nvSpPr>
          <p:spPr bwMode="auto">
            <a:xfrm>
              <a:off x="730150" y="324206"/>
              <a:ext cx="21409" cy="112984"/>
            </a:xfrm>
            <a:custGeom>
              <a:avLst/>
              <a:gdLst>
                <a:gd name="T0" fmla="*/ 18 w 21"/>
                <a:gd name="T1" fmla="*/ 2 h 113"/>
                <a:gd name="T2" fmla="*/ 3 w 21"/>
                <a:gd name="T3" fmla="*/ 79 h 113"/>
                <a:gd name="T4" fmla="*/ 2 w 21"/>
                <a:gd name="T5" fmla="*/ 96 h 113"/>
                <a:gd name="T6" fmla="*/ 0 w 21"/>
                <a:gd name="T7" fmla="*/ 105 h 113"/>
                <a:gd name="T8" fmla="*/ 5 w 21"/>
                <a:gd name="T9" fmla="*/ 113 h 113"/>
                <a:gd name="T10" fmla="*/ 5 w 21"/>
                <a:gd name="T11" fmla="*/ 112 h 113"/>
                <a:gd name="T12" fmla="*/ 6 w 21"/>
                <a:gd name="T13" fmla="*/ 95 h 113"/>
                <a:gd name="T14" fmla="*/ 7 w 21"/>
                <a:gd name="T15" fmla="*/ 66 h 113"/>
                <a:gd name="T16" fmla="*/ 21 w 21"/>
                <a:gd name="T17" fmla="*/ 2 h 113"/>
                <a:gd name="T18" fmla="*/ 18 w 21"/>
                <a:gd name="T19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3">
                  <a:moveTo>
                    <a:pt x="18" y="2"/>
                  </a:moveTo>
                  <a:cubicBezTo>
                    <a:pt x="11" y="26"/>
                    <a:pt x="4" y="54"/>
                    <a:pt x="3" y="79"/>
                  </a:cubicBezTo>
                  <a:cubicBezTo>
                    <a:pt x="3" y="85"/>
                    <a:pt x="4" y="90"/>
                    <a:pt x="2" y="96"/>
                  </a:cubicBezTo>
                  <a:cubicBezTo>
                    <a:pt x="2" y="99"/>
                    <a:pt x="1" y="102"/>
                    <a:pt x="0" y="105"/>
                  </a:cubicBezTo>
                  <a:cubicBezTo>
                    <a:pt x="0" y="109"/>
                    <a:pt x="0" y="112"/>
                    <a:pt x="5" y="113"/>
                  </a:cubicBezTo>
                  <a:cubicBezTo>
                    <a:pt x="5" y="113"/>
                    <a:pt x="5" y="112"/>
                    <a:pt x="5" y="112"/>
                  </a:cubicBezTo>
                  <a:cubicBezTo>
                    <a:pt x="0" y="109"/>
                    <a:pt x="5" y="99"/>
                    <a:pt x="6" y="95"/>
                  </a:cubicBezTo>
                  <a:cubicBezTo>
                    <a:pt x="8" y="85"/>
                    <a:pt x="6" y="76"/>
                    <a:pt x="7" y="66"/>
                  </a:cubicBezTo>
                  <a:cubicBezTo>
                    <a:pt x="11" y="45"/>
                    <a:pt x="15" y="23"/>
                    <a:pt x="21" y="2"/>
                  </a:cubicBezTo>
                  <a:cubicBezTo>
                    <a:pt x="21" y="1"/>
                    <a:pt x="19" y="0"/>
                    <a:pt x="1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387">
              <a:extLst>
                <a:ext uri="{FF2B5EF4-FFF2-40B4-BE49-F238E27FC236}">
                  <a16:creationId xmlns:a16="http://schemas.microsoft.com/office/drawing/2014/main" id="{2307EEE7-ADDF-4CBD-AEFF-E266782755C6}"/>
                </a:ext>
              </a:extLst>
            </p:cNvPr>
            <p:cNvSpPr/>
            <p:nvPr/>
          </p:nvSpPr>
          <p:spPr bwMode="auto">
            <a:xfrm>
              <a:off x="735317" y="332329"/>
              <a:ext cx="25838" cy="132922"/>
            </a:xfrm>
            <a:custGeom>
              <a:avLst/>
              <a:gdLst>
                <a:gd name="T0" fmla="*/ 23 w 26"/>
                <a:gd name="T1" fmla="*/ 1 h 133"/>
                <a:gd name="T2" fmla="*/ 16 w 26"/>
                <a:gd name="T3" fmla="*/ 35 h 133"/>
                <a:gd name="T4" fmla="*/ 8 w 26"/>
                <a:gd name="T5" fmla="*/ 74 h 133"/>
                <a:gd name="T6" fmla="*/ 6 w 26"/>
                <a:gd name="T7" fmla="*/ 109 h 133"/>
                <a:gd name="T8" fmla="*/ 6 w 26"/>
                <a:gd name="T9" fmla="*/ 132 h 133"/>
                <a:gd name="T10" fmla="*/ 8 w 26"/>
                <a:gd name="T11" fmla="*/ 131 h 133"/>
                <a:gd name="T12" fmla="*/ 8 w 26"/>
                <a:gd name="T13" fmla="*/ 113 h 133"/>
                <a:gd name="T14" fmla="*/ 8 w 26"/>
                <a:gd name="T15" fmla="*/ 101 h 133"/>
                <a:gd name="T16" fmla="*/ 13 w 26"/>
                <a:gd name="T17" fmla="*/ 66 h 133"/>
                <a:gd name="T18" fmla="*/ 19 w 26"/>
                <a:gd name="T19" fmla="*/ 36 h 133"/>
                <a:gd name="T20" fmla="*/ 26 w 26"/>
                <a:gd name="T21" fmla="*/ 2 h 133"/>
                <a:gd name="T22" fmla="*/ 23 w 26"/>
                <a:gd name="T23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133">
                  <a:moveTo>
                    <a:pt x="23" y="1"/>
                  </a:moveTo>
                  <a:cubicBezTo>
                    <a:pt x="18" y="11"/>
                    <a:pt x="18" y="24"/>
                    <a:pt x="16" y="35"/>
                  </a:cubicBezTo>
                  <a:cubicBezTo>
                    <a:pt x="14" y="48"/>
                    <a:pt x="11" y="61"/>
                    <a:pt x="8" y="74"/>
                  </a:cubicBezTo>
                  <a:cubicBezTo>
                    <a:pt x="6" y="86"/>
                    <a:pt x="6" y="97"/>
                    <a:pt x="6" y="109"/>
                  </a:cubicBezTo>
                  <a:cubicBezTo>
                    <a:pt x="5" y="117"/>
                    <a:pt x="0" y="126"/>
                    <a:pt x="6" y="132"/>
                  </a:cubicBezTo>
                  <a:cubicBezTo>
                    <a:pt x="7" y="133"/>
                    <a:pt x="8" y="132"/>
                    <a:pt x="8" y="131"/>
                  </a:cubicBezTo>
                  <a:cubicBezTo>
                    <a:pt x="4" y="126"/>
                    <a:pt x="8" y="119"/>
                    <a:pt x="8" y="113"/>
                  </a:cubicBezTo>
                  <a:cubicBezTo>
                    <a:pt x="9" y="109"/>
                    <a:pt x="9" y="105"/>
                    <a:pt x="8" y="101"/>
                  </a:cubicBezTo>
                  <a:cubicBezTo>
                    <a:pt x="8" y="89"/>
                    <a:pt x="10" y="78"/>
                    <a:pt x="13" y="66"/>
                  </a:cubicBezTo>
                  <a:cubicBezTo>
                    <a:pt x="15" y="56"/>
                    <a:pt x="17" y="46"/>
                    <a:pt x="19" y="36"/>
                  </a:cubicBezTo>
                  <a:cubicBezTo>
                    <a:pt x="20" y="26"/>
                    <a:pt x="20" y="11"/>
                    <a:pt x="26" y="2"/>
                  </a:cubicBezTo>
                  <a:cubicBezTo>
                    <a:pt x="26" y="1"/>
                    <a:pt x="24" y="0"/>
                    <a:pt x="23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388">
              <a:extLst>
                <a:ext uri="{FF2B5EF4-FFF2-40B4-BE49-F238E27FC236}">
                  <a16:creationId xmlns:a16="http://schemas.microsoft.com/office/drawing/2014/main" id="{B82D909D-0E53-4470-B757-A075D64051DF}"/>
                </a:ext>
              </a:extLst>
            </p:cNvPr>
            <p:cNvSpPr/>
            <p:nvPr/>
          </p:nvSpPr>
          <p:spPr bwMode="auto">
            <a:xfrm>
              <a:off x="752296" y="364821"/>
              <a:ext cx="19194" cy="120368"/>
            </a:xfrm>
            <a:custGeom>
              <a:avLst/>
              <a:gdLst>
                <a:gd name="T0" fmla="*/ 16 w 19"/>
                <a:gd name="T1" fmla="*/ 1 h 120"/>
                <a:gd name="T2" fmla="*/ 1 w 19"/>
                <a:gd name="T3" fmla="*/ 119 h 120"/>
                <a:gd name="T4" fmla="*/ 4 w 19"/>
                <a:gd name="T5" fmla="*/ 119 h 120"/>
                <a:gd name="T6" fmla="*/ 10 w 19"/>
                <a:gd name="T7" fmla="*/ 56 h 120"/>
                <a:gd name="T8" fmla="*/ 19 w 19"/>
                <a:gd name="T9" fmla="*/ 1 h 120"/>
                <a:gd name="T10" fmla="*/ 16 w 19"/>
                <a:gd name="T11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0">
                  <a:moveTo>
                    <a:pt x="16" y="1"/>
                  </a:moveTo>
                  <a:cubicBezTo>
                    <a:pt x="13" y="41"/>
                    <a:pt x="0" y="78"/>
                    <a:pt x="1" y="119"/>
                  </a:cubicBezTo>
                  <a:cubicBezTo>
                    <a:pt x="1" y="120"/>
                    <a:pt x="4" y="120"/>
                    <a:pt x="4" y="119"/>
                  </a:cubicBezTo>
                  <a:cubicBezTo>
                    <a:pt x="5" y="97"/>
                    <a:pt x="6" y="77"/>
                    <a:pt x="10" y="56"/>
                  </a:cubicBezTo>
                  <a:cubicBezTo>
                    <a:pt x="13" y="38"/>
                    <a:pt x="17" y="20"/>
                    <a:pt x="19" y="1"/>
                  </a:cubicBezTo>
                  <a:cubicBezTo>
                    <a:pt x="19" y="0"/>
                    <a:pt x="16" y="0"/>
                    <a:pt x="1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389">
              <a:extLst>
                <a:ext uri="{FF2B5EF4-FFF2-40B4-BE49-F238E27FC236}">
                  <a16:creationId xmlns:a16="http://schemas.microsoft.com/office/drawing/2014/main" id="{F252CAB1-6696-43D3-8535-861E9049C7AF}"/>
                </a:ext>
              </a:extLst>
            </p:cNvPr>
            <p:cNvSpPr/>
            <p:nvPr/>
          </p:nvSpPr>
          <p:spPr bwMode="auto">
            <a:xfrm>
              <a:off x="766323" y="385498"/>
              <a:ext cx="16979" cy="119630"/>
            </a:xfrm>
            <a:custGeom>
              <a:avLst/>
              <a:gdLst>
                <a:gd name="T0" fmla="*/ 15 w 17"/>
                <a:gd name="T1" fmla="*/ 1 h 120"/>
                <a:gd name="T2" fmla="*/ 10 w 17"/>
                <a:gd name="T3" fmla="*/ 31 h 120"/>
                <a:gd name="T4" fmla="*/ 8 w 17"/>
                <a:gd name="T5" fmla="*/ 60 h 120"/>
                <a:gd name="T6" fmla="*/ 3 w 17"/>
                <a:gd name="T7" fmla="*/ 118 h 120"/>
                <a:gd name="T8" fmla="*/ 4 w 17"/>
                <a:gd name="T9" fmla="*/ 119 h 120"/>
                <a:gd name="T10" fmla="*/ 7 w 17"/>
                <a:gd name="T11" fmla="*/ 93 h 120"/>
                <a:gd name="T12" fmla="*/ 10 w 17"/>
                <a:gd name="T13" fmla="*/ 62 h 120"/>
                <a:gd name="T14" fmla="*/ 12 w 17"/>
                <a:gd name="T15" fmla="*/ 32 h 120"/>
                <a:gd name="T16" fmla="*/ 17 w 17"/>
                <a:gd name="T17" fmla="*/ 1 h 120"/>
                <a:gd name="T18" fmla="*/ 15 w 17"/>
                <a:gd name="T19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0">
                  <a:moveTo>
                    <a:pt x="15" y="1"/>
                  </a:moveTo>
                  <a:cubicBezTo>
                    <a:pt x="15" y="11"/>
                    <a:pt x="11" y="22"/>
                    <a:pt x="10" y="31"/>
                  </a:cubicBezTo>
                  <a:cubicBezTo>
                    <a:pt x="9" y="41"/>
                    <a:pt x="8" y="51"/>
                    <a:pt x="8" y="60"/>
                  </a:cubicBezTo>
                  <a:cubicBezTo>
                    <a:pt x="6" y="80"/>
                    <a:pt x="0" y="99"/>
                    <a:pt x="3" y="118"/>
                  </a:cubicBezTo>
                  <a:cubicBezTo>
                    <a:pt x="3" y="119"/>
                    <a:pt x="4" y="120"/>
                    <a:pt x="4" y="119"/>
                  </a:cubicBezTo>
                  <a:cubicBezTo>
                    <a:pt x="5" y="110"/>
                    <a:pt x="6" y="101"/>
                    <a:pt x="7" y="93"/>
                  </a:cubicBezTo>
                  <a:cubicBezTo>
                    <a:pt x="7" y="83"/>
                    <a:pt x="10" y="72"/>
                    <a:pt x="10" y="62"/>
                  </a:cubicBezTo>
                  <a:cubicBezTo>
                    <a:pt x="11" y="52"/>
                    <a:pt x="11" y="42"/>
                    <a:pt x="12" y="32"/>
                  </a:cubicBezTo>
                  <a:cubicBezTo>
                    <a:pt x="14" y="22"/>
                    <a:pt x="17" y="11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390">
              <a:extLst>
                <a:ext uri="{FF2B5EF4-FFF2-40B4-BE49-F238E27FC236}">
                  <a16:creationId xmlns:a16="http://schemas.microsoft.com/office/drawing/2014/main" id="{A9CF3C49-0047-4FF7-97ED-D91B8F2178EA}"/>
                </a:ext>
              </a:extLst>
            </p:cNvPr>
            <p:cNvSpPr/>
            <p:nvPr/>
          </p:nvSpPr>
          <p:spPr bwMode="auto">
            <a:xfrm>
              <a:off x="779611" y="425374"/>
              <a:ext cx="11812" cy="93784"/>
            </a:xfrm>
            <a:custGeom>
              <a:avLst/>
              <a:gdLst>
                <a:gd name="T0" fmla="*/ 12 w 12"/>
                <a:gd name="T1" fmla="*/ 1 h 94"/>
                <a:gd name="T2" fmla="*/ 9 w 12"/>
                <a:gd name="T3" fmla="*/ 1 h 94"/>
                <a:gd name="T4" fmla="*/ 4 w 12"/>
                <a:gd name="T5" fmla="*/ 53 h 94"/>
                <a:gd name="T6" fmla="*/ 2 w 12"/>
                <a:gd name="T7" fmla="*/ 76 h 94"/>
                <a:gd name="T8" fmla="*/ 0 w 12"/>
                <a:gd name="T9" fmla="*/ 93 h 94"/>
                <a:gd name="T10" fmla="*/ 0 w 12"/>
                <a:gd name="T11" fmla="*/ 94 h 94"/>
                <a:gd name="T12" fmla="*/ 4 w 12"/>
                <a:gd name="T13" fmla="*/ 89 h 94"/>
                <a:gd name="T14" fmla="*/ 4 w 12"/>
                <a:gd name="T15" fmla="*/ 82 h 94"/>
                <a:gd name="T16" fmla="*/ 6 w 12"/>
                <a:gd name="T17" fmla="*/ 67 h 94"/>
                <a:gd name="T18" fmla="*/ 9 w 12"/>
                <a:gd name="T19" fmla="*/ 32 h 94"/>
                <a:gd name="T20" fmla="*/ 12 w 12"/>
                <a:gd name="T2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4">
                  <a:moveTo>
                    <a:pt x="12" y="1"/>
                  </a:moveTo>
                  <a:cubicBezTo>
                    <a:pt x="12" y="0"/>
                    <a:pt x="9" y="0"/>
                    <a:pt x="9" y="1"/>
                  </a:cubicBezTo>
                  <a:cubicBezTo>
                    <a:pt x="10" y="19"/>
                    <a:pt x="5" y="35"/>
                    <a:pt x="4" y="53"/>
                  </a:cubicBezTo>
                  <a:cubicBezTo>
                    <a:pt x="4" y="61"/>
                    <a:pt x="3" y="68"/>
                    <a:pt x="2" y="76"/>
                  </a:cubicBezTo>
                  <a:cubicBezTo>
                    <a:pt x="1" y="80"/>
                    <a:pt x="4" y="91"/>
                    <a:pt x="0" y="93"/>
                  </a:cubicBezTo>
                  <a:cubicBezTo>
                    <a:pt x="0" y="93"/>
                    <a:pt x="0" y="94"/>
                    <a:pt x="0" y="94"/>
                  </a:cubicBezTo>
                  <a:cubicBezTo>
                    <a:pt x="3" y="94"/>
                    <a:pt x="4" y="92"/>
                    <a:pt x="4" y="89"/>
                  </a:cubicBezTo>
                  <a:cubicBezTo>
                    <a:pt x="5" y="87"/>
                    <a:pt x="4" y="84"/>
                    <a:pt x="4" y="82"/>
                  </a:cubicBezTo>
                  <a:cubicBezTo>
                    <a:pt x="4" y="77"/>
                    <a:pt x="6" y="72"/>
                    <a:pt x="6" y="67"/>
                  </a:cubicBezTo>
                  <a:cubicBezTo>
                    <a:pt x="8" y="55"/>
                    <a:pt x="8" y="44"/>
                    <a:pt x="9" y="32"/>
                  </a:cubicBezTo>
                  <a:cubicBezTo>
                    <a:pt x="11" y="22"/>
                    <a:pt x="12" y="12"/>
                    <a:pt x="12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391">
              <a:extLst>
                <a:ext uri="{FF2B5EF4-FFF2-40B4-BE49-F238E27FC236}">
                  <a16:creationId xmlns:a16="http://schemas.microsoft.com/office/drawing/2014/main" id="{D4E3582F-9AA8-453D-BF22-F7F5AB12B3F5}"/>
                </a:ext>
              </a:extLst>
            </p:cNvPr>
            <p:cNvSpPr/>
            <p:nvPr/>
          </p:nvSpPr>
          <p:spPr bwMode="auto">
            <a:xfrm>
              <a:off x="792161" y="476327"/>
              <a:ext cx="8859" cy="77538"/>
            </a:xfrm>
            <a:custGeom>
              <a:avLst/>
              <a:gdLst>
                <a:gd name="T0" fmla="*/ 6 w 9"/>
                <a:gd name="T1" fmla="*/ 2 h 78"/>
                <a:gd name="T2" fmla="*/ 1 w 9"/>
                <a:gd name="T3" fmla="*/ 42 h 78"/>
                <a:gd name="T4" fmla="*/ 2 w 9"/>
                <a:gd name="T5" fmla="*/ 78 h 78"/>
                <a:gd name="T6" fmla="*/ 3 w 9"/>
                <a:gd name="T7" fmla="*/ 78 h 78"/>
                <a:gd name="T8" fmla="*/ 5 w 9"/>
                <a:gd name="T9" fmla="*/ 39 h 78"/>
                <a:gd name="T10" fmla="*/ 9 w 9"/>
                <a:gd name="T11" fmla="*/ 3 h 78"/>
                <a:gd name="T12" fmla="*/ 6 w 9"/>
                <a:gd name="T1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8">
                  <a:moveTo>
                    <a:pt x="6" y="2"/>
                  </a:moveTo>
                  <a:cubicBezTo>
                    <a:pt x="3" y="15"/>
                    <a:pt x="3" y="29"/>
                    <a:pt x="1" y="42"/>
                  </a:cubicBezTo>
                  <a:cubicBezTo>
                    <a:pt x="0" y="53"/>
                    <a:pt x="0" y="66"/>
                    <a:pt x="2" y="78"/>
                  </a:cubicBezTo>
                  <a:cubicBezTo>
                    <a:pt x="2" y="78"/>
                    <a:pt x="3" y="78"/>
                    <a:pt x="3" y="78"/>
                  </a:cubicBezTo>
                  <a:cubicBezTo>
                    <a:pt x="5" y="65"/>
                    <a:pt x="3" y="52"/>
                    <a:pt x="5" y="39"/>
                  </a:cubicBezTo>
                  <a:cubicBezTo>
                    <a:pt x="7" y="27"/>
                    <a:pt x="6" y="15"/>
                    <a:pt x="9" y="3"/>
                  </a:cubicBezTo>
                  <a:cubicBezTo>
                    <a:pt x="9" y="1"/>
                    <a:pt x="6" y="0"/>
                    <a:pt x="6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392">
              <a:extLst>
                <a:ext uri="{FF2B5EF4-FFF2-40B4-BE49-F238E27FC236}">
                  <a16:creationId xmlns:a16="http://schemas.microsoft.com/office/drawing/2014/main" id="{594CD6CA-DDC7-4BBD-BB05-B10FDF52BF7D}"/>
                </a:ext>
              </a:extLst>
            </p:cNvPr>
            <p:cNvSpPr/>
            <p:nvPr/>
          </p:nvSpPr>
          <p:spPr bwMode="auto">
            <a:xfrm>
              <a:off x="809140" y="474112"/>
              <a:ext cx="12550" cy="85661"/>
            </a:xfrm>
            <a:custGeom>
              <a:avLst/>
              <a:gdLst>
                <a:gd name="T0" fmla="*/ 6 w 12"/>
                <a:gd name="T1" fmla="*/ 1 h 86"/>
                <a:gd name="T2" fmla="*/ 5 w 12"/>
                <a:gd name="T3" fmla="*/ 3 h 86"/>
                <a:gd name="T4" fmla="*/ 6 w 12"/>
                <a:gd name="T5" fmla="*/ 22 h 86"/>
                <a:gd name="T6" fmla="*/ 3 w 12"/>
                <a:gd name="T7" fmla="*/ 43 h 86"/>
                <a:gd name="T8" fmla="*/ 2 w 12"/>
                <a:gd name="T9" fmla="*/ 84 h 86"/>
                <a:gd name="T10" fmla="*/ 4 w 12"/>
                <a:gd name="T11" fmla="*/ 84 h 86"/>
                <a:gd name="T12" fmla="*/ 4 w 12"/>
                <a:gd name="T13" fmla="*/ 57 h 86"/>
                <a:gd name="T14" fmla="*/ 7 w 12"/>
                <a:gd name="T15" fmla="*/ 28 h 86"/>
                <a:gd name="T16" fmla="*/ 6 w 12"/>
                <a:gd name="T17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6">
                  <a:moveTo>
                    <a:pt x="6" y="1"/>
                  </a:moveTo>
                  <a:cubicBezTo>
                    <a:pt x="5" y="0"/>
                    <a:pt x="4" y="2"/>
                    <a:pt x="5" y="3"/>
                  </a:cubicBezTo>
                  <a:cubicBezTo>
                    <a:pt x="9" y="8"/>
                    <a:pt x="7" y="16"/>
                    <a:pt x="6" y="22"/>
                  </a:cubicBezTo>
                  <a:cubicBezTo>
                    <a:pt x="5" y="29"/>
                    <a:pt x="4" y="36"/>
                    <a:pt x="3" y="43"/>
                  </a:cubicBezTo>
                  <a:cubicBezTo>
                    <a:pt x="1" y="56"/>
                    <a:pt x="0" y="71"/>
                    <a:pt x="2" y="84"/>
                  </a:cubicBezTo>
                  <a:cubicBezTo>
                    <a:pt x="2" y="86"/>
                    <a:pt x="4" y="86"/>
                    <a:pt x="4" y="84"/>
                  </a:cubicBezTo>
                  <a:cubicBezTo>
                    <a:pt x="5" y="75"/>
                    <a:pt x="4" y="66"/>
                    <a:pt x="4" y="57"/>
                  </a:cubicBezTo>
                  <a:cubicBezTo>
                    <a:pt x="4" y="47"/>
                    <a:pt x="6" y="38"/>
                    <a:pt x="7" y="28"/>
                  </a:cubicBezTo>
                  <a:cubicBezTo>
                    <a:pt x="8" y="20"/>
                    <a:pt x="12" y="8"/>
                    <a:pt x="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393">
              <a:extLst>
                <a:ext uri="{FF2B5EF4-FFF2-40B4-BE49-F238E27FC236}">
                  <a16:creationId xmlns:a16="http://schemas.microsoft.com/office/drawing/2014/main" id="{3AFA1BC9-E51A-4861-A0F2-F174800C28AC}"/>
                </a:ext>
              </a:extLst>
            </p:cNvPr>
            <p:cNvSpPr/>
            <p:nvPr/>
          </p:nvSpPr>
          <p:spPr bwMode="auto">
            <a:xfrm>
              <a:off x="819475" y="516204"/>
              <a:ext cx="9597" cy="90830"/>
            </a:xfrm>
            <a:custGeom>
              <a:avLst/>
              <a:gdLst>
                <a:gd name="T0" fmla="*/ 9 w 10"/>
                <a:gd name="T1" fmla="*/ 3 h 91"/>
                <a:gd name="T2" fmla="*/ 6 w 10"/>
                <a:gd name="T3" fmla="*/ 2 h 91"/>
                <a:gd name="T4" fmla="*/ 2 w 10"/>
                <a:gd name="T5" fmla="*/ 43 h 91"/>
                <a:gd name="T6" fmla="*/ 2 w 10"/>
                <a:gd name="T7" fmla="*/ 90 h 91"/>
                <a:gd name="T8" fmla="*/ 4 w 10"/>
                <a:gd name="T9" fmla="*/ 90 h 91"/>
                <a:gd name="T10" fmla="*/ 5 w 10"/>
                <a:gd name="T11" fmla="*/ 47 h 91"/>
                <a:gd name="T12" fmla="*/ 9 w 10"/>
                <a:gd name="T13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1">
                  <a:moveTo>
                    <a:pt x="9" y="3"/>
                  </a:moveTo>
                  <a:cubicBezTo>
                    <a:pt x="10" y="1"/>
                    <a:pt x="7" y="0"/>
                    <a:pt x="6" y="2"/>
                  </a:cubicBezTo>
                  <a:cubicBezTo>
                    <a:pt x="3" y="15"/>
                    <a:pt x="2" y="30"/>
                    <a:pt x="2" y="43"/>
                  </a:cubicBezTo>
                  <a:cubicBezTo>
                    <a:pt x="1" y="58"/>
                    <a:pt x="0" y="75"/>
                    <a:pt x="2" y="90"/>
                  </a:cubicBezTo>
                  <a:cubicBezTo>
                    <a:pt x="2" y="91"/>
                    <a:pt x="4" y="91"/>
                    <a:pt x="4" y="90"/>
                  </a:cubicBezTo>
                  <a:cubicBezTo>
                    <a:pt x="6" y="76"/>
                    <a:pt x="4" y="61"/>
                    <a:pt x="5" y="47"/>
                  </a:cubicBezTo>
                  <a:cubicBezTo>
                    <a:pt x="5" y="33"/>
                    <a:pt x="6" y="16"/>
                    <a:pt x="9" y="3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394">
              <a:extLst>
                <a:ext uri="{FF2B5EF4-FFF2-40B4-BE49-F238E27FC236}">
                  <a16:creationId xmlns:a16="http://schemas.microsoft.com/office/drawing/2014/main" id="{2F968BB4-53D0-4709-AB5F-62BBE3B0FCED}"/>
                </a:ext>
              </a:extLst>
            </p:cNvPr>
            <p:cNvSpPr/>
            <p:nvPr/>
          </p:nvSpPr>
          <p:spPr bwMode="auto">
            <a:xfrm>
              <a:off x="832025" y="511773"/>
              <a:ext cx="11074" cy="96738"/>
            </a:xfrm>
            <a:custGeom>
              <a:avLst/>
              <a:gdLst>
                <a:gd name="T0" fmla="*/ 11 w 11"/>
                <a:gd name="T1" fmla="*/ 1 h 97"/>
                <a:gd name="T2" fmla="*/ 9 w 11"/>
                <a:gd name="T3" fmla="*/ 1 h 97"/>
                <a:gd name="T4" fmla="*/ 4 w 11"/>
                <a:gd name="T5" fmla="*/ 97 h 97"/>
                <a:gd name="T6" fmla="*/ 6 w 11"/>
                <a:gd name="T7" fmla="*/ 97 h 97"/>
                <a:gd name="T8" fmla="*/ 7 w 11"/>
                <a:gd name="T9" fmla="*/ 51 h 97"/>
                <a:gd name="T10" fmla="*/ 11 w 11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7">
                  <a:moveTo>
                    <a:pt x="11" y="1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7" y="33"/>
                    <a:pt x="0" y="65"/>
                    <a:pt x="4" y="97"/>
                  </a:cubicBezTo>
                  <a:cubicBezTo>
                    <a:pt x="4" y="97"/>
                    <a:pt x="6" y="97"/>
                    <a:pt x="6" y="97"/>
                  </a:cubicBezTo>
                  <a:cubicBezTo>
                    <a:pt x="8" y="82"/>
                    <a:pt x="6" y="66"/>
                    <a:pt x="7" y="51"/>
                  </a:cubicBezTo>
                  <a:cubicBezTo>
                    <a:pt x="8" y="34"/>
                    <a:pt x="11" y="18"/>
                    <a:pt x="11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395">
              <a:extLst>
                <a:ext uri="{FF2B5EF4-FFF2-40B4-BE49-F238E27FC236}">
                  <a16:creationId xmlns:a16="http://schemas.microsoft.com/office/drawing/2014/main" id="{98F191AE-13E1-4CF6-AFA0-B6BE7F921E73}"/>
                </a:ext>
              </a:extLst>
            </p:cNvPr>
            <p:cNvSpPr/>
            <p:nvPr/>
          </p:nvSpPr>
          <p:spPr bwMode="auto">
            <a:xfrm>
              <a:off x="845313" y="548696"/>
              <a:ext cx="11074" cy="78276"/>
            </a:xfrm>
            <a:custGeom>
              <a:avLst/>
              <a:gdLst>
                <a:gd name="T0" fmla="*/ 6 w 11"/>
                <a:gd name="T1" fmla="*/ 74 h 78"/>
                <a:gd name="T2" fmla="*/ 5 w 11"/>
                <a:gd name="T3" fmla="*/ 68 h 78"/>
                <a:gd name="T4" fmla="*/ 6 w 11"/>
                <a:gd name="T5" fmla="*/ 60 h 78"/>
                <a:gd name="T6" fmla="*/ 6 w 11"/>
                <a:gd name="T7" fmla="*/ 43 h 78"/>
                <a:gd name="T8" fmla="*/ 11 w 11"/>
                <a:gd name="T9" fmla="*/ 2 h 78"/>
                <a:gd name="T10" fmla="*/ 8 w 11"/>
                <a:gd name="T11" fmla="*/ 2 h 78"/>
                <a:gd name="T12" fmla="*/ 3 w 11"/>
                <a:gd name="T13" fmla="*/ 48 h 78"/>
                <a:gd name="T14" fmla="*/ 4 w 11"/>
                <a:gd name="T15" fmla="*/ 77 h 78"/>
                <a:gd name="T16" fmla="*/ 5 w 11"/>
                <a:gd name="T17" fmla="*/ 78 h 78"/>
                <a:gd name="T18" fmla="*/ 7 w 11"/>
                <a:gd name="T19" fmla="*/ 77 h 78"/>
                <a:gd name="T20" fmla="*/ 8 w 11"/>
                <a:gd name="T21" fmla="*/ 76 h 78"/>
                <a:gd name="T22" fmla="*/ 8 w 11"/>
                <a:gd name="T23" fmla="*/ 74 h 78"/>
                <a:gd name="T24" fmla="*/ 6 w 11"/>
                <a:gd name="T25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78">
                  <a:moveTo>
                    <a:pt x="6" y="74"/>
                  </a:moveTo>
                  <a:cubicBezTo>
                    <a:pt x="6" y="75"/>
                    <a:pt x="5" y="68"/>
                    <a:pt x="5" y="68"/>
                  </a:cubicBezTo>
                  <a:cubicBezTo>
                    <a:pt x="5" y="65"/>
                    <a:pt x="5" y="63"/>
                    <a:pt x="6" y="60"/>
                  </a:cubicBezTo>
                  <a:cubicBezTo>
                    <a:pt x="6" y="54"/>
                    <a:pt x="6" y="49"/>
                    <a:pt x="6" y="43"/>
                  </a:cubicBezTo>
                  <a:cubicBezTo>
                    <a:pt x="8" y="29"/>
                    <a:pt x="10" y="16"/>
                    <a:pt x="11" y="2"/>
                  </a:cubicBezTo>
                  <a:cubicBezTo>
                    <a:pt x="11" y="0"/>
                    <a:pt x="8" y="0"/>
                    <a:pt x="8" y="2"/>
                  </a:cubicBezTo>
                  <a:cubicBezTo>
                    <a:pt x="7" y="17"/>
                    <a:pt x="4" y="33"/>
                    <a:pt x="3" y="48"/>
                  </a:cubicBezTo>
                  <a:cubicBezTo>
                    <a:pt x="3" y="57"/>
                    <a:pt x="0" y="69"/>
                    <a:pt x="4" y="77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6" y="78"/>
                    <a:pt x="6" y="78"/>
                    <a:pt x="7" y="77"/>
                  </a:cubicBezTo>
                  <a:cubicBezTo>
                    <a:pt x="7" y="77"/>
                    <a:pt x="8" y="77"/>
                    <a:pt x="8" y="76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7" y="73"/>
                    <a:pt x="6" y="74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396">
              <a:extLst>
                <a:ext uri="{FF2B5EF4-FFF2-40B4-BE49-F238E27FC236}">
                  <a16:creationId xmlns:a16="http://schemas.microsoft.com/office/drawing/2014/main" id="{B6CD6701-D34D-4482-A974-D664F9C9EDEE}"/>
                </a:ext>
              </a:extLst>
            </p:cNvPr>
            <p:cNvSpPr/>
            <p:nvPr/>
          </p:nvSpPr>
          <p:spPr bwMode="auto">
            <a:xfrm>
              <a:off x="868198" y="581927"/>
              <a:ext cx="8121" cy="22892"/>
            </a:xfrm>
            <a:custGeom>
              <a:avLst/>
              <a:gdLst>
                <a:gd name="T0" fmla="*/ 5 w 8"/>
                <a:gd name="T1" fmla="*/ 1 h 23"/>
                <a:gd name="T2" fmla="*/ 0 w 8"/>
                <a:gd name="T3" fmla="*/ 21 h 23"/>
                <a:gd name="T4" fmla="*/ 2 w 8"/>
                <a:gd name="T5" fmla="*/ 22 h 23"/>
                <a:gd name="T6" fmla="*/ 8 w 8"/>
                <a:gd name="T7" fmla="*/ 2 h 23"/>
                <a:gd name="T8" fmla="*/ 5 w 8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3">
                  <a:moveTo>
                    <a:pt x="5" y="1"/>
                  </a:moveTo>
                  <a:cubicBezTo>
                    <a:pt x="4" y="8"/>
                    <a:pt x="1" y="14"/>
                    <a:pt x="0" y="21"/>
                  </a:cubicBezTo>
                  <a:cubicBezTo>
                    <a:pt x="0" y="22"/>
                    <a:pt x="2" y="23"/>
                    <a:pt x="2" y="22"/>
                  </a:cubicBezTo>
                  <a:cubicBezTo>
                    <a:pt x="5" y="15"/>
                    <a:pt x="6" y="8"/>
                    <a:pt x="8" y="2"/>
                  </a:cubicBezTo>
                  <a:cubicBezTo>
                    <a:pt x="8" y="0"/>
                    <a:pt x="6" y="0"/>
                    <a:pt x="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37492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9">
            <a:extLst>
              <a:ext uri="{FF2B5EF4-FFF2-40B4-BE49-F238E27FC236}">
                <a16:creationId xmlns:a16="http://schemas.microsoft.com/office/drawing/2014/main" id="{DA509864-BB03-4FBD-AA4F-BF30CA196846}"/>
              </a:ext>
            </a:extLst>
          </p:cNvPr>
          <p:cNvSpPr txBox="1"/>
          <p:nvPr/>
        </p:nvSpPr>
        <p:spPr>
          <a:xfrm>
            <a:off x="1086683" y="324338"/>
            <a:ext cx="3030424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2000" b="1">
                <a:latin typeface="张海山锐线体简" panose="02000000000000000000" pitchFamily="2" charset="-122"/>
                <a:ea typeface="张海山锐线体简" panose="02000000000000000000" pitchFamily="2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点击输入本页标题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146850C6-527B-4ABE-A8F1-8CADAACB6907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333" t="8068" r="32333" b="63477"/>
          <a:stretch>
            <a:fillRect/>
          </a:stretch>
        </p:blipFill>
        <p:spPr>
          <a:xfrm>
            <a:off x="2315061" y="2015880"/>
            <a:ext cx="1178832" cy="949325"/>
          </a:xfrm>
          <a:custGeom>
            <a:avLst/>
            <a:gdLst>
              <a:gd name="connsiteX0" fmla="*/ 717550 w 1435100"/>
              <a:gd name="connsiteY0" fmla="*/ 0 h 1155700"/>
              <a:gd name="connsiteX1" fmla="*/ 1435100 w 1435100"/>
              <a:gd name="connsiteY1" fmla="*/ 577850 h 1155700"/>
              <a:gd name="connsiteX2" fmla="*/ 717550 w 1435100"/>
              <a:gd name="connsiteY2" fmla="*/ 1155700 h 1155700"/>
              <a:gd name="connsiteX3" fmla="*/ 0 w 1435100"/>
              <a:gd name="connsiteY3" fmla="*/ 577850 h 1155700"/>
              <a:gd name="connsiteX4" fmla="*/ 717550 w 1435100"/>
              <a:gd name="connsiteY4" fmla="*/ 0 h 115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5100" h="1155700">
                <a:moveTo>
                  <a:pt x="717550" y="0"/>
                </a:moveTo>
                <a:cubicBezTo>
                  <a:pt x="1113842" y="0"/>
                  <a:pt x="1435100" y="258712"/>
                  <a:pt x="1435100" y="577850"/>
                </a:cubicBezTo>
                <a:cubicBezTo>
                  <a:pt x="1435100" y="896988"/>
                  <a:pt x="1113842" y="1155700"/>
                  <a:pt x="717550" y="1155700"/>
                </a:cubicBezTo>
                <a:cubicBezTo>
                  <a:pt x="321258" y="1155700"/>
                  <a:pt x="0" y="896988"/>
                  <a:pt x="0" y="577850"/>
                </a:cubicBezTo>
                <a:cubicBezTo>
                  <a:pt x="0" y="258712"/>
                  <a:pt x="321258" y="0"/>
                  <a:pt x="717550" y="0"/>
                </a:cubicBezTo>
                <a:close/>
              </a:path>
            </a:pathLst>
          </a:cu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EA4C7062-92D4-4D60-9D9E-D374FF6711A9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333" t="37617" r="32333" b="38149"/>
          <a:stretch>
            <a:fillRect/>
          </a:stretch>
        </p:blipFill>
        <p:spPr>
          <a:xfrm>
            <a:off x="8145358" y="2096728"/>
            <a:ext cx="1178833" cy="787628"/>
          </a:xfrm>
          <a:custGeom>
            <a:avLst/>
            <a:gdLst>
              <a:gd name="connsiteX0" fmla="*/ 717550 w 1435100"/>
              <a:gd name="connsiteY0" fmla="*/ 0 h 984250"/>
              <a:gd name="connsiteX1" fmla="*/ 1435100 w 1435100"/>
              <a:gd name="connsiteY1" fmla="*/ 492125 h 984250"/>
              <a:gd name="connsiteX2" fmla="*/ 717550 w 1435100"/>
              <a:gd name="connsiteY2" fmla="*/ 984250 h 984250"/>
              <a:gd name="connsiteX3" fmla="*/ 0 w 1435100"/>
              <a:gd name="connsiteY3" fmla="*/ 492125 h 984250"/>
              <a:gd name="connsiteX4" fmla="*/ 717550 w 1435100"/>
              <a:gd name="connsiteY4" fmla="*/ 0 h 984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5100" h="984250">
                <a:moveTo>
                  <a:pt x="717550" y="0"/>
                </a:moveTo>
                <a:cubicBezTo>
                  <a:pt x="1113842" y="0"/>
                  <a:pt x="1435100" y="220332"/>
                  <a:pt x="1435100" y="492125"/>
                </a:cubicBezTo>
                <a:cubicBezTo>
                  <a:pt x="1435100" y="763918"/>
                  <a:pt x="1113842" y="984250"/>
                  <a:pt x="717550" y="984250"/>
                </a:cubicBezTo>
                <a:cubicBezTo>
                  <a:pt x="321258" y="984250"/>
                  <a:pt x="0" y="763918"/>
                  <a:pt x="0" y="492125"/>
                </a:cubicBezTo>
                <a:cubicBezTo>
                  <a:pt x="0" y="220332"/>
                  <a:pt x="321258" y="0"/>
                  <a:pt x="717550" y="0"/>
                </a:cubicBezTo>
                <a:close/>
              </a:path>
            </a:pathLst>
          </a:cu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0AC14114-86E4-41C1-A162-03DC619B5815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333" t="64040" r="32333" b="7505"/>
          <a:stretch>
            <a:fillRect/>
          </a:stretch>
        </p:blipFill>
        <p:spPr>
          <a:xfrm>
            <a:off x="5430518" y="2015880"/>
            <a:ext cx="1178832" cy="949325"/>
          </a:xfrm>
          <a:custGeom>
            <a:avLst/>
            <a:gdLst>
              <a:gd name="connsiteX0" fmla="*/ 717550 w 1435100"/>
              <a:gd name="connsiteY0" fmla="*/ 0 h 1155700"/>
              <a:gd name="connsiteX1" fmla="*/ 1435100 w 1435100"/>
              <a:gd name="connsiteY1" fmla="*/ 577850 h 1155700"/>
              <a:gd name="connsiteX2" fmla="*/ 717550 w 1435100"/>
              <a:gd name="connsiteY2" fmla="*/ 1155700 h 1155700"/>
              <a:gd name="connsiteX3" fmla="*/ 0 w 1435100"/>
              <a:gd name="connsiteY3" fmla="*/ 577850 h 1155700"/>
              <a:gd name="connsiteX4" fmla="*/ 717550 w 1435100"/>
              <a:gd name="connsiteY4" fmla="*/ 0 h 115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5100" h="1155700">
                <a:moveTo>
                  <a:pt x="717550" y="0"/>
                </a:moveTo>
                <a:cubicBezTo>
                  <a:pt x="1113842" y="0"/>
                  <a:pt x="1435100" y="258712"/>
                  <a:pt x="1435100" y="577850"/>
                </a:cubicBezTo>
                <a:cubicBezTo>
                  <a:pt x="1435100" y="896988"/>
                  <a:pt x="1113842" y="1155700"/>
                  <a:pt x="717550" y="1155700"/>
                </a:cubicBezTo>
                <a:cubicBezTo>
                  <a:pt x="321258" y="1155700"/>
                  <a:pt x="0" y="896988"/>
                  <a:pt x="0" y="577850"/>
                </a:cubicBezTo>
                <a:cubicBezTo>
                  <a:pt x="0" y="258712"/>
                  <a:pt x="321258" y="0"/>
                  <a:pt x="717550" y="0"/>
                </a:cubicBezTo>
                <a:close/>
              </a:path>
            </a:pathLst>
          </a:cu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4D2F8A7E-BF58-4BEB-B557-36B82A965BF1}"/>
              </a:ext>
            </a:extLst>
          </p:cNvPr>
          <p:cNvSpPr txBox="1"/>
          <p:nvPr/>
        </p:nvSpPr>
        <p:spPr>
          <a:xfrm>
            <a:off x="2315062" y="3918404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21" name="文本框 19">
            <a:extLst>
              <a:ext uri="{FF2B5EF4-FFF2-40B4-BE49-F238E27FC236}">
                <a16:creationId xmlns:a16="http://schemas.microsoft.com/office/drawing/2014/main" id="{32433852-CCD0-4A90-AA41-3916C6796372}"/>
              </a:ext>
            </a:extLst>
          </p:cNvPr>
          <p:cNvSpPr txBox="1"/>
          <p:nvPr/>
        </p:nvSpPr>
        <p:spPr>
          <a:xfrm>
            <a:off x="2315061" y="3539638"/>
            <a:ext cx="171253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22" name="文本框 19">
            <a:extLst>
              <a:ext uri="{FF2B5EF4-FFF2-40B4-BE49-F238E27FC236}">
                <a16:creationId xmlns:a16="http://schemas.microsoft.com/office/drawing/2014/main" id="{0B08AC77-F23C-49BD-9DD6-CFB98400E689}"/>
              </a:ext>
            </a:extLst>
          </p:cNvPr>
          <p:cNvSpPr txBox="1"/>
          <p:nvPr/>
        </p:nvSpPr>
        <p:spPr>
          <a:xfrm>
            <a:off x="5325744" y="3893330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23" name="文本框 19">
            <a:extLst>
              <a:ext uri="{FF2B5EF4-FFF2-40B4-BE49-F238E27FC236}">
                <a16:creationId xmlns:a16="http://schemas.microsoft.com/office/drawing/2014/main" id="{D3C475C8-B6AA-4BB5-B687-3202828B41A9}"/>
              </a:ext>
            </a:extLst>
          </p:cNvPr>
          <p:cNvSpPr txBox="1"/>
          <p:nvPr/>
        </p:nvSpPr>
        <p:spPr>
          <a:xfrm>
            <a:off x="5325743" y="3514564"/>
            <a:ext cx="171253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24" name="文本框 19">
            <a:extLst>
              <a:ext uri="{FF2B5EF4-FFF2-40B4-BE49-F238E27FC236}">
                <a16:creationId xmlns:a16="http://schemas.microsoft.com/office/drawing/2014/main" id="{A3CDBE19-3505-442A-8F40-F2EB5E3B7167}"/>
              </a:ext>
            </a:extLst>
          </p:cNvPr>
          <p:cNvSpPr txBox="1"/>
          <p:nvPr/>
        </p:nvSpPr>
        <p:spPr>
          <a:xfrm>
            <a:off x="8145359" y="3893330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25" name="文本框 19">
            <a:extLst>
              <a:ext uri="{FF2B5EF4-FFF2-40B4-BE49-F238E27FC236}">
                <a16:creationId xmlns:a16="http://schemas.microsoft.com/office/drawing/2014/main" id="{A9473FC4-5EBE-4902-AD4F-F40847A8289B}"/>
              </a:ext>
            </a:extLst>
          </p:cNvPr>
          <p:cNvSpPr txBox="1"/>
          <p:nvPr/>
        </p:nvSpPr>
        <p:spPr>
          <a:xfrm>
            <a:off x="8145358" y="3514564"/>
            <a:ext cx="171253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6257D2AE-4689-45AB-A1C2-DCC30AAB8B10}"/>
              </a:ext>
            </a:extLst>
          </p:cNvPr>
          <p:cNvGrpSpPr/>
          <p:nvPr/>
        </p:nvGrpSpPr>
        <p:grpSpPr>
          <a:xfrm>
            <a:off x="682903" y="290237"/>
            <a:ext cx="288647" cy="434211"/>
            <a:chOff x="682903" y="290237"/>
            <a:chExt cx="288647" cy="434211"/>
          </a:xfrm>
        </p:grpSpPr>
        <p:sp>
          <p:nvSpPr>
            <p:cNvPr id="28" name="Freeform 384">
              <a:extLst>
                <a:ext uri="{FF2B5EF4-FFF2-40B4-BE49-F238E27FC236}">
                  <a16:creationId xmlns:a16="http://schemas.microsoft.com/office/drawing/2014/main" id="{664900EB-107B-4070-AEDB-C54E421745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2903" y="290237"/>
              <a:ext cx="288647" cy="434211"/>
            </a:xfrm>
            <a:custGeom>
              <a:avLst/>
              <a:gdLst>
                <a:gd name="T0" fmla="*/ 269 w 288"/>
                <a:gd name="T1" fmla="*/ 376 h 435"/>
                <a:gd name="T2" fmla="*/ 270 w 288"/>
                <a:gd name="T3" fmla="*/ 345 h 435"/>
                <a:gd name="T4" fmla="*/ 244 w 288"/>
                <a:gd name="T5" fmla="*/ 271 h 435"/>
                <a:gd name="T6" fmla="*/ 166 w 288"/>
                <a:gd name="T7" fmla="*/ 79 h 435"/>
                <a:gd name="T8" fmla="*/ 92 w 288"/>
                <a:gd name="T9" fmla="*/ 2 h 435"/>
                <a:gd name="T10" fmla="*/ 51 w 288"/>
                <a:gd name="T11" fmla="*/ 16 h 435"/>
                <a:gd name="T12" fmla="*/ 24 w 288"/>
                <a:gd name="T13" fmla="*/ 114 h 435"/>
                <a:gd name="T14" fmla="*/ 50 w 288"/>
                <a:gd name="T15" fmla="*/ 235 h 435"/>
                <a:gd name="T16" fmla="*/ 61 w 288"/>
                <a:gd name="T17" fmla="*/ 258 h 435"/>
                <a:gd name="T18" fmla="*/ 61 w 288"/>
                <a:gd name="T19" fmla="*/ 273 h 435"/>
                <a:gd name="T20" fmla="*/ 97 w 288"/>
                <a:gd name="T21" fmla="*/ 252 h 435"/>
                <a:gd name="T22" fmla="*/ 75 w 288"/>
                <a:gd name="T23" fmla="*/ 250 h 435"/>
                <a:gd name="T24" fmla="*/ 31 w 288"/>
                <a:gd name="T25" fmla="*/ 187 h 435"/>
                <a:gd name="T26" fmla="*/ 26 w 288"/>
                <a:gd name="T27" fmla="*/ 122 h 435"/>
                <a:gd name="T28" fmla="*/ 54 w 288"/>
                <a:gd name="T29" fmla="*/ 195 h 435"/>
                <a:gd name="T30" fmla="*/ 91 w 288"/>
                <a:gd name="T31" fmla="*/ 231 h 435"/>
                <a:gd name="T32" fmla="*/ 133 w 288"/>
                <a:gd name="T33" fmla="*/ 318 h 435"/>
                <a:gd name="T34" fmla="*/ 178 w 288"/>
                <a:gd name="T35" fmla="*/ 347 h 435"/>
                <a:gd name="T36" fmla="*/ 207 w 288"/>
                <a:gd name="T37" fmla="*/ 392 h 435"/>
                <a:gd name="T38" fmla="*/ 263 w 288"/>
                <a:gd name="T39" fmla="*/ 408 h 435"/>
                <a:gd name="T40" fmla="*/ 168 w 288"/>
                <a:gd name="T41" fmla="*/ 422 h 435"/>
                <a:gd name="T42" fmla="*/ 98 w 288"/>
                <a:gd name="T43" fmla="*/ 424 h 435"/>
                <a:gd name="T44" fmla="*/ 47 w 288"/>
                <a:gd name="T45" fmla="*/ 427 h 435"/>
                <a:gd name="T46" fmla="*/ 79 w 288"/>
                <a:gd name="T47" fmla="*/ 434 h 435"/>
                <a:gd name="T48" fmla="*/ 133 w 288"/>
                <a:gd name="T49" fmla="*/ 425 h 435"/>
                <a:gd name="T50" fmla="*/ 219 w 288"/>
                <a:gd name="T51" fmla="*/ 428 h 435"/>
                <a:gd name="T52" fmla="*/ 271 w 288"/>
                <a:gd name="T53" fmla="*/ 417 h 435"/>
                <a:gd name="T54" fmla="*/ 287 w 288"/>
                <a:gd name="T55" fmla="*/ 418 h 435"/>
                <a:gd name="T56" fmla="*/ 91 w 288"/>
                <a:gd name="T57" fmla="*/ 268 h 435"/>
                <a:gd name="T58" fmla="*/ 80 w 288"/>
                <a:gd name="T59" fmla="*/ 273 h 435"/>
                <a:gd name="T60" fmla="*/ 78 w 288"/>
                <a:gd name="T61" fmla="*/ 261 h 435"/>
                <a:gd name="T62" fmla="*/ 84 w 288"/>
                <a:gd name="T63" fmla="*/ 218 h 435"/>
                <a:gd name="T64" fmla="*/ 44 w 288"/>
                <a:gd name="T65" fmla="*/ 138 h 435"/>
                <a:gd name="T66" fmla="*/ 36 w 288"/>
                <a:gd name="T67" fmla="*/ 113 h 435"/>
                <a:gd name="T68" fmla="*/ 84 w 288"/>
                <a:gd name="T69" fmla="*/ 16 h 435"/>
                <a:gd name="T70" fmla="*/ 90 w 288"/>
                <a:gd name="T71" fmla="*/ 15 h 435"/>
                <a:gd name="T72" fmla="*/ 159 w 288"/>
                <a:gd name="T73" fmla="*/ 95 h 435"/>
                <a:gd name="T74" fmla="*/ 178 w 288"/>
                <a:gd name="T75" fmla="*/ 165 h 435"/>
                <a:gd name="T76" fmla="*/ 131 w 288"/>
                <a:gd name="T77" fmla="*/ 197 h 435"/>
                <a:gd name="T78" fmla="*/ 84 w 288"/>
                <a:gd name="T79" fmla="*/ 218 h 435"/>
                <a:gd name="T80" fmla="*/ 144 w 288"/>
                <a:gd name="T81" fmla="*/ 309 h 435"/>
                <a:gd name="T82" fmla="*/ 102 w 288"/>
                <a:gd name="T83" fmla="*/ 232 h 435"/>
                <a:gd name="T84" fmla="*/ 109 w 288"/>
                <a:gd name="T85" fmla="*/ 223 h 435"/>
                <a:gd name="T86" fmla="*/ 184 w 288"/>
                <a:gd name="T87" fmla="*/ 183 h 435"/>
                <a:gd name="T88" fmla="*/ 231 w 288"/>
                <a:gd name="T89" fmla="*/ 280 h 435"/>
                <a:gd name="T90" fmla="*/ 185 w 288"/>
                <a:gd name="T91" fmla="*/ 328 h 435"/>
                <a:gd name="T92" fmla="*/ 258 w 288"/>
                <a:gd name="T93" fmla="*/ 366 h 435"/>
                <a:gd name="T94" fmla="*/ 229 w 288"/>
                <a:gd name="T95" fmla="*/ 373 h 435"/>
                <a:gd name="T96" fmla="*/ 198 w 288"/>
                <a:gd name="T97" fmla="*/ 358 h 435"/>
                <a:gd name="T98" fmla="*/ 198 w 288"/>
                <a:gd name="T99" fmla="*/ 336 h 435"/>
                <a:gd name="T100" fmla="*/ 219 w 288"/>
                <a:gd name="T101" fmla="*/ 339 h 435"/>
                <a:gd name="T102" fmla="*/ 225 w 288"/>
                <a:gd name="T103" fmla="*/ 350 h 435"/>
                <a:gd name="T104" fmla="*/ 232 w 288"/>
                <a:gd name="T105" fmla="*/ 365 h 435"/>
                <a:gd name="T106" fmla="*/ 236 w 288"/>
                <a:gd name="T107" fmla="*/ 345 h 435"/>
                <a:gd name="T108" fmla="*/ 226 w 288"/>
                <a:gd name="T109" fmla="*/ 334 h 435"/>
                <a:gd name="T110" fmla="*/ 232 w 288"/>
                <a:gd name="T111" fmla="*/ 313 h 435"/>
                <a:gd name="T112" fmla="*/ 261 w 288"/>
                <a:gd name="T113" fmla="*/ 35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8" h="435">
                  <a:moveTo>
                    <a:pt x="273" y="394"/>
                  </a:moveTo>
                  <a:cubicBezTo>
                    <a:pt x="270" y="389"/>
                    <a:pt x="268" y="382"/>
                    <a:pt x="269" y="376"/>
                  </a:cubicBezTo>
                  <a:cubicBezTo>
                    <a:pt x="269" y="369"/>
                    <a:pt x="273" y="369"/>
                    <a:pt x="275" y="363"/>
                  </a:cubicBezTo>
                  <a:cubicBezTo>
                    <a:pt x="278" y="355"/>
                    <a:pt x="274" y="351"/>
                    <a:pt x="270" y="345"/>
                  </a:cubicBezTo>
                  <a:cubicBezTo>
                    <a:pt x="259" y="333"/>
                    <a:pt x="249" y="319"/>
                    <a:pt x="241" y="305"/>
                  </a:cubicBezTo>
                  <a:cubicBezTo>
                    <a:pt x="250" y="296"/>
                    <a:pt x="247" y="282"/>
                    <a:pt x="244" y="271"/>
                  </a:cubicBezTo>
                  <a:cubicBezTo>
                    <a:pt x="233" y="234"/>
                    <a:pt x="212" y="203"/>
                    <a:pt x="193" y="170"/>
                  </a:cubicBezTo>
                  <a:cubicBezTo>
                    <a:pt x="203" y="143"/>
                    <a:pt x="179" y="100"/>
                    <a:pt x="166" y="79"/>
                  </a:cubicBezTo>
                  <a:cubicBezTo>
                    <a:pt x="153" y="56"/>
                    <a:pt x="141" y="31"/>
                    <a:pt x="120" y="15"/>
                  </a:cubicBezTo>
                  <a:cubicBezTo>
                    <a:pt x="112" y="9"/>
                    <a:pt x="102" y="3"/>
                    <a:pt x="92" y="2"/>
                  </a:cubicBezTo>
                  <a:cubicBezTo>
                    <a:pt x="78" y="0"/>
                    <a:pt x="66" y="9"/>
                    <a:pt x="53" y="13"/>
                  </a:cubicBezTo>
                  <a:cubicBezTo>
                    <a:pt x="52" y="14"/>
                    <a:pt x="51" y="15"/>
                    <a:pt x="51" y="16"/>
                  </a:cubicBezTo>
                  <a:cubicBezTo>
                    <a:pt x="28" y="27"/>
                    <a:pt x="13" y="53"/>
                    <a:pt x="17" y="82"/>
                  </a:cubicBezTo>
                  <a:cubicBezTo>
                    <a:pt x="18" y="93"/>
                    <a:pt x="20" y="103"/>
                    <a:pt x="24" y="114"/>
                  </a:cubicBezTo>
                  <a:cubicBezTo>
                    <a:pt x="0" y="124"/>
                    <a:pt x="6" y="154"/>
                    <a:pt x="15" y="175"/>
                  </a:cubicBezTo>
                  <a:cubicBezTo>
                    <a:pt x="25" y="197"/>
                    <a:pt x="37" y="215"/>
                    <a:pt x="50" y="235"/>
                  </a:cubicBezTo>
                  <a:cubicBezTo>
                    <a:pt x="53" y="239"/>
                    <a:pt x="58" y="245"/>
                    <a:pt x="60" y="250"/>
                  </a:cubicBezTo>
                  <a:cubicBezTo>
                    <a:pt x="61" y="253"/>
                    <a:pt x="61" y="255"/>
                    <a:pt x="61" y="258"/>
                  </a:cubicBezTo>
                  <a:cubicBezTo>
                    <a:pt x="61" y="258"/>
                    <a:pt x="61" y="259"/>
                    <a:pt x="61" y="259"/>
                  </a:cubicBezTo>
                  <a:cubicBezTo>
                    <a:pt x="61" y="263"/>
                    <a:pt x="60" y="268"/>
                    <a:pt x="61" y="273"/>
                  </a:cubicBezTo>
                  <a:cubicBezTo>
                    <a:pt x="64" y="295"/>
                    <a:pt x="94" y="303"/>
                    <a:pt x="101" y="279"/>
                  </a:cubicBezTo>
                  <a:cubicBezTo>
                    <a:pt x="103" y="271"/>
                    <a:pt x="104" y="258"/>
                    <a:pt x="97" y="252"/>
                  </a:cubicBezTo>
                  <a:cubicBezTo>
                    <a:pt x="90" y="245"/>
                    <a:pt x="82" y="247"/>
                    <a:pt x="75" y="250"/>
                  </a:cubicBezTo>
                  <a:cubicBezTo>
                    <a:pt x="75" y="250"/>
                    <a:pt x="75" y="250"/>
                    <a:pt x="75" y="250"/>
                  </a:cubicBezTo>
                  <a:cubicBezTo>
                    <a:pt x="73" y="245"/>
                    <a:pt x="68" y="241"/>
                    <a:pt x="65" y="237"/>
                  </a:cubicBezTo>
                  <a:cubicBezTo>
                    <a:pt x="52" y="222"/>
                    <a:pt x="40" y="206"/>
                    <a:pt x="31" y="187"/>
                  </a:cubicBezTo>
                  <a:cubicBezTo>
                    <a:pt x="26" y="177"/>
                    <a:pt x="17" y="163"/>
                    <a:pt x="16" y="152"/>
                  </a:cubicBezTo>
                  <a:cubicBezTo>
                    <a:pt x="14" y="141"/>
                    <a:pt x="17" y="129"/>
                    <a:pt x="26" y="122"/>
                  </a:cubicBezTo>
                  <a:cubicBezTo>
                    <a:pt x="30" y="135"/>
                    <a:pt x="35" y="148"/>
                    <a:pt x="39" y="161"/>
                  </a:cubicBezTo>
                  <a:cubicBezTo>
                    <a:pt x="42" y="174"/>
                    <a:pt x="47" y="184"/>
                    <a:pt x="54" y="195"/>
                  </a:cubicBezTo>
                  <a:cubicBezTo>
                    <a:pt x="60" y="205"/>
                    <a:pt x="64" y="218"/>
                    <a:pt x="71" y="226"/>
                  </a:cubicBezTo>
                  <a:cubicBezTo>
                    <a:pt x="77" y="233"/>
                    <a:pt x="84" y="233"/>
                    <a:pt x="91" y="231"/>
                  </a:cubicBezTo>
                  <a:cubicBezTo>
                    <a:pt x="98" y="243"/>
                    <a:pt x="101" y="260"/>
                    <a:pt x="108" y="272"/>
                  </a:cubicBezTo>
                  <a:cubicBezTo>
                    <a:pt x="117" y="287"/>
                    <a:pt x="125" y="303"/>
                    <a:pt x="133" y="318"/>
                  </a:cubicBezTo>
                  <a:cubicBezTo>
                    <a:pt x="139" y="329"/>
                    <a:pt x="146" y="348"/>
                    <a:pt x="160" y="350"/>
                  </a:cubicBezTo>
                  <a:cubicBezTo>
                    <a:pt x="165" y="350"/>
                    <a:pt x="171" y="349"/>
                    <a:pt x="178" y="347"/>
                  </a:cubicBezTo>
                  <a:cubicBezTo>
                    <a:pt x="183" y="354"/>
                    <a:pt x="187" y="362"/>
                    <a:pt x="191" y="370"/>
                  </a:cubicBezTo>
                  <a:cubicBezTo>
                    <a:pt x="195" y="377"/>
                    <a:pt x="199" y="390"/>
                    <a:pt x="207" y="392"/>
                  </a:cubicBezTo>
                  <a:cubicBezTo>
                    <a:pt x="221" y="396"/>
                    <a:pt x="230" y="381"/>
                    <a:pt x="245" y="389"/>
                  </a:cubicBezTo>
                  <a:cubicBezTo>
                    <a:pt x="253" y="393"/>
                    <a:pt x="258" y="401"/>
                    <a:pt x="263" y="408"/>
                  </a:cubicBezTo>
                  <a:cubicBezTo>
                    <a:pt x="255" y="407"/>
                    <a:pt x="247" y="408"/>
                    <a:pt x="239" y="410"/>
                  </a:cubicBezTo>
                  <a:cubicBezTo>
                    <a:pt x="215" y="416"/>
                    <a:pt x="193" y="426"/>
                    <a:pt x="168" y="422"/>
                  </a:cubicBezTo>
                  <a:cubicBezTo>
                    <a:pt x="148" y="420"/>
                    <a:pt x="135" y="414"/>
                    <a:pt x="115" y="420"/>
                  </a:cubicBezTo>
                  <a:cubicBezTo>
                    <a:pt x="110" y="421"/>
                    <a:pt x="104" y="423"/>
                    <a:pt x="98" y="424"/>
                  </a:cubicBezTo>
                  <a:cubicBezTo>
                    <a:pt x="88" y="427"/>
                    <a:pt x="84" y="425"/>
                    <a:pt x="74" y="424"/>
                  </a:cubicBezTo>
                  <a:cubicBezTo>
                    <a:pt x="65" y="424"/>
                    <a:pt x="56" y="427"/>
                    <a:pt x="47" y="427"/>
                  </a:cubicBezTo>
                  <a:cubicBezTo>
                    <a:pt x="42" y="428"/>
                    <a:pt x="42" y="434"/>
                    <a:pt x="47" y="434"/>
                  </a:cubicBezTo>
                  <a:cubicBezTo>
                    <a:pt x="58" y="435"/>
                    <a:pt x="68" y="433"/>
                    <a:pt x="79" y="434"/>
                  </a:cubicBezTo>
                  <a:cubicBezTo>
                    <a:pt x="87" y="435"/>
                    <a:pt x="93" y="435"/>
                    <a:pt x="101" y="433"/>
                  </a:cubicBezTo>
                  <a:cubicBezTo>
                    <a:pt x="111" y="430"/>
                    <a:pt x="122" y="425"/>
                    <a:pt x="133" y="425"/>
                  </a:cubicBezTo>
                  <a:cubicBezTo>
                    <a:pt x="144" y="425"/>
                    <a:pt x="156" y="430"/>
                    <a:pt x="167" y="432"/>
                  </a:cubicBezTo>
                  <a:cubicBezTo>
                    <a:pt x="184" y="435"/>
                    <a:pt x="202" y="432"/>
                    <a:pt x="219" y="428"/>
                  </a:cubicBezTo>
                  <a:cubicBezTo>
                    <a:pt x="228" y="425"/>
                    <a:pt x="236" y="421"/>
                    <a:pt x="244" y="419"/>
                  </a:cubicBezTo>
                  <a:cubicBezTo>
                    <a:pt x="253" y="417"/>
                    <a:pt x="262" y="417"/>
                    <a:pt x="271" y="417"/>
                  </a:cubicBezTo>
                  <a:cubicBezTo>
                    <a:pt x="273" y="419"/>
                    <a:pt x="275" y="421"/>
                    <a:pt x="276" y="422"/>
                  </a:cubicBezTo>
                  <a:cubicBezTo>
                    <a:pt x="280" y="425"/>
                    <a:pt x="288" y="424"/>
                    <a:pt x="287" y="418"/>
                  </a:cubicBezTo>
                  <a:cubicBezTo>
                    <a:pt x="286" y="407"/>
                    <a:pt x="279" y="402"/>
                    <a:pt x="273" y="394"/>
                  </a:cubicBezTo>
                  <a:moveTo>
                    <a:pt x="91" y="268"/>
                  </a:moveTo>
                  <a:cubicBezTo>
                    <a:pt x="90" y="270"/>
                    <a:pt x="90" y="272"/>
                    <a:pt x="90" y="274"/>
                  </a:cubicBezTo>
                  <a:cubicBezTo>
                    <a:pt x="89" y="282"/>
                    <a:pt x="86" y="282"/>
                    <a:pt x="80" y="273"/>
                  </a:cubicBezTo>
                  <a:cubicBezTo>
                    <a:pt x="72" y="266"/>
                    <a:pt x="74" y="266"/>
                    <a:pt x="75" y="261"/>
                  </a:cubicBezTo>
                  <a:cubicBezTo>
                    <a:pt x="76" y="261"/>
                    <a:pt x="77" y="261"/>
                    <a:pt x="78" y="261"/>
                  </a:cubicBezTo>
                  <a:cubicBezTo>
                    <a:pt x="86" y="260"/>
                    <a:pt x="89" y="258"/>
                    <a:pt x="91" y="268"/>
                  </a:cubicBezTo>
                  <a:moveTo>
                    <a:pt x="84" y="218"/>
                  </a:moveTo>
                  <a:cubicBezTo>
                    <a:pt x="82" y="218"/>
                    <a:pt x="79" y="211"/>
                    <a:pt x="78" y="210"/>
                  </a:cubicBezTo>
                  <a:cubicBezTo>
                    <a:pt x="64" y="187"/>
                    <a:pt x="52" y="164"/>
                    <a:pt x="44" y="138"/>
                  </a:cubicBezTo>
                  <a:cubicBezTo>
                    <a:pt x="42" y="130"/>
                    <a:pt x="39" y="121"/>
                    <a:pt x="36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0" y="96"/>
                    <a:pt x="24" y="79"/>
                    <a:pt x="28" y="61"/>
                  </a:cubicBezTo>
                  <a:cubicBezTo>
                    <a:pt x="33" y="32"/>
                    <a:pt x="56" y="20"/>
                    <a:pt x="84" y="16"/>
                  </a:cubicBezTo>
                  <a:cubicBezTo>
                    <a:pt x="85" y="16"/>
                    <a:pt x="86" y="16"/>
                    <a:pt x="86" y="15"/>
                  </a:cubicBezTo>
                  <a:cubicBezTo>
                    <a:pt x="88" y="15"/>
                    <a:pt x="89" y="15"/>
                    <a:pt x="90" y="15"/>
                  </a:cubicBezTo>
                  <a:cubicBezTo>
                    <a:pt x="102" y="18"/>
                    <a:pt x="113" y="27"/>
                    <a:pt x="120" y="35"/>
                  </a:cubicBezTo>
                  <a:cubicBezTo>
                    <a:pt x="137" y="52"/>
                    <a:pt x="147" y="74"/>
                    <a:pt x="159" y="95"/>
                  </a:cubicBezTo>
                  <a:cubicBezTo>
                    <a:pt x="169" y="112"/>
                    <a:pt x="180" y="138"/>
                    <a:pt x="180" y="158"/>
                  </a:cubicBezTo>
                  <a:cubicBezTo>
                    <a:pt x="180" y="161"/>
                    <a:pt x="179" y="163"/>
                    <a:pt x="178" y="165"/>
                  </a:cubicBezTo>
                  <a:cubicBezTo>
                    <a:pt x="178" y="166"/>
                    <a:pt x="177" y="167"/>
                    <a:pt x="177" y="168"/>
                  </a:cubicBezTo>
                  <a:cubicBezTo>
                    <a:pt x="168" y="181"/>
                    <a:pt x="143" y="191"/>
                    <a:pt x="131" y="197"/>
                  </a:cubicBezTo>
                  <a:cubicBezTo>
                    <a:pt x="120" y="202"/>
                    <a:pt x="109" y="207"/>
                    <a:pt x="99" y="212"/>
                  </a:cubicBezTo>
                  <a:cubicBezTo>
                    <a:pt x="97" y="212"/>
                    <a:pt x="85" y="218"/>
                    <a:pt x="84" y="218"/>
                  </a:cubicBezTo>
                  <a:moveTo>
                    <a:pt x="164" y="336"/>
                  </a:moveTo>
                  <a:cubicBezTo>
                    <a:pt x="155" y="335"/>
                    <a:pt x="147" y="316"/>
                    <a:pt x="144" y="309"/>
                  </a:cubicBezTo>
                  <a:cubicBezTo>
                    <a:pt x="139" y="298"/>
                    <a:pt x="131" y="287"/>
                    <a:pt x="125" y="275"/>
                  </a:cubicBezTo>
                  <a:cubicBezTo>
                    <a:pt x="117" y="261"/>
                    <a:pt x="110" y="246"/>
                    <a:pt x="102" y="232"/>
                  </a:cubicBezTo>
                  <a:cubicBezTo>
                    <a:pt x="101" y="231"/>
                    <a:pt x="100" y="229"/>
                    <a:pt x="99" y="228"/>
                  </a:cubicBezTo>
                  <a:cubicBezTo>
                    <a:pt x="102" y="226"/>
                    <a:pt x="106" y="224"/>
                    <a:pt x="109" y="223"/>
                  </a:cubicBezTo>
                  <a:cubicBezTo>
                    <a:pt x="133" y="212"/>
                    <a:pt x="158" y="201"/>
                    <a:pt x="180" y="186"/>
                  </a:cubicBezTo>
                  <a:cubicBezTo>
                    <a:pt x="181" y="185"/>
                    <a:pt x="182" y="184"/>
                    <a:pt x="184" y="183"/>
                  </a:cubicBezTo>
                  <a:cubicBezTo>
                    <a:pt x="199" y="208"/>
                    <a:pt x="216" y="232"/>
                    <a:pt x="225" y="260"/>
                  </a:cubicBezTo>
                  <a:cubicBezTo>
                    <a:pt x="227" y="266"/>
                    <a:pt x="231" y="273"/>
                    <a:pt x="231" y="280"/>
                  </a:cubicBezTo>
                  <a:cubicBezTo>
                    <a:pt x="233" y="291"/>
                    <a:pt x="230" y="295"/>
                    <a:pt x="223" y="300"/>
                  </a:cubicBezTo>
                  <a:cubicBezTo>
                    <a:pt x="211" y="309"/>
                    <a:pt x="198" y="321"/>
                    <a:pt x="185" y="328"/>
                  </a:cubicBezTo>
                  <a:cubicBezTo>
                    <a:pt x="181" y="330"/>
                    <a:pt x="168" y="336"/>
                    <a:pt x="164" y="336"/>
                  </a:cubicBezTo>
                  <a:moveTo>
                    <a:pt x="258" y="366"/>
                  </a:moveTo>
                  <a:cubicBezTo>
                    <a:pt x="256" y="371"/>
                    <a:pt x="256" y="376"/>
                    <a:pt x="256" y="382"/>
                  </a:cubicBezTo>
                  <a:cubicBezTo>
                    <a:pt x="249" y="376"/>
                    <a:pt x="241" y="371"/>
                    <a:pt x="229" y="373"/>
                  </a:cubicBezTo>
                  <a:cubicBezTo>
                    <a:pt x="226" y="374"/>
                    <a:pt x="213" y="380"/>
                    <a:pt x="211" y="379"/>
                  </a:cubicBezTo>
                  <a:cubicBezTo>
                    <a:pt x="207" y="378"/>
                    <a:pt x="200" y="362"/>
                    <a:pt x="198" y="358"/>
                  </a:cubicBezTo>
                  <a:cubicBezTo>
                    <a:pt x="195" y="352"/>
                    <a:pt x="191" y="347"/>
                    <a:pt x="187" y="343"/>
                  </a:cubicBezTo>
                  <a:cubicBezTo>
                    <a:pt x="191" y="340"/>
                    <a:pt x="195" y="338"/>
                    <a:pt x="198" y="336"/>
                  </a:cubicBezTo>
                  <a:cubicBezTo>
                    <a:pt x="202" y="333"/>
                    <a:pt x="207" y="330"/>
                    <a:pt x="211" y="327"/>
                  </a:cubicBezTo>
                  <a:cubicBezTo>
                    <a:pt x="215" y="330"/>
                    <a:pt x="216" y="335"/>
                    <a:pt x="219" y="339"/>
                  </a:cubicBezTo>
                  <a:cubicBezTo>
                    <a:pt x="221" y="342"/>
                    <a:pt x="224" y="346"/>
                    <a:pt x="226" y="350"/>
                  </a:cubicBezTo>
                  <a:cubicBezTo>
                    <a:pt x="226" y="350"/>
                    <a:pt x="225" y="350"/>
                    <a:pt x="225" y="350"/>
                  </a:cubicBezTo>
                  <a:cubicBezTo>
                    <a:pt x="224" y="354"/>
                    <a:pt x="224" y="357"/>
                    <a:pt x="225" y="360"/>
                  </a:cubicBezTo>
                  <a:cubicBezTo>
                    <a:pt x="225" y="363"/>
                    <a:pt x="229" y="365"/>
                    <a:pt x="232" y="365"/>
                  </a:cubicBezTo>
                  <a:cubicBezTo>
                    <a:pt x="242" y="366"/>
                    <a:pt x="252" y="351"/>
                    <a:pt x="241" y="344"/>
                  </a:cubicBezTo>
                  <a:cubicBezTo>
                    <a:pt x="239" y="343"/>
                    <a:pt x="237" y="344"/>
                    <a:pt x="236" y="345"/>
                  </a:cubicBezTo>
                  <a:cubicBezTo>
                    <a:pt x="235" y="345"/>
                    <a:pt x="235" y="346"/>
                    <a:pt x="235" y="346"/>
                  </a:cubicBezTo>
                  <a:cubicBezTo>
                    <a:pt x="233" y="342"/>
                    <a:pt x="229" y="338"/>
                    <a:pt x="226" y="334"/>
                  </a:cubicBezTo>
                  <a:cubicBezTo>
                    <a:pt x="223" y="330"/>
                    <a:pt x="221" y="326"/>
                    <a:pt x="217" y="323"/>
                  </a:cubicBezTo>
                  <a:cubicBezTo>
                    <a:pt x="222" y="320"/>
                    <a:pt x="227" y="316"/>
                    <a:pt x="232" y="313"/>
                  </a:cubicBezTo>
                  <a:cubicBezTo>
                    <a:pt x="236" y="321"/>
                    <a:pt x="242" y="329"/>
                    <a:pt x="247" y="336"/>
                  </a:cubicBezTo>
                  <a:cubicBezTo>
                    <a:pt x="250" y="341"/>
                    <a:pt x="260" y="349"/>
                    <a:pt x="261" y="354"/>
                  </a:cubicBezTo>
                  <a:cubicBezTo>
                    <a:pt x="264" y="363"/>
                    <a:pt x="259" y="360"/>
                    <a:pt x="258" y="366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385">
              <a:extLst>
                <a:ext uri="{FF2B5EF4-FFF2-40B4-BE49-F238E27FC236}">
                  <a16:creationId xmlns:a16="http://schemas.microsoft.com/office/drawing/2014/main" id="{4805204E-B60B-4FBE-8111-A6C859A3B2D9}"/>
                </a:ext>
              </a:extLst>
            </p:cNvPr>
            <p:cNvSpPr/>
            <p:nvPr/>
          </p:nvSpPr>
          <p:spPr bwMode="auto">
            <a:xfrm>
              <a:off x="713171" y="297622"/>
              <a:ext cx="28053" cy="119630"/>
            </a:xfrm>
            <a:custGeom>
              <a:avLst/>
              <a:gdLst>
                <a:gd name="T0" fmla="*/ 28 w 28"/>
                <a:gd name="T1" fmla="*/ 2 h 120"/>
                <a:gd name="T2" fmla="*/ 25 w 28"/>
                <a:gd name="T3" fmla="*/ 2 h 120"/>
                <a:gd name="T4" fmla="*/ 19 w 28"/>
                <a:gd name="T5" fmla="*/ 27 h 120"/>
                <a:gd name="T6" fmla="*/ 10 w 28"/>
                <a:gd name="T7" fmla="*/ 59 h 120"/>
                <a:gd name="T8" fmla="*/ 1 w 28"/>
                <a:gd name="T9" fmla="*/ 119 h 120"/>
                <a:gd name="T10" fmla="*/ 2 w 28"/>
                <a:gd name="T11" fmla="*/ 119 h 120"/>
                <a:gd name="T12" fmla="*/ 14 w 28"/>
                <a:gd name="T13" fmla="*/ 53 h 120"/>
                <a:gd name="T14" fmla="*/ 22 w 28"/>
                <a:gd name="T15" fmla="*/ 22 h 120"/>
                <a:gd name="T16" fmla="*/ 28 w 28"/>
                <a:gd name="T17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20">
                  <a:moveTo>
                    <a:pt x="28" y="2"/>
                  </a:moveTo>
                  <a:cubicBezTo>
                    <a:pt x="27" y="0"/>
                    <a:pt x="25" y="0"/>
                    <a:pt x="25" y="2"/>
                  </a:cubicBezTo>
                  <a:cubicBezTo>
                    <a:pt x="26" y="10"/>
                    <a:pt x="21" y="19"/>
                    <a:pt x="19" y="27"/>
                  </a:cubicBezTo>
                  <a:cubicBezTo>
                    <a:pt x="16" y="38"/>
                    <a:pt x="13" y="48"/>
                    <a:pt x="10" y="59"/>
                  </a:cubicBezTo>
                  <a:cubicBezTo>
                    <a:pt x="5" y="78"/>
                    <a:pt x="0" y="99"/>
                    <a:pt x="1" y="119"/>
                  </a:cubicBezTo>
                  <a:cubicBezTo>
                    <a:pt x="1" y="120"/>
                    <a:pt x="2" y="120"/>
                    <a:pt x="2" y="119"/>
                  </a:cubicBezTo>
                  <a:cubicBezTo>
                    <a:pt x="4" y="97"/>
                    <a:pt x="8" y="74"/>
                    <a:pt x="14" y="53"/>
                  </a:cubicBezTo>
                  <a:cubicBezTo>
                    <a:pt x="17" y="43"/>
                    <a:pt x="19" y="33"/>
                    <a:pt x="22" y="22"/>
                  </a:cubicBezTo>
                  <a:cubicBezTo>
                    <a:pt x="24" y="15"/>
                    <a:pt x="28" y="9"/>
                    <a:pt x="2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386">
              <a:extLst>
                <a:ext uri="{FF2B5EF4-FFF2-40B4-BE49-F238E27FC236}">
                  <a16:creationId xmlns:a16="http://schemas.microsoft.com/office/drawing/2014/main" id="{3FDC85AE-2727-46DE-B48C-EE5B154D8CB8}"/>
                </a:ext>
              </a:extLst>
            </p:cNvPr>
            <p:cNvSpPr/>
            <p:nvPr/>
          </p:nvSpPr>
          <p:spPr bwMode="auto">
            <a:xfrm>
              <a:off x="730150" y="324206"/>
              <a:ext cx="21409" cy="112984"/>
            </a:xfrm>
            <a:custGeom>
              <a:avLst/>
              <a:gdLst>
                <a:gd name="T0" fmla="*/ 18 w 21"/>
                <a:gd name="T1" fmla="*/ 2 h 113"/>
                <a:gd name="T2" fmla="*/ 3 w 21"/>
                <a:gd name="T3" fmla="*/ 79 h 113"/>
                <a:gd name="T4" fmla="*/ 2 w 21"/>
                <a:gd name="T5" fmla="*/ 96 h 113"/>
                <a:gd name="T6" fmla="*/ 0 w 21"/>
                <a:gd name="T7" fmla="*/ 105 h 113"/>
                <a:gd name="T8" fmla="*/ 5 w 21"/>
                <a:gd name="T9" fmla="*/ 113 h 113"/>
                <a:gd name="T10" fmla="*/ 5 w 21"/>
                <a:gd name="T11" fmla="*/ 112 h 113"/>
                <a:gd name="T12" fmla="*/ 6 w 21"/>
                <a:gd name="T13" fmla="*/ 95 h 113"/>
                <a:gd name="T14" fmla="*/ 7 w 21"/>
                <a:gd name="T15" fmla="*/ 66 h 113"/>
                <a:gd name="T16" fmla="*/ 21 w 21"/>
                <a:gd name="T17" fmla="*/ 2 h 113"/>
                <a:gd name="T18" fmla="*/ 18 w 21"/>
                <a:gd name="T19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3">
                  <a:moveTo>
                    <a:pt x="18" y="2"/>
                  </a:moveTo>
                  <a:cubicBezTo>
                    <a:pt x="11" y="26"/>
                    <a:pt x="4" y="54"/>
                    <a:pt x="3" y="79"/>
                  </a:cubicBezTo>
                  <a:cubicBezTo>
                    <a:pt x="3" y="85"/>
                    <a:pt x="4" y="90"/>
                    <a:pt x="2" y="96"/>
                  </a:cubicBezTo>
                  <a:cubicBezTo>
                    <a:pt x="2" y="99"/>
                    <a:pt x="1" y="102"/>
                    <a:pt x="0" y="105"/>
                  </a:cubicBezTo>
                  <a:cubicBezTo>
                    <a:pt x="0" y="109"/>
                    <a:pt x="0" y="112"/>
                    <a:pt x="5" y="113"/>
                  </a:cubicBezTo>
                  <a:cubicBezTo>
                    <a:pt x="5" y="113"/>
                    <a:pt x="5" y="112"/>
                    <a:pt x="5" y="112"/>
                  </a:cubicBezTo>
                  <a:cubicBezTo>
                    <a:pt x="0" y="109"/>
                    <a:pt x="5" y="99"/>
                    <a:pt x="6" y="95"/>
                  </a:cubicBezTo>
                  <a:cubicBezTo>
                    <a:pt x="8" y="85"/>
                    <a:pt x="6" y="76"/>
                    <a:pt x="7" y="66"/>
                  </a:cubicBezTo>
                  <a:cubicBezTo>
                    <a:pt x="11" y="45"/>
                    <a:pt x="15" y="23"/>
                    <a:pt x="21" y="2"/>
                  </a:cubicBezTo>
                  <a:cubicBezTo>
                    <a:pt x="21" y="1"/>
                    <a:pt x="19" y="0"/>
                    <a:pt x="1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387">
              <a:extLst>
                <a:ext uri="{FF2B5EF4-FFF2-40B4-BE49-F238E27FC236}">
                  <a16:creationId xmlns:a16="http://schemas.microsoft.com/office/drawing/2014/main" id="{77F39B8B-D72D-4D1C-A9C9-0514A8FBA5EA}"/>
                </a:ext>
              </a:extLst>
            </p:cNvPr>
            <p:cNvSpPr/>
            <p:nvPr/>
          </p:nvSpPr>
          <p:spPr bwMode="auto">
            <a:xfrm>
              <a:off x="735317" y="332329"/>
              <a:ext cx="25838" cy="132922"/>
            </a:xfrm>
            <a:custGeom>
              <a:avLst/>
              <a:gdLst>
                <a:gd name="T0" fmla="*/ 23 w 26"/>
                <a:gd name="T1" fmla="*/ 1 h 133"/>
                <a:gd name="T2" fmla="*/ 16 w 26"/>
                <a:gd name="T3" fmla="*/ 35 h 133"/>
                <a:gd name="T4" fmla="*/ 8 w 26"/>
                <a:gd name="T5" fmla="*/ 74 h 133"/>
                <a:gd name="T6" fmla="*/ 6 w 26"/>
                <a:gd name="T7" fmla="*/ 109 h 133"/>
                <a:gd name="T8" fmla="*/ 6 w 26"/>
                <a:gd name="T9" fmla="*/ 132 h 133"/>
                <a:gd name="T10" fmla="*/ 8 w 26"/>
                <a:gd name="T11" fmla="*/ 131 h 133"/>
                <a:gd name="T12" fmla="*/ 8 w 26"/>
                <a:gd name="T13" fmla="*/ 113 h 133"/>
                <a:gd name="T14" fmla="*/ 8 w 26"/>
                <a:gd name="T15" fmla="*/ 101 h 133"/>
                <a:gd name="T16" fmla="*/ 13 w 26"/>
                <a:gd name="T17" fmla="*/ 66 h 133"/>
                <a:gd name="T18" fmla="*/ 19 w 26"/>
                <a:gd name="T19" fmla="*/ 36 h 133"/>
                <a:gd name="T20" fmla="*/ 26 w 26"/>
                <a:gd name="T21" fmla="*/ 2 h 133"/>
                <a:gd name="T22" fmla="*/ 23 w 26"/>
                <a:gd name="T23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133">
                  <a:moveTo>
                    <a:pt x="23" y="1"/>
                  </a:moveTo>
                  <a:cubicBezTo>
                    <a:pt x="18" y="11"/>
                    <a:pt x="18" y="24"/>
                    <a:pt x="16" y="35"/>
                  </a:cubicBezTo>
                  <a:cubicBezTo>
                    <a:pt x="14" y="48"/>
                    <a:pt x="11" y="61"/>
                    <a:pt x="8" y="74"/>
                  </a:cubicBezTo>
                  <a:cubicBezTo>
                    <a:pt x="6" y="86"/>
                    <a:pt x="6" y="97"/>
                    <a:pt x="6" y="109"/>
                  </a:cubicBezTo>
                  <a:cubicBezTo>
                    <a:pt x="5" y="117"/>
                    <a:pt x="0" y="126"/>
                    <a:pt x="6" y="132"/>
                  </a:cubicBezTo>
                  <a:cubicBezTo>
                    <a:pt x="7" y="133"/>
                    <a:pt x="8" y="132"/>
                    <a:pt x="8" y="131"/>
                  </a:cubicBezTo>
                  <a:cubicBezTo>
                    <a:pt x="4" y="126"/>
                    <a:pt x="8" y="119"/>
                    <a:pt x="8" y="113"/>
                  </a:cubicBezTo>
                  <a:cubicBezTo>
                    <a:pt x="9" y="109"/>
                    <a:pt x="9" y="105"/>
                    <a:pt x="8" y="101"/>
                  </a:cubicBezTo>
                  <a:cubicBezTo>
                    <a:pt x="8" y="89"/>
                    <a:pt x="10" y="78"/>
                    <a:pt x="13" y="66"/>
                  </a:cubicBezTo>
                  <a:cubicBezTo>
                    <a:pt x="15" y="56"/>
                    <a:pt x="17" y="46"/>
                    <a:pt x="19" y="36"/>
                  </a:cubicBezTo>
                  <a:cubicBezTo>
                    <a:pt x="20" y="26"/>
                    <a:pt x="20" y="11"/>
                    <a:pt x="26" y="2"/>
                  </a:cubicBezTo>
                  <a:cubicBezTo>
                    <a:pt x="26" y="1"/>
                    <a:pt x="24" y="0"/>
                    <a:pt x="23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388">
              <a:extLst>
                <a:ext uri="{FF2B5EF4-FFF2-40B4-BE49-F238E27FC236}">
                  <a16:creationId xmlns:a16="http://schemas.microsoft.com/office/drawing/2014/main" id="{6943B328-4AF7-49E0-BA57-F03D8CBE3063}"/>
                </a:ext>
              </a:extLst>
            </p:cNvPr>
            <p:cNvSpPr/>
            <p:nvPr/>
          </p:nvSpPr>
          <p:spPr bwMode="auto">
            <a:xfrm>
              <a:off x="752296" y="364821"/>
              <a:ext cx="19194" cy="120368"/>
            </a:xfrm>
            <a:custGeom>
              <a:avLst/>
              <a:gdLst>
                <a:gd name="T0" fmla="*/ 16 w 19"/>
                <a:gd name="T1" fmla="*/ 1 h 120"/>
                <a:gd name="T2" fmla="*/ 1 w 19"/>
                <a:gd name="T3" fmla="*/ 119 h 120"/>
                <a:gd name="T4" fmla="*/ 4 w 19"/>
                <a:gd name="T5" fmla="*/ 119 h 120"/>
                <a:gd name="T6" fmla="*/ 10 w 19"/>
                <a:gd name="T7" fmla="*/ 56 h 120"/>
                <a:gd name="T8" fmla="*/ 19 w 19"/>
                <a:gd name="T9" fmla="*/ 1 h 120"/>
                <a:gd name="T10" fmla="*/ 16 w 19"/>
                <a:gd name="T11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0">
                  <a:moveTo>
                    <a:pt x="16" y="1"/>
                  </a:moveTo>
                  <a:cubicBezTo>
                    <a:pt x="13" y="41"/>
                    <a:pt x="0" y="78"/>
                    <a:pt x="1" y="119"/>
                  </a:cubicBezTo>
                  <a:cubicBezTo>
                    <a:pt x="1" y="120"/>
                    <a:pt x="4" y="120"/>
                    <a:pt x="4" y="119"/>
                  </a:cubicBezTo>
                  <a:cubicBezTo>
                    <a:pt x="5" y="97"/>
                    <a:pt x="6" y="77"/>
                    <a:pt x="10" y="56"/>
                  </a:cubicBezTo>
                  <a:cubicBezTo>
                    <a:pt x="13" y="38"/>
                    <a:pt x="17" y="20"/>
                    <a:pt x="19" y="1"/>
                  </a:cubicBezTo>
                  <a:cubicBezTo>
                    <a:pt x="19" y="0"/>
                    <a:pt x="16" y="0"/>
                    <a:pt x="1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389">
              <a:extLst>
                <a:ext uri="{FF2B5EF4-FFF2-40B4-BE49-F238E27FC236}">
                  <a16:creationId xmlns:a16="http://schemas.microsoft.com/office/drawing/2014/main" id="{F3A27B57-308B-42E3-A2B0-2C9F5C977C36}"/>
                </a:ext>
              </a:extLst>
            </p:cNvPr>
            <p:cNvSpPr/>
            <p:nvPr/>
          </p:nvSpPr>
          <p:spPr bwMode="auto">
            <a:xfrm>
              <a:off x="766323" y="385498"/>
              <a:ext cx="16979" cy="119630"/>
            </a:xfrm>
            <a:custGeom>
              <a:avLst/>
              <a:gdLst>
                <a:gd name="T0" fmla="*/ 15 w 17"/>
                <a:gd name="T1" fmla="*/ 1 h 120"/>
                <a:gd name="T2" fmla="*/ 10 w 17"/>
                <a:gd name="T3" fmla="*/ 31 h 120"/>
                <a:gd name="T4" fmla="*/ 8 w 17"/>
                <a:gd name="T5" fmla="*/ 60 h 120"/>
                <a:gd name="T6" fmla="*/ 3 w 17"/>
                <a:gd name="T7" fmla="*/ 118 h 120"/>
                <a:gd name="T8" fmla="*/ 4 w 17"/>
                <a:gd name="T9" fmla="*/ 119 h 120"/>
                <a:gd name="T10" fmla="*/ 7 w 17"/>
                <a:gd name="T11" fmla="*/ 93 h 120"/>
                <a:gd name="T12" fmla="*/ 10 w 17"/>
                <a:gd name="T13" fmla="*/ 62 h 120"/>
                <a:gd name="T14" fmla="*/ 12 w 17"/>
                <a:gd name="T15" fmla="*/ 32 h 120"/>
                <a:gd name="T16" fmla="*/ 17 w 17"/>
                <a:gd name="T17" fmla="*/ 1 h 120"/>
                <a:gd name="T18" fmla="*/ 15 w 17"/>
                <a:gd name="T19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0">
                  <a:moveTo>
                    <a:pt x="15" y="1"/>
                  </a:moveTo>
                  <a:cubicBezTo>
                    <a:pt x="15" y="11"/>
                    <a:pt x="11" y="22"/>
                    <a:pt x="10" y="31"/>
                  </a:cubicBezTo>
                  <a:cubicBezTo>
                    <a:pt x="9" y="41"/>
                    <a:pt x="8" y="51"/>
                    <a:pt x="8" y="60"/>
                  </a:cubicBezTo>
                  <a:cubicBezTo>
                    <a:pt x="6" y="80"/>
                    <a:pt x="0" y="99"/>
                    <a:pt x="3" y="118"/>
                  </a:cubicBezTo>
                  <a:cubicBezTo>
                    <a:pt x="3" y="119"/>
                    <a:pt x="4" y="120"/>
                    <a:pt x="4" y="119"/>
                  </a:cubicBezTo>
                  <a:cubicBezTo>
                    <a:pt x="5" y="110"/>
                    <a:pt x="6" y="101"/>
                    <a:pt x="7" y="93"/>
                  </a:cubicBezTo>
                  <a:cubicBezTo>
                    <a:pt x="7" y="83"/>
                    <a:pt x="10" y="72"/>
                    <a:pt x="10" y="62"/>
                  </a:cubicBezTo>
                  <a:cubicBezTo>
                    <a:pt x="11" y="52"/>
                    <a:pt x="11" y="42"/>
                    <a:pt x="12" y="32"/>
                  </a:cubicBezTo>
                  <a:cubicBezTo>
                    <a:pt x="14" y="22"/>
                    <a:pt x="17" y="11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390">
              <a:extLst>
                <a:ext uri="{FF2B5EF4-FFF2-40B4-BE49-F238E27FC236}">
                  <a16:creationId xmlns:a16="http://schemas.microsoft.com/office/drawing/2014/main" id="{45B837BD-ACAB-4B22-B0EC-15EDEC15EB70}"/>
                </a:ext>
              </a:extLst>
            </p:cNvPr>
            <p:cNvSpPr/>
            <p:nvPr/>
          </p:nvSpPr>
          <p:spPr bwMode="auto">
            <a:xfrm>
              <a:off x="779611" y="425374"/>
              <a:ext cx="11812" cy="93784"/>
            </a:xfrm>
            <a:custGeom>
              <a:avLst/>
              <a:gdLst>
                <a:gd name="T0" fmla="*/ 12 w 12"/>
                <a:gd name="T1" fmla="*/ 1 h 94"/>
                <a:gd name="T2" fmla="*/ 9 w 12"/>
                <a:gd name="T3" fmla="*/ 1 h 94"/>
                <a:gd name="T4" fmla="*/ 4 w 12"/>
                <a:gd name="T5" fmla="*/ 53 h 94"/>
                <a:gd name="T6" fmla="*/ 2 w 12"/>
                <a:gd name="T7" fmla="*/ 76 h 94"/>
                <a:gd name="T8" fmla="*/ 0 w 12"/>
                <a:gd name="T9" fmla="*/ 93 h 94"/>
                <a:gd name="T10" fmla="*/ 0 w 12"/>
                <a:gd name="T11" fmla="*/ 94 h 94"/>
                <a:gd name="T12" fmla="*/ 4 w 12"/>
                <a:gd name="T13" fmla="*/ 89 h 94"/>
                <a:gd name="T14" fmla="*/ 4 w 12"/>
                <a:gd name="T15" fmla="*/ 82 h 94"/>
                <a:gd name="T16" fmla="*/ 6 w 12"/>
                <a:gd name="T17" fmla="*/ 67 h 94"/>
                <a:gd name="T18" fmla="*/ 9 w 12"/>
                <a:gd name="T19" fmla="*/ 32 h 94"/>
                <a:gd name="T20" fmla="*/ 12 w 12"/>
                <a:gd name="T2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4">
                  <a:moveTo>
                    <a:pt x="12" y="1"/>
                  </a:moveTo>
                  <a:cubicBezTo>
                    <a:pt x="12" y="0"/>
                    <a:pt x="9" y="0"/>
                    <a:pt x="9" y="1"/>
                  </a:cubicBezTo>
                  <a:cubicBezTo>
                    <a:pt x="10" y="19"/>
                    <a:pt x="5" y="35"/>
                    <a:pt x="4" y="53"/>
                  </a:cubicBezTo>
                  <a:cubicBezTo>
                    <a:pt x="4" y="61"/>
                    <a:pt x="3" y="68"/>
                    <a:pt x="2" y="76"/>
                  </a:cubicBezTo>
                  <a:cubicBezTo>
                    <a:pt x="1" y="80"/>
                    <a:pt x="4" y="91"/>
                    <a:pt x="0" y="93"/>
                  </a:cubicBezTo>
                  <a:cubicBezTo>
                    <a:pt x="0" y="93"/>
                    <a:pt x="0" y="94"/>
                    <a:pt x="0" y="94"/>
                  </a:cubicBezTo>
                  <a:cubicBezTo>
                    <a:pt x="3" y="94"/>
                    <a:pt x="4" y="92"/>
                    <a:pt x="4" y="89"/>
                  </a:cubicBezTo>
                  <a:cubicBezTo>
                    <a:pt x="5" y="87"/>
                    <a:pt x="4" y="84"/>
                    <a:pt x="4" y="82"/>
                  </a:cubicBezTo>
                  <a:cubicBezTo>
                    <a:pt x="4" y="77"/>
                    <a:pt x="6" y="72"/>
                    <a:pt x="6" y="67"/>
                  </a:cubicBezTo>
                  <a:cubicBezTo>
                    <a:pt x="8" y="55"/>
                    <a:pt x="8" y="44"/>
                    <a:pt x="9" y="32"/>
                  </a:cubicBezTo>
                  <a:cubicBezTo>
                    <a:pt x="11" y="22"/>
                    <a:pt x="12" y="12"/>
                    <a:pt x="12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391">
              <a:extLst>
                <a:ext uri="{FF2B5EF4-FFF2-40B4-BE49-F238E27FC236}">
                  <a16:creationId xmlns:a16="http://schemas.microsoft.com/office/drawing/2014/main" id="{CB27160A-04F0-494C-92CE-17169F9BC98B}"/>
                </a:ext>
              </a:extLst>
            </p:cNvPr>
            <p:cNvSpPr/>
            <p:nvPr/>
          </p:nvSpPr>
          <p:spPr bwMode="auto">
            <a:xfrm>
              <a:off x="792161" y="476327"/>
              <a:ext cx="8859" cy="77538"/>
            </a:xfrm>
            <a:custGeom>
              <a:avLst/>
              <a:gdLst>
                <a:gd name="T0" fmla="*/ 6 w 9"/>
                <a:gd name="T1" fmla="*/ 2 h 78"/>
                <a:gd name="T2" fmla="*/ 1 w 9"/>
                <a:gd name="T3" fmla="*/ 42 h 78"/>
                <a:gd name="T4" fmla="*/ 2 w 9"/>
                <a:gd name="T5" fmla="*/ 78 h 78"/>
                <a:gd name="T6" fmla="*/ 3 w 9"/>
                <a:gd name="T7" fmla="*/ 78 h 78"/>
                <a:gd name="T8" fmla="*/ 5 w 9"/>
                <a:gd name="T9" fmla="*/ 39 h 78"/>
                <a:gd name="T10" fmla="*/ 9 w 9"/>
                <a:gd name="T11" fmla="*/ 3 h 78"/>
                <a:gd name="T12" fmla="*/ 6 w 9"/>
                <a:gd name="T1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8">
                  <a:moveTo>
                    <a:pt x="6" y="2"/>
                  </a:moveTo>
                  <a:cubicBezTo>
                    <a:pt x="3" y="15"/>
                    <a:pt x="3" y="29"/>
                    <a:pt x="1" y="42"/>
                  </a:cubicBezTo>
                  <a:cubicBezTo>
                    <a:pt x="0" y="53"/>
                    <a:pt x="0" y="66"/>
                    <a:pt x="2" y="78"/>
                  </a:cubicBezTo>
                  <a:cubicBezTo>
                    <a:pt x="2" y="78"/>
                    <a:pt x="3" y="78"/>
                    <a:pt x="3" y="78"/>
                  </a:cubicBezTo>
                  <a:cubicBezTo>
                    <a:pt x="5" y="65"/>
                    <a:pt x="3" y="52"/>
                    <a:pt x="5" y="39"/>
                  </a:cubicBezTo>
                  <a:cubicBezTo>
                    <a:pt x="7" y="27"/>
                    <a:pt x="6" y="15"/>
                    <a:pt x="9" y="3"/>
                  </a:cubicBezTo>
                  <a:cubicBezTo>
                    <a:pt x="9" y="1"/>
                    <a:pt x="6" y="0"/>
                    <a:pt x="6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392">
              <a:extLst>
                <a:ext uri="{FF2B5EF4-FFF2-40B4-BE49-F238E27FC236}">
                  <a16:creationId xmlns:a16="http://schemas.microsoft.com/office/drawing/2014/main" id="{5D9AB5FB-687E-4139-AC2A-EA9ADC863F41}"/>
                </a:ext>
              </a:extLst>
            </p:cNvPr>
            <p:cNvSpPr/>
            <p:nvPr/>
          </p:nvSpPr>
          <p:spPr bwMode="auto">
            <a:xfrm>
              <a:off x="809140" y="474112"/>
              <a:ext cx="12550" cy="85661"/>
            </a:xfrm>
            <a:custGeom>
              <a:avLst/>
              <a:gdLst>
                <a:gd name="T0" fmla="*/ 6 w 12"/>
                <a:gd name="T1" fmla="*/ 1 h 86"/>
                <a:gd name="T2" fmla="*/ 5 w 12"/>
                <a:gd name="T3" fmla="*/ 3 h 86"/>
                <a:gd name="T4" fmla="*/ 6 w 12"/>
                <a:gd name="T5" fmla="*/ 22 h 86"/>
                <a:gd name="T6" fmla="*/ 3 w 12"/>
                <a:gd name="T7" fmla="*/ 43 h 86"/>
                <a:gd name="T8" fmla="*/ 2 w 12"/>
                <a:gd name="T9" fmla="*/ 84 h 86"/>
                <a:gd name="T10" fmla="*/ 4 w 12"/>
                <a:gd name="T11" fmla="*/ 84 h 86"/>
                <a:gd name="T12" fmla="*/ 4 w 12"/>
                <a:gd name="T13" fmla="*/ 57 h 86"/>
                <a:gd name="T14" fmla="*/ 7 w 12"/>
                <a:gd name="T15" fmla="*/ 28 h 86"/>
                <a:gd name="T16" fmla="*/ 6 w 12"/>
                <a:gd name="T17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6">
                  <a:moveTo>
                    <a:pt x="6" y="1"/>
                  </a:moveTo>
                  <a:cubicBezTo>
                    <a:pt x="5" y="0"/>
                    <a:pt x="4" y="2"/>
                    <a:pt x="5" y="3"/>
                  </a:cubicBezTo>
                  <a:cubicBezTo>
                    <a:pt x="9" y="8"/>
                    <a:pt x="7" y="16"/>
                    <a:pt x="6" y="22"/>
                  </a:cubicBezTo>
                  <a:cubicBezTo>
                    <a:pt x="5" y="29"/>
                    <a:pt x="4" y="36"/>
                    <a:pt x="3" y="43"/>
                  </a:cubicBezTo>
                  <a:cubicBezTo>
                    <a:pt x="1" y="56"/>
                    <a:pt x="0" y="71"/>
                    <a:pt x="2" y="84"/>
                  </a:cubicBezTo>
                  <a:cubicBezTo>
                    <a:pt x="2" y="86"/>
                    <a:pt x="4" y="86"/>
                    <a:pt x="4" y="84"/>
                  </a:cubicBezTo>
                  <a:cubicBezTo>
                    <a:pt x="5" y="75"/>
                    <a:pt x="4" y="66"/>
                    <a:pt x="4" y="57"/>
                  </a:cubicBezTo>
                  <a:cubicBezTo>
                    <a:pt x="4" y="47"/>
                    <a:pt x="6" y="38"/>
                    <a:pt x="7" y="28"/>
                  </a:cubicBezTo>
                  <a:cubicBezTo>
                    <a:pt x="8" y="20"/>
                    <a:pt x="12" y="8"/>
                    <a:pt x="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393">
              <a:extLst>
                <a:ext uri="{FF2B5EF4-FFF2-40B4-BE49-F238E27FC236}">
                  <a16:creationId xmlns:a16="http://schemas.microsoft.com/office/drawing/2014/main" id="{5CC56374-B0A1-458E-BB5C-E8BB23FCD60F}"/>
                </a:ext>
              </a:extLst>
            </p:cNvPr>
            <p:cNvSpPr/>
            <p:nvPr/>
          </p:nvSpPr>
          <p:spPr bwMode="auto">
            <a:xfrm>
              <a:off x="819475" y="516204"/>
              <a:ext cx="9597" cy="90830"/>
            </a:xfrm>
            <a:custGeom>
              <a:avLst/>
              <a:gdLst>
                <a:gd name="T0" fmla="*/ 9 w 10"/>
                <a:gd name="T1" fmla="*/ 3 h 91"/>
                <a:gd name="T2" fmla="*/ 6 w 10"/>
                <a:gd name="T3" fmla="*/ 2 h 91"/>
                <a:gd name="T4" fmla="*/ 2 w 10"/>
                <a:gd name="T5" fmla="*/ 43 h 91"/>
                <a:gd name="T6" fmla="*/ 2 w 10"/>
                <a:gd name="T7" fmla="*/ 90 h 91"/>
                <a:gd name="T8" fmla="*/ 4 w 10"/>
                <a:gd name="T9" fmla="*/ 90 h 91"/>
                <a:gd name="T10" fmla="*/ 5 w 10"/>
                <a:gd name="T11" fmla="*/ 47 h 91"/>
                <a:gd name="T12" fmla="*/ 9 w 10"/>
                <a:gd name="T13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1">
                  <a:moveTo>
                    <a:pt x="9" y="3"/>
                  </a:moveTo>
                  <a:cubicBezTo>
                    <a:pt x="10" y="1"/>
                    <a:pt x="7" y="0"/>
                    <a:pt x="6" y="2"/>
                  </a:cubicBezTo>
                  <a:cubicBezTo>
                    <a:pt x="3" y="15"/>
                    <a:pt x="2" y="30"/>
                    <a:pt x="2" y="43"/>
                  </a:cubicBezTo>
                  <a:cubicBezTo>
                    <a:pt x="1" y="58"/>
                    <a:pt x="0" y="75"/>
                    <a:pt x="2" y="90"/>
                  </a:cubicBezTo>
                  <a:cubicBezTo>
                    <a:pt x="2" y="91"/>
                    <a:pt x="4" y="91"/>
                    <a:pt x="4" y="90"/>
                  </a:cubicBezTo>
                  <a:cubicBezTo>
                    <a:pt x="6" y="76"/>
                    <a:pt x="4" y="61"/>
                    <a:pt x="5" y="47"/>
                  </a:cubicBezTo>
                  <a:cubicBezTo>
                    <a:pt x="5" y="33"/>
                    <a:pt x="6" y="16"/>
                    <a:pt x="9" y="3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394">
              <a:extLst>
                <a:ext uri="{FF2B5EF4-FFF2-40B4-BE49-F238E27FC236}">
                  <a16:creationId xmlns:a16="http://schemas.microsoft.com/office/drawing/2014/main" id="{812F8FBE-5676-4FA6-A616-1A6EBFEBF4DB}"/>
                </a:ext>
              </a:extLst>
            </p:cNvPr>
            <p:cNvSpPr/>
            <p:nvPr/>
          </p:nvSpPr>
          <p:spPr bwMode="auto">
            <a:xfrm>
              <a:off x="832025" y="511773"/>
              <a:ext cx="11074" cy="96738"/>
            </a:xfrm>
            <a:custGeom>
              <a:avLst/>
              <a:gdLst>
                <a:gd name="T0" fmla="*/ 11 w 11"/>
                <a:gd name="T1" fmla="*/ 1 h 97"/>
                <a:gd name="T2" fmla="*/ 9 w 11"/>
                <a:gd name="T3" fmla="*/ 1 h 97"/>
                <a:gd name="T4" fmla="*/ 4 w 11"/>
                <a:gd name="T5" fmla="*/ 97 h 97"/>
                <a:gd name="T6" fmla="*/ 6 w 11"/>
                <a:gd name="T7" fmla="*/ 97 h 97"/>
                <a:gd name="T8" fmla="*/ 7 w 11"/>
                <a:gd name="T9" fmla="*/ 51 h 97"/>
                <a:gd name="T10" fmla="*/ 11 w 11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7">
                  <a:moveTo>
                    <a:pt x="11" y="1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7" y="33"/>
                    <a:pt x="0" y="65"/>
                    <a:pt x="4" y="97"/>
                  </a:cubicBezTo>
                  <a:cubicBezTo>
                    <a:pt x="4" y="97"/>
                    <a:pt x="6" y="97"/>
                    <a:pt x="6" y="97"/>
                  </a:cubicBezTo>
                  <a:cubicBezTo>
                    <a:pt x="8" y="82"/>
                    <a:pt x="6" y="66"/>
                    <a:pt x="7" y="51"/>
                  </a:cubicBezTo>
                  <a:cubicBezTo>
                    <a:pt x="8" y="34"/>
                    <a:pt x="11" y="18"/>
                    <a:pt x="11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395">
              <a:extLst>
                <a:ext uri="{FF2B5EF4-FFF2-40B4-BE49-F238E27FC236}">
                  <a16:creationId xmlns:a16="http://schemas.microsoft.com/office/drawing/2014/main" id="{4D19704A-9A20-4B7B-9892-41A4602C12A8}"/>
                </a:ext>
              </a:extLst>
            </p:cNvPr>
            <p:cNvSpPr/>
            <p:nvPr/>
          </p:nvSpPr>
          <p:spPr bwMode="auto">
            <a:xfrm>
              <a:off x="845313" y="548696"/>
              <a:ext cx="11074" cy="78276"/>
            </a:xfrm>
            <a:custGeom>
              <a:avLst/>
              <a:gdLst>
                <a:gd name="T0" fmla="*/ 6 w 11"/>
                <a:gd name="T1" fmla="*/ 74 h 78"/>
                <a:gd name="T2" fmla="*/ 5 w 11"/>
                <a:gd name="T3" fmla="*/ 68 h 78"/>
                <a:gd name="T4" fmla="*/ 6 w 11"/>
                <a:gd name="T5" fmla="*/ 60 h 78"/>
                <a:gd name="T6" fmla="*/ 6 w 11"/>
                <a:gd name="T7" fmla="*/ 43 h 78"/>
                <a:gd name="T8" fmla="*/ 11 w 11"/>
                <a:gd name="T9" fmla="*/ 2 h 78"/>
                <a:gd name="T10" fmla="*/ 8 w 11"/>
                <a:gd name="T11" fmla="*/ 2 h 78"/>
                <a:gd name="T12" fmla="*/ 3 w 11"/>
                <a:gd name="T13" fmla="*/ 48 h 78"/>
                <a:gd name="T14" fmla="*/ 4 w 11"/>
                <a:gd name="T15" fmla="*/ 77 h 78"/>
                <a:gd name="T16" fmla="*/ 5 w 11"/>
                <a:gd name="T17" fmla="*/ 78 h 78"/>
                <a:gd name="T18" fmla="*/ 7 w 11"/>
                <a:gd name="T19" fmla="*/ 77 h 78"/>
                <a:gd name="T20" fmla="*/ 8 w 11"/>
                <a:gd name="T21" fmla="*/ 76 h 78"/>
                <a:gd name="T22" fmla="*/ 8 w 11"/>
                <a:gd name="T23" fmla="*/ 74 h 78"/>
                <a:gd name="T24" fmla="*/ 6 w 11"/>
                <a:gd name="T25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78">
                  <a:moveTo>
                    <a:pt x="6" y="74"/>
                  </a:moveTo>
                  <a:cubicBezTo>
                    <a:pt x="6" y="75"/>
                    <a:pt x="5" y="68"/>
                    <a:pt x="5" y="68"/>
                  </a:cubicBezTo>
                  <a:cubicBezTo>
                    <a:pt x="5" y="65"/>
                    <a:pt x="5" y="63"/>
                    <a:pt x="6" y="60"/>
                  </a:cubicBezTo>
                  <a:cubicBezTo>
                    <a:pt x="6" y="54"/>
                    <a:pt x="6" y="49"/>
                    <a:pt x="6" y="43"/>
                  </a:cubicBezTo>
                  <a:cubicBezTo>
                    <a:pt x="8" y="29"/>
                    <a:pt x="10" y="16"/>
                    <a:pt x="11" y="2"/>
                  </a:cubicBezTo>
                  <a:cubicBezTo>
                    <a:pt x="11" y="0"/>
                    <a:pt x="8" y="0"/>
                    <a:pt x="8" y="2"/>
                  </a:cubicBezTo>
                  <a:cubicBezTo>
                    <a:pt x="7" y="17"/>
                    <a:pt x="4" y="33"/>
                    <a:pt x="3" y="48"/>
                  </a:cubicBezTo>
                  <a:cubicBezTo>
                    <a:pt x="3" y="57"/>
                    <a:pt x="0" y="69"/>
                    <a:pt x="4" y="77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6" y="78"/>
                    <a:pt x="6" y="78"/>
                    <a:pt x="7" y="77"/>
                  </a:cubicBezTo>
                  <a:cubicBezTo>
                    <a:pt x="7" y="77"/>
                    <a:pt x="8" y="77"/>
                    <a:pt x="8" y="76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7" y="73"/>
                    <a:pt x="6" y="74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396">
              <a:extLst>
                <a:ext uri="{FF2B5EF4-FFF2-40B4-BE49-F238E27FC236}">
                  <a16:creationId xmlns:a16="http://schemas.microsoft.com/office/drawing/2014/main" id="{69CDC724-F3EA-4406-8BA7-771051662F60}"/>
                </a:ext>
              </a:extLst>
            </p:cNvPr>
            <p:cNvSpPr/>
            <p:nvPr/>
          </p:nvSpPr>
          <p:spPr bwMode="auto">
            <a:xfrm>
              <a:off x="868198" y="581927"/>
              <a:ext cx="8121" cy="22892"/>
            </a:xfrm>
            <a:custGeom>
              <a:avLst/>
              <a:gdLst>
                <a:gd name="T0" fmla="*/ 5 w 8"/>
                <a:gd name="T1" fmla="*/ 1 h 23"/>
                <a:gd name="T2" fmla="*/ 0 w 8"/>
                <a:gd name="T3" fmla="*/ 21 h 23"/>
                <a:gd name="T4" fmla="*/ 2 w 8"/>
                <a:gd name="T5" fmla="*/ 22 h 23"/>
                <a:gd name="T6" fmla="*/ 8 w 8"/>
                <a:gd name="T7" fmla="*/ 2 h 23"/>
                <a:gd name="T8" fmla="*/ 5 w 8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3">
                  <a:moveTo>
                    <a:pt x="5" y="1"/>
                  </a:moveTo>
                  <a:cubicBezTo>
                    <a:pt x="4" y="8"/>
                    <a:pt x="1" y="14"/>
                    <a:pt x="0" y="21"/>
                  </a:cubicBezTo>
                  <a:cubicBezTo>
                    <a:pt x="0" y="22"/>
                    <a:pt x="2" y="23"/>
                    <a:pt x="2" y="22"/>
                  </a:cubicBezTo>
                  <a:cubicBezTo>
                    <a:pt x="5" y="15"/>
                    <a:pt x="6" y="8"/>
                    <a:pt x="8" y="2"/>
                  </a:cubicBezTo>
                  <a:cubicBezTo>
                    <a:pt x="8" y="0"/>
                    <a:pt x="6" y="0"/>
                    <a:pt x="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74509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id="{1895593D-C5C3-463F-BD02-764A366CC7F9}"/>
              </a:ext>
            </a:extLst>
          </p:cNvPr>
          <p:cNvSpPr/>
          <p:nvPr/>
        </p:nvSpPr>
        <p:spPr>
          <a:xfrm rot="5400000">
            <a:off x="5401023" y="448213"/>
            <a:ext cx="2256071" cy="6033203"/>
          </a:xfrm>
          <a:custGeom>
            <a:avLst/>
            <a:gdLst>
              <a:gd name="connsiteX0" fmla="*/ 0 w 2170245"/>
              <a:gd name="connsiteY0" fmla="*/ 0 h 3670300"/>
              <a:gd name="connsiteX1" fmla="*/ 2170245 w 2170245"/>
              <a:gd name="connsiteY1" fmla="*/ 0 h 3670300"/>
              <a:gd name="connsiteX2" fmla="*/ 2170245 w 2170245"/>
              <a:gd name="connsiteY2" fmla="*/ 3670300 h 3670300"/>
              <a:gd name="connsiteX3" fmla="*/ 0 w 2170245"/>
              <a:gd name="connsiteY3" fmla="*/ 3670300 h 3670300"/>
              <a:gd name="connsiteX4" fmla="*/ 0 w 2170245"/>
              <a:gd name="connsiteY4" fmla="*/ 0 h 3670300"/>
              <a:gd name="connsiteX0" fmla="*/ 0 w 2170245"/>
              <a:gd name="connsiteY0" fmla="*/ 0 h 3670300"/>
              <a:gd name="connsiteX1" fmla="*/ 2170245 w 2170245"/>
              <a:gd name="connsiteY1" fmla="*/ 0 h 3670300"/>
              <a:gd name="connsiteX2" fmla="*/ 2170245 w 2170245"/>
              <a:gd name="connsiteY2" fmla="*/ 3670300 h 3670300"/>
              <a:gd name="connsiteX3" fmla="*/ 0 w 2170245"/>
              <a:gd name="connsiteY3" fmla="*/ 3670300 h 3670300"/>
              <a:gd name="connsiteX4" fmla="*/ 1720 w 2170245"/>
              <a:gd name="connsiteY4" fmla="*/ 709613 h 3670300"/>
              <a:gd name="connsiteX5" fmla="*/ 0 w 2170245"/>
              <a:gd name="connsiteY5" fmla="*/ 0 h 3670300"/>
              <a:gd name="connsiteX0" fmla="*/ 1720 w 2170245"/>
              <a:gd name="connsiteY0" fmla="*/ 709613 h 3670300"/>
              <a:gd name="connsiteX1" fmla="*/ 0 w 2170245"/>
              <a:gd name="connsiteY1" fmla="*/ 0 h 3670300"/>
              <a:gd name="connsiteX2" fmla="*/ 2170245 w 2170245"/>
              <a:gd name="connsiteY2" fmla="*/ 0 h 3670300"/>
              <a:gd name="connsiteX3" fmla="*/ 2170245 w 2170245"/>
              <a:gd name="connsiteY3" fmla="*/ 3670300 h 3670300"/>
              <a:gd name="connsiteX4" fmla="*/ 0 w 2170245"/>
              <a:gd name="connsiteY4" fmla="*/ 3670300 h 3670300"/>
              <a:gd name="connsiteX5" fmla="*/ 93160 w 2170245"/>
              <a:gd name="connsiteY5" fmla="*/ 801053 h 3670300"/>
              <a:gd name="connsiteX0" fmla="*/ 43776 w 2212301"/>
              <a:gd name="connsiteY0" fmla="*/ 709613 h 3670300"/>
              <a:gd name="connsiteX1" fmla="*/ 42056 w 2212301"/>
              <a:gd name="connsiteY1" fmla="*/ 0 h 3670300"/>
              <a:gd name="connsiteX2" fmla="*/ 2212301 w 2212301"/>
              <a:gd name="connsiteY2" fmla="*/ 0 h 3670300"/>
              <a:gd name="connsiteX3" fmla="*/ 2212301 w 2212301"/>
              <a:gd name="connsiteY3" fmla="*/ 3670300 h 3670300"/>
              <a:gd name="connsiteX4" fmla="*/ 42056 w 2212301"/>
              <a:gd name="connsiteY4" fmla="*/ 3670300 h 3670300"/>
              <a:gd name="connsiteX5" fmla="*/ 40325 w 2212301"/>
              <a:gd name="connsiteY5" fmla="*/ 2440071 h 3670300"/>
              <a:gd name="connsiteX0" fmla="*/ 5532 w 2174057"/>
              <a:gd name="connsiteY0" fmla="*/ 709613 h 3670300"/>
              <a:gd name="connsiteX1" fmla="*/ 3812 w 2174057"/>
              <a:gd name="connsiteY1" fmla="*/ 0 h 3670300"/>
              <a:gd name="connsiteX2" fmla="*/ 2174057 w 2174057"/>
              <a:gd name="connsiteY2" fmla="*/ 0 h 3670300"/>
              <a:gd name="connsiteX3" fmla="*/ 2174057 w 2174057"/>
              <a:gd name="connsiteY3" fmla="*/ 3670300 h 3670300"/>
              <a:gd name="connsiteX4" fmla="*/ 3812 w 2174057"/>
              <a:gd name="connsiteY4" fmla="*/ 3670300 h 3670300"/>
              <a:gd name="connsiteX5" fmla="*/ 2081 w 2174057"/>
              <a:gd name="connsiteY5" fmla="*/ 2440071 h 3670300"/>
              <a:gd name="connsiteX0" fmla="*/ 3451 w 2171976"/>
              <a:gd name="connsiteY0" fmla="*/ 709613 h 3670300"/>
              <a:gd name="connsiteX1" fmla="*/ 1731 w 2171976"/>
              <a:gd name="connsiteY1" fmla="*/ 0 h 3670300"/>
              <a:gd name="connsiteX2" fmla="*/ 2171976 w 2171976"/>
              <a:gd name="connsiteY2" fmla="*/ 0 h 3670300"/>
              <a:gd name="connsiteX3" fmla="*/ 2171976 w 2171976"/>
              <a:gd name="connsiteY3" fmla="*/ 3670300 h 3670300"/>
              <a:gd name="connsiteX4" fmla="*/ 1731 w 2171976"/>
              <a:gd name="connsiteY4" fmla="*/ 3670300 h 3670300"/>
              <a:gd name="connsiteX5" fmla="*/ 0 w 2171976"/>
              <a:gd name="connsiteY5" fmla="*/ 2440071 h 3670300"/>
              <a:gd name="connsiteX0" fmla="*/ 4020 w 2172545"/>
              <a:gd name="connsiteY0" fmla="*/ 709613 h 3670300"/>
              <a:gd name="connsiteX1" fmla="*/ 2300 w 2172545"/>
              <a:gd name="connsiteY1" fmla="*/ 0 h 3670300"/>
              <a:gd name="connsiteX2" fmla="*/ 2172545 w 2172545"/>
              <a:gd name="connsiteY2" fmla="*/ 0 h 3670300"/>
              <a:gd name="connsiteX3" fmla="*/ 2172545 w 2172545"/>
              <a:gd name="connsiteY3" fmla="*/ 3670300 h 3670300"/>
              <a:gd name="connsiteX4" fmla="*/ 2300 w 2172545"/>
              <a:gd name="connsiteY4" fmla="*/ 3670300 h 3670300"/>
              <a:gd name="connsiteX5" fmla="*/ 569 w 2172545"/>
              <a:gd name="connsiteY5" fmla="*/ 2440071 h 3670300"/>
              <a:gd name="connsiteX0" fmla="*/ 4020 w 2177625"/>
              <a:gd name="connsiteY0" fmla="*/ 709613 h 3670300"/>
              <a:gd name="connsiteX1" fmla="*/ 2300 w 2177625"/>
              <a:gd name="connsiteY1" fmla="*/ 0 h 3670300"/>
              <a:gd name="connsiteX2" fmla="*/ 2172545 w 2177625"/>
              <a:gd name="connsiteY2" fmla="*/ 0 h 3670300"/>
              <a:gd name="connsiteX3" fmla="*/ 2177625 w 2177625"/>
              <a:gd name="connsiteY3" fmla="*/ 629920 h 3670300"/>
              <a:gd name="connsiteX4" fmla="*/ 2172545 w 2177625"/>
              <a:gd name="connsiteY4" fmla="*/ 3670300 h 3670300"/>
              <a:gd name="connsiteX5" fmla="*/ 2300 w 2177625"/>
              <a:gd name="connsiteY5" fmla="*/ 3670300 h 3670300"/>
              <a:gd name="connsiteX6" fmla="*/ 569 w 2177625"/>
              <a:gd name="connsiteY6" fmla="*/ 2440071 h 3670300"/>
              <a:gd name="connsiteX0" fmla="*/ 4020 w 2332273"/>
              <a:gd name="connsiteY0" fmla="*/ 709613 h 3670300"/>
              <a:gd name="connsiteX1" fmla="*/ 2300 w 2332273"/>
              <a:gd name="connsiteY1" fmla="*/ 0 h 3670300"/>
              <a:gd name="connsiteX2" fmla="*/ 2172545 w 2332273"/>
              <a:gd name="connsiteY2" fmla="*/ 0 h 3670300"/>
              <a:gd name="connsiteX3" fmla="*/ 2177625 w 2332273"/>
              <a:gd name="connsiteY3" fmla="*/ 629920 h 3670300"/>
              <a:gd name="connsiteX4" fmla="*/ 2170005 w 2332273"/>
              <a:gd name="connsiteY4" fmla="*/ 1117600 h 3670300"/>
              <a:gd name="connsiteX5" fmla="*/ 2172545 w 2332273"/>
              <a:gd name="connsiteY5" fmla="*/ 3670300 h 3670300"/>
              <a:gd name="connsiteX6" fmla="*/ 2300 w 2332273"/>
              <a:gd name="connsiteY6" fmla="*/ 3670300 h 3670300"/>
              <a:gd name="connsiteX7" fmla="*/ 569 w 2332273"/>
              <a:gd name="connsiteY7" fmla="*/ 2440071 h 3670300"/>
              <a:gd name="connsiteX0" fmla="*/ 4020 w 2390609"/>
              <a:gd name="connsiteY0" fmla="*/ 709613 h 3670300"/>
              <a:gd name="connsiteX1" fmla="*/ 2300 w 2390609"/>
              <a:gd name="connsiteY1" fmla="*/ 0 h 3670300"/>
              <a:gd name="connsiteX2" fmla="*/ 2172545 w 2390609"/>
              <a:gd name="connsiteY2" fmla="*/ 0 h 3670300"/>
              <a:gd name="connsiteX3" fmla="*/ 2177625 w 2390609"/>
              <a:gd name="connsiteY3" fmla="*/ 629920 h 3670300"/>
              <a:gd name="connsiteX4" fmla="*/ 2170005 w 2390609"/>
              <a:gd name="connsiteY4" fmla="*/ 1117600 h 3670300"/>
              <a:gd name="connsiteX5" fmla="*/ 2314785 w 2390609"/>
              <a:gd name="connsiteY5" fmla="*/ 2603500 h 3670300"/>
              <a:gd name="connsiteX6" fmla="*/ 2172545 w 2390609"/>
              <a:gd name="connsiteY6" fmla="*/ 3670300 h 3670300"/>
              <a:gd name="connsiteX7" fmla="*/ 2300 w 2390609"/>
              <a:gd name="connsiteY7" fmla="*/ 3670300 h 3670300"/>
              <a:gd name="connsiteX8" fmla="*/ 569 w 2390609"/>
              <a:gd name="connsiteY8" fmla="*/ 2440071 h 3670300"/>
              <a:gd name="connsiteX0" fmla="*/ 4020 w 2314786"/>
              <a:gd name="connsiteY0" fmla="*/ 709613 h 3670300"/>
              <a:gd name="connsiteX1" fmla="*/ 2300 w 2314786"/>
              <a:gd name="connsiteY1" fmla="*/ 0 h 3670300"/>
              <a:gd name="connsiteX2" fmla="*/ 2172545 w 2314786"/>
              <a:gd name="connsiteY2" fmla="*/ 0 h 3670300"/>
              <a:gd name="connsiteX3" fmla="*/ 2177625 w 2314786"/>
              <a:gd name="connsiteY3" fmla="*/ 629920 h 3670300"/>
              <a:gd name="connsiteX4" fmla="*/ 2170005 w 2314786"/>
              <a:gd name="connsiteY4" fmla="*/ 1117600 h 3670300"/>
              <a:gd name="connsiteX5" fmla="*/ 2314785 w 2314786"/>
              <a:gd name="connsiteY5" fmla="*/ 2603500 h 3670300"/>
              <a:gd name="connsiteX6" fmla="*/ 2172545 w 2314786"/>
              <a:gd name="connsiteY6" fmla="*/ 3670300 h 3670300"/>
              <a:gd name="connsiteX7" fmla="*/ 1903305 w 2314786"/>
              <a:gd name="connsiteY7" fmla="*/ 3670300 h 3670300"/>
              <a:gd name="connsiteX8" fmla="*/ 2300 w 2314786"/>
              <a:gd name="connsiteY8" fmla="*/ 3670300 h 3670300"/>
              <a:gd name="connsiteX9" fmla="*/ 569 w 2314786"/>
              <a:gd name="connsiteY9" fmla="*/ 2440071 h 3670300"/>
              <a:gd name="connsiteX0" fmla="*/ 4020 w 2314786"/>
              <a:gd name="connsiteY0" fmla="*/ 709613 h 3670300"/>
              <a:gd name="connsiteX1" fmla="*/ 2300 w 2314786"/>
              <a:gd name="connsiteY1" fmla="*/ 0 h 3670300"/>
              <a:gd name="connsiteX2" fmla="*/ 2172545 w 2314786"/>
              <a:gd name="connsiteY2" fmla="*/ 0 h 3670300"/>
              <a:gd name="connsiteX3" fmla="*/ 2177625 w 2314786"/>
              <a:gd name="connsiteY3" fmla="*/ 629920 h 3670300"/>
              <a:gd name="connsiteX4" fmla="*/ 2170005 w 2314786"/>
              <a:gd name="connsiteY4" fmla="*/ 1117600 h 3670300"/>
              <a:gd name="connsiteX5" fmla="*/ 2314785 w 2314786"/>
              <a:gd name="connsiteY5" fmla="*/ 2603500 h 3670300"/>
              <a:gd name="connsiteX6" fmla="*/ 2172545 w 2314786"/>
              <a:gd name="connsiteY6" fmla="*/ 3670300 h 3670300"/>
              <a:gd name="connsiteX7" fmla="*/ 1903305 w 2314786"/>
              <a:gd name="connsiteY7" fmla="*/ 3670300 h 3670300"/>
              <a:gd name="connsiteX8" fmla="*/ 798405 w 2314786"/>
              <a:gd name="connsiteY8" fmla="*/ 3670300 h 3670300"/>
              <a:gd name="connsiteX9" fmla="*/ 2300 w 2314786"/>
              <a:gd name="connsiteY9" fmla="*/ 3670300 h 3670300"/>
              <a:gd name="connsiteX10" fmla="*/ 569 w 2314786"/>
              <a:gd name="connsiteY10" fmla="*/ 2440071 h 3670300"/>
              <a:gd name="connsiteX0" fmla="*/ 4020 w 2317874"/>
              <a:gd name="connsiteY0" fmla="*/ 709613 h 3670300"/>
              <a:gd name="connsiteX1" fmla="*/ 2300 w 2317874"/>
              <a:gd name="connsiteY1" fmla="*/ 0 h 3670300"/>
              <a:gd name="connsiteX2" fmla="*/ 2172545 w 2317874"/>
              <a:gd name="connsiteY2" fmla="*/ 0 h 3670300"/>
              <a:gd name="connsiteX3" fmla="*/ 2177625 w 2317874"/>
              <a:gd name="connsiteY3" fmla="*/ 629920 h 3670300"/>
              <a:gd name="connsiteX4" fmla="*/ 2170005 w 2317874"/>
              <a:gd name="connsiteY4" fmla="*/ 1117600 h 3670300"/>
              <a:gd name="connsiteX5" fmla="*/ 2314785 w 2317874"/>
              <a:gd name="connsiteY5" fmla="*/ 2603500 h 3670300"/>
              <a:gd name="connsiteX6" fmla="*/ 2261445 w 2317874"/>
              <a:gd name="connsiteY6" fmla="*/ 3335020 h 3670300"/>
              <a:gd name="connsiteX7" fmla="*/ 2172545 w 2317874"/>
              <a:gd name="connsiteY7" fmla="*/ 3670300 h 3670300"/>
              <a:gd name="connsiteX8" fmla="*/ 1903305 w 2317874"/>
              <a:gd name="connsiteY8" fmla="*/ 3670300 h 3670300"/>
              <a:gd name="connsiteX9" fmla="*/ 798405 w 2317874"/>
              <a:gd name="connsiteY9" fmla="*/ 3670300 h 3670300"/>
              <a:gd name="connsiteX10" fmla="*/ 2300 w 2317874"/>
              <a:gd name="connsiteY10" fmla="*/ 3670300 h 3670300"/>
              <a:gd name="connsiteX11" fmla="*/ 569 w 2317874"/>
              <a:gd name="connsiteY11" fmla="*/ 2440071 h 3670300"/>
              <a:gd name="connsiteX0" fmla="*/ 4020 w 2317874"/>
              <a:gd name="connsiteY0" fmla="*/ 709613 h 3670300"/>
              <a:gd name="connsiteX1" fmla="*/ 2300 w 2317874"/>
              <a:gd name="connsiteY1" fmla="*/ 0 h 3670300"/>
              <a:gd name="connsiteX2" fmla="*/ 2172545 w 2317874"/>
              <a:gd name="connsiteY2" fmla="*/ 0 h 3670300"/>
              <a:gd name="connsiteX3" fmla="*/ 2177625 w 2317874"/>
              <a:gd name="connsiteY3" fmla="*/ 629920 h 3670300"/>
              <a:gd name="connsiteX4" fmla="*/ 2170005 w 2317874"/>
              <a:gd name="connsiteY4" fmla="*/ 1117600 h 3670300"/>
              <a:gd name="connsiteX5" fmla="*/ 2276685 w 2317874"/>
              <a:gd name="connsiteY5" fmla="*/ 2054860 h 3670300"/>
              <a:gd name="connsiteX6" fmla="*/ 2314785 w 2317874"/>
              <a:gd name="connsiteY6" fmla="*/ 2603500 h 3670300"/>
              <a:gd name="connsiteX7" fmla="*/ 2261445 w 2317874"/>
              <a:gd name="connsiteY7" fmla="*/ 3335020 h 3670300"/>
              <a:gd name="connsiteX8" fmla="*/ 2172545 w 2317874"/>
              <a:gd name="connsiteY8" fmla="*/ 3670300 h 3670300"/>
              <a:gd name="connsiteX9" fmla="*/ 1903305 w 2317874"/>
              <a:gd name="connsiteY9" fmla="*/ 3670300 h 3670300"/>
              <a:gd name="connsiteX10" fmla="*/ 798405 w 2317874"/>
              <a:gd name="connsiteY10" fmla="*/ 3670300 h 3670300"/>
              <a:gd name="connsiteX11" fmla="*/ 2300 w 2317874"/>
              <a:gd name="connsiteY11" fmla="*/ 3670300 h 3670300"/>
              <a:gd name="connsiteX12" fmla="*/ 569 w 2317874"/>
              <a:gd name="connsiteY12" fmla="*/ 2440071 h 3670300"/>
              <a:gd name="connsiteX0" fmla="*/ 4020 w 2317874"/>
              <a:gd name="connsiteY0" fmla="*/ 709613 h 3670300"/>
              <a:gd name="connsiteX1" fmla="*/ 2300 w 2317874"/>
              <a:gd name="connsiteY1" fmla="*/ 0 h 3670300"/>
              <a:gd name="connsiteX2" fmla="*/ 2172545 w 2317874"/>
              <a:gd name="connsiteY2" fmla="*/ 0 h 3670300"/>
              <a:gd name="connsiteX3" fmla="*/ 2177625 w 2317874"/>
              <a:gd name="connsiteY3" fmla="*/ 629920 h 3670300"/>
              <a:gd name="connsiteX4" fmla="*/ 2170005 w 2317874"/>
              <a:gd name="connsiteY4" fmla="*/ 1117600 h 3670300"/>
              <a:gd name="connsiteX5" fmla="*/ 2192865 w 2317874"/>
              <a:gd name="connsiteY5" fmla="*/ 1483360 h 3670300"/>
              <a:gd name="connsiteX6" fmla="*/ 2276685 w 2317874"/>
              <a:gd name="connsiteY6" fmla="*/ 2054860 h 3670300"/>
              <a:gd name="connsiteX7" fmla="*/ 2314785 w 2317874"/>
              <a:gd name="connsiteY7" fmla="*/ 2603500 h 3670300"/>
              <a:gd name="connsiteX8" fmla="*/ 2261445 w 2317874"/>
              <a:gd name="connsiteY8" fmla="*/ 3335020 h 3670300"/>
              <a:gd name="connsiteX9" fmla="*/ 2172545 w 2317874"/>
              <a:gd name="connsiteY9" fmla="*/ 3670300 h 3670300"/>
              <a:gd name="connsiteX10" fmla="*/ 1903305 w 2317874"/>
              <a:gd name="connsiteY10" fmla="*/ 3670300 h 3670300"/>
              <a:gd name="connsiteX11" fmla="*/ 798405 w 2317874"/>
              <a:gd name="connsiteY11" fmla="*/ 3670300 h 3670300"/>
              <a:gd name="connsiteX12" fmla="*/ 2300 w 2317874"/>
              <a:gd name="connsiteY12" fmla="*/ 3670300 h 3670300"/>
              <a:gd name="connsiteX13" fmla="*/ 569 w 2317874"/>
              <a:gd name="connsiteY13" fmla="*/ 2440071 h 3670300"/>
              <a:gd name="connsiteX0" fmla="*/ 4020 w 2334817"/>
              <a:gd name="connsiteY0" fmla="*/ 709613 h 3670300"/>
              <a:gd name="connsiteX1" fmla="*/ 2300 w 2334817"/>
              <a:gd name="connsiteY1" fmla="*/ 0 h 3670300"/>
              <a:gd name="connsiteX2" fmla="*/ 2172545 w 2334817"/>
              <a:gd name="connsiteY2" fmla="*/ 0 h 3670300"/>
              <a:gd name="connsiteX3" fmla="*/ 2177625 w 2334817"/>
              <a:gd name="connsiteY3" fmla="*/ 271780 h 3670300"/>
              <a:gd name="connsiteX4" fmla="*/ 2177625 w 2334817"/>
              <a:gd name="connsiteY4" fmla="*/ 629920 h 3670300"/>
              <a:gd name="connsiteX5" fmla="*/ 2170005 w 2334817"/>
              <a:gd name="connsiteY5" fmla="*/ 1117600 h 3670300"/>
              <a:gd name="connsiteX6" fmla="*/ 2192865 w 2334817"/>
              <a:gd name="connsiteY6" fmla="*/ 1483360 h 3670300"/>
              <a:gd name="connsiteX7" fmla="*/ 2276685 w 2334817"/>
              <a:gd name="connsiteY7" fmla="*/ 2054860 h 3670300"/>
              <a:gd name="connsiteX8" fmla="*/ 2314785 w 2334817"/>
              <a:gd name="connsiteY8" fmla="*/ 2603500 h 3670300"/>
              <a:gd name="connsiteX9" fmla="*/ 2261445 w 2334817"/>
              <a:gd name="connsiteY9" fmla="*/ 3335020 h 3670300"/>
              <a:gd name="connsiteX10" fmla="*/ 2172545 w 2334817"/>
              <a:gd name="connsiteY10" fmla="*/ 3670300 h 3670300"/>
              <a:gd name="connsiteX11" fmla="*/ 1903305 w 2334817"/>
              <a:gd name="connsiteY11" fmla="*/ 3670300 h 3670300"/>
              <a:gd name="connsiteX12" fmla="*/ 798405 w 2334817"/>
              <a:gd name="connsiteY12" fmla="*/ 3670300 h 3670300"/>
              <a:gd name="connsiteX13" fmla="*/ 2300 w 2334817"/>
              <a:gd name="connsiteY13" fmla="*/ 3670300 h 3670300"/>
              <a:gd name="connsiteX14" fmla="*/ 569 w 2334817"/>
              <a:gd name="connsiteY14" fmla="*/ 2440071 h 3670300"/>
              <a:gd name="connsiteX0" fmla="*/ 4020 w 2334817"/>
              <a:gd name="connsiteY0" fmla="*/ 712153 h 3672840"/>
              <a:gd name="connsiteX1" fmla="*/ 2300 w 2334817"/>
              <a:gd name="connsiteY1" fmla="*/ 2540 h 3672840"/>
              <a:gd name="connsiteX2" fmla="*/ 1979505 w 2334817"/>
              <a:gd name="connsiteY2" fmla="*/ 0 h 3672840"/>
              <a:gd name="connsiteX3" fmla="*/ 2172545 w 2334817"/>
              <a:gd name="connsiteY3" fmla="*/ 2540 h 3672840"/>
              <a:gd name="connsiteX4" fmla="*/ 2177625 w 2334817"/>
              <a:gd name="connsiteY4" fmla="*/ 274320 h 3672840"/>
              <a:gd name="connsiteX5" fmla="*/ 2177625 w 2334817"/>
              <a:gd name="connsiteY5" fmla="*/ 632460 h 3672840"/>
              <a:gd name="connsiteX6" fmla="*/ 2170005 w 2334817"/>
              <a:gd name="connsiteY6" fmla="*/ 1120140 h 3672840"/>
              <a:gd name="connsiteX7" fmla="*/ 2192865 w 2334817"/>
              <a:gd name="connsiteY7" fmla="*/ 1485900 h 3672840"/>
              <a:gd name="connsiteX8" fmla="*/ 2276685 w 2334817"/>
              <a:gd name="connsiteY8" fmla="*/ 2057400 h 3672840"/>
              <a:gd name="connsiteX9" fmla="*/ 2314785 w 2334817"/>
              <a:gd name="connsiteY9" fmla="*/ 2606040 h 3672840"/>
              <a:gd name="connsiteX10" fmla="*/ 2261445 w 2334817"/>
              <a:gd name="connsiteY10" fmla="*/ 3337560 h 3672840"/>
              <a:gd name="connsiteX11" fmla="*/ 2172545 w 2334817"/>
              <a:gd name="connsiteY11" fmla="*/ 3672840 h 3672840"/>
              <a:gd name="connsiteX12" fmla="*/ 1903305 w 2334817"/>
              <a:gd name="connsiteY12" fmla="*/ 3672840 h 3672840"/>
              <a:gd name="connsiteX13" fmla="*/ 798405 w 2334817"/>
              <a:gd name="connsiteY13" fmla="*/ 3672840 h 3672840"/>
              <a:gd name="connsiteX14" fmla="*/ 2300 w 2334817"/>
              <a:gd name="connsiteY14" fmla="*/ 3672840 h 3672840"/>
              <a:gd name="connsiteX15" fmla="*/ 569 w 2334817"/>
              <a:gd name="connsiteY15" fmla="*/ 2442611 h 3672840"/>
              <a:gd name="connsiteX0" fmla="*/ 4020 w 2334817"/>
              <a:gd name="connsiteY0" fmla="*/ 712153 h 3672840"/>
              <a:gd name="connsiteX1" fmla="*/ 2300 w 2334817"/>
              <a:gd name="connsiteY1" fmla="*/ 2540 h 3672840"/>
              <a:gd name="connsiteX2" fmla="*/ 1202265 w 2334817"/>
              <a:gd name="connsiteY2" fmla="*/ 0 h 3672840"/>
              <a:gd name="connsiteX3" fmla="*/ 1979505 w 2334817"/>
              <a:gd name="connsiteY3" fmla="*/ 0 h 3672840"/>
              <a:gd name="connsiteX4" fmla="*/ 2172545 w 2334817"/>
              <a:gd name="connsiteY4" fmla="*/ 2540 h 3672840"/>
              <a:gd name="connsiteX5" fmla="*/ 2177625 w 2334817"/>
              <a:gd name="connsiteY5" fmla="*/ 274320 h 3672840"/>
              <a:gd name="connsiteX6" fmla="*/ 2177625 w 2334817"/>
              <a:gd name="connsiteY6" fmla="*/ 632460 h 3672840"/>
              <a:gd name="connsiteX7" fmla="*/ 2170005 w 2334817"/>
              <a:gd name="connsiteY7" fmla="*/ 1120140 h 3672840"/>
              <a:gd name="connsiteX8" fmla="*/ 2192865 w 2334817"/>
              <a:gd name="connsiteY8" fmla="*/ 1485900 h 3672840"/>
              <a:gd name="connsiteX9" fmla="*/ 2276685 w 2334817"/>
              <a:gd name="connsiteY9" fmla="*/ 2057400 h 3672840"/>
              <a:gd name="connsiteX10" fmla="*/ 2314785 w 2334817"/>
              <a:gd name="connsiteY10" fmla="*/ 2606040 h 3672840"/>
              <a:gd name="connsiteX11" fmla="*/ 2261445 w 2334817"/>
              <a:gd name="connsiteY11" fmla="*/ 3337560 h 3672840"/>
              <a:gd name="connsiteX12" fmla="*/ 2172545 w 2334817"/>
              <a:gd name="connsiteY12" fmla="*/ 3672840 h 3672840"/>
              <a:gd name="connsiteX13" fmla="*/ 1903305 w 2334817"/>
              <a:gd name="connsiteY13" fmla="*/ 3672840 h 3672840"/>
              <a:gd name="connsiteX14" fmla="*/ 798405 w 2334817"/>
              <a:gd name="connsiteY14" fmla="*/ 3672840 h 3672840"/>
              <a:gd name="connsiteX15" fmla="*/ 2300 w 2334817"/>
              <a:gd name="connsiteY15" fmla="*/ 3672840 h 3672840"/>
              <a:gd name="connsiteX16" fmla="*/ 569 w 2334817"/>
              <a:gd name="connsiteY16" fmla="*/ 2442611 h 3672840"/>
              <a:gd name="connsiteX0" fmla="*/ 4020 w 2334817"/>
              <a:gd name="connsiteY0" fmla="*/ 712153 h 3672840"/>
              <a:gd name="connsiteX1" fmla="*/ 2300 w 2334817"/>
              <a:gd name="connsiteY1" fmla="*/ 2540 h 3672840"/>
              <a:gd name="connsiteX2" fmla="*/ 508845 w 2334817"/>
              <a:gd name="connsiteY2" fmla="*/ 0 h 3672840"/>
              <a:gd name="connsiteX3" fmla="*/ 1202265 w 2334817"/>
              <a:gd name="connsiteY3" fmla="*/ 0 h 3672840"/>
              <a:gd name="connsiteX4" fmla="*/ 1979505 w 2334817"/>
              <a:gd name="connsiteY4" fmla="*/ 0 h 3672840"/>
              <a:gd name="connsiteX5" fmla="*/ 2172545 w 2334817"/>
              <a:gd name="connsiteY5" fmla="*/ 2540 h 3672840"/>
              <a:gd name="connsiteX6" fmla="*/ 2177625 w 2334817"/>
              <a:gd name="connsiteY6" fmla="*/ 274320 h 3672840"/>
              <a:gd name="connsiteX7" fmla="*/ 2177625 w 2334817"/>
              <a:gd name="connsiteY7" fmla="*/ 632460 h 3672840"/>
              <a:gd name="connsiteX8" fmla="*/ 2170005 w 2334817"/>
              <a:gd name="connsiteY8" fmla="*/ 1120140 h 3672840"/>
              <a:gd name="connsiteX9" fmla="*/ 2192865 w 2334817"/>
              <a:gd name="connsiteY9" fmla="*/ 1485900 h 3672840"/>
              <a:gd name="connsiteX10" fmla="*/ 2276685 w 2334817"/>
              <a:gd name="connsiteY10" fmla="*/ 2057400 h 3672840"/>
              <a:gd name="connsiteX11" fmla="*/ 2314785 w 2334817"/>
              <a:gd name="connsiteY11" fmla="*/ 2606040 h 3672840"/>
              <a:gd name="connsiteX12" fmla="*/ 2261445 w 2334817"/>
              <a:gd name="connsiteY12" fmla="*/ 3337560 h 3672840"/>
              <a:gd name="connsiteX13" fmla="*/ 2172545 w 2334817"/>
              <a:gd name="connsiteY13" fmla="*/ 3672840 h 3672840"/>
              <a:gd name="connsiteX14" fmla="*/ 1903305 w 2334817"/>
              <a:gd name="connsiteY14" fmla="*/ 3672840 h 3672840"/>
              <a:gd name="connsiteX15" fmla="*/ 798405 w 2334817"/>
              <a:gd name="connsiteY15" fmla="*/ 3672840 h 3672840"/>
              <a:gd name="connsiteX16" fmla="*/ 2300 w 2334817"/>
              <a:gd name="connsiteY16" fmla="*/ 3672840 h 3672840"/>
              <a:gd name="connsiteX17" fmla="*/ 569 w 2334817"/>
              <a:gd name="connsiteY17" fmla="*/ 2442611 h 3672840"/>
              <a:gd name="connsiteX0" fmla="*/ 4020 w 2330029"/>
              <a:gd name="connsiteY0" fmla="*/ 712153 h 3672840"/>
              <a:gd name="connsiteX1" fmla="*/ 2300 w 2330029"/>
              <a:gd name="connsiteY1" fmla="*/ 2540 h 3672840"/>
              <a:gd name="connsiteX2" fmla="*/ 508845 w 2330029"/>
              <a:gd name="connsiteY2" fmla="*/ 0 h 3672840"/>
              <a:gd name="connsiteX3" fmla="*/ 1202265 w 2330029"/>
              <a:gd name="connsiteY3" fmla="*/ 0 h 3672840"/>
              <a:gd name="connsiteX4" fmla="*/ 1979505 w 2330029"/>
              <a:gd name="connsiteY4" fmla="*/ 0 h 3672840"/>
              <a:gd name="connsiteX5" fmla="*/ 2172545 w 2330029"/>
              <a:gd name="connsiteY5" fmla="*/ 2540 h 3672840"/>
              <a:gd name="connsiteX6" fmla="*/ 2330025 w 2330029"/>
              <a:gd name="connsiteY6" fmla="*/ 60960 h 3672840"/>
              <a:gd name="connsiteX7" fmla="*/ 2177625 w 2330029"/>
              <a:gd name="connsiteY7" fmla="*/ 274320 h 3672840"/>
              <a:gd name="connsiteX8" fmla="*/ 2177625 w 2330029"/>
              <a:gd name="connsiteY8" fmla="*/ 632460 h 3672840"/>
              <a:gd name="connsiteX9" fmla="*/ 2170005 w 2330029"/>
              <a:gd name="connsiteY9" fmla="*/ 1120140 h 3672840"/>
              <a:gd name="connsiteX10" fmla="*/ 2192865 w 2330029"/>
              <a:gd name="connsiteY10" fmla="*/ 1485900 h 3672840"/>
              <a:gd name="connsiteX11" fmla="*/ 2276685 w 2330029"/>
              <a:gd name="connsiteY11" fmla="*/ 2057400 h 3672840"/>
              <a:gd name="connsiteX12" fmla="*/ 2314785 w 2330029"/>
              <a:gd name="connsiteY12" fmla="*/ 2606040 h 3672840"/>
              <a:gd name="connsiteX13" fmla="*/ 2261445 w 2330029"/>
              <a:gd name="connsiteY13" fmla="*/ 3337560 h 3672840"/>
              <a:gd name="connsiteX14" fmla="*/ 2172545 w 2330029"/>
              <a:gd name="connsiteY14" fmla="*/ 3672840 h 3672840"/>
              <a:gd name="connsiteX15" fmla="*/ 1903305 w 2330029"/>
              <a:gd name="connsiteY15" fmla="*/ 3672840 h 3672840"/>
              <a:gd name="connsiteX16" fmla="*/ 798405 w 2330029"/>
              <a:gd name="connsiteY16" fmla="*/ 3672840 h 3672840"/>
              <a:gd name="connsiteX17" fmla="*/ 2300 w 2330029"/>
              <a:gd name="connsiteY17" fmla="*/ 3672840 h 3672840"/>
              <a:gd name="connsiteX18" fmla="*/ 569 w 2330029"/>
              <a:gd name="connsiteY18" fmla="*/ 2442611 h 3672840"/>
              <a:gd name="connsiteX0" fmla="*/ 4020 w 2330029"/>
              <a:gd name="connsiteY0" fmla="*/ 712153 h 3672840"/>
              <a:gd name="connsiteX1" fmla="*/ 2300 w 2330029"/>
              <a:gd name="connsiteY1" fmla="*/ 2540 h 3672840"/>
              <a:gd name="connsiteX2" fmla="*/ 508845 w 2330029"/>
              <a:gd name="connsiteY2" fmla="*/ 0 h 3672840"/>
              <a:gd name="connsiteX3" fmla="*/ 1202265 w 2330029"/>
              <a:gd name="connsiteY3" fmla="*/ 0 h 3672840"/>
              <a:gd name="connsiteX4" fmla="*/ 1979505 w 2330029"/>
              <a:gd name="connsiteY4" fmla="*/ 0 h 3672840"/>
              <a:gd name="connsiteX5" fmla="*/ 2330025 w 2330029"/>
              <a:gd name="connsiteY5" fmla="*/ 60960 h 3672840"/>
              <a:gd name="connsiteX6" fmla="*/ 2177625 w 2330029"/>
              <a:gd name="connsiteY6" fmla="*/ 274320 h 3672840"/>
              <a:gd name="connsiteX7" fmla="*/ 2177625 w 2330029"/>
              <a:gd name="connsiteY7" fmla="*/ 632460 h 3672840"/>
              <a:gd name="connsiteX8" fmla="*/ 2170005 w 2330029"/>
              <a:gd name="connsiteY8" fmla="*/ 1120140 h 3672840"/>
              <a:gd name="connsiteX9" fmla="*/ 2192865 w 2330029"/>
              <a:gd name="connsiteY9" fmla="*/ 1485900 h 3672840"/>
              <a:gd name="connsiteX10" fmla="*/ 2276685 w 2330029"/>
              <a:gd name="connsiteY10" fmla="*/ 2057400 h 3672840"/>
              <a:gd name="connsiteX11" fmla="*/ 2314785 w 2330029"/>
              <a:gd name="connsiteY11" fmla="*/ 2606040 h 3672840"/>
              <a:gd name="connsiteX12" fmla="*/ 2261445 w 2330029"/>
              <a:gd name="connsiteY12" fmla="*/ 3337560 h 3672840"/>
              <a:gd name="connsiteX13" fmla="*/ 2172545 w 2330029"/>
              <a:gd name="connsiteY13" fmla="*/ 3672840 h 3672840"/>
              <a:gd name="connsiteX14" fmla="*/ 1903305 w 2330029"/>
              <a:gd name="connsiteY14" fmla="*/ 3672840 h 3672840"/>
              <a:gd name="connsiteX15" fmla="*/ 798405 w 2330029"/>
              <a:gd name="connsiteY15" fmla="*/ 3672840 h 3672840"/>
              <a:gd name="connsiteX16" fmla="*/ 2300 w 2330029"/>
              <a:gd name="connsiteY16" fmla="*/ 3672840 h 3672840"/>
              <a:gd name="connsiteX17" fmla="*/ 569 w 2330029"/>
              <a:gd name="connsiteY17" fmla="*/ 2442611 h 3672840"/>
              <a:gd name="connsiteX0" fmla="*/ 4020 w 2317874"/>
              <a:gd name="connsiteY0" fmla="*/ 712153 h 3672840"/>
              <a:gd name="connsiteX1" fmla="*/ 2300 w 2317874"/>
              <a:gd name="connsiteY1" fmla="*/ 2540 h 3672840"/>
              <a:gd name="connsiteX2" fmla="*/ 508845 w 2317874"/>
              <a:gd name="connsiteY2" fmla="*/ 0 h 3672840"/>
              <a:gd name="connsiteX3" fmla="*/ 1202265 w 2317874"/>
              <a:gd name="connsiteY3" fmla="*/ 0 h 3672840"/>
              <a:gd name="connsiteX4" fmla="*/ 1979505 w 2317874"/>
              <a:gd name="connsiteY4" fmla="*/ 0 h 3672840"/>
              <a:gd name="connsiteX5" fmla="*/ 2177625 w 2317874"/>
              <a:gd name="connsiteY5" fmla="*/ 274320 h 3672840"/>
              <a:gd name="connsiteX6" fmla="*/ 2177625 w 2317874"/>
              <a:gd name="connsiteY6" fmla="*/ 632460 h 3672840"/>
              <a:gd name="connsiteX7" fmla="*/ 2170005 w 2317874"/>
              <a:gd name="connsiteY7" fmla="*/ 1120140 h 3672840"/>
              <a:gd name="connsiteX8" fmla="*/ 2192865 w 2317874"/>
              <a:gd name="connsiteY8" fmla="*/ 1485900 h 3672840"/>
              <a:gd name="connsiteX9" fmla="*/ 2276685 w 2317874"/>
              <a:gd name="connsiteY9" fmla="*/ 2057400 h 3672840"/>
              <a:gd name="connsiteX10" fmla="*/ 2314785 w 2317874"/>
              <a:gd name="connsiteY10" fmla="*/ 2606040 h 3672840"/>
              <a:gd name="connsiteX11" fmla="*/ 2261445 w 2317874"/>
              <a:gd name="connsiteY11" fmla="*/ 3337560 h 3672840"/>
              <a:gd name="connsiteX12" fmla="*/ 2172545 w 2317874"/>
              <a:gd name="connsiteY12" fmla="*/ 3672840 h 3672840"/>
              <a:gd name="connsiteX13" fmla="*/ 1903305 w 2317874"/>
              <a:gd name="connsiteY13" fmla="*/ 3672840 h 3672840"/>
              <a:gd name="connsiteX14" fmla="*/ 798405 w 2317874"/>
              <a:gd name="connsiteY14" fmla="*/ 3672840 h 3672840"/>
              <a:gd name="connsiteX15" fmla="*/ 2300 w 2317874"/>
              <a:gd name="connsiteY15" fmla="*/ 3672840 h 3672840"/>
              <a:gd name="connsiteX16" fmla="*/ 569 w 2317874"/>
              <a:gd name="connsiteY16" fmla="*/ 2442611 h 3672840"/>
              <a:gd name="connsiteX0" fmla="*/ 4020 w 2317874"/>
              <a:gd name="connsiteY0" fmla="*/ 712153 h 3672840"/>
              <a:gd name="connsiteX1" fmla="*/ 2300 w 2317874"/>
              <a:gd name="connsiteY1" fmla="*/ 2540 h 3672840"/>
              <a:gd name="connsiteX2" fmla="*/ 508845 w 2317874"/>
              <a:gd name="connsiteY2" fmla="*/ 0 h 3672840"/>
              <a:gd name="connsiteX3" fmla="*/ 1202265 w 2317874"/>
              <a:gd name="connsiteY3" fmla="*/ 0 h 3672840"/>
              <a:gd name="connsiteX4" fmla="*/ 1979505 w 2317874"/>
              <a:gd name="connsiteY4" fmla="*/ 0 h 3672840"/>
              <a:gd name="connsiteX5" fmla="*/ 2063325 w 2317874"/>
              <a:gd name="connsiteY5" fmla="*/ 137160 h 3672840"/>
              <a:gd name="connsiteX6" fmla="*/ 2177625 w 2317874"/>
              <a:gd name="connsiteY6" fmla="*/ 274320 h 3672840"/>
              <a:gd name="connsiteX7" fmla="*/ 2177625 w 2317874"/>
              <a:gd name="connsiteY7" fmla="*/ 632460 h 3672840"/>
              <a:gd name="connsiteX8" fmla="*/ 2170005 w 2317874"/>
              <a:gd name="connsiteY8" fmla="*/ 1120140 h 3672840"/>
              <a:gd name="connsiteX9" fmla="*/ 2192865 w 2317874"/>
              <a:gd name="connsiteY9" fmla="*/ 1485900 h 3672840"/>
              <a:gd name="connsiteX10" fmla="*/ 2276685 w 2317874"/>
              <a:gd name="connsiteY10" fmla="*/ 2057400 h 3672840"/>
              <a:gd name="connsiteX11" fmla="*/ 2314785 w 2317874"/>
              <a:gd name="connsiteY11" fmla="*/ 2606040 h 3672840"/>
              <a:gd name="connsiteX12" fmla="*/ 2261445 w 2317874"/>
              <a:gd name="connsiteY12" fmla="*/ 3337560 h 3672840"/>
              <a:gd name="connsiteX13" fmla="*/ 2172545 w 2317874"/>
              <a:gd name="connsiteY13" fmla="*/ 3672840 h 3672840"/>
              <a:gd name="connsiteX14" fmla="*/ 1903305 w 2317874"/>
              <a:gd name="connsiteY14" fmla="*/ 3672840 h 3672840"/>
              <a:gd name="connsiteX15" fmla="*/ 798405 w 2317874"/>
              <a:gd name="connsiteY15" fmla="*/ 3672840 h 3672840"/>
              <a:gd name="connsiteX16" fmla="*/ 2300 w 2317874"/>
              <a:gd name="connsiteY16" fmla="*/ 3672840 h 3672840"/>
              <a:gd name="connsiteX17" fmla="*/ 569 w 2317874"/>
              <a:gd name="connsiteY17" fmla="*/ 2442611 h 3672840"/>
              <a:gd name="connsiteX0" fmla="*/ 4020 w 2317874"/>
              <a:gd name="connsiteY0" fmla="*/ 712153 h 3672840"/>
              <a:gd name="connsiteX1" fmla="*/ 2300 w 2317874"/>
              <a:gd name="connsiteY1" fmla="*/ 2540 h 3672840"/>
              <a:gd name="connsiteX2" fmla="*/ 508845 w 2317874"/>
              <a:gd name="connsiteY2" fmla="*/ 0 h 3672840"/>
              <a:gd name="connsiteX3" fmla="*/ 1202265 w 2317874"/>
              <a:gd name="connsiteY3" fmla="*/ 0 h 3672840"/>
              <a:gd name="connsiteX4" fmla="*/ 1979505 w 2317874"/>
              <a:gd name="connsiteY4" fmla="*/ 0 h 3672840"/>
              <a:gd name="connsiteX5" fmla="*/ 2192865 w 2317874"/>
              <a:gd name="connsiteY5" fmla="*/ 22860 h 3672840"/>
              <a:gd name="connsiteX6" fmla="*/ 2177625 w 2317874"/>
              <a:gd name="connsiteY6" fmla="*/ 274320 h 3672840"/>
              <a:gd name="connsiteX7" fmla="*/ 2177625 w 2317874"/>
              <a:gd name="connsiteY7" fmla="*/ 632460 h 3672840"/>
              <a:gd name="connsiteX8" fmla="*/ 2170005 w 2317874"/>
              <a:gd name="connsiteY8" fmla="*/ 1120140 h 3672840"/>
              <a:gd name="connsiteX9" fmla="*/ 2192865 w 2317874"/>
              <a:gd name="connsiteY9" fmla="*/ 1485900 h 3672840"/>
              <a:gd name="connsiteX10" fmla="*/ 2276685 w 2317874"/>
              <a:gd name="connsiteY10" fmla="*/ 2057400 h 3672840"/>
              <a:gd name="connsiteX11" fmla="*/ 2314785 w 2317874"/>
              <a:gd name="connsiteY11" fmla="*/ 2606040 h 3672840"/>
              <a:gd name="connsiteX12" fmla="*/ 2261445 w 2317874"/>
              <a:gd name="connsiteY12" fmla="*/ 3337560 h 3672840"/>
              <a:gd name="connsiteX13" fmla="*/ 2172545 w 2317874"/>
              <a:gd name="connsiteY13" fmla="*/ 3672840 h 3672840"/>
              <a:gd name="connsiteX14" fmla="*/ 1903305 w 2317874"/>
              <a:gd name="connsiteY14" fmla="*/ 3672840 h 3672840"/>
              <a:gd name="connsiteX15" fmla="*/ 798405 w 2317874"/>
              <a:gd name="connsiteY15" fmla="*/ 3672840 h 3672840"/>
              <a:gd name="connsiteX16" fmla="*/ 2300 w 2317874"/>
              <a:gd name="connsiteY16" fmla="*/ 3672840 h 3672840"/>
              <a:gd name="connsiteX17" fmla="*/ 569 w 2317874"/>
              <a:gd name="connsiteY17" fmla="*/ 2442611 h 3672840"/>
              <a:gd name="connsiteX0" fmla="*/ 4020 w 2317874"/>
              <a:gd name="connsiteY0" fmla="*/ 712153 h 3672840"/>
              <a:gd name="connsiteX1" fmla="*/ 2300 w 2317874"/>
              <a:gd name="connsiteY1" fmla="*/ 2540 h 3672840"/>
              <a:gd name="connsiteX2" fmla="*/ 508845 w 2317874"/>
              <a:gd name="connsiteY2" fmla="*/ 0 h 3672840"/>
              <a:gd name="connsiteX3" fmla="*/ 1202265 w 2317874"/>
              <a:gd name="connsiteY3" fmla="*/ 0 h 3672840"/>
              <a:gd name="connsiteX4" fmla="*/ 1979505 w 2317874"/>
              <a:gd name="connsiteY4" fmla="*/ 0 h 3672840"/>
              <a:gd name="connsiteX5" fmla="*/ 2192865 w 2317874"/>
              <a:gd name="connsiteY5" fmla="*/ 22860 h 3672840"/>
              <a:gd name="connsiteX6" fmla="*/ 2177625 w 2317874"/>
              <a:gd name="connsiteY6" fmla="*/ 274320 h 3672840"/>
              <a:gd name="connsiteX7" fmla="*/ 2177625 w 2317874"/>
              <a:gd name="connsiteY7" fmla="*/ 632460 h 3672840"/>
              <a:gd name="connsiteX8" fmla="*/ 2170005 w 2317874"/>
              <a:gd name="connsiteY8" fmla="*/ 1120140 h 3672840"/>
              <a:gd name="connsiteX9" fmla="*/ 2192865 w 2317874"/>
              <a:gd name="connsiteY9" fmla="*/ 1485900 h 3672840"/>
              <a:gd name="connsiteX10" fmla="*/ 2276685 w 2317874"/>
              <a:gd name="connsiteY10" fmla="*/ 2057400 h 3672840"/>
              <a:gd name="connsiteX11" fmla="*/ 2307165 w 2317874"/>
              <a:gd name="connsiteY11" fmla="*/ 2308860 h 3672840"/>
              <a:gd name="connsiteX12" fmla="*/ 2314785 w 2317874"/>
              <a:gd name="connsiteY12" fmla="*/ 2606040 h 3672840"/>
              <a:gd name="connsiteX13" fmla="*/ 2261445 w 2317874"/>
              <a:gd name="connsiteY13" fmla="*/ 3337560 h 3672840"/>
              <a:gd name="connsiteX14" fmla="*/ 2172545 w 2317874"/>
              <a:gd name="connsiteY14" fmla="*/ 3672840 h 3672840"/>
              <a:gd name="connsiteX15" fmla="*/ 1903305 w 2317874"/>
              <a:gd name="connsiteY15" fmla="*/ 3672840 h 3672840"/>
              <a:gd name="connsiteX16" fmla="*/ 798405 w 2317874"/>
              <a:gd name="connsiteY16" fmla="*/ 3672840 h 3672840"/>
              <a:gd name="connsiteX17" fmla="*/ 2300 w 2317874"/>
              <a:gd name="connsiteY17" fmla="*/ 3672840 h 3672840"/>
              <a:gd name="connsiteX18" fmla="*/ 569 w 2317874"/>
              <a:gd name="connsiteY18" fmla="*/ 2442611 h 3672840"/>
              <a:gd name="connsiteX0" fmla="*/ 4020 w 2315102"/>
              <a:gd name="connsiteY0" fmla="*/ 712153 h 3672840"/>
              <a:gd name="connsiteX1" fmla="*/ 2300 w 2315102"/>
              <a:gd name="connsiteY1" fmla="*/ 2540 h 3672840"/>
              <a:gd name="connsiteX2" fmla="*/ 508845 w 2315102"/>
              <a:gd name="connsiteY2" fmla="*/ 0 h 3672840"/>
              <a:gd name="connsiteX3" fmla="*/ 1202265 w 2315102"/>
              <a:gd name="connsiteY3" fmla="*/ 0 h 3672840"/>
              <a:gd name="connsiteX4" fmla="*/ 1979505 w 2315102"/>
              <a:gd name="connsiteY4" fmla="*/ 0 h 3672840"/>
              <a:gd name="connsiteX5" fmla="*/ 2192865 w 2315102"/>
              <a:gd name="connsiteY5" fmla="*/ 22860 h 3672840"/>
              <a:gd name="connsiteX6" fmla="*/ 2177625 w 2315102"/>
              <a:gd name="connsiteY6" fmla="*/ 274320 h 3672840"/>
              <a:gd name="connsiteX7" fmla="*/ 2177625 w 2315102"/>
              <a:gd name="connsiteY7" fmla="*/ 632460 h 3672840"/>
              <a:gd name="connsiteX8" fmla="*/ 2170005 w 2315102"/>
              <a:gd name="connsiteY8" fmla="*/ 1120140 h 3672840"/>
              <a:gd name="connsiteX9" fmla="*/ 2192865 w 2315102"/>
              <a:gd name="connsiteY9" fmla="*/ 1485900 h 3672840"/>
              <a:gd name="connsiteX10" fmla="*/ 2276685 w 2315102"/>
              <a:gd name="connsiteY10" fmla="*/ 2057400 h 3672840"/>
              <a:gd name="connsiteX11" fmla="*/ 2307165 w 2315102"/>
              <a:gd name="connsiteY11" fmla="*/ 2308860 h 3672840"/>
              <a:gd name="connsiteX12" fmla="*/ 2314785 w 2315102"/>
              <a:gd name="connsiteY12" fmla="*/ 2606040 h 3672840"/>
              <a:gd name="connsiteX13" fmla="*/ 2299545 w 2315102"/>
              <a:gd name="connsiteY13" fmla="*/ 2956560 h 3672840"/>
              <a:gd name="connsiteX14" fmla="*/ 2261445 w 2315102"/>
              <a:gd name="connsiteY14" fmla="*/ 3337560 h 3672840"/>
              <a:gd name="connsiteX15" fmla="*/ 2172545 w 2315102"/>
              <a:gd name="connsiteY15" fmla="*/ 3672840 h 3672840"/>
              <a:gd name="connsiteX16" fmla="*/ 1903305 w 2315102"/>
              <a:gd name="connsiteY16" fmla="*/ 3672840 h 3672840"/>
              <a:gd name="connsiteX17" fmla="*/ 798405 w 2315102"/>
              <a:gd name="connsiteY17" fmla="*/ 3672840 h 3672840"/>
              <a:gd name="connsiteX18" fmla="*/ 2300 w 2315102"/>
              <a:gd name="connsiteY18" fmla="*/ 3672840 h 3672840"/>
              <a:gd name="connsiteX19" fmla="*/ 569 w 2315102"/>
              <a:gd name="connsiteY19" fmla="*/ 2442611 h 3672840"/>
              <a:gd name="connsiteX0" fmla="*/ 4020 w 2315102"/>
              <a:gd name="connsiteY0" fmla="*/ 712153 h 3672840"/>
              <a:gd name="connsiteX1" fmla="*/ 2300 w 2315102"/>
              <a:gd name="connsiteY1" fmla="*/ 2540 h 3672840"/>
              <a:gd name="connsiteX2" fmla="*/ 508845 w 2315102"/>
              <a:gd name="connsiteY2" fmla="*/ 0 h 3672840"/>
              <a:gd name="connsiteX3" fmla="*/ 1202265 w 2315102"/>
              <a:gd name="connsiteY3" fmla="*/ 0 h 3672840"/>
              <a:gd name="connsiteX4" fmla="*/ 1979505 w 2315102"/>
              <a:gd name="connsiteY4" fmla="*/ 0 h 3672840"/>
              <a:gd name="connsiteX5" fmla="*/ 2192865 w 2315102"/>
              <a:gd name="connsiteY5" fmla="*/ 22860 h 3672840"/>
              <a:gd name="connsiteX6" fmla="*/ 2177625 w 2315102"/>
              <a:gd name="connsiteY6" fmla="*/ 274320 h 3672840"/>
              <a:gd name="connsiteX7" fmla="*/ 2177625 w 2315102"/>
              <a:gd name="connsiteY7" fmla="*/ 632460 h 3672840"/>
              <a:gd name="connsiteX8" fmla="*/ 2170005 w 2315102"/>
              <a:gd name="connsiteY8" fmla="*/ 1120140 h 3672840"/>
              <a:gd name="connsiteX9" fmla="*/ 2192865 w 2315102"/>
              <a:gd name="connsiteY9" fmla="*/ 1485900 h 3672840"/>
              <a:gd name="connsiteX10" fmla="*/ 2230965 w 2315102"/>
              <a:gd name="connsiteY10" fmla="*/ 1744980 h 3672840"/>
              <a:gd name="connsiteX11" fmla="*/ 2276685 w 2315102"/>
              <a:gd name="connsiteY11" fmla="*/ 2057400 h 3672840"/>
              <a:gd name="connsiteX12" fmla="*/ 2307165 w 2315102"/>
              <a:gd name="connsiteY12" fmla="*/ 2308860 h 3672840"/>
              <a:gd name="connsiteX13" fmla="*/ 2314785 w 2315102"/>
              <a:gd name="connsiteY13" fmla="*/ 2606040 h 3672840"/>
              <a:gd name="connsiteX14" fmla="*/ 2299545 w 2315102"/>
              <a:gd name="connsiteY14" fmla="*/ 2956560 h 3672840"/>
              <a:gd name="connsiteX15" fmla="*/ 2261445 w 2315102"/>
              <a:gd name="connsiteY15" fmla="*/ 3337560 h 3672840"/>
              <a:gd name="connsiteX16" fmla="*/ 2172545 w 2315102"/>
              <a:gd name="connsiteY16" fmla="*/ 3672840 h 3672840"/>
              <a:gd name="connsiteX17" fmla="*/ 1903305 w 2315102"/>
              <a:gd name="connsiteY17" fmla="*/ 3672840 h 3672840"/>
              <a:gd name="connsiteX18" fmla="*/ 798405 w 2315102"/>
              <a:gd name="connsiteY18" fmla="*/ 3672840 h 3672840"/>
              <a:gd name="connsiteX19" fmla="*/ 2300 w 2315102"/>
              <a:gd name="connsiteY19" fmla="*/ 3672840 h 3672840"/>
              <a:gd name="connsiteX20" fmla="*/ 569 w 2315102"/>
              <a:gd name="connsiteY20" fmla="*/ 2442611 h 3672840"/>
              <a:gd name="connsiteX0" fmla="*/ 4020 w 2315102"/>
              <a:gd name="connsiteY0" fmla="*/ 712153 h 3672840"/>
              <a:gd name="connsiteX1" fmla="*/ 2300 w 2315102"/>
              <a:gd name="connsiteY1" fmla="*/ 2540 h 3672840"/>
              <a:gd name="connsiteX2" fmla="*/ 508845 w 2315102"/>
              <a:gd name="connsiteY2" fmla="*/ 0 h 3672840"/>
              <a:gd name="connsiteX3" fmla="*/ 1202265 w 2315102"/>
              <a:gd name="connsiteY3" fmla="*/ 0 h 3672840"/>
              <a:gd name="connsiteX4" fmla="*/ 1979505 w 2315102"/>
              <a:gd name="connsiteY4" fmla="*/ 0 h 3672840"/>
              <a:gd name="connsiteX5" fmla="*/ 2192865 w 2315102"/>
              <a:gd name="connsiteY5" fmla="*/ 22860 h 3672840"/>
              <a:gd name="connsiteX6" fmla="*/ 2177625 w 2315102"/>
              <a:gd name="connsiteY6" fmla="*/ 274320 h 3672840"/>
              <a:gd name="connsiteX7" fmla="*/ 2177625 w 2315102"/>
              <a:gd name="connsiteY7" fmla="*/ 632460 h 3672840"/>
              <a:gd name="connsiteX8" fmla="*/ 2170005 w 2315102"/>
              <a:gd name="connsiteY8" fmla="*/ 1120140 h 3672840"/>
              <a:gd name="connsiteX9" fmla="*/ 2170005 w 2315102"/>
              <a:gd name="connsiteY9" fmla="*/ 1318260 h 3672840"/>
              <a:gd name="connsiteX10" fmla="*/ 2192865 w 2315102"/>
              <a:gd name="connsiteY10" fmla="*/ 1485900 h 3672840"/>
              <a:gd name="connsiteX11" fmla="*/ 2230965 w 2315102"/>
              <a:gd name="connsiteY11" fmla="*/ 1744980 h 3672840"/>
              <a:gd name="connsiteX12" fmla="*/ 2276685 w 2315102"/>
              <a:gd name="connsiteY12" fmla="*/ 2057400 h 3672840"/>
              <a:gd name="connsiteX13" fmla="*/ 2307165 w 2315102"/>
              <a:gd name="connsiteY13" fmla="*/ 2308860 h 3672840"/>
              <a:gd name="connsiteX14" fmla="*/ 2314785 w 2315102"/>
              <a:gd name="connsiteY14" fmla="*/ 2606040 h 3672840"/>
              <a:gd name="connsiteX15" fmla="*/ 2299545 w 2315102"/>
              <a:gd name="connsiteY15" fmla="*/ 2956560 h 3672840"/>
              <a:gd name="connsiteX16" fmla="*/ 2261445 w 2315102"/>
              <a:gd name="connsiteY16" fmla="*/ 3337560 h 3672840"/>
              <a:gd name="connsiteX17" fmla="*/ 2172545 w 2315102"/>
              <a:gd name="connsiteY17" fmla="*/ 3672840 h 3672840"/>
              <a:gd name="connsiteX18" fmla="*/ 1903305 w 2315102"/>
              <a:gd name="connsiteY18" fmla="*/ 3672840 h 3672840"/>
              <a:gd name="connsiteX19" fmla="*/ 798405 w 2315102"/>
              <a:gd name="connsiteY19" fmla="*/ 3672840 h 3672840"/>
              <a:gd name="connsiteX20" fmla="*/ 2300 w 2315102"/>
              <a:gd name="connsiteY20" fmla="*/ 3672840 h 3672840"/>
              <a:gd name="connsiteX21" fmla="*/ 569 w 2315102"/>
              <a:gd name="connsiteY21" fmla="*/ 2442611 h 3672840"/>
              <a:gd name="connsiteX0" fmla="*/ 4020 w 2315102"/>
              <a:gd name="connsiteY0" fmla="*/ 712153 h 3672840"/>
              <a:gd name="connsiteX1" fmla="*/ 2300 w 2315102"/>
              <a:gd name="connsiteY1" fmla="*/ 2540 h 3672840"/>
              <a:gd name="connsiteX2" fmla="*/ 508845 w 2315102"/>
              <a:gd name="connsiteY2" fmla="*/ 0 h 3672840"/>
              <a:gd name="connsiteX3" fmla="*/ 1202265 w 2315102"/>
              <a:gd name="connsiteY3" fmla="*/ 0 h 3672840"/>
              <a:gd name="connsiteX4" fmla="*/ 1979505 w 2315102"/>
              <a:gd name="connsiteY4" fmla="*/ 0 h 3672840"/>
              <a:gd name="connsiteX5" fmla="*/ 2192865 w 2315102"/>
              <a:gd name="connsiteY5" fmla="*/ 22860 h 3672840"/>
              <a:gd name="connsiteX6" fmla="*/ 2177625 w 2315102"/>
              <a:gd name="connsiteY6" fmla="*/ 274320 h 3672840"/>
              <a:gd name="connsiteX7" fmla="*/ 2177625 w 2315102"/>
              <a:gd name="connsiteY7" fmla="*/ 632460 h 3672840"/>
              <a:gd name="connsiteX8" fmla="*/ 2162385 w 2315102"/>
              <a:gd name="connsiteY8" fmla="*/ 845820 h 3672840"/>
              <a:gd name="connsiteX9" fmla="*/ 2170005 w 2315102"/>
              <a:gd name="connsiteY9" fmla="*/ 1120140 h 3672840"/>
              <a:gd name="connsiteX10" fmla="*/ 2170005 w 2315102"/>
              <a:gd name="connsiteY10" fmla="*/ 1318260 h 3672840"/>
              <a:gd name="connsiteX11" fmla="*/ 2192865 w 2315102"/>
              <a:gd name="connsiteY11" fmla="*/ 1485900 h 3672840"/>
              <a:gd name="connsiteX12" fmla="*/ 2230965 w 2315102"/>
              <a:gd name="connsiteY12" fmla="*/ 1744980 h 3672840"/>
              <a:gd name="connsiteX13" fmla="*/ 2276685 w 2315102"/>
              <a:gd name="connsiteY13" fmla="*/ 2057400 h 3672840"/>
              <a:gd name="connsiteX14" fmla="*/ 2307165 w 2315102"/>
              <a:gd name="connsiteY14" fmla="*/ 2308860 h 3672840"/>
              <a:gd name="connsiteX15" fmla="*/ 2314785 w 2315102"/>
              <a:gd name="connsiteY15" fmla="*/ 2606040 h 3672840"/>
              <a:gd name="connsiteX16" fmla="*/ 2299545 w 2315102"/>
              <a:gd name="connsiteY16" fmla="*/ 2956560 h 3672840"/>
              <a:gd name="connsiteX17" fmla="*/ 2261445 w 2315102"/>
              <a:gd name="connsiteY17" fmla="*/ 3337560 h 3672840"/>
              <a:gd name="connsiteX18" fmla="*/ 2172545 w 2315102"/>
              <a:gd name="connsiteY18" fmla="*/ 3672840 h 3672840"/>
              <a:gd name="connsiteX19" fmla="*/ 1903305 w 2315102"/>
              <a:gd name="connsiteY19" fmla="*/ 3672840 h 3672840"/>
              <a:gd name="connsiteX20" fmla="*/ 798405 w 2315102"/>
              <a:gd name="connsiteY20" fmla="*/ 3672840 h 3672840"/>
              <a:gd name="connsiteX21" fmla="*/ 2300 w 2315102"/>
              <a:gd name="connsiteY21" fmla="*/ 3672840 h 3672840"/>
              <a:gd name="connsiteX22" fmla="*/ 569 w 2315102"/>
              <a:gd name="connsiteY22" fmla="*/ 2442611 h 3672840"/>
              <a:gd name="connsiteX0" fmla="*/ 4020 w 2314785"/>
              <a:gd name="connsiteY0" fmla="*/ 712153 h 3672840"/>
              <a:gd name="connsiteX1" fmla="*/ 2300 w 2314785"/>
              <a:gd name="connsiteY1" fmla="*/ 2540 h 3672840"/>
              <a:gd name="connsiteX2" fmla="*/ 508845 w 2314785"/>
              <a:gd name="connsiteY2" fmla="*/ 0 h 3672840"/>
              <a:gd name="connsiteX3" fmla="*/ 1202265 w 2314785"/>
              <a:gd name="connsiteY3" fmla="*/ 0 h 3672840"/>
              <a:gd name="connsiteX4" fmla="*/ 1979505 w 2314785"/>
              <a:gd name="connsiteY4" fmla="*/ 0 h 3672840"/>
              <a:gd name="connsiteX5" fmla="*/ 2192865 w 2314785"/>
              <a:gd name="connsiteY5" fmla="*/ 22860 h 3672840"/>
              <a:gd name="connsiteX6" fmla="*/ 2177625 w 2314785"/>
              <a:gd name="connsiteY6" fmla="*/ 274320 h 3672840"/>
              <a:gd name="connsiteX7" fmla="*/ 2177625 w 2314785"/>
              <a:gd name="connsiteY7" fmla="*/ 632460 h 3672840"/>
              <a:gd name="connsiteX8" fmla="*/ 2162385 w 2314785"/>
              <a:gd name="connsiteY8" fmla="*/ 845820 h 3672840"/>
              <a:gd name="connsiteX9" fmla="*/ 2170005 w 2314785"/>
              <a:gd name="connsiteY9" fmla="*/ 1120140 h 3672840"/>
              <a:gd name="connsiteX10" fmla="*/ 2170005 w 2314785"/>
              <a:gd name="connsiteY10" fmla="*/ 1318260 h 3672840"/>
              <a:gd name="connsiteX11" fmla="*/ 2192865 w 2314785"/>
              <a:gd name="connsiteY11" fmla="*/ 1485900 h 3672840"/>
              <a:gd name="connsiteX12" fmla="*/ 2230965 w 2314785"/>
              <a:gd name="connsiteY12" fmla="*/ 1744980 h 3672840"/>
              <a:gd name="connsiteX13" fmla="*/ 2276685 w 2314785"/>
              <a:gd name="connsiteY13" fmla="*/ 2057400 h 3672840"/>
              <a:gd name="connsiteX14" fmla="*/ 2307165 w 2314785"/>
              <a:gd name="connsiteY14" fmla="*/ 2308860 h 3672840"/>
              <a:gd name="connsiteX15" fmla="*/ 2299545 w 2314785"/>
              <a:gd name="connsiteY15" fmla="*/ 2461260 h 3672840"/>
              <a:gd name="connsiteX16" fmla="*/ 2314785 w 2314785"/>
              <a:gd name="connsiteY16" fmla="*/ 2606040 h 3672840"/>
              <a:gd name="connsiteX17" fmla="*/ 2299545 w 2314785"/>
              <a:gd name="connsiteY17" fmla="*/ 2956560 h 3672840"/>
              <a:gd name="connsiteX18" fmla="*/ 2261445 w 2314785"/>
              <a:gd name="connsiteY18" fmla="*/ 3337560 h 3672840"/>
              <a:gd name="connsiteX19" fmla="*/ 2172545 w 2314785"/>
              <a:gd name="connsiteY19" fmla="*/ 3672840 h 3672840"/>
              <a:gd name="connsiteX20" fmla="*/ 1903305 w 2314785"/>
              <a:gd name="connsiteY20" fmla="*/ 3672840 h 3672840"/>
              <a:gd name="connsiteX21" fmla="*/ 798405 w 2314785"/>
              <a:gd name="connsiteY21" fmla="*/ 3672840 h 3672840"/>
              <a:gd name="connsiteX22" fmla="*/ 2300 w 2314785"/>
              <a:gd name="connsiteY22" fmla="*/ 3672840 h 3672840"/>
              <a:gd name="connsiteX23" fmla="*/ 569 w 2314785"/>
              <a:gd name="connsiteY23" fmla="*/ 2442611 h 3672840"/>
              <a:gd name="connsiteX0" fmla="*/ 4020 w 2314785"/>
              <a:gd name="connsiteY0" fmla="*/ 712153 h 3672840"/>
              <a:gd name="connsiteX1" fmla="*/ 2300 w 2314785"/>
              <a:gd name="connsiteY1" fmla="*/ 2540 h 3672840"/>
              <a:gd name="connsiteX2" fmla="*/ 508845 w 2314785"/>
              <a:gd name="connsiteY2" fmla="*/ 0 h 3672840"/>
              <a:gd name="connsiteX3" fmla="*/ 1202265 w 2314785"/>
              <a:gd name="connsiteY3" fmla="*/ 0 h 3672840"/>
              <a:gd name="connsiteX4" fmla="*/ 1979505 w 2314785"/>
              <a:gd name="connsiteY4" fmla="*/ 0 h 3672840"/>
              <a:gd name="connsiteX5" fmla="*/ 2192865 w 2314785"/>
              <a:gd name="connsiteY5" fmla="*/ 22860 h 3672840"/>
              <a:gd name="connsiteX6" fmla="*/ 2177625 w 2314785"/>
              <a:gd name="connsiteY6" fmla="*/ 274320 h 3672840"/>
              <a:gd name="connsiteX7" fmla="*/ 2177625 w 2314785"/>
              <a:gd name="connsiteY7" fmla="*/ 632460 h 3672840"/>
              <a:gd name="connsiteX8" fmla="*/ 2162385 w 2314785"/>
              <a:gd name="connsiteY8" fmla="*/ 845820 h 3672840"/>
              <a:gd name="connsiteX9" fmla="*/ 2170005 w 2314785"/>
              <a:gd name="connsiteY9" fmla="*/ 1120140 h 3672840"/>
              <a:gd name="connsiteX10" fmla="*/ 2170005 w 2314785"/>
              <a:gd name="connsiteY10" fmla="*/ 1318260 h 3672840"/>
              <a:gd name="connsiteX11" fmla="*/ 2192865 w 2314785"/>
              <a:gd name="connsiteY11" fmla="*/ 1485900 h 3672840"/>
              <a:gd name="connsiteX12" fmla="*/ 2230965 w 2314785"/>
              <a:gd name="connsiteY12" fmla="*/ 1744980 h 3672840"/>
              <a:gd name="connsiteX13" fmla="*/ 2276685 w 2314785"/>
              <a:gd name="connsiteY13" fmla="*/ 2057400 h 3672840"/>
              <a:gd name="connsiteX14" fmla="*/ 2276686 w 2314785"/>
              <a:gd name="connsiteY14" fmla="*/ 2156460 h 3672840"/>
              <a:gd name="connsiteX15" fmla="*/ 2307165 w 2314785"/>
              <a:gd name="connsiteY15" fmla="*/ 2308860 h 3672840"/>
              <a:gd name="connsiteX16" fmla="*/ 2299545 w 2314785"/>
              <a:gd name="connsiteY16" fmla="*/ 2461260 h 3672840"/>
              <a:gd name="connsiteX17" fmla="*/ 2314785 w 2314785"/>
              <a:gd name="connsiteY17" fmla="*/ 2606040 h 3672840"/>
              <a:gd name="connsiteX18" fmla="*/ 2299545 w 2314785"/>
              <a:gd name="connsiteY18" fmla="*/ 2956560 h 3672840"/>
              <a:gd name="connsiteX19" fmla="*/ 2261445 w 2314785"/>
              <a:gd name="connsiteY19" fmla="*/ 3337560 h 3672840"/>
              <a:gd name="connsiteX20" fmla="*/ 2172545 w 2314785"/>
              <a:gd name="connsiteY20" fmla="*/ 3672840 h 3672840"/>
              <a:gd name="connsiteX21" fmla="*/ 1903305 w 2314785"/>
              <a:gd name="connsiteY21" fmla="*/ 3672840 h 3672840"/>
              <a:gd name="connsiteX22" fmla="*/ 798405 w 2314785"/>
              <a:gd name="connsiteY22" fmla="*/ 3672840 h 3672840"/>
              <a:gd name="connsiteX23" fmla="*/ 2300 w 2314785"/>
              <a:gd name="connsiteY23" fmla="*/ 3672840 h 3672840"/>
              <a:gd name="connsiteX24" fmla="*/ 569 w 2314785"/>
              <a:gd name="connsiteY24" fmla="*/ 2442611 h 3672840"/>
              <a:gd name="connsiteX0" fmla="*/ 4020 w 2314785"/>
              <a:gd name="connsiteY0" fmla="*/ 712153 h 3672840"/>
              <a:gd name="connsiteX1" fmla="*/ 2300 w 2314785"/>
              <a:gd name="connsiteY1" fmla="*/ 2540 h 3672840"/>
              <a:gd name="connsiteX2" fmla="*/ 508845 w 2314785"/>
              <a:gd name="connsiteY2" fmla="*/ 0 h 3672840"/>
              <a:gd name="connsiteX3" fmla="*/ 1202265 w 2314785"/>
              <a:gd name="connsiteY3" fmla="*/ 0 h 3672840"/>
              <a:gd name="connsiteX4" fmla="*/ 1979505 w 2314785"/>
              <a:gd name="connsiteY4" fmla="*/ 0 h 3672840"/>
              <a:gd name="connsiteX5" fmla="*/ 2192865 w 2314785"/>
              <a:gd name="connsiteY5" fmla="*/ 22860 h 3672840"/>
              <a:gd name="connsiteX6" fmla="*/ 2177625 w 2314785"/>
              <a:gd name="connsiteY6" fmla="*/ 274320 h 3672840"/>
              <a:gd name="connsiteX7" fmla="*/ 2177625 w 2314785"/>
              <a:gd name="connsiteY7" fmla="*/ 632460 h 3672840"/>
              <a:gd name="connsiteX8" fmla="*/ 2162385 w 2314785"/>
              <a:gd name="connsiteY8" fmla="*/ 845820 h 3672840"/>
              <a:gd name="connsiteX9" fmla="*/ 2170005 w 2314785"/>
              <a:gd name="connsiteY9" fmla="*/ 1120140 h 3672840"/>
              <a:gd name="connsiteX10" fmla="*/ 2170005 w 2314785"/>
              <a:gd name="connsiteY10" fmla="*/ 1318260 h 3672840"/>
              <a:gd name="connsiteX11" fmla="*/ 2192865 w 2314785"/>
              <a:gd name="connsiteY11" fmla="*/ 1485900 h 3672840"/>
              <a:gd name="connsiteX12" fmla="*/ 2230965 w 2314785"/>
              <a:gd name="connsiteY12" fmla="*/ 1744980 h 3672840"/>
              <a:gd name="connsiteX13" fmla="*/ 2238586 w 2314785"/>
              <a:gd name="connsiteY13" fmla="*/ 1844040 h 3672840"/>
              <a:gd name="connsiteX14" fmla="*/ 2276685 w 2314785"/>
              <a:gd name="connsiteY14" fmla="*/ 2057400 h 3672840"/>
              <a:gd name="connsiteX15" fmla="*/ 2276686 w 2314785"/>
              <a:gd name="connsiteY15" fmla="*/ 2156460 h 3672840"/>
              <a:gd name="connsiteX16" fmla="*/ 2307165 w 2314785"/>
              <a:gd name="connsiteY16" fmla="*/ 2308860 h 3672840"/>
              <a:gd name="connsiteX17" fmla="*/ 2299545 w 2314785"/>
              <a:gd name="connsiteY17" fmla="*/ 2461260 h 3672840"/>
              <a:gd name="connsiteX18" fmla="*/ 2314785 w 2314785"/>
              <a:gd name="connsiteY18" fmla="*/ 2606040 h 3672840"/>
              <a:gd name="connsiteX19" fmla="*/ 2299545 w 2314785"/>
              <a:gd name="connsiteY19" fmla="*/ 2956560 h 3672840"/>
              <a:gd name="connsiteX20" fmla="*/ 2261445 w 2314785"/>
              <a:gd name="connsiteY20" fmla="*/ 3337560 h 3672840"/>
              <a:gd name="connsiteX21" fmla="*/ 2172545 w 2314785"/>
              <a:gd name="connsiteY21" fmla="*/ 3672840 h 3672840"/>
              <a:gd name="connsiteX22" fmla="*/ 1903305 w 2314785"/>
              <a:gd name="connsiteY22" fmla="*/ 3672840 h 3672840"/>
              <a:gd name="connsiteX23" fmla="*/ 798405 w 2314785"/>
              <a:gd name="connsiteY23" fmla="*/ 3672840 h 3672840"/>
              <a:gd name="connsiteX24" fmla="*/ 2300 w 2314785"/>
              <a:gd name="connsiteY24" fmla="*/ 3672840 h 3672840"/>
              <a:gd name="connsiteX25" fmla="*/ 569 w 2314785"/>
              <a:gd name="connsiteY25" fmla="*/ 2442611 h 3672840"/>
              <a:gd name="connsiteX0" fmla="*/ 4020 w 2314785"/>
              <a:gd name="connsiteY0" fmla="*/ 712153 h 3672840"/>
              <a:gd name="connsiteX1" fmla="*/ 2300 w 2314785"/>
              <a:gd name="connsiteY1" fmla="*/ 2540 h 3672840"/>
              <a:gd name="connsiteX2" fmla="*/ 508845 w 2314785"/>
              <a:gd name="connsiteY2" fmla="*/ 0 h 3672840"/>
              <a:gd name="connsiteX3" fmla="*/ 1202265 w 2314785"/>
              <a:gd name="connsiteY3" fmla="*/ 0 h 3672840"/>
              <a:gd name="connsiteX4" fmla="*/ 1979505 w 2314785"/>
              <a:gd name="connsiteY4" fmla="*/ 0 h 3672840"/>
              <a:gd name="connsiteX5" fmla="*/ 2192865 w 2314785"/>
              <a:gd name="connsiteY5" fmla="*/ 22860 h 3672840"/>
              <a:gd name="connsiteX6" fmla="*/ 2177625 w 2314785"/>
              <a:gd name="connsiteY6" fmla="*/ 274320 h 3672840"/>
              <a:gd name="connsiteX7" fmla="*/ 2177625 w 2314785"/>
              <a:gd name="connsiteY7" fmla="*/ 632460 h 3672840"/>
              <a:gd name="connsiteX8" fmla="*/ 2162385 w 2314785"/>
              <a:gd name="connsiteY8" fmla="*/ 845820 h 3672840"/>
              <a:gd name="connsiteX9" fmla="*/ 2170005 w 2314785"/>
              <a:gd name="connsiteY9" fmla="*/ 1120140 h 3672840"/>
              <a:gd name="connsiteX10" fmla="*/ 2170005 w 2314785"/>
              <a:gd name="connsiteY10" fmla="*/ 1318260 h 3672840"/>
              <a:gd name="connsiteX11" fmla="*/ 2192865 w 2314785"/>
              <a:gd name="connsiteY11" fmla="*/ 1485900 h 3672840"/>
              <a:gd name="connsiteX12" fmla="*/ 2230965 w 2314785"/>
              <a:gd name="connsiteY12" fmla="*/ 1744980 h 3672840"/>
              <a:gd name="connsiteX13" fmla="*/ 2238586 w 2314785"/>
              <a:gd name="connsiteY13" fmla="*/ 1844040 h 3672840"/>
              <a:gd name="connsiteX14" fmla="*/ 2276685 w 2314785"/>
              <a:gd name="connsiteY14" fmla="*/ 2057400 h 3672840"/>
              <a:gd name="connsiteX15" fmla="*/ 2276686 w 2314785"/>
              <a:gd name="connsiteY15" fmla="*/ 2156460 h 3672840"/>
              <a:gd name="connsiteX16" fmla="*/ 2307165 w 2314785"/>
              <a:gd name="connsiteY16" fmla="*/ 2308860 h 3672840"/>
              <a:gd name="connsiteX17" fmla="*/ 2299545 w 2314785"/>
              <a:gd name="connsiteY17" fmla="*/ 2461260 h 3672840"/>
              <a:gd name="connsiteX18" fmla="*/ 2314785 w 2314785"/>
              <a:gd name="connsiteY18" fmla="*/ 2606040 h 3672840"/>
              <a:gd name="connsiteX19" fmla="*/ 2299545 w 2314785"/>
              <a:gd name="connsiteY19" fmla="*/ 2956560 h 3672840"/>
              <a:gd name="connsiteX20" fmla="*/ 2284306 w 2314785"/>
              <a:gd name="connsiteY20" fmla="*/ 3169920 h 3672840"/>
              <a:gd name="connsiteX21" fmla="*/ 2261445 w 2314785"/>
              <a:gd name="connsiteY21" fmla="*/ 3337560 h 3672840"/>
              <a:gd name="connsiteX22" fmla="*/ 2172545 w 2314785"/>
              <a:gd name="connsiteY22" fmla="*/ 3672840 h 3672840"/>
              <a:gd name="connsiteX23" fmla="*/ 1903305 w 2314785"/>
              <a:gd name="connsiteY23" fmla="*/ 3672840 h 3672840"/>
              <a:gd name="connsiteX24" fmla="*/ 798405 w 2314785"/>
              <a:gd name="connsiteY24" fmla="*/ 3672840 h 3672840"/>
              <a:gd name="connsiteX25" fmla="*/ 2300 w 2314785"/>
              <a:gd name="connsiteY25" fmla="*/ 3672840 h 3672840"/>
              <a:gd name="connsiteX26" fmla="*/ 569 w 2314785"/>
              <a:gd name="connsiteY26" fmla="*/ 2442611 h 3672840"/>
              <a:gd name="connsiteX0" fmla="*/ 4020 w 2314860"/>
              <a:gd name="connsiteY0" fmla="*/ 712153 h 3672840"/>
              <a:gd name="connsiteX1" fmla="*/ 2300 w 2314860"/>
              <a:gd name="connsiteY1" fmla="*/ 2540 h 3672840"/>
              <a:gd name="connsiteX2" fmla="*/ 508845 w 2314860"/>
              <a:gd name="connsiteY2" fmla="*/ 0 h 3672840"/>
              <a:gd name="connsiteX3" fmla="*/ 1202265 w 2314860"/>
              <a:gd name="connsiteY3" fmla="*/ 0 h 3672840"/>
              <a:gd name="connsiteX4" fmla="*/ 1979505 w 2314860"/>
              <a:gd name="connsiteY4" fmla="*/ 0 h 3672840"/>
              <a:gd name="connsiteX5" fmla="*/ 2192865 w 2314860"/>
              <a:gd name="connsiteY5" fmla="*/ 22860 h 3672840"/>
              <a:gd name="connsiteX6" fmla="*/ 2177625 w 2314860"/>
              <a:gd name="connsiteY6" fmla="*/ 274320 h 3672840"/>
              <a:gd name="connsiteX7" fmla="*/ 2177625 w 2314860"/>
              <a:gd name="connsiteY7" fmla="*/ 632460 h 3672840"/>
              <a:gd name="connsiteX8" fmla="*/ 2162385 w 2314860"/>
              <a:gd name="connsiteY8" fmla="*/ 845820 h 3672840"/>
              <a:gd name="connsiteX9" fmla="*/ 2170005 w 2314860"/>
              <a:gd name="connsiteY9" fmla="*/ 1120140 h 3672840"/>
              <a:gd name="connsiteX10" fmla="*/ 2170005 w 2314860"/>
              <a:gd name="connsiteY10" fmla="*/ 1318260 h 3672840"/>
              <a:gd name="connsiteX11" fmla="*/ 2192865 w 2314860"/>
              <a:gd name="connsiteY11" fmla="*/ 1485900 h 3672840"/>
              <a:gd name="connsiteX12" fmla="*/ 2230965 w 2314860"/>
              <a:gd name="connsiteY12" fmla="*/ 1744980 h 3672840"/>
              <a:gd name="connsiteX13" fmla="*/ 2238586 w 2314860"/>
              <a:gd name="connsiteY13" fmla="*/ 1844040 h 3672840"/>
              <a:gd name="connsiteX14" fmla="*/ 2276685 w 2314860"/>
              <a:gd name="connsiteY14" fmla="*/ 2057400 h 3672840"/>
              <a:gd name="connsiteX15" fmla="*/ 2276686 w 2314860"/>
              <a:gd name="connsiteY15" fmla="*/ 2156460 h 3672840"/>
              <a:gd name="connsiteX16" fmla="*/ 2307165 w 2314860"/>
              <a:gd name="connsiteY16" fmla="*/ 2308860 h 3672840"/>
              <a:gd name="connsiteX17" fmla="*/ 2299545 w 2314860"/>
              <a:gd name="connsiteY17" fmla="*/ 2461260 h 3672840"/>
              <a:gd name="connsiteX18" fmla="*/ 2314785 w 2314860"/>
              <a:gd name="connsiteY18" fmla="*/ 2606040 h 3672840"/>
              <a:gd name="connsiteX19" fmla="*/ 2291926 w 2314860"/>
              <a:gd name="connsiteY19" fmla="*/ 2712720 h 3672840"/>
              <a:gd name="connsiteX20" fmla="*/ 2299545 w 2314860"/>
              <a:gd name="connsiteY20" fmla="*/ 2956560 h 3672840"/>
              <a:gd name="connsiteX21" fmla="*/ 2284306 w 2314860"/>
              <a:gd name="connsiteY21" fmla="*/ 3169920 h 3672840"/>
              <a:gd name="connsiteX22" fmla="*/ 2261445 w 2314860"/>
              <a:gd name="connsiteY22" fmla="*/ 3337560 h 3672840"/>
              <a:gd name="connsiteX23" fmla="*/ 2172545 w 2314860"/>
              <a:gd name="connsiteY23" fmla="*/ 3672840 h 3672840"/>
              <a:gd name="connsiteX24" fmla="*/ 1903305 w 2314860"/>
              <a:gd name="connsiteY24" fmla="*/ 3672840 h 3672840"/>
              <a:gd name="connsiteX25" fmla="*/ 798405 w 2314860"/>
              <a:gd name="connsiteY25" fmla="*/ 3672840 h 3672840"/>
              <a:gd name="connsiteX26" fmla="*/ 2300 w 2314860"/>
              <a:gd name="connsiteY26" fmla="*/ 3672840 h 3672840"/>
              <a:gd name="connsiteX27" fmla="*/ 569 w 2314860"/>
              <a:gd name="connsiteY27" fmla="*/ 2442611 h 3672840"/>
              <a:gd name="connsiteX0" fmla="*/ 4020 w 2314860"/>
              <a:gd name="connsiteY0" fmla="*/ 712153 h 3672840"/>
              <a:gd name="connsiteX1" fmla="*/ 2300 w 2314860"/>
              <a:gd name="connsiteY1" fmla="*/ 2540 h 3672840"/>
              <a:gd name="connsiteX2" fmla="*/ 508845 w 2314860"/>
              <a:gd name="connsiteY2" fmla="*/ 0 h 3672840"/>
              <a:gd name="connsiteX3" fmla="*/ 1202265 w 2314860"/>
              <a:gd name="connsiteY3" fmla="*/ 0 h 3672840"/>
              <a:gd name="connsiteX4" fmla="*/ 1979505 w 2314860"/>
              <a:gd name="connsiteY4" fmla="*/ 0 h 3672840"/>
              <a:gd name="connsiteX5" fmla="*/ 2192865 w 2314860"/>
              <a:gd name="connsiteY5" fmla="*/ 22860 h 3672840"/>
              <a:gd name="connsiteX6" fmla="*/ 2177625 w 2314860"/>
              <a:gd name="connsiteY6" fmla="*/ 274320 h 3672840"/>
              <a:gd name="connsiteX7" fmla="*/ 2177625 w 2314860"/>
              <a:gd name="connsiteY7" fmla="*/ 632460 h 3672840"/>
              <a:gd name="connsiteX8" fmla="*/ 2162385 w 2314860"/>
              <a:gd name="connsiteY8" fmla="*/ 845820 h 3672840"/>
              <a:gd name="connsiteX9" fmla="*/ 2170005 w 2314860"/>
              <a:gd name="connsiteY9" fmla="*/ 1120140 h 3672840"/>
              <a:gd name="connsiteX10" fmla="*/ 2170005 w 2314860"/>
              <a:gd name="connsiteY10" fmla="*/ 1318260 h 3672840"/>
              <a:gd name="connsiteX11" fmla="*/ 2192865 w 2314860"/>
              <a:gd name="connsiteY11" fmla="*/ 1485900 h 3672840"/>
              <a:gd name="connsiteX12" fmla="*/ 2230965 w 2314860"/>
              <a:gd name="connsiteY12" fmla="*/ 1744980 h 3672840"/>
              <a:gd name="connsiteX13" fmla="*/ 2238586 w 2314860"/>
              <a:gd name="connsiteY13" fmla="*/ 1844040 h 3672840"/>
              <a:gd name="connsiteX14" fmla="*/ 2276685 w 2314860"/>
              <a:gd name="connsiteY14" fmla="*/ 2057400 h 3672840"/>
              <a:gd name="connsiteX15" fmla="*/ 2276686 w 2314860"/>
              <a:gd name="connsiteY15" fmla="*/ 2156460 h 3672840"/>
              <a:gd name="connsiteX16" fmla="*/ 2307165 w 2314860"/>
              <a:gd name="connsiteY16" fmla="*/ 2308860 h 3672840"/>
              <a:gd name="connsiteX17" fmla="*/ 2299545 w 2314860"/>
              <a:gd name="connsiteY17" fmla="*/ 2461260 h 3672840"/>
              <a:gd name="connsiteX18" fmla="*/ 2314785 w 2314860"/>
              <a:gd name="connsiteY18" fmla="*/ 2606040 h 3672840"/>
              <a:gd name="connsiteX19" fmla="*/ 2291926 w 2314860"/>
              <a:gd name="connsiteY19" fmla="*/ 2712720 h 3672840"/>
              <a:gd name="connsiteX20" fmla="*/ 2299545 w 2314860"/>
              <a:gd name="connsiteY20" fmla="*/ 2956560 h 3672840"/>
              <a:gd name="connsiteX21" fmla="*/ 2284306 w 2314860"/>
              <a:gd name="connsiteY21" fmla="*/ 3169920 h 3672840"/>
              <a:gd name="connsiteX22" fmla="*/ 2261445 w 2314860"/>
              <a:gd name="connsiteY22" fmla="*/ 3337560 h 3672840"/>
              <a:gd name="connsiteX23" fmla="*/ 2172545 w 2314860"/>
              <a:gd name="connsiteY23" fmla="*/ 3672840 h 3672840"/>
              <a:gd name="connsiteX24" fmla="*/ 1903305 w 2314860"/>
              <a:gd name="connsiteY24" fmla="*/ 3672840 h 3672840"/>
              <a:gd name="connsiteX25" fmla="*/ 1750905 w 2314860"/>
              <a:gd name="connsiteY25" fmla="*/ 3672840 h 3672840"/>
              <a:gd name="connsiteX26" fmla="*/ 798405 w 2314860"/>
              <a:gd name="connsiteY26" fmla="*/ 3672840 h 3672840"/>
              <a:gd name="connsiteX27" fmla="*/ 2300 w 2314860"/>
              <a:gd name="connsiteY27" fmla="*/ 3672840 h 3672840"/>
              <a:gd name="connsiteX28" fmla="*/ 569 w 2314860"/>
              <a:gd name="connsiteY28" fmla="*/ 2442611 h 3672840"/>
              <a:gd name="connsiteX0" fmla="*/ 4020 w 2314860"/>
              <a:gd name="connsiteY0" fmla="*/ 712153 h 3672840"/>
              <a:gd name="connsiteX1" fmla="*/ 2300 w 2314860"/>
              <a:gd name="connsiteY1" fmla="*/ 2540 h 3672840"/>
              <a:gd name="connsiteX2" fmla="*/ 508845 w 2314860"/>
              <a:gd name="connsiteY2" fmla="*/ 0 h 3672840"/>
              <a:gd name="connsiteX3" fmla="*/ 1202265 w 2314860"/>
              <a:gd name="connsiteY3" fmla="*/ 0 h 3672840"/>
              <a:gd name="connsiteX4" fmla="*/ 1979505 w 2314860"/>
              <a:gd name="connsiteY4" fmla="*/ 0 h 3672840"/>
              <a:gd name="connsiteX5" fmla="*/ 2192865 w 2314860"/>
              <a:gd name="connsiteY5" fmla="*/ 22860 h 3672840"/>
              <a:gd name="connsiteX6" fmla="*/ 2177625 w 2314860"/>
              <a:gd name="connsiteY6" fmla="*/ 274320 h 3672840"/>
              <a:gd name="connsiteX7" fmla="*/ 2177625 w 2314860"/>
              <a:gd name="connsiteY7" fmla="*/ 632460 h 3672840"/>
              <a:gd name="connsiteX8" fmla="*/ 2162385 w 2314860"/>
              <a:gd name="connsiteY8" fmla="*/ 845820 h 3672840"/>
              <a:gd name="connsiteX9" fmla="*/ 2170005 w 2314860"/>
              <a:gd name="connsiteY9" fmla="*/ 1120140 h 3672840"/>
              <a:gd name="connsiteX10" fmla="*/ 2170005 w 2314860"/>
              <a:gd name="connsiteY10" fmla="*/ 1318260 h 3672840"/>
              <a:gd name="connsiteX11" fmla="*/ 2192865 w 2314860"/>
              <a:gd name="connsiteY11" fmla="*/ 1485900 h 3672840"/>
              <a:gd name="connsiteX12" fmla="*/ 2230965 w 2314860"/>
              <a:gd name="connsiteY12" fmla="*/ 1744980 h 3672840"/>
              <a:gd name="connsiteX13" fmla="*/ 2238586 w 2314860"/>
              <a:gd name="connsiteY13" fmla="*/ 1844040 h 3672840"/>
              <a:gd name="connsiteX14" fmla="*/ 2276685 w 2314860"/>
              <a:gd name="connsiteY14" fmla="*/ 2057400 h 3672840"/>
              <a:gd name="connsiteX15" fmla="*/ 2276686 w 2314860"/>
              <a:gd name="connsiteY15" fmla="*/ 2156460 h 3672840"/>
              <a:gd name="connsiteX16" fmla="*/ 2307165 w 2314860"/>
              <a:gd name="connsiteY16" fmla="*/ 2308860 h 3672840"/>
              <a:gd name="connsiteX17" fmla="*/ 2299545 w 2314860"/>
              <a:gd name="connsiteY17" fmla="*/ 2461260 h 3672840"/>
              <a:gd name="connsiteX18" fmla="*/ 2314785 w 2314860"/>
              <a:gd name="connsiteY18" fmla="*/ 2606040 h 3672840"/>
              <a:gd name="connsiteX19" fmla="*/ 2291926 w 2314860"/>
              <a:gd name="connsiteY19" fmla="*/ 2712720 h 3672840"/>
              <a:gd name="connsiteX20" fmla="*/ 2299545 w 2314860"/>
              <a:gd name="connsiteY20" fmla="*/ 2956560 h 3672840"/>
              <a:gd name="connsiteX21" fmla="*/ 2284306 w 2314860"/>
              <a:gd name="connsiteY21" fmla="*/ 3169920 h 3672840"/>
              <a:gd name="connsiteX22" fmla="*/ 2261445 w 2314860"/>
              <a:gd name="connsiteY22" fmla="*/ 3337560 h 3672840"/>
              <a:gd name="connsiteX23" fmla="*/ 2172545 w 2314860"/>
              <a:gd name="connsiteY23" fmla="*/ 3672840 h 3672840"/>
              <a:gd name="connsiteX24" fmla="*/ 1903305 w 2314860"/>
              <a:gd name="connsiteY24" fmla="*/ 3672840 h 3672840"/>
              <a:gd name="connsiteX25" fmla="*/ 1750905 w 2314860"/>
              <a:gd name="connsiteY25" fmla="*/ 3672840 h 3672840"/>
              <a:gd name="connsiteX26" fmla="*/ 1560405 w 2314860"/>
              <a:gd name="connsiteY26" fmla="*/ 3672840 h 3672840"/>
              <a:gd name="connsiteX27" fmla="*/ 798405 w 2314860"/>
              <a:gd name="connsiteY27" fmla="*/ 3672840 h 3672840"/>
              <a:gd name="connsiteX28" fmla="*/ 2300 w 2314860"/>
              <a:gd name="connsiteY28" fmla="*/ 3672840 h 3672840"/>
              <a:gd name="connsiteX29" fmla="*/ 569 w 2314860"/>
              <a:gd name="connsiteY29" fmla="*/ 2442611 h 3672840"/>
              <a:gd name="connsiteX0" fmla="*/ 4020 w 2314860"/>
              <a:gd name="connsiteY0" fmla="*/ 712153 h 3680460"/>
              <a:gd name="connsiteX1" fmla="*/ 2300 w 2314860"/>
              <a:gd name="connsiteY1" fmla="*/ 2540 h 3680460"/>
              <a:gd name="connsiteX2" fmla="*/ 508845 w 2314860"/>
              <a:gd name="connsiteY2" fmla="*/ 0 h 3680460"/>
              <a:gd name="connsiteX3" fmla="*/ 1202265 w 2314860"/>
              <a:gd name="connsiteY3" fmla="*/ 0 h 3680460"/>
              <a:gd name="connsiteX4" fmla="*/ 1979505 w 2314860"/>
              <a:gd name="connsiteY4" fmla="*/ 0 h 3680460"/>
              <a:gd name="connsiteX5" fmla="*/ 2192865 w 2314860"/>
              <a:gd name="connsiteY5" fmla="*/ 22860 h 3680460"/>
              <a:gd name="connsiteX6" fmla="*/ 2177625 w 2314860"/>
              <a:gd name="connsiteY6" fmla="*/ 274320 h 3680460"/>
              <a:gd name="connsiteX7" fmla="*/ 2177625 w 2314860"/>
              <a:gd name="connsiteY7" fmla="*/ 632460 h 3680460"/>
              <a:gd name="connsiteX8" fmla="*/ 2162385 w 2314860"/>
              <a:gd name="connsiteY8" fmla="*/ 845820 h 3680460"/>
              <a:gd name="connsiteX9" fmla="*/ 2170005 w 2314860"/>
              <a:gd name="connsiteY9" fmla="*/ 1120140 h 3680460"/>
              <a:gd name="connsiteX10" fmla="*/ 2170005 w 2314860"/>
              <a:gd name="connsiteY10" fmla="*/ 1318260 h 3680460"/>
              <a:gd name="connsiteX11" fmla="*/ 2192865 w 2314860"/>
              <a:gd name="connsiteY11" fmla="*/ 1485900 h 3680460"/>
              <a:gd name="connsiteX12" fmla="*/ 2230965 w 2314860"/>
              <a:gd name="connsiteY12" fmla="*/ 1744980 h 3680460"/>
              <a:gd name="connsiteX13" fmla="*/ 2238586 w 2314860"/>
              <a:gd name="connsiteY13" fmla="*/ 1844040 h 3680460"/>
              <a:gd name="connsiteX14" fmla="*/ 2276685 w 2314860"/>
              <a:gd name="connsiteY14" fmla="*/ 2057400 h 3680460"/>
              <a:gd name="connsiteX15" fmla="*/ 2276686 w 2314860"/>
              <a:gd name="connsiteY15" fmla="*/ 2156460 h 3680460"/>
              <a:gd name="connsiteX16" fmla="*/ 2307165 w 2314860"/>
              <a:gd name="connsiteY16" fmla="*/ 2308860 h 3680460"/>
              <a:gd name="connsiteX17" fmla="*/ 2299545 w 2314860"/>
              <a:gd name="connsiteY17" fmla="*/ 2461260 h 3680460"/>
              <a:gd name="connsiteX18" fmla="*/ 2314785 w 2314860"/>
              <a:gd name="connsiteY18" fmla="*/ 2606040 h 3680460"/>
              <a:gd name="connsiteX19" fmla="*/ 2291926 w 2314860"/>
              <a:gd name="connsiteY19" fmla="*/ 2712720 h 3680460"/>
              <a:gd name="connsiteX20" fmla="*/ 2299545 w 2314860"/>
              <a:gd name="connsiteY20" fmla="*/ 2956560 h 3680460"/>
              <a:gd name="connsiteX21" fmla="*/ 2284306 w 2314860"/>
              <a:gd name="connsiteY21" fmla="*/ 3169920 h 3680460"/>
              <a:gd name="connsiteX22" fmla="*/ 2261445 w 2314860"/>
              <a:gd name="connsiteY22" fmla="*/ 3337560 h 3680460"/>
              <a:gd name="connsiteX23" fmla="*/ 2172545 w 2314860"/>
              <a:gd name="connsiteY23" fmla="*/ 3672840 h 3680460"/>
              <a:gd name="connsiteX24" fmla="*/ 1903305 w 2314860"/>
              <a:gd name="connsiteY24" fmla="*/ 3672840 h 3680460"/>
              <a:gd name="connsiteX25" fmla="*/ 1750905 w 2314860"/>
              <a:gd name="connsiteY25" fmla="*/ 3672840 h 3680460"/>
              <a:gd name="connsiteX26" fmla="*/ 1560405 w 2314860"/>
              <a:gd name="connsiteY26" fmla="*/ 3672840 h 3680460"/>
              <a:gd name="connsiteX27" fmla="*/ 1202265 w 2314860"/>
              <a:gd name="connsiteY27" fmla="*/ 3680460 h 3680460"/>
              <a:gd name="connsiteX28" fmla="*/ 798405 w 2314860"/>
              <a:gd name="connsiteY28" fmla="*/ 3672840 h 3680460"/>
              <a:gd name="connsiteX29" fmla="*/ 2300 w 2314860"/>
              <a:gd name="connsiteY29" fmla="*/ 3672840 h 3680460"/>
              <a:gd name="connsiteX30" fmla="*/ 569 w 2314860"/>
              <a:gd name="connsiteY30" fmla="*/ 2442611 h 3680460"/>
              <a:gd name="connsiteX0" fmla="*/ 4020 w 2314860"/>
              <a:gd name="connsiteY0" fmla="*/ 712153 h 3680460"/>
              <a:gd name="connsiteX1" fmla="*/ 2300 w 2314860"/>
              <a:gd name="connsiteY1" fmla="*/ 2540 h 3680460"/>
              <a:gd name="connsiteX2" fmla="*/ 508845 w 2314860"/>
              <a:gd name="connsiteY2" fmla="*/ 0 h 3680460"/>
              <a:gd name="connsiteX3" fmla="*/ 1202265 w 2314860"/>
              <a:gd name="connsiteY3" fmla="*/ 0 h 3680460"/>
              <a:gd name="connsiteX4" fmla="*/ 1979505 w 2314860"/>
              <a:gd name="connsiteY4" fmla="*/ 0 h 3680460"/>
              <a:gd name="connsiteX5" fmla="*/ 2192865 w 2314860"/>
              <a:gd name="connsiteY5" fmla="*/ 22860 h 3680460"/>
              <a:gd name="connsiteX6" fmla="*/ 2177625 w 2314860"/>
              <a:gd name="connsiteY6" fmla="*/ 274320 h 3680460"/>
              <a:gd name="connsiteX7" fmla="*/ 2177625 w 2314860"/>
              <a:gd name="connsiteY7" fmla="*/ 632460 h 3680460"/>
              <a:gd name="connsiteX8" fmla="*/ 2162385 w 2314860"/>
              <a:gd name="connsiteY8" fmla="*/ 845820 h 3680460"/>
              <a:gd name="connsiteX9" fmla="*/ 2170005 w 2314860"/>
              <a:gd name="connsiteY9" fmla="*/ 1120140 h 3680460"/>
              <a:gd name="connsiteX10" fmla="*/ 2170005 w 2314860"/>
              <a:gd name="connsiteY10" fmla="*/ 1318260 h 3680460"/>
              <a:gd name="connsiteX11" fmla="*/ 2192865 w 2314860"/>
              <a:gd name="connsiteY11" fmla="*/ 1485900 h 3680460"/>
              <a:gd name="connsiteX12" fmla="*/ 2230965 w 2314860"/>
              <a:gd name="connsiteY12" fmla="*/ 1744980 h 3680460"/>
              <a:gd name="connsiteX13" fmla="*/ 2238586 w 2314860"/>
              <a:gd name="connsiteY13" fmla="*/ 1844040 h 3680460"/>
              <a:gd name="connsiteX14" fmla="*/ 2276685 w 2314860"/>
              <a:gd name="connsiteY14" fmla="*/ 2057400 h 3680460"/>
              <a:gd name="connsiteX15" fmla="*/ 2276686 w 2314860"/>
              <a:gd name="connsiteY15" fmla="*/ 2156460 h 3680460"/>
              <a:gd name="connsiteX16" fmla="*/ 2307165 w 2314860"/>
              <a:gd name="connsiteY16" fmla="*/ 2308860 h 3680460"/>
              <a:gd name="connsiteX17" fmla="*/ 2299545 w 2314860"/>
              <a:gd name="connsiteY17" fmla="*/ 2461260 h 3680460"/>
              <a:gd name="connsiteX18" fmla="*/ 2314785 w 2314860"/>
              <a:gd name="connsiteY18" fmla="*/ 2606040 h 3680460"/>
              <a:gd name="connsiteX19" fmla="*/ 2291926 w 2314860"/>
              <a:gd name="connsiteY19" fmla="*/ 2712720 h 3680460"/>
              <a:gd name="connsiteX20" fmla="*/ 2299545 w 2314860"/>
              <a:gd name="connsiteY20" fmla="*/ 2956560 h 3680460"/>
              <a:gd name="connsiteX21" fmla="*/ 2284306 w 2314860"/>
              <a:gd name="connsiteY21" fmla="*/ 3169920 h 3680460"/>
              <a:gd name="connsiteX22" fmla="*/ 2261445 w 2314860"/>
              <a:gd name="connsiteY22" fmla="*/ 3337560 h 3680460"/>
              <a:gd name="connsiteX23" fmla="*/ 2172545 w 2314860"/>
              <a:gd name="connsiteY23" fmla="*/ 3672840 h 3680460"/>
              <a:gd name="connsiteX24" fmla="*/ 1903305 w 2314860"/>
              <a:gd name="connsiteY24" fmla="*/ 3672840 h 3680460"/>
              <a:gd name="connsiteX25" fmla="*/ 1750905 w 2314860"/>
              <a:gd name="connsiteY25" fmla="*/ 3672840 h 3680460"/>
              <a:gd name="connsiteX26" fmla="*/ 1560405 w 2314860"/>
              <a:gd name="connsiteY26" fmla="*/ 3672840 h 3680460"/>
              <a:gd name="connsiteX27" fmla="*/ 1202265 w 2314860"/>
              <a:gd name="connsiteY27" fmla="*/ 3680460 h 3680460"/>
              <a:gd name="connsiteX28" fmla="*/ 798405 w 2314860"/>
              <a:gd name="connsiteY28" fmla="*/ 3672840 h 3680460"/>
              <a:gd name="connsiteX29" fmla="*/ 668865 w 2314860"/>
              <a:gd name="connsiteY29" fmla="*/ 3672840 h 3680460"/>
              <a:gd name="connsiteX30" fmla="*/ 2300 w 2314860"/>
              <a:gd name="connsiteY30" fmla="*/ 3672840 h 3680460"/>
              <a:gd name="connsiteX31" fmla="*/ 569 w 2314860"/>
              <a:gd name="connsiteY31" fmla="*/ 2442611 h 3680460"/>
              <a:gd name="connsiteX0" fmla="*/ 4020 w 2314860"/>
              <a:gd name="connsiteY0" fmla="*/ 712153 h 3680460"/>
              <a:gd name="connsiteX1" fmla="*/ 2300 w 2314860"/>
              <a:gd name="connsiteY1" fmla="*/ 2540 h 3680460"/>
              <a:gd name="connsiteX2" fmla="*/ 508845 w 2314860"/>
              <a:gd name="connsiteY2" fmla="*/ 0 h 3680460"/>
              <a:gd name="connsiteX3" fmla="*/ 1202265 w 2314860"/>
              <a:gd name="connsiteY3" fmla="*/ 0 h 3680460"/>
              <a:gd name="connsiteX4" fmla="*/ 1979505 w 2314860"/>
              <a:gd name="connsiteY4" fmla="*/ 0 h 3680460"/>
              <a:gd name="connsiteX5" fmla="*/ 2192865 w 2314860"/>
              <a:gd name="connsiteY5" fmla="*/ 22860 h 3680460"/>
              <a:gd name="connsiteX6" fmla="*/ 2177625 w 2314860"/>
              <a:gd name="connsiteY6" fmla="*/ 274320 h 3680460"/>
              <a:gd name="connsiteX7" fmla="*/ 2177625 w 2314860"/>
              <a:gd name="connsiteY7" fmla="*/ 632460 h 3680460"/>
              <a:gd name="connsiteX8" fmla="*/ 2162385 w 2314860"/>
              <a:gd name="connsiteY8" fmla="*/ 845820 h 3680460"/>
              <a:gd name="connsiteX9" fmla="*/ 2170005 w 2314860"/>
              <a:gd name="connsiteY9" fmla="*/ 1120140 h 3680460"/>
              <a:gd name="connsiteX10" fmla="*/ 2170005 w 2314860"/>
              <a:gd name="connsiteY10" fmla="*/ 1318260 h 3680460"/>
              <a:gd name="connsiteX11" fmla="*/ 2192865 w 2314860"/>
              <a:gd name="connsiteY11" fmla="*/ 1485900 h 3680460"/>
              <a:gd name="connsiteX12" fmla="*/ 2230965 w 2314860"/>
              <a:gd name="connsiteY12" fmla="*/ 1744980 h 3680460"/>
              <a:gd name="connsiteX13" fmla="*/ 2238586 w 2314860"/>
              <a:gd name="connsiteY13" fmla="*/ 1844040 h 3680460"/>
              <a:gd name="connsiteX14" fmla="*/ 2276685 w 2314860"/>
              <a:gd name="connsiteY14" fmla="*/ 2057400 h 3680460"/>
              <a:gd name="connsiteX15" fmla="*/ 2276686 w 2314860"/>
              <a:gd name="connsiteY15" fmla="*/ 2156460 h 3680460"/>
              <a:gd name="connsiteX16" fmla="*/ 2307165 w 2314860"/>
              <a:gd name="connsiteY16" fmla="*/ 2308860 h 3680460"/>
              <a:gd name="connsiteX17" fmla="*/ 2299545 w 2314860"/>
              <a:gd name="connsiteY17" fmla="*/ 2461260 h 3680460"/>
              <a:gd name="connsiteX18" fmla="*/ 2314785 w 2314860"/>
              <a:gd name="connsiteY18" fmla="*/ 2606040 h 3680460"/>
              <a:gd name="connsiteX19" fmla="*/ 2291926 w 2314860"/>
              <a:gd name="connsiteY19" fmla="*/ 2712720 h 3680460"/>
              <a:gd name="connsiteX20" fmla="*/ 2299545 w 2314860"/>
              <a:gd name="connsiteY20" fmla="*/ 2956560 h 3680460"/>
              <a:gd name="connsiteX21" fmla="*/ 2284306 w 2314860"/>
              <a:gd name="connsiteY21" fmla="*/ 3169920 h 3680460"/>
              <a:gd name="connsiteX22" fmla="*/ 2261445 w 2314860"/>
              <a:gd name="connsiteY22" fmla="*/ 3337560 h 3680460"/>
              <a:gd name="connsiteX23" fmla="*/ 2172545 w 2314860"/>
              <a:gd name="connsiteY23" fmla="*/ 3672840 h 3680460"/>
              <a:gd name="connsiteX24" fmla="*/ 1903305 w 2314860"/>
              <a:gd name="connsiteY24" fmla="*/ 3672840 h 3680460"/>
              <a:gd name="connsiteX25" fmla="*/ 1750905 w 2314860"/>
              <a:gd name="connsiteY25" fmla="*/ 3672840 h 3680460"/>
              <a:gd name="connsiteX26" fmla="*/ 1560405 w 2314860"/>
              <a:gd name="connsiteY26" fmla="*/ 3672840 h 3680460"/>
              <a:gd name="connsiteX27" fmla="*/ 1202265 w 2314860"/>
              <a:gd name="connsiteY27" fmla="*/ 3680460 h 3680460"/>
              <a:gd name="connsiteX28" fmla="*/ 798405 w 2314860"/>
              <a:gd name="connsiteY28" fmla="*/ 3672840 h 3680460"/>
              <a:gd name="connsiteX29" fmla="*/ 668865 w 2314860"/>
              <a:gd name="connsiteY29" fmla="*/ 3672840 h 3680460"/>
              <a:gd name="connsiteX30" fmla="*/ 242145 w 2314860"/>
              <a:gd name="connsiteY30" fmla="*/ 3665220 h 3680460"/>
              <a:gd name="connsiteX31" fmla="*/ 2300 w 2314860"/>
              <a:gd name="connsiteY31" fmla="*/ 3672840 h 3680460"/>
              <a:gd name="connsiteX32" fmla="*/ 569 w 2314860"/>
              <a:gd name="connsiteY32" fmla="*/ 2442611 h 3680460"/>
              <a:gd name="connsiteX0" fmla="*/ 18266 w 2329106"/>
              <a:gd name="connsiteY0" fmla="*/ 712153 h 3680460"/>
              <a:gd name="connsiteX1" fmla="*/ 16546 w 2329106"/>
              <a:gd name="connsiteY1" fmla="*/ 2540 h 3680460"/>
              <a:gd name="connsiteX2" fmla="*/ 523091 w 2329106"/>
              <a:gd name="connsiteY2" fmla="*/ 0 h 3680460"/>
              <a:gd name="connsiteX3" fmla="*/ 1216511 w 2329106"/>
              <a:gd name="connsiteY3" fmla="*/ 0 h 3680460"/>
              <a:gd name="connsiteX4" fmla="*/ 1993751 w 2329106"/>
              <a:gd name="connsiteY4" fmla="*/ 0 h 3680460"/>
              <a:gd name="connsiteX5" fmla="*/ 2207111 w 2329106"/>
              <a:gd name="connsiteY5" fmla="*/ 22860 h 3680460"/>
              <a:gd name="connsiteX6" fmla="*/ 2191871 w 2329106"/>
              <a:gd name="connsiteY6" fmla="*/ 274320 h 3680460"/>
              <a:gd name="connsiteX7" fmla="*/ 2191871 w 2329106"/>
              <a:gd name="connsiteY7" fmla="*/ 632460 h 3680460"/>
              <a:gd name="connsiteX8" fmla="*/ 2176631 w 2329106"/>
              <a:gd name="connsiteY8" fmla="*/ 845820 h 3680460"/>
              <a:gd name="connsiteX9" fmla="*/ 2184251 w 2329106"/>
              <a:gd name="connsiteY9" fmla="*/ 1120140 h 3680460"/>
              <a:gd name="connsiteX10" fmla="*/ 2184251 w 2329106"/>
              <a:gd name="connsiteY10" fmla="*/ 1318260 h 3680460"/>
              <a:gd name="connsiteX11" fmla="*/ 2207111 w 2329106"/>
              <a:gd name="connsiteY11" fmla="*/ 1485900 h 3680460"/>
              <a:gd name="connsiteX12" fmla="*/ 2245211 w 2329106"/>
              <a:gd name="connsiteY12" fmla="*/ 1744980 h 3680460"/>
              <a:gd name="connsiteX13" fmla="*/ 2252832 w 2329106"/>
              <a:gd name="connsiteY13" fmla="*/ 1844040 h 3680460"/>
              <a:gd name="connsiteX14" fmla="*/ 2290931 w 2329106"/>
              <a:gd name="connsiteY14" fmla="*/ 2057400 h 3680460"/>
              <a:gd name="connsiteX15" fmla="*/ 2290932 w 2329106"/>
              <a:gd name="connsiteY15" fmla="*/ 2156460 h 3680460"/>
              <a:gd name="connsiteX16" fmla="*/ 2321411 w 2329106"/>
              <a:gd name="connsiteY16" fmla="*/ 2308860 h 3680460"/>
              <a:gd name="connsiteX17" fmla="*/ 2313791 w 2329106"/>
              <a:gd name="connsiteY17" fmla="*/ 2461260 h 3680460"/>
              <a:gd name="connsiteX18" fmla="*/ 2329031 w 2329106"/>
              <a:gd name="connsiteY18" fmla="*/ 2606040 h 3680460"/>
              <a:gd name="connsiteX19" fmla="*/ 2306172 w 2329106"/>
              <a:gd name="connsiteY19" fmla="*/ 2712720 h 3680460"/>
              <a:gd name="connsiteX20" fmla="*/ 2313791 w 2329106"/>
              <a:gd name="connsiteY20" fmla="*/ 2956560 h 3680460"/>
              <a:gd name="connsiteX21" fmla="*/ 2298552 w 2329106"/>
              <a:gd name="connsiteY21" fmla="*/ 3169920 h 3680460"/>
              <a:gd name="connsiteX22" fmla="*/ 2275691 w 2329106"/>
              <a:gd name="connsiteY22" fmla="*/ 3337560 h 3680460"/>
              <a:gd name="connsiteX23" fmla="*/ 2186791 w 2329106"/>
              <a:gd name="connsiteY23" fmla="*/ 3672840 h 3680460"/>
              <a:gd name="connsiteX24" fmla="*/ 1917551 w 2329106"/>
              <a:gd name="connsiteY24" fmla="*/ 3672840 h 3680460"/>
              <a:gd name="connsiteX25" fmla="*/ 1765151 w 2329106"/>
              <a:gd name="connsiteY25" fmla="*/ 3672840 h 3680460"/>
              <a:gd name="connsiteX26" fmla="*/ 1574651 w 2329106"/>
              <a:gd name="connsiteY26" fmla="*/ 3672840 h 3680460"/>
              <a:gd name="connsiteX27" fmla="*/ 1216511 w 2329106"/>
              <a:gd name="connsiteY27" fmla="*/ 3680460 h 3680460"/>
              <a:gd name="connsiteX28" fmla="*/ 812651 w 2329106"/>
              <a:gd name="connsiteY28" fmla="*/ 3672840 h 3680460"/>
              <a:gd name="connsiteX29" fmla="*/ 683111 w 2329106"/>
              <a:gd name="connsiteY29" fmla="*/ 3672840 h 3680460"/>
              <a:gd name="connsiteX30" fmla="*/ 256391 w 2329106"/>
              <a:gd name="connsiteY30" fmla="*/ 3665220 h 3680460"/>
              <a:gd name="connsiteX31" fmla="*/ 16546 w 2329106"/>
              <a:gd name="connsiteY31" fmla="*/ 3672840 h 3680460"/>
              <a:gd name="connsiteX32" fmla="*/ 20171 w 2329106"/>
              <a:gd name="connsiteY32" fmla="*/ 3413760 h 3680460"/>
              <a:gd name="connsiteX33" fmla="*/ 14815 w 2329106"/>
              <a:gd name="connsiteY33" fmla="*/ 2442611 h 3680460"/>
              <a:gd name="connsiteX0" fmla="*/ 40669 w 2351509"/>
              <a:gd name="connsiteY0" fmla="*/ 712153 h 3680460"/>
              <a:gd name="connsiteX1" fmla="*/ 34954 w 2351509"/>
              <a:gd name="connsiteY1" fmla="*/ 342900 h 3680460"/>
              <a:gd name="connsiteX2" fmla="*/ 38949 w 2351509"/>
              <a:gd name="connsiteY2" fmla="*/ 2540 h 3680460"/>
              <a:gd name="connsiteX3" fmla="*/ 545494 w 2351509"/>
              <a:gd name="connsiteY3" fmla="*/ 0 h 3680460"/>
              <a:gd name="connsiteX4" fmla="*/ 1238914 w 2351509"/>
              <a:gd name="connsiteY4" fmla="*/ 0 h 3680460"/>
              <a:gd name="connsiteX5" fmla="*/ 2016154 w 2351509"/>
              <a:gd name="connsiteY5" fmla="*/ 0 h 3680460"/>
              <a:gd name="connsiteX6" fmla="*/ 2229514 w 2351509"/>
              <a:gd name="connsiteY6" fmla="*/ 22860 h 3680460"/>
              <a:gd name="connsiteX7" fmla="*/ 2214274 w 2351509"/>
              <a:gd name="connsiteY7" fmla="*/ 274320 h 3680460"/>
              <a:gd name="connsiteX8" fmla="*/ 2214274 w 2351509"/>
              <a:gd name="connsiteY8" fmla="*/ 632460 h 3680460"/>
              <a:gd name="connsiteX9" fmla="*/ 2199034 w 2351509"/>
              <a:gd name="connsiteY9" fmla="*/ 845820 h 3680460"/>
              <a:gd name="connsiteX10" fmla="*/ 2206654 w 2351509"/>
              <a:gd name="connsiteY10" fmla="*/ 1120140 h 3680460"/>
              <a:gd name="connsiteX11" fmla="*/ 2206654 w 2351509"/>
              <a:gd name="connsiteY11" fmla="*/ 1318260 h 3680460"/>
              <a:gd name="connsiteX12" fmla="*/ 2229514 w 2351509"/>
              <a:gd name="connsiteY12" fmla="*/ 1485900 h 3680460"/>
              <a:gd name="connsiteX13" fmla="*/ 2267614 w 2351509"/>
              <a:gd name="connsiteY13" fmla="*/ 1744980 h 3680460"/>
              <a:gd name="connsiteX14" fmla="*/ 2275235 w 2351509"/>
              <a:gd name="connsiteY14" fmla="*/ 1844040 h 3680460"/>
              <a:gd name="connsiteX15" fmla="*/ 2313334 w 2351509"/>
              <a:gd name="connsiteY15" fmla="*/ 2057400 h 3680460"/>
              <a:gd name="connsiteX16" fmla="*/ 2313335 w 2351509"/>
              <a:gd name="connsiteY16" fmla="*/ 2156460 h 3680460"/>
              <a:gd name="connsiteX17" fmla="*/ 2343814 w 2351509"/>
              <a:gd name="connsiteY17" fmla="*/ 2308860 h 3680460"/>
              <a:gd name="connsiteX18" fmla="*/ 2336194 w 2351509"/>
              <a:gd name="connsiteY18" fmla="*/ 2461260 h 3680460"/>
              <a:gd name="connsiteX19" fmla="*/ 2351434 w 2351509"/>
              <a:gd name="connsiteY19" fmla="*/ 2606040 h 3680460"/>
              <a:gd name="connsiteX20" fmla="*/ 2328575 w 2351509"/>
              <a:gd name="connsiteY20" fmla="*/ 2712720 h 3680460"/>
              <a:gd name="connsiteX21" fmla="*/ 2336194 w 2351509"/>
              <a:gd name="connsiteY21" fmla="*/ 2956560 h 3680460"/>
              <a:gd name="connsiteX22" fmla="*/ 2320955 w 2351509"/>
              <a:gd name="connsiteY22" fmla="*/ 3169920 h 3680460"/>
              <a:gd name="connsiteX23" fmla="*/ 2298094 w 2351509"/>
              <a:gd name="connsiteY23" fmla="*/ 3337560 h 3680460"/>
              <a:gd name="connsiteX24" fmla="*/ 2209194 w 2351509"/>
              <a:gd name="connsiteY24" fmla="*/ 3672840 h 3680460"/>
              <a:gd name="connsiteX25" fmla="*/ 1939954 w 2351509"/>
              <a:gd name="connsiteY25" fmla="*/ 3672840 h 3680460"/>
              <a:gd name="connsiteX26" fmla="*/ 1787554 w 2351509"/>
              <a:gd name="connsiteY26" fmla="*/ 3672840 h 3680460"/>
              <a:gd name="connsiteX27" fmla="*/ 1597054 w 2351509"/>
              <a:gd name="connsiteY27" fmla="*/ 3672840 h 3680460"/>
              <a:gd name="connsiteX28" fmla="*/ 1238914 w 2351509"/>
              <a:gd name="connsiteY28" fmla="*/ 3680460 h 3680460"/>
              <a:gd name="connsiteX29" fmla="*/ 835054 w 2351509"/>
              <a:gd name="connsiteY29" fmla="*/ 3672840 h 3680460"/>
              <a:gd name="connsiteX30" fmla="*/ 705514 w 2351509"/>
              <a:gd name="connsiteY30" fmla="*/ 3672840 h 3680460"/>
              <a:gd name="connsiteX31" fmla="*/ 278794 w 2351509"/>
              <a:gd name="connsiteY31" fmla="*/ 3665220 h 3680460"/>
              <a:gd name="connsiteX32" fmla="*/ 38949 w 2351509"/>
              <a:gd name="connsiteY32" fmla="*/ 3672840 h 3680460"/>
              <a:gd name="connsiteX33" fmla="*/ 42574 w 2351509"/>
              <a:gd name="connsiteY33" fmla="*/ 3413760 h 3680460"/>
              <a:gd name="connsiteX34" fmla="*/ 37218 w 2351509"/>
              <a:gd name="connsiteY34" fmla="*/ 2442611 h 3680460"/>
              <a:gd name="connsiteX0" fmla="*/ 40669 w 2351509"/>
              <a:gd name="connsiteY0" fmla="*/ 712153 h 3680460"/>
              <a:gd name="connsiteX1" fmla="*/ 34954 w 2351509"/>
              <a:gd name="connsiteY1" fmla="*/ 342900 h 3680460"/>
              <a:gd name="connsiteX2" fmla="*/ 38949 w 2351509"/>
              <a:gd name="connsiteY2" fmla="*/ 2540 h 3680460"/>
              <a:gd name="connsiteX3" fmla="*/ 545494 w 2351509"/>
              <a:gd name="connsiteY3" fmla="*/ 0 h 3680460"/>
              <a:gd name="connsiteX4" fmla="*/ 1238914 w 2351509"/>
              <a:gd name="connsiteY4" fmla="*/ 0 h 3680460"/>
              <a:gd name="connsiteX5" fmla="*/ 2016154 w 2351509"/>
              <a:gd name="connsiteY5" fmla="*/ 0 h 3680460"/>
              <a:gd name="connsiteX6" fmla="*/ 2229514 w 2351509"/>
              <a:gd name="connsiteY6" fmla="*/ 22860 h 3680460"/>
              <a:gd name="connsiteX7" fmla="*/ 2214274 w 2351509"/>
              <a:gd name="connsiteY7" fmla="*/ 274320 h 3680460"/>
              <a:gd name="connsiteX8" fmla="*/ 2214274 w 2351509"/>
              <a:gd name="connsiteY8" fmla="*/ 632460 h 3680460"/>
              <a:gd name="connsiteX9" fmla="*/ 2199034 w 2351509"/>
              <a:gd name="connsiteY9" fmla="*/ 845820 h 3680460"/>
              <a:gd name="connsiteX10" fmla="*/ 2206654 w 2351509"/>
              <a:gd name="connsiteY10" fmla="*/ 1120140 h 3680460"/>
              <a:gd name="connsiteX11" fmla="*/ 2206654 w 2351509"/>
              <a:gd name="connsiteY11" fmla="*/ 1318260 h 3680460"/>
              <a:gd name="connsiteX12" fmla="*/ 2229514 w 2351509"/>
              <a:gd name="connsiteY12" fmla="*/ 1485900 h 3680460"/>
              <a:gd name="connsiteX13" fmla="*/ 2267614 w 2351509"/>
              <a:gd name="connsiteY13" fmla="*/ 1744980 h 3680460"/>
              <a:gd name="connsiteX14" fmla="*/ 2275235 w 2351509"/>
              <a:gd name="connsiteY14" fmla="*/ 1844040 h 3680460"/>
              <a:gd name="connsiteX15" fmla="*/ 2313334 w 2351509"/>
              <a:gd name="connsiteY15" fmla="*/ 2057400 h 3680460"/>
              <a:gd name="connsiteX16" fmla="*/ 2313335 w 2351509"/>
              <a:gd name="connsiteY16" fmla="*/ 2156460 h 3680460"/>
              <a:gd name="connsiteX17" fmla="*/ 2343814 w 2351509"/>
              <a:gd name="connsiteY17" fmla="*/ 2308860 h 3680460"/>
              <a:gd name="connsiteX18" fmla="*/ 2336194 w 2351509"/>
              <a:gd name="connsiteY18" fmla="*/ 2461260 h 3680460"/>
              <a:gd name="connsiteX19" fmla="*/ 2351434 w 2351509"/>
              <a:gd name="connsiteY19" fmla="*/ 2606040 h 3680460"/>
              <a:gd name="connsiteX20" fmla="*/ 2328575 w 2351509"/>
              <a:gd name="connsiteY20" fmla="*/ 2712720 h 3680460"/>
              <a:gd name="connsiteX21" fmla="*/ 2336194 w 2351509"/>
              <a:gd name="connsiteY21" fmla="*/ 2956560 h 3680460"/>
              <a:gd name="connsiteX22" fmla="*/ 2320955 w 2351509"/>
              <a:gd name="connsiteY22" fmla="*/ 3169920 h 3680460"/>
              <a:gd name="connsiteX23" fmla="*/ 2298094 w 2351509"/>
              <a:gd name="connsiteY23" fmla="*/ 3337560 h 3680460"/>
              <a:gd name="connsiteX24" fmla="*/ 2209194 w 2351509"/>
              <a:gd name="connsiteY24" fmla="*/ 3672840 h 3680460"/>
              <a:gd name="connsiteX25" fmla="*/ 1939954 w 2351509"/>
              <a:gd name="connsiteY25" fmla="*/ 3672840 h 3680460"/>
              <a:gd name="connsiteX26" fmla="*/ 1787554 w 2351509"/>
              <a:gd name="connsiteY26" fmla="*/ 3672840 h 3680460"/>
              <a:gd name="connsiteX27" fmla="*/ 1597054 w 2351509"/>
              <a:gd name="connsiteY27" fmla="*/ 3672840 h 3680460"/>
              <a:gd name="connsiteX28" fmla="*/ 1238914 w 2351509"/>
              <a:gd name="connsiteY28" fmla="*/ 3680460 h 3680460"/>
              <a:gd name="connsiteX29" fmla="*/ 835054 w 2351509"/>
              <a:gd name="connsiteY29" fmla="*/ 3672840 h 3680460"/>
              <a:gd name="connsiteX30" fmla="*/ 705514 w 2351509"/>
              <a:gd name="connsiteY30" fmla="*/ 3672840 h 3680460"/>
              <a:gd name="connsiteX31" fmla="*/ 278794 w 2351509"/>
              <a:gd name="connsiteY31" fmla="*/ 3665220 h 3680460"/>
              <a:gd name="connsiteX32" fmla="*/ 38949 w 2351509"/>
              <a:gd name="connsiteY32" fmla="*/ 3672840 h 3680460"/>
              <a:gd name="connsiteX33" fmla="*/ 42574 w 2351509"/>
              <a:gd name="connsiteY33" fmla="*/ 3413760 h 3680460"/>
              <a:gd name="connsiteX34" fmla="*/ 27335 w 2351509"/>
              <a:gd name="connsiteY34" fmla="*/ 2964180 h 3680460"/>
              <a:gd name="connsiteX35" fmla="*/ 37218 w 2351509"/>
              <a:gd name="connsiteY35" fmla="*/ 2442611 h 3680460"/>
              <a:gd name="connsiteX0" fmla="*/ 40448 w 2351288"/>
              <a:gd name="connsiteY0" fmla="*/ 712153 h 3680460"/>
              <a:gd name="connsiteX1" fmla="*/ 34734 w 2351288"/>
              <a:gd name="connsiteY1" fmla="*/ 556260 h 3680460"/>
              <a:gd name="connsiteX2" fmla="*/ 34733 w 2351288"/>
              <a:gd name="connsiteY2" fmla="*/ 342900 h 3680460"/>
              <a:gd name="connsiteX3" fmla="*/ 38728 w 2351288"/>
              <a:gd name="connsiteY3" fmla="*/ 2540 h 3680460"/>
              <a:gd name="connsiteX4" fmla="*/ 545273 w 2351288"/>
              <a:gd name="connsiteY4" fmla="*/ 0 h 3680460"/>
              <a:gd name="connsiteX5" fmla="*/ 1238693 w 2351288"/>
              <a:gd name="connsiteY5" fmla="*/ 0 h 3680460"/>
              <a:gd name="connsiteX6" fmla="*/ 2015933 w 2351288"/>
              <a:gd name="connsiteY6" fmla="*/ 0 h 3680460"/>
              <a:gd name="connsiteX7" fmla="*/ 2229293 w 2351288"/>
              <a:gd name="connsiteY7" fmla="*/ 22860 h 3680460"/>
              <a:gd name="connsiteX8" fmla="*/ 2214053 w 2351288"/>
              <a:gd name="connsiteY8" fmla="*/ 274320 h 3680460"/>
              <a:gd name="connsiteX9" fmla="*/ 2214053 w 2351288"/>
              <a:gd name="connsiteY9" fmla="*/ 632460 h 3680460"/>
              <a:gd name="connsiteX10" fmla="*/ 2198813 w 2351288"/>
              <a:gd name="connsiteY10" fmla="*/ 845820 h 3680460"/>
              <a:gd name="connsiteX11" fmla="*/ 2206433 w 2351288"/>
              <a:gd name="connsiteY11" fmla="*/ 1120140 h 3680460"/>
              <a:gd name="connsiteX12" fmla="*/ 2206433 w 2351288"/>
              <a:gd name="connsiteY12" fmla="*/ 1318260 h 3680460"/>
              <a:gd name="connsiteX13" fmla="*/ 2229293 w 2351288"/>
              <a:gd name="connsiteY13" fmla="*/ 1485900 h 3680460"/>
              <a:gd name="connsiteX14" fmla="*/ 2267393 w 2351288"/>
              <a:gd name="connsiteY14" fmla="*/ 1744980 h 3680460"/>
              <a:gd name="connsiteX15" fmla="*/ 2275014 w 2351288"/>
              <a:gd name="connsiteY15" fmla="*/ 1844040 h 3680460"/>
              <a:gd name="connsiteX16" fmla="*/ 2313113 w 2351288"/>
              <a:gd name="connsiteY16" fmla="*/ 2057400 h 3680460"/>
              <a:gd name="connsiteX17" fmla="*/ 2313114 w 2351288"/>
              <a:gd name="connsiteY17" fmla="*/ 2156460 h 3680460"/>
              <a:gd name="connsiteX18" fmla="*/ 2343593 w 2351288"/>
              <a:gd name="connsiteY18" fmla="*/ 2308860 h 3680460"/>
              <a:gd name="connsiteX19" fmla="*/ 2335973 w 2351288"/>
              <a:gd name="connsiteY19" fmla="*/ 2461260 h 3680460"/>
              <a:gd name="connsiteX20" fmla="*/ 2351213 w 2351288"/>
              <a:gd name="connsiteY20" fmla="*/ 2606040 h 3680460"/>
              <a:gd name="connsiteX21" fmla="*/ 2328354 w 2351288"/>
              <a:gd name="connsiteY21" fmla="*/ 2712720 h 3680460"/>
              <a:gd name="connsiteX22" fmla="*/ 2335973 w 2351288"/>
              <a:gd name="connsiteY22" fmla="*/ 2956560 h 3680460"/>
              <a:gd name="connsiteX23" fmla="*/ 2320734 w 2351288"/>
              <a:gd name="connsiteY23" fmla="*/ 3169920 h 3680460"/>
              <a:gd name="connsiteX24" fmla="*/ 2297873 w 2351288"/>
              <a:gd name="connsiteY24" fmla="*/ 3337560 h 3680460"/>
              <a:gd name="connsiteX25" fmla="*/ 2208973 w 2351288"/>
              <a:gd name="connsiteY25" fmla="*/ 3672840 h 3680460"/>
              <a:gd name="connsiteX26" fmla="*/ 1939733 w 2351288"/>
              <a:gd name="connsiteY26" fmla="*/ 3672840 h 3680460"/>
              <a:gd name="connsiteX27" fmla="*/ 1787333 w 2351288"/>
              <a:gd name="connsiteY27" fmla="*/ 3672840 h 3680460"/>
              <a:gd name="connsiteX28" fmla="*/ 1596833 w 2351288"/>
              <a:gd name="connsiteY28" fmla="*/ 3672840 h 3680460"/>
              <a:gd name="connsiteX29" fmla="*/ 1238693 w 2351288"/>
              <a:gd name="connsiteY29" fmla="*/ 3680460 h 3680460"/>
              <a:gd name="connsiteX30" fmla="*/ 834833 w 2351288"/>
              <a:gd name="connsiteY30" fmla="*/ 3672840 h 3680460"/>
              <a:gd name="connsiteX31" fmla="*/ 705293 w 2351288"/>
              <a:gd name="connsiteY31" fmla="*/ 3672840 h 3680460"/>
              <a:gd name="connsiteX32" fmla="*/ 278573 w 2351288"/>
              <a:gd name="connsiteY32" fmla="*/ 3665220 h 3680460"/>
              <a:gd name="connsiteX33" fmla="*/ 38728 w 2351288"/>
              <a:gd name="connsiteY33" fmla="*/ 3672840 h 3680460"/>
              <a:gd name="connsiteX34" fmla="*/ 42353 w 2351288"/>
              <a:gd name="connsiteY34" fmla="*/ 3413760 h 3680460"/>
              <a:gd name="connsiteX35" fmla="*/ 27114 w 2351288"/>
              <a:gd name="connsiteY35" fmla="*/ 2964180 h 3680460"/>
              <a:gd name="connsiteX36" fmla="*/ 36997 w 2351288"/>
              <a:gd name="connsiteY36" fmla="*/ 2442611 h 368046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1222905 w 2335500"/>
              <a:gd name="connsiteY6" fmla="*/ 7620 h 3688080"/>
              <a:gd name="connsiteX7" fmla="*/ 2000145 w 2335500"/>
              <a:gd name="connsiteY7" fmla="*/ 7620 h 3688080"/>
              <a:gd name="connsiteX8" fmla="*/ 2213505 w 2335500"/>
              <a:gd name="connsiteY8" fmla="*/ 30480 h 3688080"/>
              <a:gd name="connsiteX9" fmla="*/ 2198265 w 2335500"/>
              <a:gd name="connsiteY9" fmla="*/ 281940 h 3688080"/>
              <a:gd name="connsiteX10" fmla="*/ 2198265 w 2335500"/>
              <a:gd name="connsiteY10" fmla="*/ 640080 h 3688080"/>
              <a:gd name="connsiteX11" fmla="*/ 2183025 w 2335500"/>
              <a:gd name="connsiteY11" fmla="*/ 853440 h 3688080"/>
              <a:gd name="connsiteX12" fmla="*/ 2190645 w 2335500"/>
              <a:gd name="connsiteY12" fmla="*/ 1127760 h 3688080"/>
              <a:gd name="connsiteX13" fmla="*/ 2190645 w 2335500"/>
              <a:gd name="connsiteY13" fmla="*/ 1325880 h 3688080"/>
              <a:gd name="connsiteX14" fmla="*/ 2213505 w 2335500"/>
              <a:gd name="connsiteY14" fmla="*/ 1493520 h 3688080"/>
              <a:gd name="connsiteX15" fmla="*/ 2251605 w 2335500"/>
              <a:gd name="connsiteY15" fmla="*/ 1752600 h 3688080"/>
              <a:gd name="connsiteX16" fmla="*/ 2259226 w 2335500"/>
              <a:gd name="connsiteY16" fmla="*/ 1851660 h 3688080"/>
              <a:gd name="connsiteX17" fmla="*/ 2297325 w 2335500"/>
              <a:gd name="connsiteY17" fmla="*/ 2065020 h 3688080"/>
              <a:gd name="connsiteX18" fmla="*/ 2297326 w 2335500"/>
              <a:gd name="connsiteY18" fmla="*/ 2164080 h 3688080"/>
              <a:gd name="connsiteX19" fmla="*/ 2327805 w 2335500"/>
              <a:gd name="connsiteY19" fmla="*/ 2316480 h 3688080"/>
              <a:gd name="connsiteX20" fmla="*/ 2320185 w 2335500"/>
              <a:gd name="connsiteY20" fmla="*/ 2468880 h 3688080"/>
              <a:gd name="connsiteX21" fmla="*/ 2335425 w 2335500"/>
              <a:gd name="connsiteY21" fmla="*/ 2613660 h 3688080"/>
              <a:gd name="connsiteX22" fmla="*/ 2312566 w 2335500"/>
              <a:gd name="connsiteY22" fmla="*/ 2720340 h 3688080"/>
              <a:gd name="connsiteX23" fmla="*/ 2320185 w 2335500"/>
              <a:gd name="connsiteY23" fmla="*/ 2964180 h 3688080"/>
              <a:gd name="connsiteX24" fmla="*/ 2304946 w 2335500"/>
              <a:gd name="connsiteY24" fmla="*/ 3177540 h 3688080"/>
              <a:gd name="connsiteX25" fmla="*/ 2282085 w 2335500"/>
              <a:gd name="connsiteY25" fmla="*/ 3345180 h 3688080"/>
              <a:gd name="connsiteX26" fmla="*/ 2193185 w 2335500"/>
              <a:gd name="connsiteY26" fmla="*/ 3680460 h 3688080"/>
              <a:gd name="connsiteX27" fmla="*/ 1923945 w 2335500"/>
              <a:gd name="connsiteY27" fmla="*/ 3680460 h 3688080"/>
              <a:gd name="connsiteX28" fmla="*/ 1771545 w 2335500"/>
              <a:gd name="connsiteY28" fmla="*/ 3680460 h 3688080"/>
              <a:gd name="connsiteX29" fmla="*/ 1581045 w 2335500"/>
              <a:gd name="connsiteY29" fmla="*/ 3680460 h 3688080"/>
              <a:gd name="connsiteX30" fmla="*/ 1222905 w 2335500"/>
              <a:gd name="connsiteY30" fmla="*/ 3688080 h 3688080"/>
              <a:gd name="connsiteX31" fmla="*/ 819045 w 2335500"/>
              <a:gd name="connsiteY31" fmla="*/ 3680460 h 3688080"/>
              <a:gd name="connsiteX32" fmla="*/ 689505 w 2335500"/>
              <a:gd name="connsiteY32" fmla="*/ 3680460 h 3688080"/>
              <a:gd name="connsiteX33" fmla="*/ 262785 w 2335500"/>
              <a:gd name="connsiteY33" fmla="*/ 3672840 h 3688080"/>
              <a:gd name="connsiteX34" fmla="*/ 22940 w 2335500"/>
              <a:gd name="connsiteY34" fmla="*/ 3680460 h 3688080"/>
              <a:gd name="connsiteX35" fmla="*/ 26565 w 2335500"/>
              <a:gd name="connsiteY35" fmla="*/ 3421380 h 3688080"/>
              <a:gd name="connsiteX36" fmla="*/ 11326 w 2335500"/>
              <a:gd name="connsiteY36" fmla="*/ 2971800 h 3688080"/>
              <a:gd name="connsiteX37" fmla="*/ 21209 w 2335500"/>
              <a:gd name="connsiteY37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2000145 w 2335500"/>
              <a:gd name="connsiteY8" fmla="*/ 7620 h 3688080"/>
              <a:gd name="connsiteX9" fmla="*/ 2213505 w 2335500"/>
              <a:gd name="connsiteY9" fmla="*/ 30480 h 3688080"/>
              <a:gd name="connsiteX10" fmla="*/ 2198265 w 2335500"/>
              <a:gd name="connsiteY10" fmla="*/ 281940 h 3688080"/>
              <a:gd name="connsiteX11" fmla="*/ 2198265 w 2335500"/>
              <a:gd name="connsiteY11" fmla="*/ 640080 h 3688080"/>
              <a:gd name="connsiteX12" fmla="*/ 2183025 w 2335500"/>
              <a:gd name="connsiteY12" fmla="*/ 853440 h 3688080"/>
              <a:gd name="connsiteX13" fmla="*/ 2190645 w 2335500"/>
              <a:gd name="connsiteY13" fmla="*/ 1127760 h 3688080"/>
              <a:gd name="connsiteX14" fmla="*/ 2190645 w 2335500"/>
              <a:gd name="connsiteY14" fmla="*/ 1325880 h 3688080"/>
              <a:gd name="connsiteX15" fmla="*/ 2213505 w 2335500"/>
              <a:gd name="connsiteY15" fmla="*/ 1493520 h 3688080"/>
              <a:gd name="connsiteX16" fmla="*/ 2251605 w 2335500"/>
              <a:gd name="connsiteY16" fmla="*/ 1752600 h 3688080"/>
              <a:gd name="connsiteX17" fmla="*/ 2259226 w 2335500"/>
              <a:gd name="connsiteY17" fmla="*/ 1851660 h 3688080"/>
              <a:gd name="connsiteX18" fmla="*/ 2297325 w 2335500"/>
              <a:gd name="connsiteY18" fmla="*/ 2065020 h 3688080"/>
              <a:gd name="connsiteX19" fmla="*/ 2297326 w 2335500"/>
              <a:gd name="connsiteY19" fmla="*/ 2164080 h 3688080"/>
              <a:gd name="connsiteX20" fmla="*/ 2327805 w 2335500"/>
              <a:gd name="connsiteY20" fmla="*/ 2316480 h 3688080"/>
              <a:gd name="connsiteX21" fmla="*/ 2320185 w 2335500"/>
              <a:gd name="connsiteY21" fmla="*/ 2468880 h 3688080"/>
              <a:gd name="connsiteX22" fmla="*/ 2335425 w 2335500"/>
              <a:gd name="connsiteY22" fmla="*/ 2613660 h 3688080"/>
              <a:gd name="connsiteX23" fmla="*/ 2312566 w 2335500"/>
              <a:gd name="connsiteY23" fmla="*/ 2720340 h 3688080"/>
              <a:gd name="connsiteX24" fmla="*/ 2320185 w 2335500"/>
              <a:gd name="connsiteY24" fmla="*/ 2964180 h 3688080"/>
              <a:gd name="connsiteX25" fmla="*/ 2304946 w 2335500"/>
              <a:gd name="connsiteY25" fmla="*/ 3177540 h 3688080"/>
              <a:gd name="connsiteX26" fmla="*/ 2282085 w 2335500"/>
              <a:gd name="connsiteY26" fmla="*/ 3345180 h 3688080"/>
              <a:gd name="connsiteX27" fmla="*/ 2193185 w 2335500"/>
              <a:gd name="connsiteY27" fmla="*/ 3680460 h 3688080"/>
              <a:gd name="connsiteX28" fmla="*/ 1923945 w 2335500"/>
              <a:gd name="connsiteY28" fmla="*/ 3680460 h 3688080"/>
              <a:gd name="connsiteX29" fmla="*/ 1771545 w 2335500"/>
              <a:gd name="connsiteY29" fmla="*/ 3680460 h 3688080"/>
              <a:gd name="connsiteX30" fmla="*/ 1581045 w 2335500"/>
              <a:gd name="connsiteY30" fmla="*/ 3680460 h 3688080"/>
              <a:gd name="connsiteX31" fmla="*/ 1222905 w 2335500"/>
              <a:gd name="connsiteY31" fmla="*/ 3688080 h 3688080"/>
              <a:gd name="connsiteX32" fmla="*/ 819045 w 2335500"/>
              <a:gd name="connsiteY32" fmla="*/ 3680460 h 3688080"/>
              <a:gd name="connsiteX33" fmla="*/ 689505 w 2335500"/>
              <a:gd name="connsiteY33" fmla="*/ 3680460 h 3688080"/>
              <a:gd name="connsiteX34" fmla="*/ 262785 w 2335500"/>
              <a:gd name="connsiteY34" fmla="*/ 3672840 h 3688080"/>
              <a:gd name="connsiteX35" fmla="*/ 22940 w 2335500"/>
              <a:gd name="connsiteY35" fmla="*/ 3680460 h 3688080"/>
              <a:gd name="connsiteX36" fmla="*/ 26565 w 2335500"/>
              <a:gd name="connsiteY36" fmla="*/ 3421380 h 3688080"/>
              <a:gd name="connsiteX37" fmla="*/ 11326 w 2335500"/>
              <a:gd name="connsiteY37" fmla="*/ 2971800 h 3688080"/>
              <a:gd name="connsiteX38" fmla="*/ 21209 w 2335500"/>
              <a:gd name="connsiteY38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32018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2193185 w 2335500"/>
              <a:gd name="connsiteY28" fmla="*/ 3680460 h 3688080"/>
              <a:gd name="connsiteX29" fmla="*/ 1923945 w 2335500"/>
              <a:gd name="connsiteY29" fmla="*/ 3680460 h 3688080"/>
              <a:gd name="connsiteX30" fmla="*/ 1771545 w 2335500"/>
              <a:gd name="connsiteY30" fmla="*/ 3680460 h 3688080"/>
              <a:gd name="connsiteX31" fmla="*/ 1581045 w 2335500"/>
              <a:gd name="connsiteY31" fmla="*/ 3680460 h 3688080"/>
              <a:gd name="connsiteX32" fmla="*/ 1222905 w 2335500"/>
              <a:gd name="connsiteY32" fmla="*/ 3688080 h 3688080"/>
              <a:gd name="connsiteX33" fmla="*/ 819045 w 2335500"/>
              <a:gd name="connsiteY33" fmla="*/ 3680460 h 3688080"/>
              <a:gd name="connsiteX34" fmla="*/ 689505 w 2335500"/>
              <a:gd name="connsiteY34" fmla="*/ 3680460 h 3688080"/>
              <a:gd name="connsiteX35" fmla="*/ 262785 w 2335500"/>
              <a:gd name="connsiteY35" fmla="*/ 3672840 h 3688080"/>
              <a:gd name="connsiteX36" fmla="*/ 22940 w 2335500"/>
              <a:gd name="connsiteY36" fmla="*/ 3680460 h 3688080"/>
              <a:gd name="connsiteX37" fmla="*/ 26565 w 2335500"/>
              <a:gd name="connsiteY37" fmla="*/ 3421380 h 3688080"/>
              <a:gd name="connsiteX38" fmla="*/ 11326 w 2335500"/>
              <a:gd name="connsiteY38" fmla="*/ 2971800 h 3688080"/>
              <a:gd name="connsiteX39" fmla="*/ 21209 w 2335500"/>
              <a:gd name="connsiteY39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32018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1923945 w 2335500"/>
              <a:gd name="connsiteY28" fmla="*/ 3680460 h 3688080"/>
              <a:gd name="connsiteX29" fmla="*/ 1771545 w 2335500"/>
              <a:gd name="connsiteY29" fmla="*/ 3680460 h 3688080"/>
              <a:gd name="connsiteX30" fmla="*/ 1581045 w 2335500"/>
              <a:gd name="connsiteY30" fmla="*/ 3680460 h 3688080"/>
              <a:gd name="connsiteX31" fmla="*/ 1222905 w 2335500"/>
              <a:gd name="connsiteY31" fmla="*/ 3688080 h 3688080"/>
              <a:gd name="connsiteX32" fmla="*/ 819045 w 2335500"/>
              <a:gd name="connsiteY32" fmla="*/ 3680460 h 3688080"/>
              <a:gd name="connsiteX33" fmla="*/ 689505 w 2335500"/>
              <a:gd name="connsiteY33" fmla="*/ 3680460 h 3688080"/>
              <a:gd name="connsiteX34" fmla="*/ 262785 w 2335500"/>
              <a:gd name="connsiteY34" fmla="*/ 3672840 h 3688080"/>
              <a:gd name="connsiteX35" fmla="*/ 22940 w 2335500"/>
              <a:gd name="connsiteY35" fmla="*/ 3680460 h 3688080"/>
              <a:gd name="connsiteX36" fmla="*/ 26565 w 2335500"/>
              <a:gd name="connsiteY36" fmla="*/ 3421380 h 3688080"/>
              <a:gd name="connsiteX37" fmla="*/ 11326 w 2335500"/>
              <a:gd name="connsiteY37" fmla="*/ 2971800 h 3688080"/>
              <a:gd name="connsiteX38" fmla="*/ 21209 w 2335500"/>
              <a:gd name="connsiteY38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32018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2099205 w 2335500"/>
              <a:gd name="connsiteY28" fmla="*/ 3535680 h 3688080"/>
              <a:gd name="connsiteX29" fmla="*/ 1923945 w 2335500"/>
              <a:gd name="connsiteY29" fmla="*/ 3680460 h 3688080"/>
              <a:gd name="connsiteX30" fmla="*/ 1771545 w 2335500"/>
              <a:gd name="connsiteY30" fmla="*/ 3680460 h 3688080"/>
              <a:gd name="connsiteX31" fmla="*/ 1581045 w 2335500"/>
              <a:gd name="connsiteY31" fmla="*/ 3680460 h 3688080"/>
              <a:gd name="connsiteX32" fmla="*/ 1222905 w 2335500"/>
              <a:gd name="connsiteY32" fmla="*/ 3688080 h 3688080"/>
              <a:gd name="connsiteX33" fmla="*/ 819045 w 2335500"/>
              <a:gd name="connsiteY33" fmla="*/ 3680460 h 3688080"/>
              <a:gd name="connsiteX34" fmla="*/ 689505 w 2335500"/>
              <a:gd name="connsiteY34" fmla="*/ 3680460 h 3688080"/>
              <a:gd name="connsiteX35" fmla="*/ 262785 w 2335500"/>
              <a:gd name="connsiteY35" fmla="*/ 3672840 h 3688080"/>
              <a:gd name="connsiteX36" fmla="*/ 22940 w 2335500"/>
              <a:gd name="connsiteY36" fmla="*/ 3680460 h 3688080"/>
              <a:gd name="connsiteX37" fmla="*/ 26565 w 2335500"/>
              <a:gd name="connsiteY37" fmla="*/ 3421380 h 3688080"/>
              <a:gd name="connsiteX38" fmla="*/ 11326 w 2335500"/>
              <a:gd name="connsiteY38" fmla="*/ 2971800 h 3688080"/>
              <a:gd name="connsiteX39" fmla="*/ 21209 w 2335500"/>
              <a:gd name="connsiteY39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32018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2205885 w 2335500"/>
              <a:gd name="connsiteY28" fmla="*/ 3657600 h 3688080"/>
              <a:gd name="connsiteX29" fmla="*/ 1923945 w 2335500"/>
              <a:gd name="connsiteY29" fmla="*/ 3680460 h 3688080"/>
              <a:gd name="connsiteX30" fmla="*/ 1771545 w 2335500"/>
              <a:gd name="connsiteY30" fmla="*/ 3680460 h 3688080"/>
              <a:gd name="connsiteX31" fmla="*/ 1581045 w 2335500"/>
              <a:gd name="connsiteY31" fmla="*/ 3680460 h 3688080"/>
              <a:gd name="connsiteX32" fmla="*/ 1222905 w 2335500"/>
              <a:gd name="connsiteY32" fmla="*/ 3688080 h 3688080"/>
              <a:gd name="connsiteX33" fmla="*/ 819045 w 2335500"/>
              <a:gd name="connsiteY33" fmla="*/ 3680460 h 3688080"/>
              <a:gd name="connsiteX34" fmla="*/ 689505 w 2335500"/>
              <a:gd name="connsiteY34" fmla="*/ 3680460 h 3688080"/>
              <a:gd name="connsiteX35" fmla="*/ 262785 w 2335500"/>
              <a:gd name="connsiteY35" fmla="*/ 3672840 h 3688080"/>
              <a:gd name="connsiteX36" fmla="*/ 22940 w 2335500"/>
              <a:gd name="connsiteY36" fmla="*/ 3680460 h 3688080"/>
              <a:gd name="connsiteX37" fmla="*/ 26565 w 2335500"/>
              <a:gd name="connsiteY37" fmla="*/ 3421380 h 3688080"/>
              <a:gd name="connsiteX38" fmla="*/ 11326 w 2335500"/>
              <a:gd name="connsiteY38" fmla="*/ 2971800 h 3688080"/>
              <a:gd name="connsiteX39" fmla="*/ 21209 w 2335500"/>
              <a:gd name="connsiteY39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27446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2205885 w 2335500"/>
              <a:gd name="connsiteY28" fmla="*/ 3657600 h 3688080"/>
              <a:gd name="connsiteX29" fmla="*/ 1923945 w 2335500"/>
              <a:gd name="connsiteY29" fmla="*/ 3680460 h 3688080"/>
              <a:gd name="connsiteX30" fmla="*/ 1771545 w 2335500"/>
              <a:gd name="connsiteY30" fmla="*/ 3680460 h 3688080"/>
              <a:gd name="connsiteX31" fmla="*/ 1581045 w 2335500"/>
              <a:gd name="connsiteY31" fmla="*/ 3680460 h 3688080"/>
              <a:gd name="connsiteX32" fmla="*/ 1222905 w 2335500"/>
              <a:gd name="connsiteY32" fmla="*/ 3688080 h 3688080"/>
              <a:gd name="connsiteX33" fmla="*/ 819045 w 2335500"/>
              <a:gd name="connsiteY33" fmla="*/ 3680460 h 3688080"/>
              <a:gd name="connsiteX34" fmla="*/ 689505 w 2335500"/>
              <a:gd name="connsiteY34" fmla="*/ 3680460 h 3688080"/>
              <a:gd name="connsiteX35" fmla="*/ 262785 w 2335500"/>
              <a:gd name="connsiteY35" fmla="*/ 3672840 h 3688080"/>
              <a:gd name="connsiteX36" fmla="*/ 22940 w 2335500"/>
              <a:gd name="connsiteY36" fmla="*/ 3680460 h 3688080"/>
              <a:gd name="connsiteX37" fmla="*/ 26565 w 2335500"/>
              <a:gd name="connsiteY37" fmla="*/ 3421380 h 3688080"/>
              <a:gd name="connsiteX38" fmla="*/ 11326 w 2335500"/>
              <a:gd name="connsiteY38" fmla="*/ 2971800 h 3688080"/>
              <a:gd name="connsiteX39" fmla="*/ 21209 w 2335500"/>
              <a:gd name="connsiteY39" fmla="*/ 2450231 h 3688080"/>
              <a:gd name="connsiteX0" fmla="*/ 24660 w 2328520"/>
              <a:gd name="connsiteY0" fmla="*/ 719773 h 3688080"/>
              <a:gd name="connsiteX1" fmla="*/ 18946 w 2328520"/>
              <a:gd name="connsiteY1" fmla="*/ 563880 h 3688080"/>
              <a:gd name="connsiteX2" fmla="*/ 18945 w 2328520"/>
              <a:gd name="connsiteY2" fmla="*/ 350520 h 3688080"/>
              <a:gd name="connsiteX3" fmla="*/ 22940 w 2328520"/>
              <a:gd name="connsiteY3" fmla="*/ 10160 h 3688080"/>
              <a:gd name="connsiteX4" fmla="*/ 316125 w 2328520"/>
              <a:gd name="connsiteY4" fmla="*/ 0 h 3688080"/>
              <a:gd name="connsiteX5" fmla="*/ 529485 w 2328520"/>
              <a:gd name="connsiteY5" fmla="*/ 7620 h 3688080"/>
              <a:gd name="connsiteX6" fmla="*/ 773325 w 2328520"/>
              <a:gd name="connsiteY6" fmla="*/ 7620 h 3688080"/>
              <a:gd name="connsiteX7" fmla="*/ 1222905 w 2328520"/>
              <a:gd name="connsiteY7" fmla="*/ 7620 h 3688080"/>
              <a:gd name="connsiteX8" fmla="*/ 1573425 w 2328520"/>
              <a:gd name="connsiteY8" fmla="*/ 0 h 3688080"/>
              <a:gd name="connsiteX9" fmla="*/ 2000145 w 2328520"/>
              <a:gd name="connsiteY9" fmla="*/ 7620 h 3688080"/>
              <a:gd name="connsiteX10" fmla="*/ 2213505 w 2328520"/>
              <a:gd name="connsiteY10" fmla="*/ 30480 h 3688080"/>
              <a:gd name="connsiteX11" fmla="*/ 2198265 w 2328520"/>
              <a:gd name="connsiteY11" fmla="*/ 281940 h 3688080"/>
              <a:gd name="connsiteX12" fmla="*/ 2198265 w 2328520"/>
              <a:gd name="connsiteY12" fmla="*/ 640080 h 3688080"/>
              <a:gd name="connsiteX13" fmla="*/ 2183025 w 2328520"/>
              <a:gd name="connsiteY13" fmla="*/ 853440 h 3688080"/>
              <a:gd name="connsiteX14" fmla="*/ 2190645 w 2328520"/>
              <a:gd name="connsiteY14" fmla="*/ 1127760 h 3688080"/>
              <a:gd name="connsiteX15" fmla="*/ 2190645 w 2328520"/>
              <a:gd name="connsiteY15" fmla="*/ 1325880 h 3688080"/>
              <a:gd name="connsiteX16" fmla="*/ 2213505 w 2328520"/>
              <a:gd name="connsiteY16" fmla="*/ 1493520 h 3688080"/>
              <a:gd name="connsiteX17" fmla="*/ 2251605 w 2328520"/>
              <a:gd name="connsiteY17" fmla="*/ 1752600 h 3688080"/>
              <a:gd name="connsiteX18" fmla="*/ 2259226 w 2328520"/>
              <a:gd name="connsiteY18" fmla="*/ 1851660 h 3688080"/>
              <a:gd name="connsiteX19" fmla="*/ 2297325 w 2328520"/>
              <a:gd name="connsiteY19" fmla="*/ 2065020 h 3688080"/>
              <a:gd name="connsiteX20" fmla="*/ 2297326 w 2328520"/>
              <a:gd name="connsiteY20" fmla="*/ 2164080 h 3688080"/>
              <a:gd name="connsiteX21" fmla="*/ 2327805 w 2328520"/>
              <a:gd name="connsiteY21" fmla="*/ 2316480 h 3688080"/>
              <a:gd name="connsiteX22" fmla="*/ 2320185 w 2328520"/>
              <a:gd name="connsiteY22" fmla="*/ 2468880 h 3688080"/>
              <a:gd name="connsiteX23" fmla="*/ 2304945 w 2328520"/>
              <a:gd name="connsiteY23" fmla="*/ 2598420 h 3688080"/>
              <a:gd name="connsiteX24" fmla="*/ 2312566 w 2328520"/>
              <a:gd name="connsiteY24" fmla="*/ 2720340 h 3688080"/>
              <a:gd name="connsiteX25" fmla="*/ 2274465 w 2328520"/>
              <a:gd name="connsiteY25" fmla="*/ 2964180 h 3688080"/>
              <a:gd name="connsiteX26" fmla="*/ 2304946 w 2328520"/>
              <a:gd name="connsiteY26" fmla="*/ 3177540 h 3688080"/>
              <a:gd name="connsiteX27" fmla="*/ 2282085 w 2328520"/>
              <a:gd name="connsiteY27" fmla="*/ 3345180 h 3688080"/>
              <a:gd name="connsiteX28" fmla="*/ 2205885 w 2328520"/>
              <a:gd name="connsiteY28" fmla="*/ 3657600 h 3688080"/>
              <a:gd name="connsiteX29" fmla="*/ 1923945 w 2328520"/>
              <a:gd name="connsiteY29" fmla="*/ 3680460 h 3688080"/>
              <a:gd name="connsiteX30" fmla="*/ 1771545 w 2328520"/>
              <a:gd name="connsiteY30" fmla="*/ 3680460 h 3688080"/>
              <a:gd name="connsiteX31" fmla="*/ 1581045 w 2328520"/>
              <a:gd name="connsiteY31" fmla="*/ 3680460 h 3688080"/>
              <a:gd name="connsiteX32" fmla="*/ 1222905 w 2328520"/>
              <a:gd name="connsiteY32" fmla="*/ 3688080 h 3688080"/>
              <a:gd name="connsiteX33" fmla="*/ 819045 w 2328520"/>
              <a:gd name="connsiteY33" fmla="*/ 3680460 h 3688080"/>
              <a:gd name="connsiteX34" fmla="*/ 689505 w 2328520"/>
              <a:gd name="connsiteY34" fmla="*/ 3680460 h 3688080"/>
              <a:gd name="connsiteX35" fmla="*/ 262785 w 2328520"/>
              <a:gd name="connsiteY35" fmla="*/ 3672840 h 3688080"/>
              <a:gd name="connsiteX36" fmla="*/ 22940 w 2328520"/>
              <a:gd name="connsiteY36" fmla="*/ 3680460 h 3688080"/>
              <a:gd name="connsiteX37" fmla="*/ 26565 w 2328520"/>
              <a:gd name="connsiteY37" fmla="*/ 3421380 h 3688080"/>
              <a:gd name="connsiteX38" fmla="*/ 11326 w 2328520"/>
              <a:gd name="connsiteY38" fmla="*/ 2971800 h 3688080"/>
              <a:gd name="connsiteX39" fmla="*/ 21209 w 2328520"/>
              <a:gd name="connsiteY39" fmla="*/ 2450231 h 3688080"/>
              <a:gd name="connsiteX0" fmla="*/ 24660 w 2328520"/>
              <a:gd name="connsiteY0" fmla="*/ 719773 h 3688080"/>
              <a:gd name="connsiteX1" fmla="*/ 18946 w 2328520"/>
              <a:gd name="connsiteY1" fmla="*/ 563880 h 3688080"/>
              <a:gd name="connsiteX2" fmla="*/ 18945 w 2328520"/>
              <a:gd name="connsiteY2" fmla="*/ 350520 h 3688080"/>
              <a:gd name="connsiteX3" fmla="*/ 22940 w 2328520"/>
              <a:gd name="connsiteY3" fmla="*/ 10160 h 3688080"/>
              <a:gd name="connsiteX4" fmla="*/ 316125 w 2328520"/>
              <a:gd name="connsiteY4" fmla="*/ 0 h 3688080"/>
              <a:gd name="connsiteX5" fmla="*/ 529485 w 2328520"/>
              <a:gd name="connsiteY5" fmla="*/ 7620 h 3688080"/>
              <a:gd name="connsiteX6" fmla="*/ 773325 w 2328520"/>
              <a:gd name="connsiteY6" fmla="*/ 7620 h 3688080"/>
              <a:gd name="connsiteX7" fmla="*/ 1222905 w 2328520"/>
              <a:gd name="connsiteY7" fmla="*/ 7620 h 3688080"/>
              <a:gd name="connsiteX8" fmla="*/ 1573425 w 2328520"/>
              <a:gd name="connsiteY8" fmla="*/ 0 h 3688080"/>
              <a:gd name="connsiteX9" fmla="*/ 2000145 w 2328520"/>
              <a:gd name="connsiteY9" fmla="*/ 7620 h 3688080"/>
              <a:gd name="connsiteX10" fmla="*/ 2213505 w 2328520"/>
              <a:gd name="connsiteY10" fmla="*/ 30480 h 3688080"/>
              <a:gd name="connsiteX11" fmla="*/ 2198265 w 2328520"/>
              <a:gd name="connsiteY11" fmla="*/ 281940 h 3688080"/>
              <a:gd name="connsiteX12" fmla="*/ 2198265 w 2328520"/>
              <a:gd name="connsiteY12" fmla="*/ 640080 h 3688080"/>
              <a:gd name="connsiteX13" fmla="*/ 2183025 w 2328520"/>
              <a:gd name="connsiteY13" fmla="*/ 853440 h 3688080"/>
              <a:gd name="connsiteX14" fmla="*/ 2190645 w 2328520"/>
              <a:gd name="connsiteY14" fmla="*/ 1127760 h 3688080"/>
              <a:gd name="connsiteX15" fmla="*/ 2190645 w 2328520"/>
              <a:gd name="connsiteY15" fmla="*/ 1325880 h 3688080"/>
              <a:gd name="connsiteX16" fmla="*/ 2213505 w 2328520"/>
              <a:gd name="connsiteY16" fmla="*/ 1493520 h 3688080"/>
              <a:gd name="connsiteX17" fmla="*/ 2251605 w 2328520"/>
              <a:gd name="connsiteY17" fmla="*/ 1752600 h 3688080"/>
              <a:gd name="connsiteX18" fmla="*/ 2259226 w 2328520"/>
              <a:gd name="connsiteY18" fmla="*/ 1851660 h 3688080"/>
              <a:gd name="connsiteX19" fmla="*/ 2251605 w 2328520"/>
              <a:gd name="connsiteY19" fmla="*/ 2065020 h 3688080"/>
              <a:gd name="connsiteX20" fmla="*/ 2297326 w 2328520"/>
              <a:gd name="connsiteY20" fmla="*/ 2164080 h 3688080"/>
              <a:gd name="connsiteX21" fmla="*/ 2327805 w 2328520"/>
              <a:gd name="connsiteY21" fmla="*/ 2316480 h 3688080"/>
              <a:gd name="connsiteX22" fmla="*/ 2320185 w 2328520"/>
              <a:gd name="connsiteY22" fmla="*/ 2468880 h 3688080"/>
              <a:gd name="connsiteX23" fmla="*/ 2304945 w 2328520"/>
              <a:gd name="connsiteY23" fmla="*/ 2598420 h 3688080"/>
              <a:gd name="connsiteX24" fmla="*/ 2312566 w 2328520"/>
              <a:gd name="connsiteY24" fmla="*/ 2720340 h 3688080"/>
              <a:gd name="connsiteX25" fmla="*/ 2274465 w 2328520"/>
              <a:gd name="connsiteY25" fmla="*/ 2964180 h 3688080"/>
              <a:gd name="connsiteX26" fmla="*/ 2304946 w 2328520"/>
              <a:gd name="connsiteY26" fmla="*/ 3177540 h 3688080"/>
              <a:gd name="connsiteX27" fmla="*/ 2282085 w 2328520"/>
              <a:gd name="connsiteY27" fmla="*/ 3345180 h 3688080"/>
              <a:gd name="connsiteX28" fmla="*/ 2205885 w 2328520"/>
              <a:gd name="connsiteY28" fmla="*/ 3657600 h 3688080"/>
              <a:gd name="connsiteX29" fmla="*/ 1923945 w 2328520"/>
              <a:gd name="connsiteY29" fmla="*/ 3680460 h 3688080"/>
              <a:gd name="connsiteX30" fmla="*/ 1771545 w 2328520"/>
              <a:gd name="connsiteY30" fmla="*/ 3680460 h 3688080"/>
              <a:gd name="connsiteX31" fmla="*/ 1581045 w 2328520"/>
              <a:gd name="connsiteY31" fmla="*/ 3680460 h 3688080"/>
              <a:gd name="connsiteX32" fmla="*/ 1222905 w 2328520"/>
              <a:gd name="connsiteY32" fmla="*/ 3688080 h 3688080"/>
              <a:gd name="connsiteX33" fmla="*/ 819045 w 2328520"/>
              <a:gd name="connsiteY33" fmla="*/ 3680460 h 3688080"/>
              <a:gd name="connsiteX34" fmla="*/ 689505 w 2328520"/>
              <a:gd name="connsiteY34" fmla="*/ 3680460 h 3688080"/>
              <a:gd name="connsiteX35" fmla="*/ 262785 w 2328520"/>
              <a:gd name="connsiteY35" fmla="*/ 3672840 h 3688080"/>
              <a:gd name="connsiteX36" fmla="*/ 22940 w 2328520"/>
              <a:gd name="connsiteY36" fmla="*/ 3680460 h 3688080"/>
              <a:gd name="connsiteX37" fmla="*/ 26565 w 2328520"/>
              <a:gd name="connsiteY37" fmla="*/ 3421380 h 3688080"/>
              <a:gd name="connsiteX38" fmla="*/ 11326 w 2328520"/>
              <a:gd name="connsiteY38" fmla="*/ 2971800 h 3688080"/>
              <a:gd name="connsiteX39" fmla="*/ 21209 w 2328520"/>
              <a:gd name="connsiteY39" fmla="*/ 2450231 h 3688080"/>
              <a:gd name="connsiteX0" fmla="*/ 24660 w 2328740"/>
              <a:gd name="connsiteY0" fmla="*/ 719773 h 3688080"/>
              <a:gd name="connsiteX1" fmla="*/ 18946 w 2328740"/>
              <a:gd name="connsiteY1" fmla="*/ 563880 h 3688080"/>
              <a:gd name="connsiteX2" fmla="*/ 18945 w 2328740"/>
              <a:gd name="connsiteY2" fmla="*/ 350520 h 3688080"/>
              <a:gd name="connsiteX3" fmla="*/ 22940 w 2328740"/>
              <a:gd name="connsiteY3" fmla="*/ 10160 h 3688080"/>
              <a:gd name="connsiteX4" fmla="*/ 316125 w 2328740"/>
              <a:gd name="connsiteY4" fmla="*/ 0 h 3688080"/>
              <a:gd name="connsiteX5" fmla="*/ 529485 w 2328740"/>
              <a:gd name="connsiteY5" fmla="*/ 7620 h 3688080"/>
              <a:gd name="connsiteX6" fmla="*/ 773325 w 2328740"/>
              <a:gd name="connsiteY6" fmla="*/ 7620 h 3688080"/>
              <a:gd name="connsiteX7" fmla="*/ 1222905 w 2328740"/>
              <a:gd name="connsiteY7" fmla="*/ 7620 h 3688080"/>
              <a:gd name="connsiteX8" fmla="*/ 1573425 w 2328740"/>
              <a:gd name="connsiteY8" fmla="*/ 0 h 3688080"/>
              <a:gd name="connsiteX9" fmla="*/ 2000145 w 2328740"/>
              <a:gd name="connsiteY9" fmla="*/ 7620 h 3688080"/>
              <a:gd name="connsiteX10" fmla="*/ 2213505 w 2328740"/>
              <a:gd name="connsiteY10" fmla="*/ 30480 h 3688080"/>
              <a:gd name="connsiteX11" fmla="*/ 2198265 w 2328740"/>
              <a:gd name="connsiteY11" fmla="*/ 281940 h 3688080"/>
              <a:gd name="connsiteX12" fmla="*/ 2198265 w 2328740"/>
              <a:gd name="connsiteY12" fmla="*/ 640080 h 3688080"/>
              <a:gd name="connsiteX13" fmla="*/ 2183025 w 2328740"/>
              <a:gd name="connsiteY13" fmla="*/ 853440 h 3688080"/>
              <a:gd name="connsiteX14" fmla="*/ 2190645 w 2328740"/>
              <a:gd name="connsiteY14" fmla="*/ 1127760 h 3688080"/>
              <a:gd name="connsiteX15" fmla="*/ 2190645 w 2328740"/>
              <a:gd name="connsiteY15" fmla="*/ 1325880 h 3688080"/>
              <a:gd name="connsiteX16" fmla="*/ 2213505 w 2328740"/>
              <a:gd name="connsiteY16" fmla="*/ 1493520 h 3688080"/>
              <a:gd name="connsiteX17" fmla="*/ 2251605 w 2328740"/>
              <a:gd name="connsiteY17" fmla="*/ 1752600 h 3688080"/>
              <a:gd name="connsiteX18" fmla="*/ 2259226 w 2328740"/>
              <a:gd name="connsiteY18" fmla="*/ 1851660 h 3688080"/>
              <a:gd name="connsiteX19" fmla="*/ 2251605 w 2328740"/>
              <a:gd name="connsiteY19" fmla="*/ 2065020 h 3688080"/>
              <a:gd name="connsiteX20" fmla="*/ 2297326 w 2328740"/>
              <a:gd name="connsiteY20" fmla="*/ 2164080 h 3688080"/>
              <a:gd name="connsiteX21" fmla="*/ 2327805 w 2328740"/>
              <a:gd name="connsiteY21" fmla="*/ 2316480 h 3688080"/>
              <a:gd name="connsiteX22" fmla="*/ 2320185 w 2328740"/>
              <a:gd name="connsiteY22" fmla="*/ 2468880 h 3688080"/>
              <a:gd name="connsiteX23" fmla="*/ 2312566 w 2328740"/>
              <a:gd name="connsiteY23" fmla="*/ 2720340 h 3688080"/>
              <a:gd name="connsiteX24" fmla="*/ 2274465 w 2328740"/>
              <a:gd name="connsiteY24" fmla="*/ 2964180 h 3688080"/>
              <a:gd name="connsiteX25" fmla="*/ 2304946 w 2328740"/>
              <a:gd name="connsiteY25" fmla="*/ 3177540 h 3688080"/>
              <a:gd name="connsiteX26" fmla="*/ 2282085 w 2328740"/>
              <a:gd name="connsiteY26" fmla="*/ 3345180 h 3688080"/>
              <a:gd name="connsiteX27" fmla="*/ 2205885 w 2328740"/>
              <a:gd name="connsiteY27" fmla="*/ 3657600 h 3688080"/>
              <a:gd name="connsiteX28" fmla="*/ 1923945 w 2328740"/>
              <a:gd name="connsiteY28" fmla="*/ 3680460 h 3688080"/>
              <a:gd name="connsiteX29" fmla="*/ 1771545 w 2328740"/>
              <a:gd name="connsiteY29" fmla="*/ 3680460 h 3688080"/>
              <a:gd name="connsiteX30" fmla="*/ 1581045 w 2328740"/>
              <a:gd name="connsiteY30" fmla="*/ 3680460 h 3688080"/>
              <a:gd name="connsiteX31" fmla="*/ 1222905 w 2328740"/>
              <a:gd name="connsiteY31" fmla="*/ 3688080 h 3688080"/>
              <a:gd name="connsiteX32" fmla="*/ 819045 w 2328740"/>
              <a:gd name="connsiteY32" fmla="*/ 3680460 h 3688080"/>
              <a:gd name="connsiteX33" fmla="*/ 689505 w 2328740"/>
              <a:gd name="connsiteY33" fmla="*/ 3680460 h 3688080"/>
              <a:gd name="connsiteX34" fmla="*/ 262785 w 2328740"/>
              <a:gd name="connsiteY34" fmla="*/ 3672840 h 3688080"/>
              <a:gd name="connsiteX35" fmla="*/ 22940 w 2328740"/>
              <a:gd name="connsiteY35" fmla="*/ 3680460 h 3688080"/>
              <a:gd name="connsiteX36" fmla="*/ 26565 w 2328740"/>
              <a:gd name="connsiteY36" fmla="*/ 3421380 h 3688080"/>
              <a:gd name="connsiteX37" fmla="*/ 11326 w 2328740"/>
              <a:gd name="connsiteY37" fmla="*/ 2971800 h 3688080"/>
              <a:gd name="connsiteX38" fmla="*/ 21209 w 2328740"/>
              <a:gd name="connsiteY38" fmla="*/ 2450231 h 3688080"/>
              <a:gd name="connsiteX0" fmla="*/ 24660 w 2328245"/>
              <a:gd name="connsiteY0" fmla="*/ 719773 h 3688080"/>
              <a:gd name="connsiteX1" fmla="*/ 18946 w 2328245"/>
              <a:gd name="connsiteY1" fmla="*/ 563880 h 3688080"/>
              <a:gd name="connsiteX2" fmla="*/ 18945 w 2328245"/>
              <a:gd name="connsiteY2" fmla="*/ 350520 h 3688080"/>
              <a:gd name="connsiteX3" fmla="*/ 22940 w 2328245"/>
              <a:gd name="connsiteY3" fmla="*/ 10160 h 3688080"/>
              <a:gd name="connsiteX4" fmla="*/ 316125 w 2328245"/>
              <a:gd name="connsiteY4" fmla="*/ 0 h 3688080"/>
              <a:gd name="connsiteX5" fmla="*/ 529485 w 2328245"/>
              <a:gd name="connsiteY5" fmla="*/ 7620 h 3688080"/>
              <a:gd name="connsiteX6" fmla="*/ 773325 w 2328245"/>
              <a:gd name="connsiteY6" fmla="*/ 7620 h 3688080"/>
              <a:gd name="connsiteX7" fmla="*/ 1222905 w 2328245"/>
              <a:gd name="connsiteY7" fmla="*/ 7620 h 3688080"/>
              <a:gd name="connsiteX8" fmla="*/ 1573425 w 2328245"/>
              <a:gd name="connsiteY8" fmla="*/ 0 h 3688080"/>
              <a:gd name="connsiteX9" fmla="*/ 2000145 w 2328245"/>
              <a:gd name="connsiteY9" fmla="*/ 7620 h 3688080"/>
              <a:gd name="connsiteX10" fmla="*/ 2213505 w 2328245"/>
              <a:gd name="connsiteY10" fmla="*/ 30480 h 3688080"/>
              <a:gd name="connsiteX11" fmla="*/ 2198265 w 2328245"/>
              <a:gd name="connsiteY11" fmla="*/ 281940 h 3688080"/>
              <a:gd name="connsiteX12" fmla="*/ 2198265 w 2328245"/>
              <a:gd name="connsiteY12" fmla="*/ 640080 h 3688080"/>
              <a:gd name="connsiteX13" fmla="*/ 2183025 w 2328245"/>
              <a:gd name="connsiteY13" fmla="*/ 853440 h 3688080"/>
              <a:gd name="connsiteX14" fmla="*/ 2190645 w 2328245"/>
              <a:gd name="connsiteY14" fmla="*/ 1127760 h 3688080"/>
              <a:gd name="connsiteX15" fmla="*/ 2190645 w 2328245"/>
              <a:gd name="connsiteY15" fmla="*/ 1325880 h 3688080"/>
              <a:gd name="connsiteX16" fmla="*/ 2213505 w 2328245"/>
              <a:gd name="connsiteY16" fmla="*/ 1493520 h 3688080"/>
              <a:gd name="connsiteX17" fmla="*/ 2251605 w 2328245"/>
              <a:gd name="connsiteY17" fmla="*/ 1752600 h 3688080"/>
              <a:gd name="connsiteX18" fmla="*/ 2259226 w 2328245"/>
              <a:gd name="connsiteY18" fmla="*/ 1851660 h 3688080"/>
              <a:gd name="connsiteX19" fmla="*/ 2251605 w 2328245"/>
              <a:gd name="connsiteY19" fmla="*/ 2065020 h 3688080"/>
              <a:gd name="connsiteX20" fmla="*/ 2297326 w 2328245"/>
              <a:gd name="connsiteY20" fmla="*/ 2164080 h 3688080"/>
              <a:gd name="connsiteX21" fmla="*/ 2327805 w 2328245"/>
              <a:gd name="connsiteY21" fmla="*/ 2316480 h 3688080"/>
              <a:gd name="connsiteX22" fmla="*/ 2312566 w 2328245"/>
              <a:gd name="connsiteY22" fmla="*/ 2720340 h 3688080"/>
              <a:gd name="connsiteX23" fmla="*/ 2274465 w 2328245"/>
              <a:gd name="connsiteY23" fmla="*/ 2964180 h 3688080"/>
              <a:gd name="connsiteX24" fmla="*/ 2304946 w 2328245"/>
              <a:gd name="connsiteY24" fmla="*/ 3177540 h 3688080"/>
              <a:gd name="connsiteX25" fmla="*/ 2282085 w 2328245"/>
              <a:gd name="connsiteY25" fmla="*/ 3345180 h 3688080"/>
              <a:gd name="connsiteX26" fmla="*/ 2205885 w 2328245"/>
              <a:gd name="connsiteY26" fmla="*/ 3657600 h 3688080"/>
              <a:gd name="connsiteX27" fmla="*/ 1923945 w 2328245"/>
              <a:gd name="connsiteY27" fmla="*/ 3680460 h 3688080"/>
              <a:gd name="connsiteX28" fmla="*/ 1771545 w 2328245"/>
              <a:gd name="connsiteY28" fmla="*/ 3680460 h 3688080"/>
              <a:gd name="connsiteX29" fmla="*/ 1581045 w 2328245"/>
              <a:gd name="connsiteY29" fmla="*/ 3680460 h 3688080"/>
              <a:gd name="connsiteX30" fmla="*/ 1222905 w 2328245"/>
              <a:gd name="connsiteY30" fmla="*/ 3688080 h 3688080"/>
              <a:gd name="connsiteX31" fmla="*/ 819045 w 2328245"/>
              <a:gd name="connsiteY31" fmla="*/ 3680460 h 3688080"/>
              <a:gd name="connsiteX32" fmla="*/ 689505 w 2328245"/>
              <a:gd name="connsiteY32" fmla="*/ 3680460 h 3688080"/>
              <a:gd name="connsiteX33" fmla="*/ 262785 w 2328245"/>
              <a:gd name="connsiteY33" fmla="*/ 3672840 h 3688080"/>
              <a:gd name="connsiteX34" fmla="*/ 22940 w 2328245"/>
              <a:gd name="connsiteY34" fmla="*/ 3680460 h 3688080"/>
              <a:gd name="connsiteX35" fmla="*/ 26565 w 2328245"/>
              <a:gd name="connsiteY35" fmla="*/ 3421380 h 3688080"/>
              <a:gd name="connsiteX36" fmla="*/ 11326 w 2328245"/>
              <a:gd name="connsiteY36" fmla="*/ 2971800 h 3688080"/>
              <a:gd name="connsiteX37" fmla="*/ 21209 w 2328245"/>
              <a:gd name="connsiteY37" fmla="*/ 2450231 h 3688080"/>
              <a:gd name="connsiteX0" fmla="*/ 24660 w 2331003"/>
              <a:gd name="connsiteY0" fmla="*/ 719773 h 3688080"/>
              <a:gd name="connsiteX1" fmla="*/ 18946 w 2331003"/>
              <a:gd name="connsiteY1" fmla="*/ 563880 h 3688080"/>
              <a:gd name="connsiteX2" fmla="*/ 18945 w 2331003"/>
              <a:gd name="connsiteY2" fmla="*/ 350520 h 3688080"/>
              <a:gd name="connsiteX3" fmla="*/ 22940 w 2331003"/>
              <a:gd name="connsiteY3" fmla="*/ 10160 h 3688080"/>
              <a:gd name="connsiteX4" fmla="*/ 316125 w 2331003"/>
              <a:gd name="connsiteY4" fmla="*/ 0 h 3688080"/>
              <a:gd name="connsiteX5" fmla="*/ 529485 w 2331003"/>
              <a:gd name="connsiteY5" fmla="*/ 7620 h 3688080"/>
              <a:gd name="connsiteX6" fmla="*/ 773325 w 2331003"/>
              <a:gd name="connsiteY6" fmla="*/ 7620 h 3688080"/>
              <a:gd name="connsiteX7" fmla="*/ 1222905 w 2331003"/>
              <a:gd name="connsiteY7" fmla="*/ 7620 h 3688080"/>
              <a:gd name="connsiteX8" fmla="*/ 1573425 w 2331003"/>
              <a:gd name="connsiteY8" fmla="*/ 0 h 3688080"/>
              <a:gd name="connsiteX9" fmla="*/ 2000145 w 2331003"/>
              <a:gd name="connsiteY9" fmla="*/ 7620 h 3688080"/>
              <a:gd name="connsiteX10" fmla="*/ 2213505 w 2331003"/>
              <a:gd name="connsiteY10" fmla="*/ 30480 h 3688080"/>
              <a:gd name="connsiteX11" fmla="*/ 2198265 w 2331003"/>
              <a:gd name="connsiteY11" fmla="*/ 281940 h 3688080"/>
              <a:gd name="connsiteX12" fmla="*/ 2198265 w 2331003"/>
              <a:gd name="connsiteY12" fmla="*/ 640080 h 3688080"/>
              <a:gd name="connsiteX13" fmla="*/ 2183025 w 2331003"/>
              <a:gd name="connsiteY13" fmla="*/ 853440 h 3688080"/>
              <a:gd name="connsiteX14" fmla="*/ 2190645 w 2331003"/>
              <a:gd name="connsiteY14" fmla="*/ 1127760 h 3688080"/>
              <a:gd name="connsiteX15" fmla="*/ 2190645 w 2331003"/>
              <a:gd name="connsiteY15" fmla="*/ 1325880 h 3688080"/>
              <a:gd name="connsiteX16" fmla="*/ 2213505 w 2331003"/>
              <a:gd name="connsiteY16" fmla="*/ 1493520 h 3688080"/>
              <a:gd name="connsiteX17" fmla="*/ 2251605 w 2331003"/>
              <a:gd name="connsiteY17" fmla="*/ 1752600 h 3688080"/>
              <a:gd name="connsiteX18" fmla="*/ 2259226 w 2331003"/>
              <a:gd name="connsiteY18" fmla="*/ 1851660 h 3688080"/>
              <a:gd name="connsiteX19" fmla="*/ 2251605 w 2331003"/>
              <a:gd name="connsiteY19" fmla="*/ 2065020 h 3688080"/>
              <a:gd name="connsiteX20" fmla="*/ 2327805 w 2331003"/>
              <a:gd name="connsiteY20" fmla="*/ 2316480 h 3688080"/>
              <a:gd name="connsiteX21" fmla="*/ 2312566 w 2331003"/>
              <a:gd name="connsiteY21" fmla="*/ 2720340 h 3688080"/>
              <a:gd name="connsiteX22" fmla="*/ 2274465 w 2331003"/>
              <a:gd name="connsiteY22" fmla="*/ 2964180 h 3688080"/>
              <a:gd name="connsiteX23" fmla="*/ 2304946 w 2331003"/>
              <a:gd name="connsiteY23" fmla="*/ 3177540 h 3688080"/>
              <a:gd name="connsiteX24" fmla="*/ 2282085 w 2331003"/>
              <a:gd name="connsiteY24" fmla="*/ 3345180 h 3688080"/>
              <a:gd name="connsiteX25" fmla="*/ 2205885 w 2331003"/>
              <a:gd name="connsiteY25" fmla="*/ 3657600 h 3688080"/>
              <a:gd name="connsiteX26" fmla="*/ 1923945 w 2331003"/>
              <a:gd name="connsiteY26" fmla="*/ 3680460 h 3688080"/>
              <a:gd name="connsiteX27" fmla="*/ 1771545 w 2331003"/>
              <a:gd name="connsiteY27" fmla="*/ 3680460 h 3688080"/>
              <a:gd name="connsiteX28" fmla="*/ 1581045 w 2331003"/>
              <a:gd name="connsiteY28" fmla="*/ 3680460 h 3688080"/>
              <a:gd name="connsiteX29" fmla="*/ 1222905 w 2331003"/>
              <a:gd name="connsiteY29" fmla="*/ 3688080 h 3688080"/>
              <a:gd name="connsiteX30" fmla="*/ 819045 w 2331003"/>
              <a:gd name="connsiteY30" fmla="*/ 3680460 h 3688080"/>
              <a:gd name="connsiteX31" fmla="*/ 689505 w 2331003"/>
              <a:gd name="connsiteY31" fmla="*/ 3680460 h 3688080"/>
              <a:gd name="connsiteX32" fmla="*/ 262785 w 2331003"/>
              <a:gd name="connsiteY32" fmla="*/ 3672840 h 3688080"/>
              <a:gd name="connsiteX33" fmla="*/ 22940 w 2331003"/>
              <a:gd name="connsiteY33" fmla="*/ 3680460 h 3688080"/>
              <a:gd name="connsiteX34" fmla="*/ 26565 w 2331003"/>
              <a:gd name="connsiteY34" fmla="*/ 3421380 h 3688080"/>
              <a:gd name="connsiteX35" fmla="*/ 11326 w 2331003"/>
              <a:gd name="connsiteY35" fmla="*/ 2971800 h 3688080"/>
              <a:gd name="connsiteX36" fmla="*/ 21209 w 2331003"/>
              <a:gd name="connsiteY36" fmla="*/ 2450231 h 3688080"/>
              <a:gd name="connsiteX0" fmla="*/ 24660 w 2330496"/>
              <a:gd name="connsiteY0" fmla="*/ 719773 h 3688080"/>
              <a:gd name="connsiteX1" fmla="*/ 18946 w 2330496"/>
              <a:gd name="connsiteY1" fmla="*/ 563880 h 3688080"/>
              <a:gd name="connsiteX2" fmla="*/ 18945 w 2330496"/>
              <a:gd name="connsiteY2" fmla="*/ 350520 h 3688080"/>
              <a:gd name="connsiteX3" fmla="*/ 22940 w 2330496"/>
              <a:gd name="connsiteY3" fmla="*/ 10160 h 3688080"/>
              <a:gd name="connsiteX4" fmla="*/ 316125 w 2330496"/>
              <a:gd name="connsiteY4" fmla="*/ 0 h 3688080"/>
              <a:gd name="connsiteX5" fmla="*/ 529485 w 2330496"/>
              <a:gd name="connsiteY5" fmla="*/ 7620 h 3688080"/>
              <a:gd name="connsiteX6" fmla="*/ 773325 w 2330496"/>
              <a:gd name="connsiteY6" fmla="*/ 7620 h 3688080"/>
              <a:gd name="connsiteX7" fmla="*/ 1222905 w 2330496"/>
              <a:gd name="connsiteY7" fmla="*/ 7620 h 3688080"/>
              <a:gd name="connsiteX8" fmla="*/ 1573425 w 2330496"/>
              <a:gd name="connsiteY8" fmla="*/ 0 h 3688080"/>
              <a:gd name="connsiteX9" fmla="*/ 2000145 w 2330496"/>
              <a:gd name="connsiteY9" fmla="*/ 7620 h 3688080"/>
              <a:gd name="connsiteX10" fmla="*/ 2213505 w 2330496"/>
              <a:gd name="connsiteY10" fmla="*/ 30480 h 3688080"/>
              <a:gd name="connsiteX11" fmla="*/ 2198265 w 2330496"/>
              <a:gd name="connsiteY11" fmla="*/ 281940 h 3688080"/>
              <a:gd name="connsiteX12" fmla="*/ 2198265 w 2330496"/>
              <a:gd name="connsiteY12" fmla="*/ 640080 h 3688080"/>
              <a:gd name="connsiteX13" fmla="*/ 2183025 w 2330496"/>
              <a:gd name="connsiteY13" fmla="*/ 853440 h 3688080"/>
              <a:gd name="connsiteX14" fmla="*/ 2190645 w 2330496"/>
              <a:gd name="connsiteY14" fmla="*/ 1127760 h 3688080"/>
              <a:gd name="connsiteX15" fmla="*/ 2190645 w 2330496"/>
              <a:gd name="connsiteY15" fmla="*/ 1325880 h 3688080"/>
              <a:gd name="connsiteX16" fmla="*/ 2213505 w 2330496"/>
              <a:gd name="connsiteY16" fmla="*/ 1493520 h 3688080"/>
              <a:gd name="connsiteX17" fmla="*/ 2251605 w 2330496"/>
              <a:gd name="connsiteY17" fmla="*/ 1752600 h 3688080"/>
              <a:gd name="connsiteX18" fmla="*/ 2259226 w 2330496"/>
              <a:gd name="connsiteY18" fmla="*/ 1851660 h 3688080"/>
              <a:gd name="connsiteX19" fmla="*/ 2327805 w 2330496"/>
              <a:gd name="connsiteY19" fmla="*/ 2316480 h 3688080"/>
              <a:gd name="connsiteX20" fmla="*/ 2312566 w 2330496"/>
              <a:gd name="connsiteY20" fmla="*/ 2720340 h 3688080"/>
              <a:gd name="connsiteX21" fmla="*/ 2274465 w 2330496"/>
              <a:gd name="connsiteY21" fmla="*/ 2964180 h 3688080"/>
              <a:gd name="connsiteX22" fmla="*/ 2304946 w 2330496"/>
              <a:gd name="connsiteY22" fmla="*/ 3177540 h 3688080"/>
              <a:gd name="connsiteX23" fmla="*/ 2282085 w 2330496"/>
              <a:gd name="connsiteY23" fmla="*/ 3345180 h 3688080"/>
              <a:gd name="connsiteX24" fmla="*/ 2205885 w 2330496"/>
              <a:gd name="connsiteY24" fmla="*/ 3657600 h 3688080"/>
              <a:gd name="connsiteX25" fmla="*/ 1923945 w 2330496"/>
              <a:gd name="connsiteY25" fmla="*/ 3680460 h 3688080"/>
              <a:gd name="connsiteX26" fmla="*/ 1771545 w 2330496"/>
              <a:gd name="connsiteY26" fmla="*/ 3680460 h 3688080"/>
              <a:gd name="connsiteX27" fmla="*/ 1581045 w 2330496"/>
              <a:gd name="connsiteY27" fmla="*/ 3680460 h 3688080"/>
              <a:gd name="connsiteX28" fmla="*/ 1222905 w 2330496"/>
              <a:gd name="connsiteY28" fmla="*/ 3688080 h 3688080"/>
              <a:gd name="connsiteX29" fmla="*/ 819045 w 2330496"/>
              <a:gd name="connsiteY29" fmla="*/ 3680460 h 3688080"/>
              <a:gd name="connsiteX30" fmla="*/ 689505 w 2330496"/>
              <a:gd name="connsiteY30" fmla="*/ 3680460 h 3688080"/>
              <a:gd name="connsiteX31" fmla="*/ 262785 w 2330496"/>
              <a:gd name="connsiteY31" fmla="*/ 3672840 h 3688080"/>
              <a:gd name="connsiteX32" fmla="*/ 22940 w 2330496"/>
              <a:gd name="connsiteY32" fmla="*/ 3680460 h 3688080"/>
              <a:gd name="connsiteX33" fmla="*/ 26565 w 2330496"/>
              <a:gd name="connsiteY33" fmla="*/ 3421380 h 3688080"/>
              <a:gd name="connsiteX34" fmla="*/ 11326 w 2330496"/>
              <a:gd name="connsiteY34" fmla="*/ 2971800 h 3688080"/>
              <a:gd name="connsiteX35" fmla="*/ 21209 w 2330496"/>
              <a:gd name="connsiteY35" fmla="*/ 2450231 h 3688080"/>
              <a:gd name="connsiteX0" fmla="*/ 24660 w 2331003"/>
              <a:gd name="connsiteY0" fmla="*/ 719773 h 3688080"/>
              <a:gd name="connsiteX1" fmla="*/ 18946 w 2331003"/>
              <a:gd name="connsiteY1" fmla="*/ 563880 h 3688080"/>
              <a:gd name="connsiteX2" fmla="*/ 18945 w 2331003"/>
              <a:gd name="connsiteY2" fmla="*/ 350520 h 3688080"/>
              <a:gd name="connsiteX3" fmla="*/ 22940 w 2331003"/>
              <a:gd name="connsiteY3" fmla="*/ 10160 h 3688080"/>
              <a:gd name="connsiteX4" fmla="*/ 316125 w 2331003"/>
              <a:gd name="connsiteY4" fmla="*/ 0 h 3688080"/>
              <a:gd name="connsiteX5" fmla="*/ 529485 w 2331003"/>
              <a:gd name="connsiteY5" fmla="*/ 7620 h 3688080"/>
              <a:gd name="connsiteX6" fmla="*/ 773325 w 2331003"/>
              <a:gd name="connsiteY6" fmla="*/ 7620 h 3688080"/>
              <a:gd name="connsiteX7" fmla="*/ 1222905 w 2331003"/>
              <a:gd name="connsiteY7" fmla="*/ 7620 h 3688080"/>
              <a:gd name="connsiteX8" fmla="*/ 1573425 w 2331003"/>
              <a:gd name="connsiteY8" fmla="*/ 0 h 3688080"/>
              <a:gd name="connsiteX9" fmla="*/ 2000145 w 2331003"/>
              <a:gd name="connsiteY9" fmla="*/ 7620 h 3688080"/>
              <a:gd name="connsiteX10" fmla="*/ 2213505 w 2331003"/>
              <a:gd name="connsiteY10" fmla="*/ 30480 h 3688080"/>
              <a:gd name="connsiteX11" fmla="*/ 2198265 w 2331003"/>
              <a:gd name="connsiteY11" fmla="*/ 281940 h 3688080"/>
              <a:gd name="connsiteX12" fmla="*/ 2198265 w 2331003"/>
              <a:gd name="connsiteY12" fmla="*/ 640080 h 3688080"/>
              <a:gd name="connsiteX13" fmla="*/ 2183025 w 2331003"/>
              <a:gd name="connsiteY13" fmla="*/ 853440 h 3688080"/>
              <a:gd name="connsiteX14" fmla="*/ 2190645 w 2331003"/>
              <a:gd name="connsiteY14" fmla="*/ 1127760 h 3688080"/>
              <a:gd name="connsiteX15" fmla="*/ 2190645 w 2331003"/>
              <a:gd name="connsiteY15" fmla="*/ 1325880 h 3688080"/>
              <a:gd name="connsiteX16" fmla="*/ 2213505 w 2331003"/>
              <a:gd name="connsiteY16" fmla="*/ 1493520 h 3688080"/>
              <a:gd name="connsiteX17" fmla="*/ 2251605 w 2331003"/>
              <a:gd name="connsiteY17" fmla="*/ 1752600 h 3688080"/>
              <a:gd name="connsiteX18" fmla="*/ 2327805 w 2331003"/>
              <a:gd name="connsiteY18" fmla="*/ 2316480 h 3688080"/>
              <a:gd name="connsiteX19" fmla="*/ 2312566 w 2331003"/>
              <a:gd name="connsiteY19" fmla="*/ 2720340 h 3688080"/>
              <a:gd name="connsiteX20" fmla="*/ 2274465 w 2331003"/>
              <a:gd name="connsiteY20" fmla="*/ 2964180 h 3688080"/>
              <a:gd name="connsiteX21" fmla="*/ 2304946 w 2331003"/>
              <a:gd name="connsiteY21" fmla="*/ 3177540 h 3688080"/>
              <a:gd name="connsiteX22" fmla="*/ 2282085 w 2331003"/>
              <a:gd name="connsiteY22" fmla="*/ 3345180 h 3688080"/>
              <a:gd name="connsiteX23" fmla="*/ 2205885 w 2331003"/>
              <a:gd name="connsiteY23" fmla="*/ 3657600 h 3688080"/>
              <a:gd name="connsiteX24" fmla="*/ 1923945 w 2331003"/>
              <a:gd name="connsiteY24" fmla="*/ 3680460 h 3688080"/>
              <a:gd name="connsiteX25" fmla="*/ 1771545 w 2331003"/>
              <a:gd name="connsiteY25" fmla="*/ 3680460 h 3688080"/>
              <a:gd name="connsiteX26" fmla="*/ 1581045 w 2331003"/>
              <a:gd name="connsiteY26" fmla="*/ 3680460 h 3688080"/>
              <a:gd name="connsiteX27" fmla="*/ 1222905 w 2331003"/>
              <a:gd name="connsiteY27" fmla="*/ 3688080 h 3688080"/>
              <a:gd name="connsiteX28" fmla="*/ 819045 w 2331003"/>
              <a:gd name="connsiteY28" fmla="*/ 3680460 h 3688080"/>
              <a:gd name="connsiteX29" fmla="*/ 689505 w 2331003"/>
              <a:gd name="connsiteY29" fmla="*/ 3680460 h 3688080"/>
              <a:gd name="connsiteX30" fmla="*/ 262785 w 2331003"/>
              <a:gd name="connsiteY30" fmla="*/ 3672840 h 3688080"/>
              <a:gd name="connsiteX31" fmla="*/ 22940 w 2331003"/>
              <a:gd name="connsiteY31" fmla="*/ 3680460 h 3688080"/>
              <a:gd name="connsiteX32" fmla="*/ 26565 w 2331003"/>
              <a:gd name="connsiteY32" fmla="*/ 3421380 h 3688080"/>
              <a:gd name="connsiteX33" fmla="*/ 11326 w 2331003"/>
              <a:gd name="connsiteY33" fmla="*/ 2971800 h 3688080"/>
              <a:gd name="connsiteX34" fmla="*/ 21209 w 2331003"/>
              <a:gd name="connsiteY34" fmla="*/ 2450231 h 3688080"/>
              <a:gd name="connsiteX0" fmla="*/ 24660 w 2333639"/>
              <a:gd name="connsiteY0" fmla="*/ 719773 h 3688080"/>
              <a:gd name="connsiteX1" fmla="*/ 18946 w 2333639"/>
              <a:gd name="connsiteY1" fmla="*/ 563880 h 3688080"/>
              <a:gd name="connsiteX2" fmla="*/ 18945 w 2333639"/>
              <a:gd name="connsiteY2" fmla="*/ 350520 h 3688080"/>
              <a:gd name="connsiteX3" fmla="*/ 22940 w 2333639"/>
              <a:gd name="connsiteY3" fmla="*/ 10160 h 3688080"/>
              <a:gd name="connsiteX4" fmla="*/ 316125 w 2333639"/>
              <a:gd name="connsiteY4" fmla="*/ 0 h 3688080"/>
              <a:gd name="connsiteX5" fmla="*/ 529485 w 2333639"/>
              <a:gd name="connsiteY5" fmla="*/ 7620 h 3688080"/>
              <a:gd name="connsiteX6" fmla="*/ 773325 w 2333639"/>
              <a:gd name="connsiteY6" fmla="*/ 7620 h 3688080"/>
              <a:gd name="connsiteX7" fmla="*/ 1222905 w 2333639"/>
              <a:gd name="connsiteY7" fmla="*/ 7620 h 3688080"/>
              <a:gd name="connsiteX8" fmla="*/ 1573425 w 2333639"/>
              <a:gd name="connsiteY8" fmla="*/ 0 h 3688080"/>
              <a:gd name="connsiteX9" fmla="*/ 2000145 w 2333639"/>
              <a:gd name="connsiteY9" fmla="*/ 7620 h 3688080"/>
              <a:gd name="connsiteX10" fmla="*/ 2213505 w 2333639"/>
              <a:gd name="connsiteY10" fmla="*/ 30480 h 3688080"/>
              <a:gd name="connsiteX11" fmla="*/ 2198265 w 2333639"/>
              <a:gd name="connsiteY11" fmla="*/ 281940 h 3688080"/>
              <a:gd name="connsiteX12" fmla="*/ 2198265 w 2333639"/>
              <a:gd name="connsiteY12" fmla="*/ 640080 h 3688080"/>
              <a:gd name="connsiteX13" fmla="*/ 2183025 w 2333639"/>
              <a:gd name="connsiteY13" fmla="*/ 853440 h 3688080"/>
              <a:gd name="connsiteX14" fmla="*/ 2190645 w 2333639"/>
              <a:gd name="connsiteY14" fmla="*/ 1127760 h 3688080"/>
              <a:gd name="connsiteX15" fmla="*/ 2190645 w 2333639"/>
              <a:gd name="connsiteY15" fmla="*/ 1325880 h 3688080"/>
              <a:gd name="connsiteX16" fmla="*/ 2213505 w 2333639"/>
              <a:gd name="connsiteY16" fmla="*/ 1493520 h 3688080"/>
              <a:gd name="connsiteX17" fmla="*/ 2327805 w 2333639"/>
              <a:gd name="connsiteY17" fmla="*/ 2316480 h 3688080"/>
              <a:gd name="connsiteX18" fmla="*/ 2312566 w 2333639"/>
              <a:gd name="connsiteY18" fmla="*/ 2720340 h 3688080"/>
              <a:gd name="connsiteX19" fmla="*/ 2274465 w 2333639"/>
              <a:gd name="connsiteY19" fmla="*/ 2964180 h 3688080"/>
              <a:gd name="connsiteX20" fmla="*/ 2304946 w 2333639"/>
              <a:gd name="connsiteY20" fmla="*/ 3177540 h 3688080"/>
              <a:gd name="connsiteX21" fmla="*/ 2282085 w 2333639"/>
              <a:gd name="connsiteY21" fmla="*/ 3345180 h 3688080"/>
              <a:gd name="connsiteX22" fmla="*/ 2205885 w 2333639"/>
              <a:gd name="connsiteY22" fmla="*/ 3657600 h 3688080"/>
              <a:gd name="connsiteX23" fmla="*/ 1923945 w 2333639"/>
              <a:gd name="connsiteY23" fmla="*/ 3680460 h 3688080"/>
              <a:gd name="connsiteX24" fmla="*/ 1771545 w 2333639"/>
              <a:gd name="connsiteY24" fmla="*/ 3680460 h 3688080"/>
              <a:gd name="connsiteX25" fmla="*/ 1581045 w 2333639"/>
              <a:gd name="connsiteY25" fmla="*/ 3680460 h 3688080"/>
              <a:gd name="connsiteX26" fmla="*/ 1222905 w 2333639"/>
              <a:gd name="connsiteY26" fmla="*/ 3688080 h 3688080"/>
              <a:gd name="connsiteX27" fmla="*/ 819045 w 2333639"/>
              <a:gd name="connsiteY27" fmla="*/ 3680460 h 3688080"/>
              <a:gd name="connsiteX28" fmla="*/ 689505 w 2333639"/>
              <a:gd name="connsiteY28" fmla="*/ 3680460 h 3688080"/>
              <a:gd name="connsiteX29" fmla="*/ 262785 w 2333639"/>
              <a:gd name="connsiteY29" fmla="*/ 3672840 h 3688080"/>
              <a:gd name="connsiteX30" fmla="*/ 22940 w 2333639"/>
              <a:gd name="connsiteY30" fmla="*/ 3680460 h 3688080"/>
              <a:gd name="connsiteX31" fmla="*/ 26565 w 2333639"/>
              <a:gd name="connsiteY31" fmla="*/ 3421380 h 3688080"/>
              <a:gd name="connsiteX32" fmla="*/ 11326 w 2333639"/>
              <a:gd name="connsiteY32" fmla="*/ 2971800 h 3688080"/>
              <a:gd name="connsiteX33" fmla="*/ 21209 w 2333639"/>
              <a:gd name="connsiteY33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83025 w 2332979"/>
              <a:gd name="connsiteY13" fmla="*/ 853440 h 3688080"/>
              <a:gd name="connsiteX14" fmla="*/ 2190645 w 2332979"/>
              <a:gd name="connsiteY14" fmla="*/ 1127760 h 3688080"/>
              <a:gd name="connsiteX15" fmla="*/ 2190645 w 2332979"/>
              <a:gd name="connsiteY15" fmla="*/ 1325880 h 3688080"/>
              <a:gd name="connsiteX16" fmla="*/ 2213505 w 2332979"/>
              <a:gd name="connsiteY16" fmla="*/ 1493520 h 3688080"/>
              <a:gd name="connsiteX17" fmla="*/ 2327805 w 2332979"/>
              <a:gd name="connsiteY17" fmla="*/ 2316480 h 3688080"/>
              <a:gd name="connsiteX18" fmla="*/ 2312566 w 2332979"/>
              <a:gd name="connsiteY18" fmla="*/ 2720340 h 3688080"/>
              <a:gd name="connsiteX19" fmla="*/ 2304946 w 2332979"/>
              <a:gd name="connsiteY19" fmla="*/ 3177540 h 3688080"/>
              <a:gd name="connsiteX20" fmla="*/ 2282085 w 2332979"/>
              <a:gd name="connsiteY20" fmla="*/ 3345180 h 3688080"/>
              <a:gd name="connsiteX21" fmla="*/ 2205885 w 2332979"/>
              <a:gd name="connsiteY21" fmla="*/ 3657600 h 3688080"/>
              <a:gd name="connsiteX22" fmla="*/ 1923945 w 2332979"/>
              <a:gd name="connsiteY22" fmla="*/ 3680460 h 3688080"/>
              <a:gd name="connsiteX23" fmla="*/ 1771545 w 2332979"/>
              <a:gd name="connsiteY23" fmla="*/ 3680460 h 3688080"/>
              <a:gd name="connsiteX24" fmla="*/ 1581045 w 2332979"/>
              <a:gd name="connsiteY24" fmla="*/ 3680460 h 3688080"/>
              <a:gd name="connsiteX25" fmla="*/ 1222905 w 2332979"/>
              <a:gd name="connsiteY25" fmla="*/ 3688080 h 3688080"/>
              <a:gd name="connsiteX26" fmla="*/ 819045 w 2332979"/>
              <a:gd name="connsiteY26" fmla="*/ 3680460 h 3688080"/>
              <a:gd name="connsiteX27" fmla="*/ 689505 w 2332979"/>
              <a:gd name="connsiteY27" fmla="*/ 3680460 h 3688080"/>
              <a:gd name="connsiteX28" fmla="*/ 262785 w 2332979"/>
              <a:gd name="connsiteY28" fmla="*/ 3672840 h 3688080"/>
              <a:gd name="connsiteX29" fmla="*/ 22940 w 2332979"/>
              <a:gd name="connsiteY29" fmla="*/ 3680460 h 3688080"/>
              <a:gd name="connsiteX30" fmla="*/ 26565 w 2332979"/>
              <a:gd name="connsiteY30" fmla="*/ 3421380 h 3688080"/>
              <a:gd name="connsiteX31" fmla="*/ 11326 w 2332979"/>
              <a:gd name="connsiteY31" fmla="*/ 2971800 h 3688080"/>
              <a:gd name="connsiteX32" fmla="*/ 21209 w 2332979"/>
              <a:gd name="connsiteY32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83025 w 2332979"/>
              <a:gd name="connsiteY13" fmla="*/ 853440 h 3688080"/>
              <a:gd name="connsiteX14" fmla="*/ 2190645 w 2332979"/>
              <a:gd name="connsiteY14" fmla="*/ 1127760 h 3688080"/>
              <a:gd name="connsiteX15" fmla="*/ 2190645 w 2332979"/>
              <a:gd name="connsiteY15" fmla="*/ 1325880 h 3688080"/>
              <a:gd name="connsiteX16" fmla="*/ 2213505 w 2332979"/>
              <a:gd name="connsiteY16" fmla="*/ 1493520 h 3688080"/>
              <a:gd name="connsiteX17" fmla="*/ 2327805 w 2332979"/>
              <a:gd name="connsiteY17" fmla="*/ 2316480 h 3688080"/>
              <a:gd name="connsiteX18" fmla="*/ 2312566 w 2332979"/>
              <a:gd name="connsiteY18" fmla="*/ 2720340 h 3688080"/>
              <a:gd name="connsiteX19" fmla="*/ 2304946 w 2332979"/>
              <a:gd name="connsiteY19" fmla="*/ 3177540 h 3688080"/>
              <a:gd name="connsiteX20" fmla="*/ 2205885 w 2332979"/>
              <a:gd name="connsiteY20" fmla="*/ 3657600 h 3688080"/>
              <a:gd name="connsiteX21" fmla="*/ 1923945 w 2332979"/>
              <a:gd name="connsiteY21" fmla="*/ 3680460 h 3688080"/>
              <a:gd name="connsiteX22" fmla="*/ 1771545 w 2332979"/>
              <a:gd name="connsiteY22" fmla="*/ 3680460 h 3688080"/>
              <a:gd name="connsiteX23" fmla="*/ 1581045 w 2332979"/>
              <a:gd name="connsiteY23" fmla="*/ 3680460 h 3688080"/>
              <a:gd name="connsiteX24" fmla="*/ 1222905 w 2332979"/>
              <a:gd name="connsiteY24" fmla="*/ 3688080 h 3688080"/>
              <a:gd name="connsiteX25" fmla="*/ 819045 w 2332979"/>
              <a:gd name="connsiteY25" fmla="*/ 3680460 h 3688080"/>
              <a:gd name="connsiteX26" fmla="*/ 689505 w 2332979"/>
              <a:gd name="connsiteY26" fmla="*/ 3680460 h 3688080"/>
              <a:gd name="connsiteX27" fmla="*/ 262785 w 2332979"/>
              <a:gd name="connsiteY27" fmla="*/ 3672840 h 3688080"/>
              <a:gd name="connsiteX28" fmla="*/ 22940 w 2332979"/>
              <a:gd name="connsiteY28" fmla="*/ 3680460 h 3688080"/>
              <a:gd name="connsiteX29" fmla="*/ 26565 w 2332979"/>
              <a:gd name="connsiteY29" fmla="*/ 3421380 h 3688080"/>
              <a:gd name="connsiteX30" fmla="*/ 11326 w 2332979"/>
              <a:gd name="connsiteY30" fmla="*/ 2971800 h 3688080"/>
              <a:gd name="connsiteX31" fmla="*/ 21209 w 2332979"/>
              <a:gd name="connsiteY31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83025 w 2332979"/>
              <a:gd name="connsiteY13" fmla="*/ 853440 h 3688080"/>
              <a:gd name="connsiteX14" fmla="*/ 2190645 w 2332979"/>
              <a:gd name="connsiteY14" fmla="*/ 1127760 h 3688080"/>
              <a:gd name="connsiteX15" fmla="*/ 2213505 w 2332979"/>
              <a:gd name="connsiteY15" fmla="*/ 1493520 h 3688080"/>
              <a:gd name="connsiteX16" fmla="*/ 2327805 w 2332979"/>
              <a:gd name="connsiteY16" fmla="*/ 2316480 h 3688080"/>
              <a:gd name="connsiteX17" fmla="*/ 2312566 w 2332979"/>
              <a:gd name="connsiteY17" fmla="*/ 2720340 h 3688080"/>
              <a:gd name="connsiteX18" fmla="*/ 2304946 w 2332979"/>
              <a:gd name="connsiteY18" fmla="*/ 3177540 h 3688080"/>
              <a:gd name="connsiteX19" fmla="*/ 2205885 w 2332979"/>
              <a:gd name="connsiteY19" fmla="*/ 3657600 h 3688080"/>
              <a:gd name="connsiteX20" fmla="*/ 1923945 w 2332979"/>
              <a:gd name="connsiteY20" fmla="*/ 3680460 h 3688080"/>
              <a:gd name="connsiteX21" fmla="*/ 1771545 w 2332979"/>
              <a:gd name="connsiteY21" fmla="*/ 3680460 h 3688080"/>
              <a:gd name="connsiteX22" fmla="*/ 1581045 w 2332979"/>
              <a:gd name="connsiteY22" fmla="*/ 3680460 h 3688080"/>
              <a:gd name="connsiteX23" fmla="*/ 1222905 w 2332979"/>
              <a:gd name="connsiteY23" fmla="*/ 3688080 h 3688080"/>
              <a:gd name="connsiteX24" fmla="*/ 819045 w 2332979"/>
              <a:gd name="connsiteY24" fmla="*/ 3680460 h 3688080"/>
              <a:gd name="connsiteX25" fmla="*/ 689505 w 2332979"/>
              <a:gd name="connsiteY25" fmla="*/ 3680460 h 3688080"/>
              <a:gd name="connsiteX26" fmla="*/ 262785 w 2332979"/>
              <a:gd name="connsiteY26" fmla="*/ 3672840 h 3688080"/>
              <a:gd name="connsiteX27" fmla="*/ 22940 w 2332979"/>
              <a:gd name="connsiteY27" fmla="*/ 3680460 h 3688080"/>
              <a:gd name="connsiteX28" fmla="*/ 26565 w 2332979"/>
              <a:gd name="connsiteY28" fmla="*/ 3421380 h 3688080"/>
              <a:gd name="connsiteX29" fmla="*/ 11326 w 2332979"/>
              <a:gd name="connsiteY29" fmla="*/ 2971800 h 3688080"/>
              <a:gd name="connsiteX30" fmla="*/ 21209 w 2332979"/>
              <a:gd name="connsiteY30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90645 w 2332979"/>
              <a:gd name="connsiteY13" fmla="*/ 1127760 h 3688080"/>
              <a:gd name="connsiteX14" fmla="*/ 2213505 w 2332979"/>
              <a:gd name="connsiteY14" fmla="*/ 1493520 h 3688080"/>
              <a:gd name="connsiteX15" fmla="*/ 2327805 w 2332979"/>
              <a:gd name="connsiteY15" fmla="*/ 2316480 h 3688080"/>
              <a:gd name="connsiteX16" fmla="*/ 2312566 w 2332979"/>
              <a:gd name="connsiteY16" fmla="*/ 2720340 h 3688080"/>
              <a:gd name="connsiteX17" fmla="*/ 2304946 w 2332979"/>
              <a:gd name="connsiteY17" fmla="*/ 3177540 h 3688080"/>
              <a:gd name="connsiteX18" fmla="*/ 2205885 w 2332979"/>
              <a:gd name="connsiteY18" fmla="*/ 3657600 h 3688080"/>
              <a:gd name="connsiteX19" fmla="*/ 1923945 w 2332979"/>
              <a:gd name="connsiteY19" fmla="*/ 3680460 h 3688080"/>
              <a:gd name="connsiteX20" fmla="*/ 1771545 w 2332979"/>
              <a:gd name="connsiteY20" fmla="*/ 3680460 h 3688080"/>
              <a:gd name="connsiteX21" fmla="*/ 1581045 w 2332979"/>
              <a:gd name="connsiteY21" fmla="*/ 3680460 h 3688080"/>
              <a:gd name="connsiteX22" fmla="*/ 1222905 w 2332979"/>
              <a:gd name="connsiteY22" fmla="*/ 3688080 h 3688080"/>
              <a:gd name="connsiteX23" fmla="*/ 819045 w 2332979"/>
              <a:gd name="connsiteY23" fmla="*/ 3680460 h 3688080"/>
              <a:gd name="connsiteX24" fmla="*/ 689505 w 2332979"/>
              <a:gd name="connsiteY24" fmla="*/ 3680460 h 3688080"/>
              <a:gd name="connsiteX25" fmla="*/ 262785 w 2332979"/>
              <a:gd name="connsiteY25" fmla="*/ 3672840 h 3688080"/>
              <a:gd name="connsiteX26" fmla="*/ 22940 w 2332979"/>
              <a:gd name="connsiteY26" fmla="*/ 3680460 h 3688080"/>
              <a:gd name="connsiteX27" fmla="*/ 26565 w 2332979"/>
              <a:gd name="connsiteY27" fmla="*/ 3421380 h 3688080"/>
              <a:gd name="connsiteX28" fmla="*/ 11326 w 2332979"/>
              <a:gd name="connsiteY28" fmla="*/ 2971800 h 3688080"/>
              <a:gd name="connsiteX29" fmla="*/ 21209 w 2332979"/>
              <a:gd name="connsiteY29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90645 w 2332979"/>
              <a:gd name="connsiteY13" fmla="*/ 1127760 h 3688080"/>
              <a:gd name="connsiteX14" fmla="*/ 2213505 w 2332979"/>
              <a:gd name="connsiteY14" fmla="*/ 1493520 h 3688080"/>
              <a:gd name="connsiteX15" fmla="*/ 2327805 w 2332979"/>
              <a:gd name="connsiteY15" fmla="*/ 2316480 h 3688080"/>
              <a:gd name="connsiteX16" fmla="*/ 2312566 w 2332979"/>
              <a:gd name="connsiteY16" fmla="*/ 2720340 h 3688080"/>
              <a:gd name="connsiteX17" fmla="*/ 2304946 w 2332979"/>
              <a:gd name="connsiteY17" fmla="*/ 2948940 h 3688080"/>
              <a:gd name="connsiteX18" fmla="*/ 2304946 w 2332979"/>
              <a:gd name="connsiteY18" fmla="*/ 3177540 h 3688080"/>
              <a:gd name="connsiteX19" fmla="*/ 2205885 w 2332979"/>
              <a:gd name="connsiteY19" fmla="*/ 3657600 h 3688080"/>
              <a:gd name="connsiteX20" fmla="*/ 1923945 w 2332979"/>
              <a:gd name="connsiteY20" fmla="*/ 3680460 h 3688080"/>
              <a:gd name="connsiteX21" fmla="*/ 1771545 w 2332979"/>
              <a:gd name="connsiteY21" fmla="*/ 3680460 h 3688080"/>
              <a:gd name="connsiteX22" fmla="*/ 1581045 w 2332979"/>
              <a:gd name="connsiteY22" fmla="*/ 3680460 h 3688080"/>
              <a:gd name="connsiteX23" fmla="*/ 1222905 w 2332979"/>
              <a:gd name="connsiteY23" fmla="*/ 3688080 h 3688080"/>
              <a:gd name="connsiteX24" fmla="*/ 819045 w 2332979"/>
              <a:gd name="connsiteY24" fmla="*/ 3680460 h 3688080"/>
              <a:gd name="connsiteX25" fmla="*/ 689505 w 2332979"/>
              <a:gd name="connsiteY25" fmla="*/ 3680460 h 3688080"/>
              <a:gd name="connsiteX26" fmla="*/ 262785 w 2332979"/>
              <a:gd name="connsiteY26" fmla="*/ 3672840 h 3688080"/>
              <a:gd name="connsiteX27" fmla="*/ 22940 w 2332979"/>
              <a:gd name="connsiteY27" fmla="*/ 3680460 h 3688080"/>
              <a:gd name="connsiteX28" fmla="*/ 26565 w 2332979"/>
              <a:gd name="connsiteY28" fmla="*/ 3421380 h 3688080"/>
              <a:gd name="connsiteX29" fmla="*/ 11326 w 2332979"/>
              <a:gd name="connsiteY29" fmla="*/ 2971800 h 3688080"/>
              <a:gd name="connsiteX30" fmla="*/ 21209 w 2332979"/>
              <a:gd name="connsiteY30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90645 w 2332979"/>
              <a:gd name="connsiteY13" fmla="*/ 1127760 h 3688080"/>
              <a:gd name="connsiteX14" fmla="*/ 2213505 w 2332979"/>
              <a:gd name="connsiteY14" fmla="*/ 1493520 h 3688080"/>
              <a:gd name="connsiteX15" fmla="*/ 2327805 w 2332979"/>
              <a:gd name="connsiteY15" fmla="*/ 2316480 h 3688080"/>
              <a:gd name="connsiteX16" fmla="*/ 2312566 w 2332979"/>
              <a:gd name="connsiteY16" fmla="*/ 2720340 h 3688080"/>
              <a:gd name="connsiteX17" fmla="*/ 2304946 w 2332979"/>
              <a:gd name="connsiteY17" fmla="*/ 3177540 h 3688080"/>
              <a:gd name="connsiteX18" fmla="*/ 2205885 w 2332979"/>
              <a:gd name="connsiteY18" fmla="*/ 3657600 h 3688080"/>
              <a:gd name="connsiteX19" fmla="*/ 1923945 w 2332979"/>
              <a:gd name="connsiteY19" fmla="*/ 3680460 h 3688080"/>
              <a:gd name="connsiteX20" fmla="*/ 1771545 w 2332979"/>
              <a:gd name="connsiteY20" fmla="*/ 3680460 h 3688080"/>
              <a:gd name="connsiteX21" fmla="*/ 1581045 w 2332979"/>
              <a:gd name="connsiteY21" fmla="*/ 3680460 h 3688080"/>
              <a:gd name="connsiteX22" fmla="*/ 1222905 w 2332979"/>
              <a:gd name="connsiteY22" fmla="*/ 3688080 h 3688080"/>
              <a:gd name="connsiteX23" fmla="*/ 819045 w 2332979"/>
              <a:gd name="connsiteY23" fmla="*/ 3680460 h 3688080"/>
              <a:gd name="connsiteX24" fmla="*/ 689505 w 2332979"/>
              <a:gd name="connsiteY24" fmla="*/ 3680460 h 3688080"/>
              <a:gd name="connsiteX25" fmla="*/ 262785 w 2332979"/>
              <a:gd name="connsiteY25" fmla="*/ 3672840 h 3688080"/>
              <a:gd name="connsiteX26" fmla="*/ 22940 w 2332979"/>
              <a:gd name="connsiteY26" fmla="*/ 3680460 h 3688080"/>
              <a:gd name="connsiteX27" fmla="*/ 26565 w 2332979"/>
              <a:gd name="connsiteY27" fmla="*/ 3421380 h 3688080"/>
              <a:gd name="connsiteX28" fmla="*/ 11326 w 2332979"/>
              <a:gd name="connsiteY28" fmla="*/ 2971800 h 3688080"/>
              <a:gd name="connsiteX29" fmla="*/ 21209 w 2332979"/>
              <a:gd name="connsiteY29" fmla="*/ 2450231 h 3688080"/>
              <a:gd name="connsiteX0" fmla="*/ 24660 w 2314217"/>
              <a:gd name="connsiteY0" fmla="*/ 719773 h 3688080"/>
              <a:gd name="connsiteX1" fmla="*/ 18946 w 2314217"/>
              <a:gd name="connsiteY1" fmla="*/ 563880 h 3688080"/>
              <a:gd name="connsiteX2" fmla="*/ 18945 w 2314217"/>
              <a:gd name="connsiteY2" fmla="*/ 350520 h 3688080"/>
              <a:gd name="connsiteX3" fmla="*/ 22940 w 2314217"/>
              <a:gd name="connsiteY3" fmla="*/ 10160 h 3688080"/>
              <a:gd name="connsiteX4" fmla="*/ 316125 w 2314217"/>
              <a:gd name="connsiteY4" fmla="*/ 0 h 3688080"/>
              <a:gd name="connsiteX5" fmla="*/ 529485 w 2314217"/>
              <a:gd name="connsiteY5" fmla="*/ 7620 h 3688080"/>
              <a:gd name="connsiteX6" fmla="*/ 773325 w 2314217"/>
              <a:gd name="connsiteY6" fmla="*/ 7620 h 3688080"/>
              <a:gd name="connsiteX7" fmla="*/ 1222905 w 2314217"/>
              <a:gd name="connsiteY7" fmla="*/ 7620 h 3688080"/>
              <a:gd name="connsiteX8" fmla="*/ 1573425 w 2314217"/>
              <a:gd name="connsiteY8" fmla="*/ 0 h 3688080"/>
              <a:gd name="connsiteX9" fmla="*/ 2000145 w 2314217"/>
              <a:gd name="connsiteY9" fmla="*/ 7620 h 3688080"/>
              <a:gd name="connsiteX10" fmla="*/ 2213505 w 2314217"/>
              <a:gd name="connsiteY10" fmla="*/ 30480 h 3688080"/>
              <a:gd name="connsiteX11" fmla="*/ 2198265 w 2314217"/>
              <a:gd name="connsiteY11" fmla="*/ 281940 h 3688080"/>
              <a:gd name="connsiteX12" fmla="*/ 2198265 w 2314217"/>
              <a:gd name="connsiteY12" fmla="*/ 640080 h 3688080"/>
              <a:gd name="connsiteX13" fmla="*/ 2190645 w 2314217"/>
              <a:gd name="connsiteY13" fmla="*/ 1127760 h 3688080"/>
              <a:gd name="connsiteX14" fmla="*/ 2213505 w 2314217"/>
              <a:gd name="connsiteY14" fmla="*/ 1493520 h 3688080"/>
              <a:gd name="connsiteX15" fmla="*/ 2243985 w 2314217"/>
              <a:gd name="connsiteY15" fmla="*/ 2316480 h 3688080"/>
              <a:gd name="connsiteX16" fmla="*/ 2312566 w 2314217"/>
              <a:gd name="connsiteY16" fmla="*/ 2720340 h 3688080"/>
              <a:gd name="connsiteX17" fmla="*/ 2304946 w 2314217"/>
              <a:gd name="connsiteY17" fmla="*/ 3177540 h 3688080"/>
              <a:gd name="connsiteX18" fmla="*/ 2205885 w 2314217"/>
              <a:gd name="connsiteY18" fmla="*/ 3657600 h 3688080"/>
              <a:gd name="connsiteX19" fmla="*/ 1923945 w 2314217"/>
              <a:gd name="connsiteY19" fmla="*/ 3680460 h 3688080"/>
              <a:gd name="connsiteX20" fmla="*/ 1771545 w 2314217"/>
              <a:gd name="connsiteY20" fmla="*/ 3680460 h 3688080"/>
              <a:gd name="connsiteX21" fmla="*/ 1581045 w 2314217"/>
              <a:gd name="connsiteY21" fmla="*/ 3680460 h 3688080"/>
              <a:gd name="connsiteX22" fmla="*/ 1222905 w 2314217"/>
              <a:gd name="connsiteY22" fmla="*/ 3688080 h 3688080"/>
              <a:gd name="connsiteX23" fmla="*/ 819045 w 2314217"/>
              <a:gd name="connsiteY23" fmla="*/ 3680460 h 3688080"/>
              <a:gd name="connsiteX24" fmla="*/ 689505 w 2314217"/>
              <a:gd name="connsiteY24" fmla="*/ 3680460 h 3688080"/>
              <a:gd name="connsiteX25" fmla="*/ 262785 w 2314217"/>
              <a:gd name="connsiteY25" fmla="*/ 3672840 h 3688080"/>
              <a:gd name="connsiteX26" fmla="*/ 22940 w 2314217"/>
              <a:gd name="connsiteY26" fmla="*/ 3680460 h 3688080"/>
              <a:gd name="connsiteX27" fmla="*/ 26565 w 2314217"/>
              <a:gd name="connsiteY27" fmla="*/ 3421380 h 3688080"/>
              <a:gd name="connsiteX28" fmla="*/ 11326 w 2314217"/>
              <a:gd name="connsiteY28" fmla="*/ 2971800 h 3688080"/>
              <a:gd name="connsiteX29" fmla="*/ 21209 w 2314217"/>
              <a:gd name="connsiteY29" fmla="*/ 2450231 h 3688080"/>
              <a:gd name="connsiteX0" fmla="*/ 24660 w 2305480"/>
              <a:gd name="connsiteY0" fmla="*/ 719773 h 3688080"/>
              <a:gd name="connsiteX1" fmla="*/ 18946 w 2305480"/>
              <a:gd name="connsiteY1" fmla="*/ 563880 h 3688080"/>
              <a:gd name="connsiteX2" fmla="*/ 18945 w 2305480"/>
              <a:gd name="connsiteY2" fmla="*/ 350520 h 3688080"/>
              <a:gd name="connsiteX3" fmla="*/ 22940 w 2305480"/>
              <a:gd name="connsiteY3" fmla="*/ 10160 h 3688080"/>
              <a:gd name="connsiteX4" fmla="*/ 316125 w 2305480"/>
              <a:gd name="connsiteY4" fmla="*/ 0 h 3688080"/>
              <a:gd name="connsiteX5" fmla="*/ 529485 w 2305480"/>
              <a:gd name="connsiteY5" fmla="*/ 7620 h 3688080"/>
              <a:gd name="connsiteX6" fmla="*/ 773325 w 2305480"/>
              <a:gd name="connsiteY6" fmla="*/ 7620 h 3688080"/>
              <a:gd name="connsiteX7" fmla="*/ 1222905 w 2305480"/>
              <a:gd name="connsiteY7" fmla="*/ 7620 h 3688080"/>
              <a:gd name="connsiteX8" fmla="*/ 1573425 w 2305480"/>
              <a:gd name="connsiteY8" fmla="*/ 0 h 3688080"/>
              <a:gd name="connsiteX9" fmla="*/ 2000145 w 2305480"/>
              <a:gd name="connsiteY9" fmla="*/ 7620 h 3688080"/>
              <a:gd name="connsiteX10" fmla="*/ 2213505 w 2305480"/>
              <a:gd name="connsiteY10" fmla="*/ 30480 h 3688080"/>
              <a:gd name="connsiteX11" fmla="*/ 2198265 w 2305480"/>
              <a:gd name="connsiteY11" fmla="*/ 281940 h 3688080"/>
              <a:gd name="connsiteX12" fmla="*/ 2198265 w 2305480"/>
              <a:gd name="connsiteY12" fmla="*/ 640080 h 3688080"/>
              <a:gd name="connsiteX13" fmla="*/ 2190645 w 2305480"/>
              <a:gd name="connsiteY13" fmla="*/ 1127760 h 3688080"/>
              <a:gd name="connsiteX14" fmla="*/ 2213505 w 2305480"/>
              <a:gd name="connsiteY14" fmla="*/ 1493520 h 3688080"/>
              <a:gd name="connsiteX15" fmla="*/ 2243985 w 2305480"/>
              <a:gd name="connsiteY15" fmla="*/ 2316480 h 3688080"/>
              <a:gd name="connsiteX16" fmla="*/ 2304946 w 2305480"/>
              <a:gd name="connsiteY16" fmla="*/ 3177540 h 3688080"/>
              <a:gd name="connsiteX17" fmla="*/ 2205885 w 2305480"/>
              <a:gd name="connsiteY17" fmla="*/ 3657600 h 3688080"/>
              <a:gd name="connsiteX18" fmla="*/ 1923945 w 2305480"/>
              <a:gd name="connsiteY18" fmla="*/ 3680460 h 3688080"/>
              <a:gd name="connsiteX19" fmla="*/ 1771545 w 2305480"/>
              <a:gd name="connsiteY19" fmla="*/ 3680460 h 3688080"/>
              <a:gd name="connsiteX20" fmla="*/ 1581045 w 2305480"/>
              <a:gd name="connsiteY20" fmla="*/ 3680460 h 3688080"/>
              <a:gd name="connsiteX21" fmla="*/ 1222905 w 2305480"/>
              <a:gd name="connsiteY21" fmla="*/ 3688080 h 3688080"/>
              <a:gd name="connsiteX22" fmla="*/ 819045 w 2305480"/>
              <a:gd name="connsiteY22" fmla="*/ 3680460 h 3688080"/>
              <a:gd name="connsiteX23" fmla="*/ 689505 w 2305480"/>
              <a:gd name="connsiteY23" fmla="*/ 3680460 h 3688080"/>
              <a:gd name="connsiteX24" fmla="*/ 262785 w 2305480"/>
              <a:gd name="connsiteY24" fmla="*/ 3672840 h 3688080"/>
              <a:gd name="connsiteX25" fmla="*/ 22940 w 2305480"/>
              <a:gd name="connsiteY25" fmla="*/ 3680460 h 3688080"/>
              <a:gd name="connsiteX26" fmla="*/ 26565 w 2305480"/>
              <a:gd name="connsiteY26" fmla="*/ 3421380 h 3688080"/>
              <a:gd name="connsiteX27" fmla="*/ 11326 w 2305480"/>
              <a:gd name="connsiteY27" fmla="*/ 2971800 h 3688080"/>
              <a:gd name="connsiteX28" fmla="*/ 21209 w 2305480"/>
              <a:gd name="connsiteY28" fmla="*/ 2450231 h 3688080"/>
              <a:gd name="connsiteX0" fmla="*/ 24660 w 2305480"/>
              <a:gd name="connsiteY0" fmla="*/ 719773 h 3688080"/>
              <a:gd name="connsiteX1" fmla="*/ 18946 w 2305480"/>
              <a:gd name="connsiteY1" fmla="*/ 563880 h 3688080"/>
              <a:gd name="connsiteX2" fmla="*/ 18945 w 2305480"/>
              <a:gd name="connsiteY2" fmla="*/ 350520 h 3688080"/>
              <a:gd name="connsiteX3" fmla="*/ 22940 w 2305480"/>
              <a:gd name="connsiteY3" fmla="*/ 10160 h 3688080"/>
              <a:gd name="connsiteX4" fmla="*/ 316125 w 2305480"/>
              <a:gd name="connsiteY4" fmla="*/ 0 h 3688080"/>
              <a:gd name="connsiteX5" fmla="*/ 529485 w 2305480"/>
              <a:gd name="connsiteY5" fmla="*/ 7620 h 3688080"/>
              <a:gd name="connsiteX6" fmla="*/ 773325 w 2305480"/>
              <a:gd name="connsiteY6" fmla="*/ 7620 h 3688080"/>
              <a:gd name="connsiteX7" fmla="*/ 1222905 w 2305480"/>
              <a:gd name="connsiteY7" fmla="*/ 7620 h 3688080"/>
              <a:gd name="connsiteX8" fmla="*/ 1573425 w 2305480"/>
              <a:gd name="connsiteY8" fmla="*/ 0 h 3688080"/>
              <a:gd name="connsiteX9" fmla="*/ 2000145 w 2305480"/>
              <a:gd name="connsiteY9" fmla="*/ 7620 h 3688080"/>
              <a:gd name="connsiteX10" fmla="*/ 2213505 w 2305480"/>
              <a:gd name="connsiteY10" fmla="*/ 30480 h 3688080"/>
              <a:gd name="connsiteX11" fmla="*/ 2198265 w 2305480"/>
              <a:gd name="connsiteY11" fmla="*/ 281940 h 3688080"/>
              <a:gd name="connsiteX12" fmla="*/ 2198265 w 2305480"/>
              <a:gd name="connsiteY12" fmla="*/ 640080 h 3688080"/>
              <a:gd name="connsiteX13" fmla="*/ 2190645 w 2305480"/>
              <a:gd name="connsiteY13" fmla="*/ 1127760 h 3688080"/>
              <a:gd name="connsiteX14" fmla="*/ 2213505 w 2305480"/>
              <a:gd name="connsiteY14" fmla="*/ 1493520 h 3688080"/>
              <a:gd name="connsiteX15" fmla="*/ 2243985 w 2305480"/>
              <a:gd name="connsiteY15" fmla="*/ 2316480 h 3688080"/>
              <a:gd name="connsiteX16" fmla="*/ 2304946 w 2305480"/>
              <a:gd name="connsiteY16" fmla="*/ 3177540 h 3688080"/>
              <a:gd name="connsiteX17" fmla="*/ 2205885 w 2305480"/>
              <a:gd name="connsiteY17" fmla="*/ 3657600 h 3688080"/>
              <a:gd name="connsiteX18" fmla="*/ 1923945 w 2305480"/>
              <a:gd name="connsiteY18" fmla="*/ 3680460 h 3688080"/>
              <a:gd name="connsiteX19" fmla="*/ 1771545 w 2305480"/>
              <a:gd name="connsiteY19" fmla="*/ 3680460 h 3688080"/>
              <a:gd name="connsiteX20" fmla="*/ 1581045 w 2305480"/>
              <a:gd name="connsiteY20" fmla="*/ 3680460 h 3688080"/>
              <a:gd name="connsiteX21" fmla="*/ 1222905 w 2305480"/>
              <a:gd name="connsiteY21" fmla="*/ 3688080 h 3688080"/>
              <a:gd name="connsiteX22" fmla="*/ 819045 w 2305480"/>
              <a:gd name="connsiteY22" fmla="*/ 3680460 h 3688080"/>
              <a:gd name="connsiteX23" fmla="*/ 689505 w 2305480"/>
              <a:gd name="connsiteY23" fmla="*/ 3680460 h 3688080"/>
              <a:gd name="connsiteX24" fmla="*/ 262785 w 2305480"/>
              <a:gd name="connsiteY24" fmla="*/ 3672840 h 3688080"/>
              <a:gd name="connsiteX25" fmla="*/ 22940 w 2305480"/>
              <a:gd name="connsiteY25" fmla="*/ 3680460 h 3688080"/>
              <a:gd name="connsiteX26" fmla="*/ 26565 w 2305480"/>
              <a:gd name="connsiteY26" fmla="*/ 3421380 h 3688080"/>
              <a:gd name="connsiteX27" fmla="*/ 11326 w 2305480"/>
              <a:gd name="connsiteY27" fmla="*/ 2971800 h 3688080"/>
              <a:gd name="connsiteX28" fmla="*/ 21209 w 2305480"/>
              <a:gd name="connsiteY28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213505 w 2256071"/>
              <a:gd name="connsiteY10" fmla="*/ 30480 h 3688080"/>
              <a:gd name="connsiteX11" fmla="*/ 2198265 w 2256071"/>
              <a:gd name="connsiteY11" fmla="*/ 281940 h 3688080"/>
              <a:gd name="connsiteX12" fmla="*/ 2198265 w 2256071"/>
              <a:gd name="connsiteY12" fmla="*/ 640080 h 3688080"/>
              <a:gd name="connsiteX13" fmla="*/ 2190645 w 2256071"/>
              <a:gd name="connsiteY13" fmla="*/ 1127760 h 3688080"/>
              <a:gd name="connsiteX14" fmla="*/ 2213505 w 2256071"/>
              <a:gd name="connsiteY14" fmla="*/ 1493520 h 3688080"/>
              <a:gd name="connsiteX15" fmla="*/ 2243985 w 2256071"/>
              <a:gd name="connsiteY15" fmla="*/ 2316480 h 3688080"/>
              <a:gd name="connsiteX16" fmla="*/ 2251606 w 2256071"/>
              <a:gd name="connsiteY16" fmla="*/ 3185160 h 3688080"/>
              <a:gd name="connsiteX17" fmla="*/ 2205885 w 2256071"/>
              <a:gd name="connsiteY17" fmla="*/ 3657600 h 3688080"/>
              <a:gd name="connsiteX18" fmla="*/ 1923945 w 2256071"/>
              <a:gd name="connsiteY18" fmla="*/ 3680460 h 3688080"/>
              <a:gd name="connsiteX19" fmla="*/ 1771545 w 2256071"/>
              <a:gd name="connsiteY19" fmla="*/ 3680460 h 3688080"/>
              <a:gd name="connsiteX20" fmla="*/ 1581045 w 2256071"/>
              <a:gd name="connsiteY20" fmla="*/ 3680460 h 3688080"/>
              <a:gd name="connsiteX21" fmla="*/ 1222905 w 2256071"/>
              <a:gd name="connsiteY21" fmla="*/ 3688080 h 3688080"/>
              <a:gd name="connsiteX22" fmla="*/ 819045 w 2256071"/>
              <a:gd name="connsiteY22" fmla="*/ 3680460 h 3688080"/>
              <a:gd name="connsiteX23" fmla="*/ 689505 w 2256071"/>
              <a:gd name="connsiteY23" fmla="*/ 3680460 h 3688080"/>
              <a:gd name="connsiteX24" fmla="*/ 262785 w 2256071"/>
              <a:gd name="connsiteY24" fmla="*/ 3672840 h 3688080"/>
              <a:gd name="connsiteX25" fmla="*/ 22940 w 2256071"/>
              <a:gd name="connsiteY25" fmla="*/ 3680460 h 3688080"/>
              <a:gd name="connsiteX26" fmla="*/ 26565 w 2256071"/>
              <a:gd name="connsiteY26" fmla="*/ 3421380 h 3688080"/>
              <a:gd name="connsiteX27" fmla="*/ 11326 w 2256071"/>
              <a:gd name="connsiteY27" fmla="*/ 2971800 h 3688080"/>
              <a:gd name="connsiteX28" fmla="*/ 21209 w 2256071"/>
              <a:gd name="connsiteY28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213505 w 2256071"/>
              <a:gd name="connsiteY10" fmla="*/ 30480 h 3688080"/>
              <a:gd name="connsiteX11" fmla="*/ 2198267 w 2256071"/>
              <a:gd name="connsiteY11" fmla="*/ 175260 h 3688080"/>
              <a:gd name="connsiteX12" fmla="*/ 2198265 w 2256071"/>
              <a:gd name="connsiteY12" fmla="*/ 281940 h 3688080"/>
              <a:gd name="connsiteX13" fmla="*/ 2198265 w 2256071"/>
              <a:gd name="connsiteY13" fmla="*/ 640080 h 3688080"/>
              <a:gd name="connsiteX14" fmla="*/ 2190645 w 2256071"/>
              <a:gd name="connsiteY14" fmla="*/ 1127760 h 3688080"/>
              <a:gd name="connsiteX15" fmla="*/ 2213505 w 2256071"/>
              <a:gd name="connsiteY15" fmla="*/ 1493520 h 3688080"/>
              <a:gd name="connsiteX16" fmla="*/ 2243985 w 2256071"/>
              <a:gd name="connsiteY16" fmla="*/ 2316480 h 3688080"/>
              <a:gd name="connsiteX17" fmla="*/ 2251606 w 2256071"/>
              <a:gd name="connsiteY17" fmla="*/ 3185160 h 3688080"/>
              <a:gd name="connsiteX18" fmla="*/ 2205885 w 2256071"/>
              <a:gd name="connsiteY18" fmla="*/ 3657600 h 3688080"/>
              <a:gd name="connsiteX19" fmla="*/ 1923945 w 2256071"/>
              <a:gd name="connsiteY19" fmla="*/ 3680460 h 3688080"/>
              <a:gd name="connsiteX20" fmla="*/ 1771545 w 2256071"/>
              <a:gd name="connsiteY20" fmla="*/ 3680460 h 3688080"/>
              <a:gd name="connsiteX21" fmla="*/ 1581045 w 2256071"/>
              <a:gd name="connsiteY21" fmla="*/ 3680460 h 3688080"/>
              <a:gd name="connsiteX22" fmla="*/ 1222905 w 2256071"/>
              <a:gd name="connsiteY22" fmla="*/ 3688080 h 3688080"/>
              <a:gd name="connsiteX23" fmla="*/ 819045 w 2256071"/>
              <a:gd name="connsiteY23" fmla="*/ 3680460 h 3688080"/>
              <a:gd name="connsiteX24" fmla="*/ 689505 w 2256071"/>
              <a:gd name="connsiteY24" fmla="*/ 3680460 h 3688080"/>
              <a:gd name="connsiteX25" fmla="*/ 262785 w 2256071"/>
              <a:gd name="connsiteY25" fmla="*/ 3672840 h 3688080"/>
              <a:gd name="connsiteX26" fmla="*/ 22940 w 2256071"/>
              <a:gd name="connsiteY26" fmla="*/ 3680460 h 3688080"/>
              <a:gd name="connsiteX27" fmla="*/ 26565 w 2256071"/>
              <a:gd name="connsiteY27" fmla="*/ 3421380 h 3688080"/>
              <a:gd name="connsiteX28" fmla="*/ 11326 w 2256071"/>
              <a:gd name="connsiteY28" fmla="*/ 2971800 h 3688080"/>
              <a:gd name="connsiteX29" fmla="*/ 21209 w 2256071"/>
              <a:gd name="connsiteY29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129687 w 2256071"/>
              <a:gd name="connsiteY10" fmla="*/ 0 h 3688080"/>
              <a:gd name="connsiteX11" fmla="*/ 2213505 w 2256071"/>
              <a:gd name="connsiteY11" fmla="*/ 30480 h 3688080"/>
              <a:gd name="connsiteX12" fmla="*/ 2198267 w 2256071"/>
              <a:gd name="connsiteY12" fmla="*/ 175260 h 3688080"/>
              <a:gd name="connsiteX13" fmla="*/ 2198265 w 2256071"/>
              <a:gd name="connsiteY13" fmla="*/ 281940 h 3688080"/>
              <a:gd name="connsiteX14" fmla="*/ 2198265 w 2256071"/>
              <a:gd name="connsiteY14" fmla="*/ 640080 h 3688080"/>
              <a:gd name="connsiteX15" fmla="*/ 2190645 w 2256071"/>
              <a:gd name="connsiteY15" fmla="*/ 1127760 h 3688080"/>
              <a:gd name="connsiteX16" fmla="*/ 2213505 w 2256071"/>
              <a:gd name="connsiteY16" fmla="*/ 1493520 h 3688080"/>
              <a:gd name="connsiteX17" fmla="*/ 2243985 w 2256071"/>
              <a:gd name="connsiteY17" fmla="*/ 2316480 h 3688080"/>
              <a:gd name="connsiteX18" fmla="*/ 2251606 w 2256071"/>
              <a:gd name="connsiteY18" fmla="*/ 3185160 h 3688080"/>
              <a:gd name="connsiteX19" fmla="*/ 2205885 w 2256071"/>
              <a:gd name="connsiteY19" fmla="*/ 3657600 h 3688080"/>
              <a:gd name="connsiteX20" fmla="*/ 1923945 w 2256071"/>
              <a:gd name="connsiteY20" fmla="*/ 3680460 h 3688080"/>
              <a:gd name="connsiteX21" fmla="*/ 1771545 w 2256071"/>
              <a:gd name="connsiteY21" fmla="*/ 3680460 h 3688080"/>
              <a:gd name="connsiteX22" fmla="*/ 1581045 w 2256071"/>
              <a:gd name="connsiteY22" fmla="*/ 3680460 h 3688080"/>
              <a:gd name="connsiteX23" fmla="*/ 1222905 w 2256071"/>
              <a:gd name="connsiteY23" fmla="*/ 3688080 h 3688080"/>
              <a:gd name="connsiteX24" fmla="*/ 819045 w 2256071"/>
              <a:gd name="connsiteY24" fmla="*/ 3680460 h 3688080"/>
              <a:gd name="connsiteX25" fmla="*/ 689505 w 2256071"/>
              <a:gd name="connsiteY25" fmla="*/ 3680460 h 3688080"/>
              <a:gd name="connsiteX26" fmla="*/ 262785 w 2256071"/>
              <a:gd name="connsiteY26" fmla="*/ 3672840 h 3688080"/>
              <a:gd name="connsiteX27" fmla="*/ 22940 w 2256071"/>
              <a:gd name="connsiteY27" fmla="*/ 3680460 h 3688080"/>
              <a:gd name="connsiteX28" fmla="*/ 26565 w 2256071"/>
              <a:gd name="connsiteY28" fmla="*/ 3421380 h 3688080"/>
              <a:gd name="connsiteX29" fmla="*/ 11326 w 2256071"/>
              <a:gd name="connsiteY29" fmla="*/ 2971800 h 3688080"/>
              <a:gd name="connsiteX30" fmla="*/ 21209 w 2256071"/>
              <a:gd name="connsiteY30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129687 w 2256071"/>
              <a:gd name="connsiteY10" fmla="*/ 0 h 3688080"/>
              <a:gd name="connsiteX11" fmla="*/ 2198267 w 2256071"/>
              <a:gd name="connsiteY11" fmla="*/ 175260 h 3688080"/>
              <a:gd name="connsiteX12" fmla="*/ 2198265 w 2256071"/>
              <a:gd name="connsiteY12" fmla="*/ 281940 h 3688080"/>
              <a:gd name="connsiteX13" fmla="*/ 2198265 w 2256071"/>
              <a:gd name="connsiteY13" fmla="*/ 640080 h 3688080"/>
              <a:gd name="connsiteX14" fmla="*/ 2190645 w 2256071"/>
              <a:gd name="connsiteY14" fmla="*/ 1127760 h 3688080"/>
              <a:gd name="connsiteX15" fmla="*/ 2213505 w 2256071"/>
              <a:gd name="connsiteY15" fmla="*/ 1493520 h 3688080"/>
              <a:gd name="connsiteX16" fmla="*/ 2243985 w 2256071"/>
              <a:gd name="connsiteY16" fmla="*/ 2316480 h 3688080"/>
              <a:gd name="connsiteX17" fmla="*/ 2251606 w 2256071"/>
              <a:gd name="connsiteY17" fmla="*/ 3185160 h 3688080"/>
              <a:gd name="connsiteX18" fmla="*/ 2205885 w 2256071"/>
              <a:gd name="connsiteY18" fmla="*/ 3657600 h 3688080"/>
              <a:gd name="connsiteX19" fmla="*/ 1923945 w 2256071"/>
              <a:gd name="connsiteY19" fmla="*/ 3680460 h 3688080"/>
              <a:gd name="connsiteX20" fmla="*/ 1771545 w 2256071"/>
              <a:gd name="connsiteY20" fmla="*/ 3680460 h 3688080"/>
              <a:gd name="connsiteX21" fmla="*/ 1581045 w 2256071"/>
              <a:gd name="connsiteY21" fmla="*/ 3680460 h 3688080"/>
              <a:gd name="connsiteX22" fmla="*/ 1222905 w 2256071"/>
              <a:gd name="connsiteY22" fmla="*/ 3688080 h 3688080"/>
              <a:gd name="connsiteX23" fmla="*/ 819045 w 2256071"/>
              <a:gd name="connsiteY23" fmla="*/ 3680460 h 3688080"/>
              <a:gd name="connsiteX24" fmla="*/ 689505 w 2256071"/>
              <a:gd name="connsiteY24" fmla="*/ 3680460 h 3688080"/>
              <a:gd name="connsiteX25" fmla="*/ 262785 w 2256071"/>
              <a:gd name="connsiteY25" fmla="*/ 3672840 h 3688080"/>
              <a:gd name="connsiteX26" fmla="*/ 22940 w 2256071"/>
              <a:gd name="connsiteY26" fmla="*/ 3680460 h 3688080"/>
              <a:gd name="connsiteX27" fmla="*/ 26565 w 2256071"/>
              <a:gd name="connsiteY27" fmla="*/ 3421380 h 3688080"/>
              <a:gd name="connsiteX28" fmla="*/ 11326 w 2256071"/>
              <a:gd name="connsiteY28" fmla="*/ 2971800 h 3688080"/>
              <a:gd name="connsiteX29" fmla="*/ 21209 w 2256071"/>
              <a:gd name="connsiteY29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129687 w 2256071"/>
              <a:gd name="connsiteY10" fmla="*/ 0 h 3688080"/>
              <a:gd name="connsiteX11" fmla="*/ 2167787 w 2256071"/>
              <a:gd name="connsiteY11" fmla="*/ 76200 h 3688080"/>
              <a:gd name="connsiteX12" fmla="*/ 2198267 w 2256071"/>
              <a:gd name="connsiteY12" fmla="*/ 175260 h 3688080"/>
              <a:gd name="connsiteX13" fmla="*/ 2198265 w 2256071"/>
              <a:gd name="connsiteY13" fmla="*/ 281940 h 3688080"/>
              <a:gd name="connsiteX14" fmla="*/ 2198265 w 2256071"/>
              <a:gd name="connsiteY14" fmla="*/ 640080 h 3688080"/>
              <a:gd name="connsiteX15" fmla="*/ 2190645 w 2256071"/>
              <a:gd name="connsiteY15" fmla="*/ 1127760 h 3688080"/>
              <a:gd name="connsiteX16" fmla="*/ 2213505 w 2256071"/>
              <a:gd name="connsiteY16" fmla="*/ 1493520 h 3688080"/>
              <a:gd name="connsiteX17" fmla="*/ 2243985 w 2256071"/>
              <a:gd name="connsiteY17" fmla="*/ 2316480 h 3688080"/>
              <a:gd name="connsiteX18" fmla="*/ 2251606 w 2256071"/>
              <a:gd name="connsiteY18" fmla="*/ 3185160 h 3688080"/>
              <a:gd name="connsiteX19" fmla="*/ 2205885 w 2256071"/>
              <a:gd name="connsiteY19" fmla="*/ 3657600 h 3688080"/>
              <a:gd name="connsiteX20" fmla="*/ 1923945 w 2256071"/>
              <a:gd name="connsiteY20" fmla="*/ 3680460 h 3688080"/>
              <a:gd name="connsiteX21" fmla="*/ 1771545 w 2256071"/>
              <a:gd name="connsiteY21" fmla="*/ 3680460 h 3688080"/>
              <a:gd name="connsiteX22" fmla="*/ 1581045 w 2256071"/>
              <a:gd name="connsiteY22" fmla="*/ 3680460 h 3688080"/>
              <a:gd name="connsiteX23" fmla="*/ 1222905 w 2256071"/>
              <a:gd name="connsiteY23" fmla="*/ 3688080 h 3688080"/>
              <a:gd name="connsiteX24" fmla="*/ 819045 w 2256071"/>
              <a:gd name="connsiteY24" fmla="*/ 3680460 h 3688080"/>
              <a:gd name="connsiteX25" fmla="*/ 689505 w 2256071"/>
              <a:gd name="connsiteY25" fmla="*/ 3680460 h 3688080"/>
              <a:gd name="connsiteX26" fmla="*/ 262785 w 2256071"/>
              <a:gd name="connsiteY26" fmla="*/ 3672840 h 3688080"/>
              <a:gd name="connsiteX27" fmla="*/ 22940 w 2256071"/>
              <a:gd name="connsiteY27" fmla="*/ 3680460 h 3688080"/>
              <a:gd name="connsiteX28" fmla="*/ 26565 w 2256071"/>
              <a:gd name="connsiteY28" fmla="*/ 3421380 h 3688080"/>
              <a:gd name="connsiteX29" fmla="*/ 11326 w 2256071"/>
              <a:gd name="connsiteY29" fmla="*/ 2971800 h 3688080"/>
              <a:gd name="connsiteX30" fmla="*/ 21209 w 2256071"/>
              <a:gd name="connsiteY30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129687 w 2256071"/>
              <a:gd name="connsiteY10" fmla="*/ 0 h 3688080"/>
              <a:gd name="connsiteX11" fmla="*/ 2205887 w 2256071"/>
              <a:gd name="connsiteY11" fmla="*/ 53340 h 3688080"/>
              <a:gd name="connsiteX12" fmla="*/ 2198267 w 2256071"/>
              <a:gd name="connsiteY12" fmla="*/ 175260 h 3688080"/>
              <a:gd name="connsiteX13" fmla="*/ 2198265 w 2256071"/>
              <a:gd name="connsiteY13" fmla="*/ 281940 h 3688080"/>
              <a:gd name="connsiteX14" fmla="*/ 2198265 w 2256071"/>
              <a:gd name="connsiteY14" fmla="*/ 640080 h 3688080"/>
              <a:gd name="connsiteX15" fmla="*/ 2190645 w 2256071"/>
              <a:gd name="connsiteY15" fmla="*/ 1127760 h 3688080"/>
              <a:gd name="connsiteX16" fmla="*/ 2213505 w 2256071"/>
              <a:gd name="connsiteY16" fmla="*/ 1493520 h 3688080"/>
              <a:gd name="connsiteX17" fmla="*/ 2243985 w 2256071"/>
              <a:gd name="connsiteY17" fmla="*/ 2316480 h 3688080"/>
              <a:gd name="connsiteX18" fmla="*/ 2251606 w 2256071"/>
              <a:gd name="connsiteY18" fmla="*/ 3185160 h 3688080"/>
              <a:gd name="connsiteX19" fmla="*/ 2205885 w 2256071"/>
              <a:gd name="connsiteY19" fmla="*/ 3657600 h 3688080"/>
              <a:gd name="connsiteX20" fmla="*/ 1923945 w 2256071"/>
              <a:gd name="connsiteY20" fmla="*/ 3680460 h 3688080"/>
              <a:gd name="connsiteX21" fmla="*/ 1771545 w 2256071"/>
              <a:gd name="connsiteY21" fmla="*/ 3680460 h 3688080"/>
              <a:gd name="connsiteX22" fmla="*/ 1581045 w 2256071"/>
              <a:gd name="connsiteY22" fmla="*/ 3680460 h 3688080"/>
              <a:gd name="connsiteX23" fmla="*/ 1222905 w 2256071"/>
              <a:gd name="connsiteY23" fmla="*/ 3688080 h 3688080"/>
              <a:gd name="connsiteX24" fmla="*/ 819045 w 2256071"/>
              <a:gd name="connsiteY24" fmla="*/ 3680460 h 3688080"/>
              <a:gd name="connsiteX25" fmla="*/ 689505 w 2256071"/>
              <a:gd name="connsiteY25" fmla="*/ 3680460 h 3688080"/>
              <a:gd name="connsiteX26" fmla="*/ 262785 w 2256071"/>
              <a:gd name="connsiteY26" fmla="*/ 3672840 h 3688080"/>
              <a:gd name="connsiteX27" fmla="*/ 22940 w 2256071"/>
              <a:gd name="connsiteY27" fmla="*/ 3680460 h 3688080"/>
              <a:gd name="connsiteX28" fmla="*/ 26565 w 2256071"/>
              <a:gd name="connsiteY28" fmla="*/ 3421380 h 3688080"/>
              <a:gd name="connsiteX29" fmla="*/ 11326 w 2256071"/>
              <a:gd name="connsiteY29" fmla="*/ 2971800 h 3688080"/>
              <a:gd name="connsiteX30" fmla="*/ 21209 w 2256071"/>
              <a:gd name="connsiteY30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205887 w 2256071"/>
              <a:gd name="connsiteY10" fmla="*/ 53340 h 3688080"/>
              <a:gd name="connsiteX11" fmla="*/ 2198267 w 2256071"/>
              <a:gd name="connsiteY11" fmla="*/ 175260 h 3688080"/>
              <a:gd name="connsiteX12" fmla="*/ 2198265 w 2256071"/>
              <a:gd name="connsiteY12" fmla="*/ 281940 h 3688080"/>
              <a:gd name="connsiteX13" fmla="*/ 2198265 w 2256071"/>
              <a:gd name="connsiteY13" fmla="*/ 640080 h 3688080"/>
              <a:gd name="connsiteX14" fmla="*/ 2190645 w 2256071"/>
              <a:gd name="connsiteY14" fmla="*/ 1127760 h 3688080"/>
              <a:gd name="connsiteX15" fmla="*/ 2213505 w 2256071"/>
              <a:gd name="connsiteY15" fmla="*/ 1493520 h 3688080"/>
              <a:gd name="connsiteX16" fmla="*/ 2243985 w 2256071"/>
              <a:gd name="connsiteY16" fmla="*/ 2316480 h 3688080"/>
              <a:gd name="connsiteX17" fmla="*/ 2251606 w 2256071"/>
              <a:gd name="connsiteY17" fmla="*/ 3185160 h 3688080"/>
              <a:gd name="connsiteX18" fmla="*/ 2205885 w 2256071"/>
              <a:gd name="connsiteY18" fmla="*/ 3657600 h 3688080"/>
              <a:gd name="connsiteX19" fmla="*/ 1923945 w 2256071"/>
              <a:gd name="connsiteY19" fmla="*/ 3680460 h 3688080"/>
              <a:gd name="connsiteX20" fmla="*/ 1771545 w 2256071"/>
              <a:gd name="connsiteY20" fmla="*/ 3680460 h 3688080"/>
              <a:gd name="connsiteX21" fmla="*/ 1581045 w 2256071"/>
              <a:gd name="connsiteY21" fmla="*/ 3680460 h 3688080"/>
              <a:gd name="connsiteX22" fmla="*/ 1222905 w 2256071"/>
              <a:gd name="connsiteY22" fmla="*/ 3688080 h 3688080"/>
              <a:gd name="connsiteX23" fmla="*/ 819045 w 2256071"/>
              <a:gd name="connsiteY23" fmla="*/ 3680460 h 3688080"/>
              <a:gd name="connsiteX24" fmla="*/ 689505 w 2256071"/>
              <a:gd name="connsiteY24" fmla="*/ 3680460 h 3688080"/>
              <a:gd name="connsiteX25" fmla="*/ 262785 w 2256071"/>
              <a:gd name="connsiteY25" fmla="*/ 3672840 h 3688080"/>
              <a:gd name="connsiteX26" fmla="*/ 22940 w 2256071"/>
              <a:gd name="connsiteY26" fmla="*/ 3680460 h 3688080"/>
              <a:gd name="connsiteX27" fmla="*/ 26565 w 2256071"/>
              <a:gd name="connsiteY27" fmla="*/ 3421380 h 3688080"/>
              <a:gd name="connsiteX28" fmla="*/ 11326 w 2256071"/>
              <a:gd name="connsiteY28" fmla="*/ 2971800 h 3688080"/>
              <a:gd name="connsiteX29" fmla="*/ 21209 w 2256071"/>
              <a:gd name="connsiteY29" fmla="*/ 2450231 h 368808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213507 w 2256071"/>
              <a:gd name="connsiteY10" fmla="*/ 0 h 3695700"/>
              <a:gd name="connsiteX11" fmla="*/ 2198267 w 2256071"/>
              <a:gd name="connsiteY11" fmla="*/ 182880 h 3695700"/>
              <a:gd name="connsiteX12" fmla="*/ 2198265 w 2256071"/>
              <a:gd name="connsiteY12" fmla="*/ 289560 h 3695700"/>
              <a:gd name="connsiteX13" fmla="*/ 2198265 w 2256071"/>
              <a:gd name="connsiteY13" fmla="*/ 647700 h 3695700"/>
              <a:gd name="connsiteX14" fmla="*/ 2190645 w 2256071"/>
              <a:gd name="connsiteY14" fmla="*/ 1135380 h 3695700"/>
              <a:gd name="connsiteX15" fmla="*/ 2213505 w 2256071"/>
              <a:gd name="connsiteY15" fmla="*/ 1501140 h 3695700"/>
              <a:gd name="connsiteX16" fmla="*/ 2243985 w 2256071"/>
              <a:gd name="connsiteY16" fmla="*/ 2324100 h 3695700"/>
              <a:gd name="connsiteX17" fmla="*/ 2251606 w 2256071"/>
              <a:gd name="connsiteY17" fmla="*/ 3192780 h 3695700"/>
              <a:gd name="connsiteX18" fmla="*/ 2205885 w 2256071"/>
              <a:gd name="connsiteY18" fmla="*/ 3665220 h 3695700"/>
              <a:gd name="connsiteX19" fmla="*/ 1923945 w 2256071"/>
              <a:gd name="connsiteY19" fmla="*/ 3688080 h 3695700"/>
              <a:gd name="connsiteX20" fmla="*/ 1771545 w 2256071"/>
              <a:gd name="connsiteY20" fmla="*/ 3688080 h 3695700"/>
              <a:gd name="connsiteX21" fmla="*/ 1581045 w 2256071"/>
              <a:gd name="connsiteY21" fmla="*/ 3688080 h 3695700"/>
              <a:gd name="connsiteX22" fmla="*/ 1222905 w 2256071"/>
              <a:gd name="connsiteY22" fmla="*/ 3695700 h 3695700"/>
              <a:gd name="connsiteX23" fmla="*/ 819045 w 2256071"/>
              <a:gd name="connsiteY23" fmla="*/ 3688080 h 3695700"/>
              <a:gd name="connsiteX24" fmla="*/ 689505 w 2256071"/>
              <a:gd name="connsiteY24" fmla="*/ 3688080 h 3695700"/>
              <a:gd name="connsiteX25" fmla="*/ 262785 w 2256071"/>
              <a:gd name="connsiteY25" fmla="*/ 3680460 h 3695700"/>
              <a:gd name="connsiteX26" fmla="*/ 22940 w 2256071"/>
              <a:gd name="connsiteY26" fmla="*/ 3688080 h 3695700"/>
              <a:gd name="connsiteX27" fmla="*/ 26565 w 2256071"/>
              <a:gd name="connsiteY27" fmla="*/ 3429000 h 3695700"/>
              <a:gd name="connsiteX28" fmla="*/ 11326 w 2256071"/>
              <a:gd name="connsiteY28" fmla="*/ 2979420 h 3695700"/>
              <a:gd name="connsiteX29" fmla="*/ 21209 w 2256071"/>
              <a:gd name="connsiteY29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213507 w 2256071"/>
              <a:gd name="connsiteY11" fmla="*/ 0 h 3695700"/>
              <a:gd name="connsiteX12" fmla="*/ 2198267 w 2256071"/>
              <a:gd name="connsiteY12" fmla="*/ 182880 h 3695700"/>
              <a:gd name="connsiteX13" fmla="*/ 2198265 w 2256071"/>
              <a:gd name="connsiteY13" fmla="*/ 289560 h 3695700"/>
              <a:gd name="connsiteX14" fmla="*/ 2198265 w 2256071"/>
              <a:gd name="connsiteY14" fmla="*/ 647700 h 3695700"/>
              <a:gd name="connsiteX15" fmla="*/ 2190645 w 2256071"/>
              <a:gd name="connsiteY15" fmla="*/ 1135380 h 3695700"/>
              <a:gd name="connsiteX16" fmla="*/ 2213505 w 2256071"/>
              <a:gd name="connsiteY16" fmla="*/ 1501140 h 3695700"/>
              <a:gd name="connsiteX17" fmla="*/ 2243985 w 2256071"/>
              <a:gd name="connsiteY17" fmla="*/ 2324100 h 3695700"/>
              <a:gd name="connsiteX18" fmla="*/ 2251606 w 2256071"/>
              <a:gd name="connsiteY18" fmla="*/ 3192780 h 3695700"/>
              <a:gd name="connsiteX19" fmla="*/ 2205885 w 2256071"/>
              <a:gd name="connsiteY19" fmla="*/ 3665220 h 3695700"/>
              <a:gd name="connsiteX20" fmla="*/ 1923945 w 2256071"/>
              <a:gd name="connsiteY20" fmla="*/ 3688080 h 3695700"/>
              <a:gd name="connsiteX21" fmla="*/ 1771545 w 2256071"/>
              <a:gd name="connsiteY21" fmla="*/ 3688080 h 3695700"/>
              <a:gd name="connsiteX22" fmla="*/ 1581045 w 2256071"/>
              <a:gd name="connsiteY22" fmla="*/ 3688080 h 3695700"/>
              <a:gd name="connsiteX23" fmla="*/ 1222905 w 2256071"/>
              <a:gd name="connsiteY23" fmla="*/ 3695700 h 3695700"/>
              <a:gd name="connsiteX24" fmla="*/ 819045 w 2256071"/>
              <a:gd name="connsiteY24" fmla="*/ 3688080 h 3695700"/>
              <a:gd name="connsiteX25" fmla="*/ 689505 w 2256071"/>
              <a:gd name="connsiteY25" fmla="*/ 3688080 h 3695700"/>
              <a:gd name="connsiteX26" fmla="*/ 262785 w 2256071"/>
              <a:gd name="connsiteY26" fmla="*/ 3680460 h 3695700"/>
              <a:gd name="connsiteX27" fmla="*/ 22940 w 2256071"/>
              <a:gd name="connsiteY27" fmla="*/ 3688080 h 3695700"/>
              <a:gd name="connsiteX28" fmla="*/ 26565 w 2256071"/>
              <a:gd name="connsiteY28" fmla="*/ 3429000 h 3695700"/>
              <a:gd name="connsiteX29" fmla="*/ 11326 w 2256071"/>
              <a:gd name="connsiteY29" fmla="*/ 2979420 h 3695700"/>
              <a:gd name="connsiteX30" fmla="*/ 21209 w 2256071"/>
              <a:gd name="connsiteY30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198267 w 2256071"/>
              <a:gd name="connsiteY11" fmla="*/ 182880 h 3695700"/>
              <a:gd name="connsiteX12" fmla="*/ 2198265 w 2256071"/>
              <a:gd name="connsiteY12" fmla="*/ 289560 h 3695700"/>
              <a:gd name="connsiteX13" fmla="*/ 2198265 w 2256071"/>
              <a:gd name="connsiteY13" fmla="*/ 647700 h 3695700"/>
              <a:gd name="connsiteX14" fmla="*/ 2190645 w 2256071"/>
              <a:gd name="connsiteY14" fmla="*/ 1135380 h 3695700"/>
              <a:gd name="connsiteX15" fmla="*/ 2213505 w 2256071"/>
              <a:gd name="connsiteY15" fmla="*/ 1501140 h 3695700"/>
              <a:gd name="connsiteX16" fmla="*/ 2243985 w 2256071"/>
              <a:gd name="connsiteY16" fmla="*/ 2324100 h 3695700"/>
              <a:gd name="connsiteX17" fmla="*/ 2251606 w 2256071"/>
              <a:gd name="connsiteY17" fmla="*/ 3192780 h 3695700"/>
              <a:gd name="connsiteX18" fmla="*/ 2205885 w 2256071"/>
              <a:gd name="connsiteY18" fmla="*/ 3665220 h 3695700"/>
              <a:gd name="connsiteX19" fmla="*/ 1923945 w 2256071"/>
              <a:gd name="connsiteY19" fmla="*/ 3688080 h 3695700"/>
              <a:gd name="connsiteX20" fmla="*/ 1771545 w 2256071"/>
              <a:gd name="connsiteY20" fmla="*/ 3688080 h 3695700"/>
              <a:gd name="connsiteX21" fmla="*/ 1581045 w 2256071"/>
              <a:gd name="connsiteY21" fmla="*/ 3688080 h 3695700"/>
              <a:gd name="connsiteX22" fmla="*/ 1222905 w 2256071"/>
              <a:gd name="connsiteY22" fmla="*/ 3695700 h 3695700"/>
              <a:gd name="connsiteX23" fmla="*/ 819045 w 2256071"/>
              <a:gd name="connsiteY23" fmla="*/ 3688080 h 3695700"/>
              <a:gd name="connsiteX24" fmla="*/ 689505 w 2256071"/>
              <a:gd name="connsiteY24" fmla="*/ 3688080 h 3695700"/>
              <a:gd name="connsiteX25" fmla="*/ 262785 w 2256071"/>
              <a:gd name="connsiteY25" fmla="*/ 3680460 h 3695700"/>
              <a:gd name="connsiteX26" fmla="*/ 22940 w 2256071"/>
              <a:gd name="connsiteY26" fmla="*/ 3688080 h 3695700"/>
              <a:gd name="connsiteX27" fmla="*/ 26565 w 2256071"/>
              <a:gd name="connsiteY27" fmla="*/ 3429000 h 3695700"/>
              <a:gd name="connsiteX28" fmla="*/ 11326 w 2256071"/>
              <a:gd name="connsiteY28" fmla="*/ 2979420 h 3695700"/>
              <a:gd name="connsiteX29" fmla="*/ 21209 w 2256071"/>
              <a:gd name="connsiteY29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160167 w 2256071"/>
              <a:gd name="connsiteY11" fmla="*/ 76200 h 3695700"/>
              <a:gd name="connsiteX12" fmla="*/ 2198267 w 2256071"/>
              <a:gd name="connsiteY12" fmla="*/ 182880 h 3695700"/>
              <a:gd name="connsiteX13" fmla="*/ 2198265 w 2256071"/>
              <a:gd name="connsiteY13" fmla="*/ 289560 h 3695700"/>
              <a:gd name="connsiteX14" fmla="*/ 2198265 w 2256071"/>
              <a:gd name="connsiteY14" fmla="*/ 647700 h 3695700"/>
              <a:gd name="connsiteX15" fmla="*/ 2190645 w 2256071"/>
              <a:gd name="connsiteY15" fmla="*/ 1135380 h 3695700"/>
              <a:gd name="connsiteX16" fmla="*/ 2213505 w 2256071"/>
              <a:gd name="connsiteY16" fmla="*/ 1501140 h 3695700"/>
              <a:gd name="connsiteX17" fmla="*/ 2243985 w 2256071"/>
              <a:gd name="connsiteY17" fmla="*/ 2324100 h 3695700"/>
              <a:gd name="connsiteX18" fmla="*/ 2251606 w 2256071"/>
              <a:gd name="connsiteY18" fmla="*/ 3192780 h 3695700"/>
              <a:gd name="connsiteX19" fmla="*/ 2205885 w 2256071"/>
              <a:gd name="connsiteY19" fmla="*/ 3665220 h 3695700"/>
              <a:gd name="connsiteX20" fmla="*/ 1923945 w 2256071"/>
              <a:gd name="connsiteY20" fmla="*/ 3688080 h 3695700"/>
              <a:gd name="connsiteX21" fmla="*/ 1771545 w 2256071"/>
              <a:gd name="connsiteY21" fmla="*/ 3688080 h 3695700"/>
              <a:gd name="connsiteX22" fmla="*/ 1581045 w 2256071"/>
              <a:gd name="connsiteY22" fmla="*/ 3688080 h 3695700"/>
              <a:gd name="connsiteX23" fmla="*/ 1222905 w 2256071"/>
              <a:gd name="connsiteY23" fmla="*/ 3695700 h 3695700"/>
              <a:gd name="connsiteX24" fmla="*/ 819045 w 2256071"/>
              <a:gd name="connsiteY24" fmla="*/ 3688080 h 3695700"/>
              <a:gd name="connsiteX25" fmla="*/ 689505 w 2256071"/>
              <a:gd name="connsiteY25" fmla="*/ 3688080 h 3695700"/>
              <a:gd name="connsiteX26" fmla="*/ 262785 w 2256071"/>
              <a:gd name="connsiteY26" fmla="*/ 3680460 h 3695700"/>
              <a:gd name="connsiteX27" fmla="*/ 22940 w 2256071"/>
              <a:gd name="connsiteY27" fmla="*/ 3688080 h 3695700"/>
              <a:gd name="connsiteX28" fmla="*/ 26565 w 2256071"/>
              <a:gd name="connsiteY28" fmla="*/ 3429000 h 3695700"/>
              <a:gd name="connsiteX29" fmla="*/ 11326 w 2256071"/>
              <a:gd name="connsiteY29" fmla="*/ 2979420 h 3695700"/>
              <a:gd name="connsiteX30" fmla="*/ 21209 w 2256071"/>
              <a:gd name="connsiteY30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205887 w 2256071"/>
              <a:gd name="connsiteY11" fmla="*/ 83820 h 3695700"/>
              <a:gd name="connsiteX12" fmla="*/ 2198267 w 2256071"/>
              <a:gd name="connsiteY12" fmla="*/ 182880 h 3695700"/>
              <a:gd name="connsiteX13" fmla="*/ 2198265 w 2256071"/>
              <a:gd name="connsiteY13" fmla="*/ 289560 h 3695700"/>
              <a:gd name="connsiteX14" fmla="*/ 2198265 w 2256071"/>
              <a:gd name="connsiteY14" fmla="*/ 647700 h 3695700"/>
              <a:gd name="connsiteX15" fmla="*/ 2190645 w 2256071"/>
              <a:gd name="connsiteY15" fmla="*/ 1135380 h 3695700"/>
              <a:gd name="connsiteX16" fmla="*/ 2213505 w 2256071"/>
              <a:gd name="connsiteY16" fmla="*/ 1501140 h 3695700"/>
              <a:gd name="connsiteX17" fmla="*/ 2243985 w 2256071"/>
              <a:gd name="connsiteY17" fmla="*/ 2324100 h 3695700"/>
              <a:gd name="connsiteX18" fmla="*/ 2251606 w 2256071"/>
              <a:gd name="connsiteY18" fmla="*/ 3192780 h 3695700"/>
              <a:gd name="connsiteX19" fmla="*/ 2205885 w 2256071"/>
              <a:gd name="connsiteY19" fmla="*/ 3665220 h 3695700"/>
              <a:gd name="connsiteX20" fmla="*/ 1923945 w 2256071"/>
              <a:gd name="connsiteY20" fmla="*/ 3688080 h 3695700"/>
              <a:gd name="connsiteX21" fmla="*/ 1771545 w 2256071"/>
              <a:gd name="connsiteY21" fmla="*/ 3688080 h 3695700"/>
              <a:gd name="connsiteX22" fmla="*/ 1581045 w 2256071"/>
              <a:gd name="connsiteY22" fmla="*/ 3688080 h 3695700"/>
              <a:gd name="connsiteX23" fmla="*/ 1222905 w 2256071"/>
              <a:gd name="connsiteY23" fmla="*/ 3695700 h 3695700"/>
              <a:gd name="connsiteX24" fmla="*/ 819045 w 2256071"/>
              <a:gd name="connsiteY24" fmla="*/ 3688080 h 3695700"/>
              <a:gd name="connsiteX25" fmla="*/ 689505 w 2256071"/>
              <a:gd name="connsiteY25" fmla="*/ 3688080 h 3695700"/>
              <a:gd name="connsiteX26" fmla="*/ 262785 w 2256071"/>
              <a:gd name="connsiteY26" fmla="*/ 3680460 h 3695700"/>
              <a:gd name="connsiteX27" fmla="*/ 22940 w 2256071"/>
              <a:gd name="connsiteY27" fmla="*/ 3688080 h 3695700"/>
              <a:gd name="connsiteX28" fmla="*/ 26565 w 2256071"/>
              <a:gd name="connsiteY28" fmla="*/ 3429000 h 3695700"/>
              <a:gd name="connsiteX29" fmla="*/ 11326 w 2256071"/>
              <a:gd name="connsiteY29" fmla="*/ 2979420 h 3695700"/>
              <a:gd name="connsiteX30" fmla="*/ 21209 w 2256071"/>
              <a:gd name="connsiteY30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205887 w 2256071"/>
              <a:gd name="connsiteY11" fmla="*/ 83820 h 3695700"/>
              <a:gd name="connsiteX12" fmla="*/ 2198267 w 2256071"/>
              <a:gd name="connsiteY12" fmla="*/ 182880 h 3695700"/>
              <a:gd name="connsiteX13" fmla="*/ 2198265 w 2256071"/>
              <a:gd name="connsiteY13" fmla="*/ 289560 h 3695700"/>
              <a:gd name="connsiteX14" fmla="*/ 2198265 w 2256071"/>
              <a:gd name="connsiteY14" fmla="*/ 647700 h 3695700"/>
              <a:gd name="connsiteX15" fmla="*/ 2190645 w 2256071"/>
              <a:gd name="connsiteY15" fmla="*/ 1135380 h 3695700"/>
              <a:gd name="connsiteX16" fmla="*/ 2213505 w 2256071"/>
              <a:gd name="connsiteY16" fmla="*/ 1501140 h 3695700"/>
              <a:gd name="connsiteX17" fmla="*/ 2243985 w 2256071"/>
              <a:gd name="connsiteY17" fmla="*/ 2324100 h 3695700"/>
              <a:gd name="connsiteX18" fmla="*/ 2251606 w 2256071"/>
              <a:gd name="connsiteY18" fmla="*/ 3192780 h 3695700"/>
              <a:gd name="connsiteX19" fmla="*/ 2205885 w 2256071"/>
              <a:gd name="connsiteY19" fmla="*/ 3665220 h 3695700"/>
              <a:gd name="connsiteX20" fmla="*/ 1923945 w 2256071"/>
              <a:gd name="connsiteY20" fmla="*/ 3688080 h 3695700"/>
              <a:gd name="connsiteX21" fmla="*/ 1771545 w 2256071"/>
              <a:gd name="connsiteY21" fmla="*/ 3688080 h 3695700"/>
              <a:gd name="connsiteX22" fmla="*/ 1581045 w 2256071"/>
              <a:gd name="connsiteY22" fmla="*/ 3688080 h 3695700"/>
              <a:gd name="connsiteX23" fmla="*/ 1222905 w 2256071"/>
              <a:gd name="connsiteY23" fmla="*/ 3695700 h 3695700"/>
              <a:gd name="connsiteX24" fmla="*/ 819045 w 2256071"/>
              <a:gd name="connsiteY24" fmla="*/ 3688080 h 3695700"/>
              <a:gd name="connsiteX25" fmla="*/ 689505 w 2256071"/>
              <a:gd name="connsiteY25" fmla="*/ 3688080 h 3695700"/>
              <a:gd name="connsiteX26" fmla="*/ 262785 w 2256071"/>
              <a:gd name="connsiteY26" fmla="*/ 3680460 h 3695700"/>
              <a:gd name="connsiteX27" fmla="*/ 22940 w 2256071"/>
              <a:gd name="connsiteY27" fmla="*/ 3688080 h 3695700"/>
              <a:gd name="connsiteX28" fmla="*/ 26565 w 2256071"/>
              <a:gd name="connsiteY28" fmla="*/ 3429000 h 3695700"/>
              <a:gd name="connsiteX29" fmla="*/ 11326 w 2256071"/>
              <a:gd name="connsiteY29" fmla="*/ 2979420 h 3695700"/>
              <a:gd name="connsiteX30" fmla="*/ 21209 w 2256071"/>
              <a:gd name="connsiteY30" fmla="*/ 2457851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256071" h="3695700">
                <a:moveTo>
                  <a:pt x="24660" y="727393"/>
                </a:moveTo>
                <a:cubicBezTo>
                  <a:pt x="23708" y="701411"/>
                  <a:pt x="19898" y="633042"/>
                  <a:pt x="18946" y="571500"/>
                </a:cubicBezTo>
                <a:cubicBezTo>
                  <a:pt x="17994" y="509958"/>
                  <a:pt x="18279" y="450427"/>
                  <a:pt x="18945" y="358140"/>
                </a:cubicBezTo>
                <a:cubicBezTo>
                  <a:pt x="19611" y="265853"/>
                  <a:pt x="-26590" y="76200"/>
                  <a:pt x="22940" y="17780"/>
                </a:cubicBezTo>
                <a:lnTo>
                  <a:pt x="316125" y="7620"/>
                </a:lnTo>
                <a:lnTo>
                  <a:pt x="529485" y="15240"/>
                </a:lnTo>
                <a:lnTo>
                  <a:pt x="773325" y="15240"/>
                </a:lnTo>
                <a:lnTo>
                  <a:pt x="1222905" y="15240"/>
                </a:lnTo>
                <a:lnTo>
                  <a:pt x="1573425" y="7620"/>
                </a:lnTo>
                <a:lnTo>
                  <a:pt x="2000145" y="15240"/>
                </a:lnTo>
                <a:lnTo>
                  <a:pt x="2114447" y="0"/>
                </a:lnTo>
                <a:cubicBezTo>
                  <a:pt x="2144927" y="27940"/>
                  <a:pt x="2167787" y="10160"/>
                  <a:pt x="2205887" y="83820"/>
                </a:cubicBezTo>
                <a:lnTo>
                  <a:pt x="2198267" y="182880"/>
                </a:lnTo>
                <a:cubicBezTo>
                  <a:pt x="2198266" y="218440"/>
                  <a:pt x="2198266" y="254000"/>
                  <a:pt x="2198265" y="289560"/>
                </a:cubicBezTo>
                <a:cubicBezTo>
                  <a:pt x="2172865" y="384810"/>
                  <a:pt x="2199535" y="506730"/>
                  <a:pt x="2198265" y="647700"/>
                </a:cubicBezTo>
                <a:cubicBezTo>
                  <a:pt x="2196995" y="788670"/>
                  <a:pt x="2188105" y="993140"/>
                  <a:pt x="2190645" y="1135380"/>
                </a:cubicBezTo>
                <a:cubicBezTo>
                  <a:pt x="2193185" y="1277620"/>
                  <a:pt x="2190645" y="1303020"/>
                  <a:pt x="2213505" y="1501140"/>
                </a:cubicBezTo>
                <a:cubicBezTo>
                  <a:pt x="2236365" y="1699260"/>
                  <a:pt x="2228745" y="2043430"/>
                  <a:pt x="2243985" y="2324100"/>
                </a:cubicBezTo>
                <a:cubicBezTo>
                  <a:pt x="2259225" y="2604770"/>
                  <a:pt x="2257956" y="2969260"/>
                  <a:pt x="2251606" y="3192780"/>
                </a:cubicBezTo>
                <a:cubicBezTo>
                  <a:pt x="2235096" y="3310890"/>
                  <a:pt x="2269385" y="3581400"/>
                  <a:pt x="2205885" y="3665220"/>
                </a:cubicBezTo>
                <a:cubicBezTo>
                  <a:pt x="2146195" y="3721100"/>
                  <a:pt x="1978555" y="3663950"/>
                  <a:pt x="1923945" y="3688080"/>
                </a:cubicBezTo>
                <a:lnTo>
                  <a:pt x="1771545" y="3688080"/>
                </a:lnTo>
                <a:lnTo>
                  <a:pt x="1581045" y="3688080"/>
                </a:lnTo>
                <a:lnTo>
                  <a:pt x="1222905" y="3695700"/>
                </a:lnTo>
                <a:lnTo>
                  <a:pt x="819045" y="3688080"/>
                </a:lnTo>
                <a:lnTo>
                  <a:pt x="689505" y="3688080"/>
                </a:lnTo>
                <a:lnTo>
                  <a:pt x="262785" y="3680460"/>
                </a:lnTo>
                <a:lnTo>
                  <a:pt x="22940" y="3688080"/>
                </a:lnTo>
                <a:cubicBezTo>
                  <a:pt x="-16430" y="3646170"/>
                  <a:pt x="26853" y="3634038"/>
                  <a:pt x="26565" y="3429000"/>
                </a:cubicBezTo>
                <a:cubicBezTo>
                  <a:pt x="24629" y="3310890"/>
                  <a:pt x="12219" y="3141278"/>
                  <a:pt x="11326" y="2979420"/>
                </a:cubicBezTo>
                <a:cubicBezTo>
                  <a:pt x="10433" y="2817562"/>
                  <a:pt x="19562" y="2544779"/>
                  <a:pt x="21209" y="2457851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文本框 19">
            <a:extLst>
              <a:ext uri="{FF2B5EF4-FFF2-40B4-BE49-F238E27FC236}">
                <a16:creationId xmlns:a16="http://schemas.microsoft.com/office/drawing/2014/main" id="{C69B707A-0C9B-49EE-B08E-11A64FD43703}"/>
              </a:ext>
            </a:extLst>
          </p:cNvPr>
          <p:cNvSpPr txBox="1"/>
          <p:nvPr/>
        </p:nvSpPr>
        <p:spPr>
          <a:xfrm>
            <a:off x="6226628" y="3228945"/>
            <a:ext cx="3030424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cs typeface="+mn-ea"/>
                <a:sym typeface="+mn-lt"/>
              </a:rPr>
              <a:t>点击输入章节标题</a:t>
            </a:r>
          </a:p>
        </p:txBody>
      </p:sp>
      <p:sp>
        <p:nvSpPr>
          <p:cNvPr id="7" name="文本框 11">
            <a:extLst>
              <a:ext uri="{FF2B5EF4-FFF2-40B4-BE49-F238E27FC236}">
                <a16:creationId xmlns:a16="http://schemas.microsoft.com/office/drawing/2014/main" id="{B46BE145-984B-4BC6-9982-510788D071D6}"/>
              </a:ext>
            </a:extLst>
          </p:cNvPr>
          <p:cNvSpPr txBox="1"/>
          <p:nvPr/>
        </p:nvSpPr>
        <p:spPr>
          <a:xfrm>
            <a:off x="5538403" y="3267944"/>
            <a:ext cx="492443" cy="338554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b="1" dirty="0">
                <a:cs typeface="+mn-ea"/>
                <a:sym typeface="+mn-lt"/>
              </a:rPr>
              <a:t>04</a:t>
            </a:r>
            <a:endParaRPr lang="zh-CN" altLang="en-US" sz="1600" b="1" dirty="0">
              <a:cs typeface="+mn-ea"/>
              <a:sym typeface="+mn-lt"/>
            </a:endParaRPr>
          </a:p>
        </p:txBody>
      </p:sp>
      <p:sp>
        <p:nvSpPr>
          <p:cNvPr id="8" name="矩形: 圆角 25">
            <a:extLst>
              <a:ext uri="{FF2B5EF4-FFF2-40B4-BE49-F238E27FC236}">
                <a16:creationId xmlns:a16="http://schemas.microsoft.com/office/drawing/2014/main" id="{D7959B08-240C-4961-8C39-4E814B0386A7}"/>
              </a:ext>
            </a:extLst>
          </p:cNvPr>
          <p:cNvSpPr/>
          <p:nvPr/>
        </p:nvSpPr>
        <p:spPr>
          <a:xfrm rot="4545109">
            <a:off x="5554786" y="3216392"/>
            <a:ext cx="456302" cy="461246"/>
          </a:xfrm>
          <a:custGeom>
            <a:avLst/>
            <a:gdLst>
              <a:gd name="connsiteX0" fmla="*/ 0 w 456302"/>
              <a:gd name="connsiteY0" fmla="*/ 141956 h 456302"/>
              <a:gd name="connsiteX1" fmla="*/ 141956 w 456302"/>
              <a:gd name="connsiteY1" fmla="*/ 0 h 456302"/>
              <a:gd name="connsiteX2" fmla="*/ 314346 w 456302"/>
              <a:gd name="connsiteY2" fmla="*/ 0 h 456302"/>
              <a:gd name="connsiteX3" fmla="*/ 456302 w 456302"/>
              <a:gd name="connsiteY3" fmla="*/ 141956 h 456302"/>
              <a:gd name="connsiteX4" fmla="*/ 456302 w 456302"/>
              <a:gd name="connsiteY4" fmla="*/ 314346 h 456302"/>
              <a:gd name="connsiteX5" fmla="*/ 314346 w 456302"/>
              <a:gd name="connsiteY5" fmla="*/ 456302 h 456302"/>
              <a:gd name="connsiteX6" fmla="*/ 141956 w 456302"/>
              <a:gd name="connsiteY6" fmla="*/ 456302 h 456302"/>
              <a:gd name="connsiteX7" fmla="*/ 0 w 456302"/>
              <a:gd name="connsiteY7" fmla="*/ 314346 h 456302"/>
              <a:gd name="connsiteX8" fmla="*/ 0 w 456302"/>
              <a:gd name="connsiteY8" fmla="*/ 141956 h 456302"/>
              <a:gd name="connsiteX0" fmla="*/ 0 w 456302"/>
              <a:gd name="connsiteY0" fmla="*/ 141956 h 456302"/>
              <a:gd name="connsiteX1" fmla="*/ 141956 w 456302"/>
              <a:gd name="connsiteY1" fmla="*/ 0 h 456302"/>
              <a:gd name="connsiteX2" fmla="*/ 314346 w 456302"/>
              <a:gd name="connsiteY2" fmla="*/ 0 h 456302"/>
              <a:gd name="connsiteX3" fmla="*/ 413546 w 456302"/>
              <a:gd name="connsiteY3" fmla="*/ 39924 h 456302"/>
              <a:gd name="connsiteX4" fmla="*/ 456302 w 456302"/>
              <a:gd name="connsiteY4" fmla="*/ 141956 h 456302"/>
              <a:gd name="connsiteX5" fmla="*/ 456302 w 456302"/>
              <a:gd name="connsiteY5" fmla="*/ 314346 h 456302"/>
              <a:gd name="connsiteX6" fmla="*/ 314346 w 456302"/>
              <a:gd name="connsiteY6" fmla="*/ 456302 h 456302"/>
              <a:gd name="connsiteX7" fmla="*/ 141956 w 456302"/>
              <a:gd name="connsiteY7" fmla="*/ 456302 h 456302"/>
              <a:gd name="connsiteX8" fmla="*/ 0 w 456302"/>
              <a:gd name="connsiteY8" fmla="*/ 314346 h 456302"/>
              <a:gd name="connsiteX9" fmla="*/ 0 w 456302"/>
              <a:gd name="connsiteY9" fmla="*/ 141956 h 456302"/>
              <a:gd name="connsiteX0" fmla="*/ 0 w 456302"/>
              <a:gd name="connsiteY0" fmla="*/ 141956 h 456302"/>
              <a:gd name="connsiteX1" fmla="*/ 44960 w 456302"/>
              <a:gd name="connsiteY1" fmla="*/ 45485 h 456302"/>
              <a:gd name="connsiteX2" fmla="*/ 141956 w 456302"/>
              <a:gd name="connsiteY2" fmla="*/ 0 h 456302"/>
              <a:gd name="connsiteX3" fmla="*/ 314346 w 456302"/>
              <a:gd name="connsiteY3" fmla="*/ 0 h 456302"/>
              <a:gd name="connsiteX4" fmla="*/ 413546 w 456302"/>
              <a:gd name="connsiteY4" fmla="*/ 39924 h 456302"/>
              <a:gd name="connsiteX5" fmla="*/ 456302 w 456302"/>
              <a:gd name="connsiteY5" fmla="*/ 141956 h 456302"/>
              <a:gd name="connsiteX6" fmla="*/ 456302 w 456302"/>
              <a:gd name="connsiteY6" fmla="*/ 314346 h 456302"/>
              <a:gd name="connsiteX7" fmla="*/ 314346 w 456302"/>
              <a:gd name="connsiteY7" fmla="*/ 456302 h 456302"/>
              <a:gd name="connsiteX8" fmla="*/ 141956 w 456302"/>
              <a:gd name="connsiteY8" fmla="*/ 456302 h 456302"/>
              <a:gd name="connsiteX9" fmla="*/ 0 w 456302"/>
              <a:gd name="connsiteY9" fmla="*/ 314346 h 456302"/>
              <a:gd name="connsiteX10" fmla="*/ 0 w 456302"/>
              <a:gd name="connsiteY10" fmla="*/ 141956 h 456302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141956 w 456302"/>
              <a:gd name="connsiteY9" fmla="*/ 461246 h 461246"/>
              <a:gd name="connsiteX10" fmla="*/ 0 w 456302"/>
              <a:gd name="connsiteY10" fmla="*/ 319290 h 461246"/>
              <a:gd name="connsiteX11" fmla="*/ 0 w 456302"/>
              <a:gd name="connsiteY11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141956 w 456302"/>
              <a:gd name="connsiteY9" fmla="*/ 461246 h 461246"/>
              <a:gd name="connsiteX10" fmla="*/ 48202 w 456302"/>
              <a:gd name="connsiteY10" fmla="*/ 421184 h 461246"/>
              <a:gd name="connsiteX11" fmla="*/ 0 w 456302"/>
              <a:gd name="connsiteY11" fmla="*/ 319290 h 461246"/>
              <a:gd name="connsiteX12" fmla="*/ 0 w 456302"/>
              <a:gd name="connsiteY12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141956 w 456302"/>
              <a:gd name="connsiteY9" fmla="*/ 461246 h 461246"/>
              <a:gd name="connsiteX10" fmla="*/ 48202 w 456302"/>
              <a:gd name="connsiteY10" fmla="*/ 421184 h 461246"/>
              <a:gd name="connsiteX11" fmla="*/ 0 w 456302"/>
              <a:gd name="connsiteY11" fmla="*/ 319290 h 461246"/>
              <a:gd name="connsiteX12" fmla="*/ 5335 w 456302"/>
              <a:gd name="connsiteY12" fmla="*/ 226556 h 461246"/>
              <a:gd name="connsiteX13" fmla="*/ 0 w 456302"/>
              <a:gd name="connsiteY13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210866 w 456302"/>
              <a:gd name="connsiteY9" fmla="*/ 460355 h 461246"/>
              <a:gd name="connsiteX10" fmla="*/ 141956 w 456302"/>
              <a:gd name="connsiteY10" fmla="*/ 461246 h 461246"/>
              <a:gd name="connsiteX11" fmla="*/ 48202 w 456302"/>
              <a:gd name="connsiteY11" fmla="*/ 421184 h 461246"/>
              <a:gd name="connsiteX12" fmla="*/ 0 w 456302"/>
              <a:gd name="connsiteY12" fmla="*/ 319290 h 461246"/>
              <a:gd name="connsiteX13" fmla="*/ 5335 w 456302"/>
              <a:gd name="connsiteY13" fmla="*/ 226556 h 461246"/>
              <a:gd name="connsiteX14" fmla="*/ 0 w 456302"/>
              <a:gd name="connsiteY14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405192 w 456302"/>
              <a:gd name="connsiteY8" fmla="*/ 426464 h 461246"/>
              <a:gd name="connsiteX9" fmla="*/ 314346 w 456302"/>
              <a:gd name="connsiteY9" fmla="*/ 461246 h 461246"/>
              <a:gd name="connsiteX10" fmla="*/ 210866 w 456302"/>
              <a:gd name="connsiteY10" fmla="*/ 460355 h 461246"/>
              <a:gd name="connsiteX11" fmla="*/ 141956 w 456302"/>
              <a:gd name="connsiteY11" fmla="*/ 461246 h 461246"/>
              <a:gd name="connsiteX12" fmla="*/ 48202 w 456302"/>
              <a:gd name="connsiteY12" fmla="*/ 421184 h 461246"/>
              <a:gd name="connsiteX13" fmla="*/ 0 w 456302"/>
              <a:gd name="connsiteY13" fmla="*/ 319290 h 461246"/>
              <a:gd name="connsiteX14" fmla="*/ 5335 w 456302"/>
              <a:gd name="connsiteY14" fmla="*/ 226556 h 461246"/>
              <a:gd name="connsiteX15" fmla="*/ 0 w 456302"/>
              <a:gd name="connsiteY15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49757 w 456302"/>
              <a:gd name="connsiteY7" fmla="*/ 237026 h 461246"/>
              <a:gd name="connsiteX8" fmla="*/ 456302 w 456302"/>
              <a:gd name="connsiteY8" fmla="*/ 319290 h 461246"/>
              <a:gd name="connsiteX9" fmla="*/ 405192 w 456302"/>
              <a:gd name="connsiteY9" fmla="*/ 426464 h 461246"/>
              <a:gd name="connsiteX10" fmla="*/ 314346 w 456302"/>
              <a:gd name="connsiteY10" fmla="*/ 461246 h 461246"/>
              <a:gd name="connsiteX11" fmla="*/ 210866 w 456302"/>
              <a:gd name="connsiteY11" fmla="*/ 460355 h 461246"/>
              <a:gd name="connsiteX12" fmla="*/ 141956 w 456302"/>
              <a:gd name="connsiteY12" fmla="*/ 461246 h 461246"/>
              <a:gd name="connsiteX13" fmla="*/ 48202 w 456302"/>
              <a:gd name="connsiteY13" fmla="*/ 421184 h 461246"/>
              <a:gd name="connsiteX14" fmla="*/ 0 w 456302"/>
              <a:gd name="connsiteY14" fmla="*/ 319290 h 461246"/>
              <a:gd name="connsiteX15" fmla="*/ 5335 w 456302"/>
              <a:gd name="connsiteY15" fmla="*/ 226556 h 461246"/>
              <a:gd name="connsiteX16" fmla="*/ 0 w 456302"/>
              <a:gd name="connsiteY16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49757 w 456302"/>
              <a:gd name="connsiteY7" fmla="*/ 237026 h 461246"/>
              <a:gd name="connsiteX8" fmla="*/ 456302 w 456302"/>
              <a:gd name="connsiteY8" fmla="*/ 319290 h 461246"/>
              <a:gd name="connsiteX9" fmla="*/ 444066 w 456302"/>
              <a:gd name="connsiteY9" fmla="*/ 372737 h 461246"/>
              <a:gd name="connsiteX10" fmla="*/ 405192 w 456302"/>
              <a:gd name="connsiteY10" fmla="*/ 426464 h 461246"/>
              <a:gd name="connsiteX11" fmla="*/ 314346 w 456302"/>
              <a:gd name="connsiteY11" fmla="*/ 461246 h 461246"/>
              <a:gd name="connsiteX12" fmla="*/ 210866 w 456302"/>
              <a:gd name="connsiteY12" fmla="*/ 460355 h 461246"/>
              <a:gd name="connsiteX13" fmla="*/ 141956 w 456302"/>
              <a:gd name="connsiteY13" fmla="*/ 461246 h 461246"/>
              <a:gd name="connsiteX14" fmla="*/ 48202 w 456302"/>
              <a:gd name="connsiteY14" fmla="*/ 421184 h 461246"/>
              <a:gd name="connsiteX15" fmla="*/ 0 w 456302"/>
              <a:gd name="connsiteY15" fmla="*/ 319290 h 461246"/>
              <a:gd name="connsiteX16" fmla="*/ 5335 w 456302"/>
              <a:gd name="connsiteY16" fmla="*/ 226556 h 461246"/>
              <a:gd name="connsiteX17" fmla="*/ 0 w 456302"/>
              <a:gd name="connsiteY17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413546 w 456302"/>
              <a:gd name="connsiteY6" fmla="*/ 44868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0 w 456302"/>
              <a:gd name="connsiteY16" fmla="*/ 319290 h 461246"/>
              <a:gd name="connsiteX17" fmla="*/ 5335 w 456302"/>
              <a:gd name="connsiteY17" fmla="*/ 226556 h 461246"/>
              <a:gd name="connsiteX18" fmla="*/ 0 w 456302"/>
              <a:gd name="connsiteY18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413546 w 456302"/>
              <a:gd name="connsiteY6" fmla="*/ 44868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0 w 456302"/>
              <a:gd name="connsiteY16" fmla="*/ 319290 h 461246"/>
              <a:gd name="connsiteX17" fmla="*/ 1114 w 456302"/>
              <a:gd name="connsiteY17" fmla="*/ 268532 h 461246"/>
              <a:gd name="connsiteX18" fmla="*/ 5335 w 456302"/>
              <a:gd name="connsiteY18" fmla="*/ 226556 h 461246"/>
              <a:gd name="connsiteX19" fmla="*/ 0 w 456302"/>
              <a:gd name="connsiteY19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413546 w 456302"/>
              <a:gd name="connsiteY6" fmla="*/ 44868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348262 w 456302"/>
              <a:gd name="connsiteY6" fmla="*/ 15714 h 461246"/>
              <a:gd name="connsiteX7" fmla="*/ 413546 w 456302"/>
              <a:gd name="connsiteY7" fmla="*/ 44868 h 461246"/>
              <a:gd name="connsiteX8" fmla="*/ 456302 w 456302"/>
              <a:gd name="connsiteY8" fmla="*/ 146900 h 461246"/>
              <a:gd name="connsiteX9" fmla="*/ 449757 w 456302"/>
              <a:gd name="connsiteY9" fmla="*/ 237026 h 461246"/>
              <a:gd name="connsiteX10" fmla="*/ 456302 w 456302"/>
              <a:gd name="connsiteY10" fmla="*/ 319290 h 461246"/>
              <a:gd name="connsiteX11" fmla="*/ 444066 w 456302"/>
              <a:gd name="connsiteY11" fmla="*/ 372737 h 461246"/>
              <a:gd name="connsiteX12" fmla="*/ 405192 w 456302"/>
              <a:gd name="connsiteY12" fmla="*/ 426464 h 461246"/>
              <a:gd name="connsiteX13" fmla="*/ 314346 w 456302"/>
              <a:gd name="connsiteY13" fmla="*/ 461246 h 461246"/>
              <a:gd name="connsiteX14" fmla="*/ 210866 w 456302"/>
              <a:gd name="connsiteY14" fmla="*/ 460355 h 461246"/>
              <a:gd name="connsiteX15" fmla="*/ 141956 w 456302"/>
              <a:gd name="connsiteY15" fmla="*/ 461246 h 461246"/>
              <a:gd name="connsiteX16" fmla="*/ 48202 w 456302"/>
              <a:gd name="connsiteY16" fmla="*/ 421184 h 461246"/>
              <a:gd name="connsiteX17" fmla="*/ 21275 w 456302"/>
              <a:gd name="connsiteY17" fmla="*/ 370297 h 461246"/>
              <a:gd name="connsiteX18" fmla="*/ 0 w 456302"/>
              <a:gd name="connsiteY18" fmla="*/ 319290 h 461246"/>
              <a:gd name="connsiteX19" fmla="*/ 1114 w 456302"/>
              <a:gd name="connsiteY19" fmla="*/ 268532 h 461246"/>
              <a:gd name="connsiteX20" fmla="*/ 5335 w 456302"/>
              <a:gd name="connsiteY20" fmla="*/ 226556 h 461246"/>
              <a:gd name="connsiteX21" fmla="*/ 0 w 456302"/>
              <a:gd name="connsiteY21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348262 w 456302"/>
              <a:gd name="connsiteY6" fmla="*/ 15714 h 461246"/>
              <a:gd name="connsiteX7" fmla="*/ 413546 w 456302"/>
              <a:gd name="connsiteY7" fmla="*/ 44868 h 461246"/>
              <a:gd name="connsiteX8" fmla="*/ 432330 w 456302"/>
              <a:gd name="connsiteY8" fmla="*/ 70772 h 461246"/>
              <a:gd name="connsiteX9" fmla="*/ 456302 w 456302"/>
              <a:gd name="connsiteY9" fmla="*/ 146900 h 461246"/>
              <a:gd name="connsiteX10" fmla="*/ 449757 w 456302"/>
              <a:gd name="connsiteY10" fmla="*/ 237026 h 461246"/>
              <a:gd name="connsiteX11" fmla="*/ 456302 w 456302"/>
              <a:gd name="connsiteY11" fmla="*/ 319290 h 461246"/>
              <a:gd name="connsiteX12" fmla="*/ 444066 w 456302"/>
              <a:gd name="connsiteY12" fmla="*/ 372737 h 461246"/>
              <a:gd name="connsiteX13" fmla="*/ 405192 w 456302"/>
              <a:gd name="connsiteY13" fmla="*/ 426464 h 461246"/>
              <a:gd name="connsiteX14" fmla="*/ 314346 w 456302"/>
              <a:gd name="connsiteY14" fmla="*/ 461246 h 461246"/>
              <a:gd name="connsiteX15" fmla="*/ 210866 w 456302"/>
              <a:gd name="connsiteY15" fmla="*/ 460355 h 461246"/>
              <a:gd name="connsiteX16" fmla="*/ 141956 w 456302"/>
              <a:gd name="connsiteY16" fmla="*/ 461246 h 461246"/>
              <a:gd name="connsiteX17" fmla="*/ 48202 w 456302"/>
              <a:gd name="connsiteY17" fmla="*/ 421184 h 461246"/>
              <a:gd name="connsiteX18" fmla="*/ 21275 w 456302"/>
              <a:gd name="connsiteY18" fmla="*/ 370297 h 461246"/>
              <a:gd name="connsiteX19" fmla="*/ 0 w 456302"/>
              <a:gd name="connsiteY19" fmla="*/ 319290 h 461246"/>
              <a:gd name="connsiteX20" fmla="*/ 1114 w 456302"/>
              <a:gd name="connsiteY20" fmla="*/ 268532 h 461246"/>
              <a:gd name="connsiteX21" fmla="*/ 5335 w 456302"/>
              <a:gd name="connsiteY21" fmla="*/ 226556 h 461246"/>
              <a:gd name="connsiteX22" fmla="*/ 0 w 456302"/>
              <a:gd name="connsiteY22" fmla="*/ 146900 h 461246"/>
              <a:gd name="connsiteX0" fmla="*/ 44960 w 456302"/>
              <a:gd name="connsiteY0" fmla="*/ 50429 h 461246"/>
              <a:gd name="connsiteX1" fmla="*/ 141956 w 456302"/>
              <a:gd name="connsiteY1" fmla="*/ 4944 h 461246"/>
              <a:gd name="connsiteX2" fmla="*/ 215133 w 456302"/>
              <a:gd name="connsiteY2" fmla="*/ 0 h 461246"/>
              <a:gd name="connsiteX3" fmla="*/ 314346 w 456302"/>
              <a:gd name="connsiteY3" fmla="*/ 4944 h 461246"/>
              <a:gd name="connsiteX4" fmla="*/ 348262 w 456302"/>
              <a:gd name="connsiteY4" fmla="*/ 15714 h 461246"/>
              <a:gd name="connsiteX5" fmla="*/ 413546 w 456302"/>
              <a:gd name="connsiteY5" fmla="*/ 44868 h 461246"/>
              <a:gd name="connsiteX6" fmla="*/ 432330 w 456302"/>
              <a:gd name="connsiteY6" fmla="*/ 70772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21" fmla="*/ 12225 w 456302"/>
              <a:gd name="connsiteY21" fmla="*/ 88638 h 461246"/>
              <a:gd name="connsiteX22" fmla="*/ 136400 w 456302"/>
              <a:gd name="connsiteY22" fmla="*/ 141869 h 461246"/>
              <a:gd name="connsiteX0" fmla="*/ 44960 w 456302"/>
              <a:gd name="connsiteY0" fmla="*/ 50429 h 461246"/>
              <a:gd name="connsiteX1" fmla="*/ 141956 w 456302"/>
              <a:gd name="connsiteY1" fmla="*/ 4944 h 461246"/>
              <a:gd name="connsiteX2" fmla="*/ 215133 w 456302"/>
              <a:gd name="connsiteY2" fmla="*/ 0 h 461246"/>
              <a:gd name="connsiteX3" fmla="*/ 314346 w 456302"/>
              <a:gd name="connsiteY3" fmla="*/ 4944 h 461246"/>
              <a:gd name="connsiteX4" fmla="*/ 348262 w 456302"/>
              <a:gd name="connsiteY4" fmla="*/ 15714 h 461246"/>
              <a:gd name="connsiteX5" fmla="*/ 413546 w 456302"/>
              <a:gd name="connsiteY5" fmla="*/ 44868 h 461246"/>
              <a:gd name="connsiteX6" fmla="*/ 432330 w 456302"/>
              <a:gd name="connsiteY6" fmla="*/ 70772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21" fmla="*/ 12225 w 456302"/>
              <a:gd name="connsiteY21" fmla="*/ 88638 h 461246"/>
              <a:gd name="connsiteX0" fmla="*/ 67047 w 456302"/>
              <a:gd name="connsiteY0" fmla="*/ 94976 h 461246"/>
              <a:gd name="connsiteX1" fmla="*/ 141956 w 456302"/>
              <a:gd name="connsiteY1" fmla="*/ 4944 h 461246"/>
              <a:gd name="connsiteX2" fmla="*/ 215133 w 456302"/>
              <a:gd name="connsiteY2" fmla="*/ 0 h 461246"/>
              <a:gd name="connsiteX3" fmla="*/ 314346 w 456302"/>
              <a:gd name="connsiteY3" fmla="*/ 4944 h 461246"/>
              <a:gd name="connsiteX4" fmla="*/ 348262 w 456302"/>
              <a:gd name="connsiteY4" fmla="*/ 15714 h 461246"/>
              <a:gd name="connsiteX5" fmla="*/ 413546 w 456302"/>
              <a:gd name="connsiteY5" fmla="*/ 44868 h 461246"/>
              <a:gd name="connsiteX6" fmla="*/ 432330 w 456302"/>
              <a:gd name="connsiteY6" fmla="*/ 70772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21" fmla="*/ 12225 w 456302"/>
              <a:gd name="connsiteY21" fmla="*/ 88638 h 461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56302" h="461246">
                <a:moveTo>
                  <a:pt x="67047" y="94976"/>
                </a:moveTo>
                <a:cubicBezTo>
                  <a:pt x="88669" y="81027"/>
                  <a:pt x="113594" y="13349"/>
                  <a:pt x="141956" y="4944"/>
                </a:cubicBezTo>
                <a:lnTo>
                  <a:pt x="215133" y="0"/>
                </a:lnTo>
                <a:lnTo>
                  <a:pt x="314346" y="4944"/>
                </a:lnTo>
                <a:cubicBezTo>
                  <a:pt x="336534" y="7563"/>
                  <a:pt x="331729" y="9060"/>
                  <a:pt x="348262" y="15714"/>
                </a:cubicBezTo>
                <a:cubicBezTo>
                  <a:pt x="364795" y="22368"/>
                  <a:pt x="399535" y="35692"/>
                  <a:pt x="413546" y="44868"/>
                </a:cubicBezTo>
                <a:cubicBezTo>
                  <a:pt x="427557" y="54044"/>
                  <a:pt x="425204" y="53767"/>
                  <a:pt x="432330" y="70772"/>
                </a:cubicBezTo>
                <a:cubicBezTo>
                  <a:pt x="439456" y="87777"/>
                  <a:pt x="453398" y="119191"/>
                  <a:pt x="456302" y="146900"/>
                </a:cubicBezTo>
                <a:lnTo>
                  <a:pt x="449757" y="237026"/>
                </a:lnTo>
                <a:lnTo>
                  <a:pt x="456302" y="319290"/>
                </a:lnTo>
                <a:cubicBezTo>
                  <a:pt x="455354" y="341908"/>
                  <a:pt x="452584" y="354875"/>
                  <a:pt x="444066" y="372737"/>
                </a:cubicBezTo>
                <a:cubicBezTo>
                  <a:pt x="435548" y="390599"/>
                  <a:pt x="426812" y="411713"/>
                  <a:pt x="405192" y="426464"/>
                </a:cubicBezTo>
                <a:cubicBezTo>
                  <a:pt x="383572" y="441216"/>
                  <a:pt x="346734" y="455598"/>
                  <a:pt x="314346" y="461246"/>
                </a:cubicBezTo>
                <a:lnTo>
                  <a:pt x="210866" y="460355"/>
                </a:lnTo>
                <a:lnTo>
                  <a:pt x="141956" y="461246"/>
                </a:lnTo>
                <a:cubicBezTo>
                  <a:pt x="97599" y="454569"/>
                  <a:pt x="71861" y="444843"/>
                  <a:pt x="48202" y="421184"/>
                </a:cubicBezTo>
                <a:cubicBezTo>
                  <a:pt x="28089" y="406026"/>
                  <a:pt x="29309" y="387279"/>
                  <a:pt x="21275" y="370297"/>
                </a:cubicBezTo>
                <a:cubicBezTo>
                  <a:pt x="13241" y="353315"/>
                  <a:pt x="3360" y="336251"/>
                  <a:pt x="0" y="319290"/>
                </a:cubicBezTo>
                <a:cubicBezTo>
                  <a:pt x="371" y="302371"/>
                  <a:pt x="743" y="285451"/>
                  <a:pt x="1114" y="268532"/>
                </a:cubicBezTo>
                <a:lnTo>
                  <a:pt x="5335" y="226556"/>
                </a:lnTo>
                <a:lnTo>
                  <a:pt x="0" y="146900"/>
                </a:lnTo>
                <a:cubicBezTo>
                  <a:pt x="1148" y="123914"/>
                  <a:pt x="4732" y="104716"/>
                  <a:pt x="12225" y="88638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600" b="1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62A76A89-10F2-4491-9246-3093ECE726FA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03552" y="3464814"/>
            <a:ext cx="2590810" cy="138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9362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2C13EAF6-E48B-4F77-917F-9EC7A9632C3C}"/>
              </a:ext>
            </a:extLst>
          </p:cNvPr>
          <p:cNvGrpSpPr/>
          <p:nvPr/>
        </p:nvGrpSpPr>
        <p:grpSpPr>
          <a:xfrm>
            <a:off x="1355388" y="2216535"/>
            <a:ext cx="2011126" cy="2772228"/>
            <a:chOff x="1316723" y="2989943"/>
            <a:chExt cx="2011126" cy="1804988"/>
          </a:xfrm>
        </p:grpSpPr>
        <p:sp>
          <p:nvSpPr>
            <p:cNvPr id="2" name="Freeform 36">
              <a:extLst>
                <a:ext uri="{FF2B5EF4-FFF2-40B4-BE49-F238E27FC236}">
                  <a16:creationId xmlns:a16="http://schemas.microsoft.com/office/drawing/2014/main" id="{C9FC7E9C-EB8F-4ACD-9D9D-D9D5F26D43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7707" y="2989943"/>
              <a:ext cx="808161" cy="591543"/>
            </a:xfrm>
            <a:custGeom>
              <a:avLst/>
              <a:gdLst>
                <a:gd name="T0" fmla="*/ 240 w 270"/>
                <a:gd name="T1" fmla="*/ 186 h 284"/>
                <a:gd name="T2" fmla="*/ 235 w 270"/>
                <a:gd name="T3" fmla="*/ 183 h 284"/>
                <a:gd name="T4" fmla="*/ 231 w 270"/>
                <a:gd name="T5" fmla="*/ 166 h 284"/>
                <a:gd name="T6" fmla="*/ 222 w 270"/>
                <a:gd name="T7" fmla="*/ 155 h 284"/>
                <a:gd name="T8" fmla="*/ 164 w 270"/>
                <a:gd name="T9" fmla="*/ 28 h 284"/>
                <a:gd name="T10" fmla="*/ 150 w 270"/>
                <a:gd name="T11" fmla="*/ 7 h 284"/>
                <a:gd name="T12" fmla="*/ 133 w 270"/>
                <a:gd name="T13" fmla="*/ 0 h 284"/>
                <a:gd name="T14" fmla="*/ 130 w 270"/>
                <a:gd name="T15" fmla="*/ 0 h 284"/>
                <a:gd name="T16" fmla="*/ 81 w 270"/>
                <a:gd name="T17" fmla="*/ 106 h 284"/>
                <a:gd name="T18" fmla="*/ 33 w 270"/>
                <a:gd name="T19" fmla="*/ 225 h 284"/>
                <a:gd name="T20" fmla="*/ 18 w 270"/>
                <a:gd name="T21" fmla="*/ 284 h 284"/>
                <a:gd name="T22" fmla="*/ 25 w 270"/>
                <a:gd name="T23" fmla="*/ 277 h 284"/>
                <a:gd name="T24" fmla="*/ 168 w 270"/>
                <a:gd name="T25" fmla="*/ 269 h 284"/>
                <a:gd name="T26" fmla="*/ 188 w 270"/>
                <a:gd name="T27" fmla="*/ 271 h 284"/>
                <a:gd name="T28" fmla="*/ 197 w 270"/>
                <a:gd name="T29" fmla="*/ 268 h 284"/>
                <a:gd name="T30" fmla="*/ 254 w 270"/>
                <a:gd name="T31" fmla="*/ 270 h 284"/>
                <a:gd name="T32" fmla="*/ 268 w 270"/>
                <a:gd name="T33" fmla="*/ 263 h 284"/>
                <a:gd name="T34" fmla="*/ 270 w 270"/>
                <a:gd name="T35" fmla="*/ 252 h 284"/>
                <a:gd name="T36" fmla="*/ 240 w 270"/>
                <a:gd name="T37" fmla="*/ 186 h 284"/>
                <a:gd name="T38" fmla="*/ 38 w 270"/>
                <a:gd name="T39" fmla="*/ 260 h 284"/>
                <a:gd name="T40" fmla="*/ 141 w 270"/>
                <a:gd name="T41" fmla="*/ 28 h 284"/>
                <a:gd name="T42" fmla="*/ 145 w 270"/>
                <a:gd name="T43" fmla="*/ 30 h 284"/>
                <a:gd name="T44" fmla="*/ 237 w 270"/>
                <a:gd name="T45" fmla="*/ 254 h 284"/>
                <a:gd name="T46" fmla="*/ 38 w 270"/>
                <a:gd name="T47" fmla="*/ 26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0" h="284">
                  <a:moveTo>
                    <a:pt x="240" y="186"/>
                  </a:moveTo>
                  <a:cubicBezTo>
                    <a:pt x="239" y="184"/>
                    <a:pt x="235" y="186"/>
                    <a:pt x="235" y="183"/>
                  </a:cubicBezTo>
                  <a:cubicBezTo>
                    <a:pt x="239" y="177"/>
                    <a:pt x="229" y="174"/>
                    <a:pt x="231" y="166"/>
                  </a:cubicBezTo>
                  <a:cubicBezTo>
                    <a:pt x="225" y="165"/>
                    <a:pt x="227" y="157"/>
                    <a:pt x="222" y="155"/>
                  </a:cubicBezTo>
                  <a:cubicBezTo>
                    <a:pt x="207" y="109"/>
                    <a:pt x="181" y="73"/>
                    <a:pt x="164" y="28"/>
                  </a:cubicBezTo>
                  <a:cubicBezTo>
                    <a:pt x="158" y="22"/>
                    <a:pt x="151" y="17"/>
                    <a:pt x="150" y="7"/>
                  </a:cubicBezTo>
                  <a:cubicBezTo>
                    <a:pt x="142" y="2"/>
                    <a:pt x="141" y="1"/>
                    <a:pt x="133" y="0"/>
                  </a:cubicBezTo>
                  <a:cubicBezTo>
                    <a:pt x="132" y="0"/>
                    <a:pt x="131" y="0"/>
                    <a:pt x="130" y="0"/>
                  </a:cubicBezTo>
                  <a:cubicBezTo>
                    <a:pt x="112" y="32"/>
                    <a:pt x="100" y="69"/>
                    <a:pt x="81" y="106"/>
                  </a:cubicBezTo>
                  <a:cubicBezTo>
                    <a:pt x="62" y="142"/>
                    <a:pt x="50" y="189"/>
                    <a:pt x="33" y="225"/>
                  </a:cubicBezTo>
                  <a:cubicBezTo>
                    <a:pt x="26" y="239"/>
                    <a:pt x="0" y="273"/>
                    <a:pt x="18" y="284"/>
                  </a:cubicBezTo>
                  <a:cubicBezTo>
                    <a:pt x="21" y="280"/>
                    <a:pt x="22" y="280"/>
                    <a:pt x="25" y="277"/>
                  </a:cubicBezTo>
                  <a:cubicBezTo>
                    <a:pt x="81" y="280"/>
                    <a:pt x="118" y="270"/>
                    <a:pt x="168" y="269"/>
                  </a:cubicBezTo>
                  <a:cubicBezTo>
                    <a:pt x="175" y="269"/>
                    <a:pt x="181" y="272"/>
                    <a:pt x="188" y="271"/>
                  </a:cubicBezTo>
                  <a:cubicBezTo>
                    <a:pt x="191" y="271"/>
                    <a:pt x="194" y="268"/>
                    <a:pt x="197" y="268"/>
                  </a:cubicBezTo>
                  <a:cubicBezTo>
                    <a:pt x="213" y="266"/>
                    <a:pt x="235" y="272"/>
                    <a:pt x="254" y="270"/>
                  </a:cubicBezTo>
                  <a:cubicBezTo>
                    <a:pt x="255" y="264"/>
                    <a:pt x="263" y="265"/>
                    <a:pt x="268" y="263"/>
                  </a:cubicBezTo>
                  <a:cubicBezTo>
                    <a:pt x="266" y="258"/>
                    <a:pt x="269" y="257"/>
                    <a:pt x="270" y="252"/>
                  </a:cubicBezTo>
                  <a:cubicBezTo>
                    <a:pt x="258" y="230"/>
                    <a:pt x="245" y="208"/>
                    <a:pt x="240" y="186"/>
                  </a:cubicBezTo>
                  <a:close/>
                  <a:moveTo>
                    <a:pt x="38" y="260"/>
                  </a:moveTo>
                  <a:cubicBezTo>
                    <a:pt x="76" y="187"/>
                    <a:pt x="102" y="102"/>
                    <a:pt x="141" y="28"/>
                  </a:cubicBezTo>
                  <a:cubicBezTo>
                    <a:pt x="144" y="28"/>
                    <a:pt x="144" y="30"/>
                    <a:pt x="145" y="30"/>
                  </a:cubicBezTo>
                  <a:cubicBezTo>
                    <a:pt x="170" y="107"/>
                    <a:pt x="215" y="172"/>
                    <a:pt x="237" y="254"/>
                  </a:cubicBezTo>
                  <a:cubicBezTo>
                    <a:pt x="167" y="252"/>
                    <a:pt x="107" y="259"/>
                    <a:pt x="38" y="26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Freeform 37">
              <a:extLst>
                <a:ext uri="{FF2B5EF4-FFF2-40B4-BE49-F238E27FC236}">
                  <a16:creationId xmlns:a16="http://schemas.microsoft.com/office/drawing/2014/main" id="{E5A88780-BE87-4F58-AE27-A1D218FD27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38875" y="3599543"/>
              <a:ext cx="1345826" cy="481465"/>
            </a:xfrm>
            <a:custGeom>
              <a:avLst/>
              <a:gdLst>
                <a:gd name="T0" fmla="*/ 386 w 462"/>
                <a:gd name="T1" fmla="*/ 14 h 205"/>
                <a:gd name="T2" fmla="*/ 337 w 462"/>
                <a:gd name="T3" fmla="*/ 1 h 205"/>
                <a:gd name="T4" fmla="*/ 213 w 462"/>
                <a:gd name="T5" fmla="*/ 5 h 205"/>
                <a:gd name="T6" fmla="*/ 92 w 462"/>
                <a:gd name="T7" fmla="*/ 8 h 205"/>
                <a:gd name="T8" fmla="*/ 25 w 462"/>
                <a:gd name="T9" fmla="*/ 152 h 205"/>
                <a:gd name="T10" fmla="*/ 21 w 462"/>
                <a:gd name="T11" fmla="*/ 201 h 205"/>
                <a:gd name="T12" fmla="*/ 51 w 462"/>
                <a:gd name="T13" fmla="*/ 203 h 205"/>
                <a:gd name="T14" fmla="*/ 106 w 462"/>
                <a:gd name="T15" fmla="*/ 203 h 205"/>
                <a:gd name="T16" fmla="*/ 142 w 462"/>
                <a:gd name="T17" fmla="*/ 201 h 205"/>
                <a:gd name="T18" fmla="*/ 173 w 462"/>
                <a:gd name="T19" fmla="*/ 204 h 205"/>
                <a:gd name="T20" fmla="*/ 204 w 462"/>
                <a:gd name="T21" fmla="*/ 201 h 205"/>
                <a:gd name="T22" fmla="*/ 341 w 462"/>
                <a:gd name="T23" fmla="*/ 199 h 205"/>
                <a:gd name="T24" fmla="*/ 434 w 462"/>
                <a:gd name="T25" fmla="*/ 196 h 205"/>
                <a:gd name="T26" fmla="*/ 436 w 462"/>
                <a:gd name="T27" fmla="*/ 133 h 205"/>
                <a:gd name="T28" fmla="*/ 386 w 462"/>
                <a:gd name="T29" fmla="*/ 14 h 205"/>
                <a:gd name="T30" fmla="*/ 127 w 462"/>
                <a:gd name="T31" fmla="*/ 12 h 205"/>
                <a:gd name="T32" fmla="*/ 117 w 462"/>
                <a:gd name="T33" fmla="*/ 15 h 205"/>
                <a:gd name="T34" fmla="*/ 127 w 462"/>
                <a:gd name="T35" fmla="*/ 12 h 205"/>
                <a:gd name="T36" fmla="*/ 182 w 462"/>
                <a:gd name="T37" fmla="*/ 194 h 205"/>
                <a:gd name="T38" fmla="*/ 191 w 462"/>
                <a:gd name="T39" fmla="*/ 191 h 205"/>
                <a:gd name="T40" fmla="*/ 182 w 462"/>
                <a:gd name="T41" fmla="*/ 194 h 205"/>
                <a:gd name="T42" fmla="*/ 384 w 462"/>
                <a:gd name="T43" fmla="*/ 174 h 205"/>
                <a:gd name="T44" fmla="*/ 379 w 462"/>
                <a:gd name="T45" fmla="*/ 164 h 205"/>
                <a:gd name="T46" fmla="*/ 376 w 462"/>
                <a:gd name="T47" fmla="*/ 171 h 205"/>
                <a:gd name="T48" fmla="*/ 367 w 462"/>
                <a:gd name="T49" fmla="*/ 175 h 205"/>
                <a:gd name="T50" fmla="*/ 232 w 462"/>
                <a:gd name="T51" fmla="*/ 174 h 205"/>
                <a:gd name="T52" fmla="*/ 194 w 462"/>
                <a:gd name="T53" fmla="*/ 179 h 205"/>
                <a:gd name="T54" fmla="*/ 154 w 462"/>
                <a:gd name="T55" fmla="*/ 179 h 205"/>
                <a:gd name="T56" fmla="*/ 145 w 462"/>
                <a:gd name="T57" fmla="*/ 174 h 205"/>
                <a:gd name="T58" fmla="*/ 144 w 462"/>
                <a:gd name="T59" fmla="*/ 180 h 205"/>
                <a:gd name="T60" fmla="*/ 36 w 462"/>
                <a:gd name="T61" fmla="*/ 181 h 205"/>
                <a:gd name="T62" fmla="*/ 56 w 462"/>
                <a:gd name="T63" fmla="*/ 132 h 205"/>
                <a:gd name="T64" fmla="*/ 104 w 462"/>
                <a:gd name="T65" fmla="*/ 24 h 205"/>
                <a:gd name="T66" fmla="*/ 365 w 462"/>
                <a:gd name="T67" fmla="*/ 19 h 205"/>
                <a:gd name="T68" fmla="*/ 424 w 462"/>
                <a:gd name="T69" fmla="*/ 170 h 205"/>
                <a:gd name="T70" fmla="*/ 384 w 462"/>
                <a:gd name="T71" fmla="*/ 17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2" h="205">
                  <a:moveTo>
                    <a:pt x="386" y="14"/>
                  </a:moveTo>
                  <a:cubicBezTo>
                    <a:pt x="372" y="2"/>
                    <a:pt x="361" y="1"/>
                    <a:pt x="337" y="1"/>
                  </a:cubicBezTo>
                  <a:cubicBezTo>
                    <a:pt x="290" y="0"/>
                    <a:pt x="255" y="4"/>
                    <a:pt x="213" y="5"/>
                  </a:cubicBezTo>
                  <a:cubicBezTo>
                    <a:pt x="173" y="6"/>
                    <a:pt x="132" y="10"/>
                    <a:pt x="92" y="8"/>
                  </a:cubicBezTo>
                  <a:cubicBezTo>
                    <a:pt x="62" y="36"/>
                    <a:pt x="43" y="107"/>
                    <a:pt x="25" y="152"/>
                  </a:cubicBezTo>
                  <a:cubicBezTo>
                    <a:pt x="18" y="171"/>
                    <a:pt x="0" y="188"/>
                    <a:pt x="21" y="201"/>
                  </a:cubicBezTo>
                  <a:cubicBezTo>
                    <a:pt x="30" y="197"/>
                    <a:pt x="40" y="200"/>
                    <a:pt x="51" y="203"/>
                  </a:cubicBezTo>
                  <a:cubicBezTo>
                    <a:pt x="65" y="199"/>
                    <a:pt x="88" y="203"/>
                    <a:pt x="106" y="203"/>
                  </a:cubicBezTo>
                  <a:cubicBezTo>
                    <a:pt x="119" y="204"/>
                    <a:pt x="130" y="201"/>
                    <a:pt x="142" y="201"/>
                  </a:cubicBezTo>
                  <a:cubicBezTo>
                    <a:pt x="153" y="201"/>
                    <a:pt x="163" y="204"/>
                    <a:pt x="173" y="204"/>
                  </a:cubicBezTo>
                  <a:cubicBezTo>
                    <a:pt x="183" y="205"/>
                    <a:pt x="193" y="202"/>
                    <a:pt x="204" y="201"/>
                  </a:cubicBezTo>
                  <a:cubicBezTo>
                    <a:pt x="248" y="195"/>
                    <a:pt x="293" y="194"/>
                    <a:pt x="341" y="199"/>
                  </a:cubicBezTo>
                  <a:cubicBezTo>
                    <a:pt x="373" y="194"/>
                    <a:pt x="398" y="199"/>
                    <a:pt x="434" y="196"/>
                  </a:cubicBezTo>
                  <a:cubicBezTo>
                    <a:pt x="462" y="183"/>
                    <a:pt x="447" y="159"/>
                    <a:pt x="436" y="133"/>
                  </a:cubicBezTo>
                  <a:cubicBezTo>
                    <a:pt x="421" y="95"/>
                    <a:pt x="400" y="48"/>
                    <a:pt x="386" y="14"/>
                  </a:cubicBezTo>
                  <a:close/>
                  <a:moveTo>
                    <a:pt x="127" y="12"/>
                  </a:moveTo>
                  <a:cubicBezTo>
                    <a:pt x="127" y="16"/>
                    <a:pt x="121" y="15"/>
                    <a:pt x="117" y="15"/>
                  </a:cubicBezTo>
                  <a:cubicBezTo>
                    <a:pt x="119" y="13"/>
                    <a:pt x="123" y="12"/>
                    <a:pt x="127" y="12"/>
                  </a:cubicBezTo>
                  <a:close/>
                  <a:moveTo>
                    <a:pt x="182" y="194"/>
                  </a:moveTo>
                  <a:cubicBezTo>
                    <a:pt x="182" y="190"/>
                    <a:pt x="187" y="191"/>
                    <a:pt x="191" y="191"/>
                  </a:cubicBezTo>
                  <a:cubicBezTo>
                    <a:pt x="189" y="194"/>
                    <a:pt x="185" y="197"/>
                    <a:pt x="182" y="194"/>
                  </a:cubicBezTo>
                  <a:close/>
                  <a:moveTo>
                    <a:pt x="384" y="174"/>
                  </a:moveTo>
                  <a:cubicBezTo>
                    <a:pt x="381" y="172"/>
                    <a:pt x="383" y="165"/>
                    <a:pt x="379" y="164"/>
                  </a:cubicBezTo>
                  <a:cubicBezTo>
                    <a:pt x="376" y="166"/>
                    <a:pt x="374" y="166"/>
                    <a:pt x="376" y="171"/>
                  </a:cubicBezTo>
                  <a:cubicBezTo>
                    <a:pt x="371" y="171"/>
                    <a:pt x="366" y="166"/>
                    <a:pt x="367" y="175"/>
                  </a:cubicBezTo>
                  <a:cubicBezTo>
                    <a:pt x="320" y="177"/>
                    <a:pt x="278" y="170"/>
                    <a:pt x="232" y="174"/>
                  </a:cubicBezTo>
                  <a:cubicBezTo>
                    <a:pt x="220" y="175"/>
                    <a:pt x="204" y="176"/>
                    <a:pt x="194" y="179"/>
                  </a:cubicBezTo>
                  <a:cubicBezTo>
                    <a:pt x="183" y="181"/>
                    <a:pt x="172" y="185"/>
                    <a:pt x="154" y="179"/>
                  </a:cubicBezTo>
                  <a:cubicBezTo>
                    <a:pt x="150" y="179"/>
                    <a:pt x="151" y="173"/>
                    <a:pt x="145" y="174"/>
                  </a:cubicBezTo>
                  <a:cubicBezTo>
                    <a:pt x="141" y="175"/>
                    <a:pt x="149" y="178"/>
                    <a:pt x="144" y="180"/>
                  </a:cubicBezTo>
                  <a:cubicBezTo>
                    <a:pt x="107" y="182"/>
                    <a:pt x="65" y="184"/>
                    <a:pt x="36" y="181"/>
                  </a:cubicBezTo>
                  <a:cubicBezTo>
                    <a:pt x="43" y="162"/>
                    <a:pt x="45" y="144"/>
                    <a:pt x="56" y="132"/>
                  </a:cubicBezTo>
                  <a:cubicBezTo>
                    <a:pt x="71" y="93"/>
                    <a:pt x="78" y="56"/>
                    <a:pt x="104" y="24"/>
                  </a:cubicBezTo>
                  <a:cubicBezTo>
                    <a:pt x="190" y="27"/>
                    <a:pt x="284" y="11"/>
                    <a:pt x="365" y="19"/>
                  </a:cubicBezTo>
                  <a:cubicBezTo>
                    <a:pt x="382" y="65"/>
                    <a:pt x="411" y="118"/>
                    <a:pt x="424" y="170"/>
                  </a:cubicBezTo>
                  <a:cubicBezTo>
                    <a:pt x="415" y="177"/>
                    <a:pt x="395" y="173"/>
                    <a:pt x="384" y="1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37">
              <a:extLst>
                <a:ext uri="{FF2B5EF4-FFF2-40B4-BE49-F238E27FC236}">
                  <a16:creationId xmlns:a16="http://schemas.microsoft.com/office/drawing/2014/main" id="{12096486-0C75-4EC8-846D-2327E3809A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16723" y="4117122"/>
              <a:ext cx="2011126" cy="677809"/>
            </a:xfrm>
            <a:custGeom>
              <a:avLst/>
              <a:gdLst>
                <a:gd name="T0" fmla="*/ 386 w 462"/>
                <a:gd name="T1" fmla="*/ 14 h 205"/>
                <a:gd name="T2" fmla="*/ 337 w 462"/>
                <a:gd name="T3" fmla="*/ 1 h 205"/>
                <a:gd name="T4" fmla="*/ 213 w 462"/>
                <a:gd name="T5" fmla="*/ 5 h 205"/>
                <a:gd name="T6" fmla="*/ 92 w 462"/>
                <a:gd name="T7" fmla="*/ 8 h 205"/>
                <a:gd name="T8" fmla="*/ 25 w 462"/>
                <a:gd name="T9" fmla="*/ 152 h 205"/>
                <a:gd name="T10" fmla="*/ 21 w 462"/>
                <a:gd name="T11" fmla="*/ 201 h 205"/>
                <a:gd name="T12" fmla="*/ 51 w 462"/>
                <a:gd name="T13" fmla="*/ 203 h 205"/>
                <a:gd name="T14" fmla="*/ 106 w 462"/>
                <a:gd name="T15" fmla="*/ 203 h 205"/>
                <a:gd name="T16" fmla="*/ 142 w 462"/>
                <a:gd name="T17" fmla="*/ 201 h 205"/>
                <a:gd name="T18" fmla="*/ 173 w 462"/>
                <a:gd name="T19" fmla="*/ 204 h 205"/>
                <a:gd name="T20" fmla="*/ 204 w 462"/>
                <a:gd name="T21" fmla="*/ 201 h 205"/>
                <a:gd name="T22" fmla="*/ 341 w 462"/>
                <a:gd name="T23" fmla="*/ 199 h 205"/>
                <a:gd name="T24" fmla="*/ 434 w 462"/>
                <a:gd name="T25" fmla="*/ 196 h 205"/>
                <a:gd name="T26" fmla="*/ 436 w 462"/>
                <a:gd name="T27" fmla="*/ 133 h 205"/>
                <a:gd name="T28" fmla="*/ 386 w 462"/>
                <a:gd name="T29" fmla="*/ 14 h 205"/>
                <a:gd name="T30" fmla="*/ 127 w 462"/>
                <a:gd name="T31" fmla="*/ 12 h 205"/>
                <a:gd name="T32" fmla="*/ 117 w 462"/>
                <a:gd name="T33" fmla="*/ 15 h 205"/>
                <a:gd name="T34" fmla="*/ 127 w 462"/>
                <a:gd name="T35" fmla="*/ 12 h 205"/>
                <a:gd name="T36" fmla="*/ 182 w 462"/>
                <a:gd name="T37" fmla="*/ 194 h 205"/>
                <a:gd name="T38" fmla="*/ 191 w 462"/>
                <a:gd name="T39" fmla="*/ 191 h 205"/>
                <a:gd name="T40" fmla="*/ 182 w 462"/>
                <a:gd name="T41" fmla="*/ 194 h 205"/>
                <a:gd name="T42" fmla="*/ 384 w 462"/>
                <a:gd name="T43" fmla="*/ 174 h 205"/>
                <a:gd name="T44" fmla="*/ 379 w 462"/>
                <a:gd name="T45" fmla="*/ 164 h 205"/>
                <a:gd name="T46" fmla="*/ 376 w 462"/>
                <a:gd name="T47" fmla="*/ 171 h 205"/>
                <a:gd name="T48" fmla="*/ 367 w 462"/>
                <a:gd name="T49" fmla="*/ 175 h 205"/>
                <a:gd name="T50" fmla="*/ 232 w 462"/>
                <a:gd name="T51" fmla="*/ 174 h 205"/>
                <a:gd name="T52" fmla="*/ 194 w 462"/>
                <a:gd name="T53" fmla="*/ 179 h 205"/>
                <a:gd name="T54" fmla="*/ 154 w 462"/>
                <a:gd name="T55" fmla="*/ 179 h 205"/>
                <a:gd name="T56" fmla="*/ 145 w 462"/>
                <a:gd name="T57" fmla="*/ 174 h 205"/>
                <a:gd name="T58" fmla="*/ 144 w 462"/>
                <a:gd name="T59" fmla="*/ 180 h 205"/>
                <a:gd name="T60" fmla="*/ 36 w 462"/>
                <a:gd name="T61" fmla="*/ 181 h 205"/>
                <a:gd name="T62" fmla="*/ 56 w 462"/>
                <a:gd name="T63" fmla="*/ 132 h 205"/>
                <a:gd name="T64" fmla="*/ 104 w 462"/>
                <a:gd name="T65" fmla="*/ 24 h 205"/>
                <a:gd name="T66" fmla="*/ 365 w 462"/>
                <a:gd name="T67" fmla="*/ 19 h 205"/>
                <a:gd name="T68" fmla="*/ 424 w 462"/>
                <a:gd name="T69" fmla="*/ 170 h 205"/>
                <a:gd name="T70" fmla="*/ 384 w 462"/>
                <a:gd name="T71" fmla="*/ 17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2" h="205">
                  <a:moveTo>
                    <a:pt x="386" y="14"/>
                  </a:moveTo>
                  <a:cubicBezTo>
                    <a:pt x="372" y="2"/>
                    <a:pt x="361" y="1"/>
                    <a:pt x="337" y="1"/>
                  </a:cubicBezTo>
                  <a:cubicBezTo>
                    <a:pt x="290" y="0"/>
                    <a:pt x="255" y="4"/>
                    <a:pt x="213" y="5"/>
                  </a:cubicBezTo>
                  <a:cubicBezTo>
                    <a:pt x="173" y="6"/>
                    <a:pt x="132" y="10"/>
                    <a:pt x="92" y="8"/>
                  </a:cubicBezTo>
                  <a:cubicBezTo>
                    <a:pt x="62" y="36"/>
                    <a:pt x="43" y="107"/>
                    <a:pt x="25" y="152"/>
                  </a:cubicBezTo>
                  <a:cubicBezTo>
                    <a:pt x="18" y="171"/>
                    <a:pt x="0" y="188"/>
                    <a:pt x="21" y="201"/>
                  </a:cubicBezTo>
                  <a:cubicBezTo>
                    <a:pt x="30" y="197"/>
                    <a:pt x="40" y="200"/>
                    <a:pt x="51" y="203"/>
                  </a:cubicBezTo>
                  <a:cubicBezTo>
                    <a:pt x="65" y="199"/>
                    <a:pt x="88" y="203"/>
                    <a:pt x="106" y="203"/>
                  </a:cubicBezTo>
                  <a:cubicBezTo>
                    <a:pt x="119" y="204"/>
                    <a:pt x="130" y="201"/>
                    <a:pt x="142" y="201"/>
                  </a:cubicBezTo>
                  <a:cubicBezTo>
                    <a:pt x="153" y="201"/>
                    <a:pt x="163" y="204"/>
                    <a:pt x="173" y="204"/>
                  </a:cubicBezTo>
                  <a:cubicBezTo>
                    <a:pt x="183" y="205"/>
                    <a:pt x="193" y="202"/>
                    <a:pt x="204" y="201"/>
                  </a:cubicBezTo>
                  <a:cubicBezTo>
                    <a:pt x="248" y="195"/>
                    <a:pt x="293" y="194"/>
                    <a:pt x="341" y="199"/>
                  </a:cubicBezTo>
                  <a:cubicBezTo>
                    <a:pt x="373" y="194"/>
                    <a:pt x="398" y="199"/>
                    <a:pt x="434" y="196"/>
                  </a:cubicBezTo>
                  <a:cubicBezTo>
                    <a:pt x="462" y="183"/>
                    <a:pt x="447" y="159"/>
                    <a:pt x="436" y="133"/>
                  </a:cubicBezTo>
                  <a:cubicBezTo>
                    <a:pt x="421" y="95"/>
                    <a:pt x="400" y="48"/>
                    <a:pt x="386" y="14"/>
                  </a:cubicBezTo>
                  <a:close/>
                  <a:moveTo>
                    <a:pt x="127" y="12"/>
                  </a:moveTo>
                  <a:cubicBezTo>
                    <a:pt x="127" y="16"/>
                    <a:pt x="121" y="15"/>
                    <a:pt x="117" y="15"/>
                  </a:cubicBezTo>
                  <a:cubicBezTo>
                    <a:pt x="119" y="13"/>
                    <a:pt x="123" y="12"/>
                    <a:pt x="127" y="12"/>
                  </a:cubicBezTo>
                  <a:close/>
                  <a:moveTo>
                    <a:pt x="182" y="194"/>
                  </a:moveTo>
                  <a:cubicBezTo>
                    <a:pt x="182" y="190"/>
                    <a:pt x="187" y="191"/>
                    <a:pt x="191" y="191"/>
                  </a:cubicBezTo>
                  <a:cubicBezTo>
                    <a:pt x="189" y="194"/>
                    <a:pt x="185" y="197"/>
                    <a:pt x="182" y="194"/>
                  </a:cubicBezTo>
                  <a:close/>
                  <a:moveTo>
                    <a:pt x="384" y="174"/>
                  </a:moveTo>
                  <a:cubicBezTo>
                    <a:pt x="381" y="172"/>
                    <a:pt x="383" y="165"/>
                    <a:pt x="379" y="164"/>
                  </a:cubicBezTo>
                  <a:cubicBezTo>
                    <a:pt x="376" y="166"/>
                    <a:pt x="374" y="166"/>
                    <a:pt x="376" y="171"/>
                  </a:cubicBezTo>
                  <a:cubicBezTo>
                    <a:pt x="371" y="171"/>
                    <a:pt x="366" y="166"/>
                    <a:pt x="367" y="175"/>
                  </a:cubicBezTo>
                  <a:cubicBezTo>
                    <a:pt x="320" y="177"/>
                    <a:pt x="278" y="170"/>
                    <a:pt x="232" y="174"/>
                  </a:cubicBezTo>
                  <a:cubicBezTo>
                    <a:pt x="220" y="175"/>
                    <a:pt x="204" y="176"/>
                    <a:pt x="194" y="179"/>
                  </a:cubicBezTo>
                  <a:cubicBezTo>
                    <a:pt x="183" y="181"/>
                    <a:pt x="172" y="185"/>
                    <a:pt x="154" y="179"/>
                  </a:cubicBezTo>
                  <a:cubicBezTo>
                    <a:pt x="150" y="179"/>
                    <a:pt x="151" y="173"/>
                    <a:pt x="145" y="174"/>
                  </a:cubicBezTo>
                  <a:cubicBezTo>
                    <a:pt x="141" y="175"/>
                    <a:pt x="149" y="178"/>
                    <a:pt x="144" y="180"/>
                  </a:cubicBezTo>
                  <a:cubicBezTo>
                    <a:pt x="107" y="182"/>
                    <a:pt x="65" y="184"/>
                    <a:pt x="36" y="181"/>
                  </a:cubicBezTo>
                  <a:cubicBezTo>
                    <a:pt x="43" y="162"/>
                    <a:pt x="45" y="144"/>
                    <a:pt x="56" y="132"/>
                  </a:cubicBezTo>
                  <a:cubicBezTo>
                    <a:pt x="71" y="93"/>
                    <a:pt x="78" y="56"/>
                    <a:pt x="104" y="24"/>
                  </a:cubicBezTo>
                  <a:cubicBezTo>
                    <a:pt x="190" y="27"/>
                    <a:pt x="284" y="11"/>
                    <a:pt x="365" y="19"/>
                  </a:cubicBezTo>
                  <a:cubicBezTo>
                    <a:pt x="382" y="65"/>
                    <a:pt x="411" y="118"/>
                    <a:pt x="424" y="170"/>
                  </a:cubicBezTo>
                  <a:cubicBezTo>
                    <a:pt x="415" y="177"/>
                    <a:pt x="395" y="173"/>
                    <a:pt x="384" y="1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文本框 19">
            <a:extLst>
              <a:ext uri="{FF2B5EF4-FFF2-40B4-BE49-F238E27FC236}">
                <a16:creationId xmlns:a16="http://schemas.microsoft.com/office/drawing/2014/main" id="{49F3A498-9342-4306-B6F2-35D4932609B7}"/>
              </a:ext>
            </a:extLst>
          </p:cNvPr>
          <p:cNvSpPr txBox="1"/>
          <p:nvPr/>
        </p:nvSpPr>
        <p:spPr>
          <a:xfrm>
            <a:off x="4590593" y="2657509"/>
            <a:ext cx="3111299" cy="442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7" name="文本框 19">
            <a:extLst>
              <a:ext uri="{FF2B5EF4-FFF2-40B4-BE49-F238E27FC236}">
                <a16:creationId xmlns:a16="http://schemas.microsoft.com/office/drawing/2014/main" id="{7A148617-884B-4A98-9B01-CB3AEDED4FAD}"/>
              </a:ext>
            </a:extLst>
          </p:cNvPr>
          <p:cNvSpPr txBox="1"/>
          <p:nvPr/>
        </p:nvSpPr>
        <p:spPr>
          <a:xfrm>
            <a:off x="4590593" y="2278743"/>
            <a:ext cx="2650119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8" name="文本框 19">
            <a:extLst>
              <a:ext uri="{FF2B5EF4-FFF2-40B4-BE49-F238E27FC236}">
                <a16:creationId xmlns:a16="http://schemas.microsoft.com/office/drawing/2014/main" id="{27084555-5673-4BDB-A437-28D6698691F1}"/>
              </a:ext>
            </a:extLst>
          </p:cNvPr>
          <p:cNvSpPr txBox="1"/>
          <p:nvPr/>
        </p:nvSpPr>
        <p:spPr>
          <a:xfrm>
            <a:off x="4590593" y="3573964"/>
            <a:ext cx="3111299" cy="442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9" name="文本框 19">
            <a:extLst>
              <a:ext uri="{FF2B5EF4-FFF2-40B4-BE49-F238E27FC236}">
                <a16:creationId xmlns:a16="http://schemas.microsoft.com/office/drawing/2014/main" id="{16D172F3-DFD1-429B-9D34-286811ECA52E}"/>
              </a:ext>
            </a:extLst>
          </p:cNvPr>
          <p:cNvSpPr txBox="1"/>
          <p:nvPr/>
        </p:nvSpPr>
        <p:spPr>
          <a:xfrm>
            <a:off x="4590593" y="3195198"/>
            <a:ext cx="2650119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10" name="文本框 19">
            <a:extLst>
              <a:ext uri="{FF2B5EF4-FFF2-40B4-BE49-F238E27FC236}">
                <a16:creationId xmlns:a16="http://schemas.microsoft.com/office/drawing/2014/main" id="{8AB86ED7-6F2A-42C7-847E-207310886C31}"/>
              </a:ext>
            </a:extLst>
          </p:cNvPr>
          <p:cNvSpPr txBox="1"/>
          <p:nvPr/>
        </p:nvSpPr>
        <p:spPr>
          <a:xfrm>
            <a:off x="4590593" y="4545885"/>
            <a:ext cx="3111299" cy="442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11" name="文本框 19">
            <a:extLst>
              <a:ext uri="{FF2B5EF4-FFF2-40B4-BE49-F238E27FC236}">
                <a16:creationId xmlns:a16="http://schemas.microsoft.com/office/drawing/2014/main" id="{BDE32DAF-6331-4945-9B8A-84951906A1F4}"/>
              </a:ext>
            </a:extLst>
          </p:cNvPr>
          <p:cNvSpPr txBox="1"/>
          <p:nvPr/>
        </p:nvSpPr>
        <p:spPr>
          <a:xfrm>
            <a:off x="4590593" y="4167119"/>
            <a:ext cx="2650119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F2DDD742-1671-4C01-8EBF-38886D36C4E6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366514" y="2278743"/>
            <a:ext cx="994346" cy="521652"/>
          </a:xfrm>
          <a:custGeom>
            <a:avLst/>
            <a:gdLst>
              <a:gd name="T0" fmla="*/ 376 w 434"/>
              <a:gd name="T1" fmla="*/ 95 h 228"/>
              <a:gd name="T2" fmla="*/ 197 w 434"/>
              <a:gd name="T3" fmla="*/ 107 h 228"/>
              <a:gd name="T4" fmla="*/ 167 w 434"/>
              <a:gd name="T5" fmla="*/ 25 h 228"/>
              <a:gd name="T6" fmla="*/ 69 w 434"/>
              <a:gd name="T7" fmla="*/ 6 h 228"/>
              <a:gd name="T8" fmla="*/ 13 w 434"/>
              <a:gd name="T9" fmla="*/ 58 h 228"/>
              <a:gd name="T10" fmla="*/ 1 w 434"/>
              <a:gd name="T11" fmla="*/ 118 h 228"/>
              <a:gd name="T12" fmla="*/ 14 w 434"/>
              <a:gd name="T13" fmla="*/ 153 h 228"/>
              <a:gd name="T14" fmla="*/ 53 w 434"/>
              <a:gd name="T15" fmla="*/ 184 h 228"/>
              <a:gd name="T16" fmla="*/ 48 w 434"/>
              <a:gd name="T17" fmla="*/ 182 h 228"/>
              <a:gd name="T18" fmla="*/ 48 w 434"/>
              <a:gd name="T19" fmla="*/ 185 h 228"/>
              <a:gd name="T20" fmla="*/ 196 w 434"/>
              <a:gd name="T21" fmla="*/ 123 h 228"/>
              <a:gd name="T22" fmla="*/ 374 w 434"/>
              <a:gd name="T23" fmla="*/ 112 h 228"/>
              <a:gd name="T24" fmla="*/ 383 w 434"/>
              <a:gd name="T25" fmla="*/ 133 h 228"/>
              <a:gd name="T26" fmla="*/ 416 w 434"/>
              <a:gd name="T27" fmla="*/ 83 h 228"/>
              <a:gd name="T28" fmla="*/ 376 w 434"/>
              <a:gd name="T29" fmla="*/ 95 h 228"/>
              <a:gd name="T30" fmla="*/ 183 w 434"/>
              <a:gd name="T31" fmla="*/ 120 h 228"/>
              <a:gd name="T32" fmla="*/ 129 w 434"/>
              <a:gd name="T33" fmla="*/ 187 h 228"/>
              <a:gd name="T34" fmla="*/ 112 w 434"/>
              <a:gd name="T35" fmla="*/ 190 h 228"/>
              <a:gd name="T36" fmla="*/ 58 w 434"/>
              <a:gd name="T37" fmla="*/ 177 h 228"/>
              <a:gd name="T38" fmla="*/ 58 w 434"/>
              <a:gd name="T39" fmla="*/ 170 h 228"/>
              <a:gd name="T40" fmla="*/ 47 w 434"/>
              <a:gd name="T41" fmla="*/ 168 h 228"/>
              <a:gd name="T42" fmla="*/ 19 w 434"/>
              <a:gd name="T43" fmla="*/ 143 h 228"/>
              <a:gd name="T44" fmla="*/ 11 w 434"/>
              <a:gd name="T45" fmla="*/ 121 h 228"/>
              <a:gd name="T46" fmla="*/ 41 w 434"/>
              <a:gd name="T47" fmla="*/ 35 h 228"/>
              <a:gd name="T48" fmla="*/ 113 w 434"/>
              <a:gd name="T49" fmla="*/ 18 h 228"/>
              <a:gd name="T50" fmla="*/ 182 w 434"/>
              <a:gd name="T51" fmla="*/ 72 h 228"/>
              <a:gd name="T52" fmla="*/ 187 w 434"/>
              <a:gd name="T53" fmla="*/ 96 h 228"/>
              <a:gd name="T54" fmla="*/ 179 w 434"/>
              <a:gd name="T55" fmla="*/ 116 h 228"/>
              <a:gd name="T56" fmla="*/ 183 w 434"/>
              <a:gd name="T57" fmla="*/ 120 h 228"/>
              <a:gd name="T58" fmla="*/ 405 w 434"/>
              <a:gd name="T59" fmla="*/ 115 h 228"/>
              <a:gd name="T60" fmla="*/ 411 w 434"/>
              <a:gd name="T61" fmla="*/ 115 h 228"/>
              <a:gd name="T62" fmla="*/ 384 w 434"/>
              <a:gd name="T63" fmla="*/ 103 h 228"/>
              <a:gd name="T64" fmla="*/ 391 w 434"/>
              <a:gd name="T65" fmla="*/ 104 h 228"/>
              <a:gd name="T66" fmla="*/ 398 w 434"/>
              <a:gd name="T67" fmla="*/ 90 h 228"/>
              <a:gd name="T68" fmla="*/ 415 w 434"/>
              <a:gd name="T69" fmla="*/ 104 h 228"/>
              <a:gd name="T70" fmla="*/ 405 w 434"/>
              <a:gd name="T71" fmla="*/ 115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4" h="228">
                <a:moveTo>
                  <a:pt x="376" y="95"/>
                </a:moveTo>
                <a:cubicBezTo>
                  <a:pt x="320" y="113"/>
                  <a:pt x="257" y="102"/>
                  <a:pt x="197" y="107"/>
                </a:cubicBezTo>
                <a:cubicBezTo>
                  <a:pt x="199" y="71"/>
                  <a:pt x="183" y="49"/>
                  <a:pt x="167" y="25"/>
                </a:cubicBezTo>
                <a:cubicBezTo>
                  <a:pt x="137" y="8"/>
                  <a:pt x="104" y="0"/>
                  <a:pt x="69" y="6"/>
                </a:cubicBezTo>
                <a:cubicBezTo>
                  <a:pt x="46" y="17"/>
                  <a:pt x="22" y="32"/>
                  <a:pt x="13" y="58"/>
                </a:cubicBezTo>
                <a:cubicBezTo>
                  <a:pt x="8" y="74"/>
                  <a:pt x="0" y="106"/>
                  <a:pt x="1" y="118"/>
                </a:cubicBezTo>
                <a:cubicBezTo>
                  <a:pt x="3" y="131"/>
                  <a:pt x="15" y="140"/>
                  <a:pt x="14" y="153"/>
                </a:cubicBezTo>
                <a:cubicBezTo>
                  <a:pt x="27" y="164"/>
                  <a:pt x="39" y="178"/>
                  <a:pt x="53" y="184"/>
                </a:cubicBezTo>
                <a:cubicBezTo>
                  <a:pt x="51" y="184"/>
                  <a:pt x="51" y="182"/>
                  <a:pt x="48" y="182"/>
                </a:cubicBezTo>
                <a:cubicBezTo>
                  <a:pt x="46" y="183"/>
                  <a:pt x="47" y="184"/>
                  <a:pt x="48" y="185"/>
                </a:cubicBezTo>
                <a:cubicBezTo>
                  <a:pt x="108" y="228"/>
                  <a:pt x="184" y="174"/>
                  <a:pt x="196" y="123"/>
                </a:cubicBezTo>
                <a:cubicBezTo>
                  <a:pt x="247" y="117"/>
                  <a:pt x="322" y="118"/>
                  <a:pt x="374" y="112"/>
                </a:cubicBezTo>
                <a:cubicBezTo>
                  <a:pt x="375" y="122"/>
                  <a:pt x="382" y="126"/>
                  <a:pt x="383" y="133"/>
                </a:cubicBezTo>
                <a:cubicBezTo>
                  <a:pt x="416" y="151"/>
                  <a:pt x="434" y="107"/>
                  <a:pt x="416" y="83"/>
                </a:cubicBezTo>
                <a:cubicBezTo>
                  <a:pt x="400" y="73"/>
                  <a:pt x="380" y="75"/>
                  <a:pt x="376" y="95"/>
                </a:cubicBezTo>
                <a:close/>
                <a:moveTo>
                  <a:pt x="183" y="120"/>
                </a:moveTo>
                <a:cubicBezTo>
                  <a:pt x="179" y="155"/>
                  <a:pt x="150" y="171"/>
                  <a:pt x="129" y="187"/>
                </a:cubicBezTo>
                <a:cubicBezTo>
                  <a:pt x="121" y="191"/>
                  <a:pt x="115" y="182"/>
                  <a:pt x="112" y="190"/>
                </a:cubicBezTo>
                <a:cubicBezTo>
                  <a:pt x="90" y="184"/>
                  <a:pt x="75" y="185"/>
                  <a:pt x="58" y="177"/>
                </a:cubicBezTo>
                <a:cubicBezTo>
                  <a:pt x="55" y="174"/>
                  <a:pt x="59" y="174"/>
                  <a:pt x="58" y="170"/>
                </a:cubicBezTo>
                <a:cubicBezTo>
                  <a:pt x="53" y="166"/>
                  <a:pt x="49" y="169"/>
                  <a:pt x="47" y="168"/>
                </a:cubicBezTo>
                <a:cubicBezTo>
                  <a:pt x="35" y="162"/>
                  <a:pt x="26" y="154"/>
                  <a:pt x="19" y="143"/>
                </a:cubicBezTo>
                <a:cubicBezTo>
                  <a:pt x="19" y="133"/>
                  <a:pt x="15" y="127"/>
                  <a:pt x="11" y="121"/>
                </a:cubicBezTo>
                <a:cubicBezTo>
                  <a:pt x="12" y="93"/>
                  <a:pt x="21" y="53"/>
                  <a:pt x="41" y="35"/>
                </a:cubicBezTo>
                <a:cubicBezTo>
                  <a:pt x="59" y="18"/>
                  <a:pt x="86" y="15"/>
                  <a:pt x="113" y="18"/>
                </a:cubicBezTo>
                <a:cubicBezTo>
                  <a:pt x="149" y="21"/>
                  <a:pt x="167" y="40"/>
                  <a:pt x="182" y="72"/>
                </a:cubicBezTo>
                <a:cubicBezTo>
                  <a:pt x="180" y="79"/>
                  <a:pt x="182" y="91"/>
                  <a:pt x="187" y="96"/>
                </a:cubicBezTo>
                <a:cubicBezTo>
                  <a:pt x="185" y="103"/>
                  <a:pt x="183" y="110"/>
                  <a:pt x="179" y="116"/>
                </a:cubicBezTo>
                <a:cubicBezTo>
                  <a:pt x="177" y="121"/>
                  <a:pt x="184" y="117"/>
                  <a:pt x="183" y="120"/>
                </a:cubicBezTo>
                <a:close/>
                <a:moveTo>
                  <a:pt x="405" y="115"/>
                </a:moveTo>
                <a:cubicBezTo>
                  <a:pt x="406" y="120"/>
                  <a:pt x="408" y="114"/>
                  <a:pt x="411" y="115"/>
                </a:cubicBezTo>
                <a:cubicBezTo>
                  <a:pt x="407" y="134"/>
                  <a:pt x="373" y="121"/>
                  <a:pt x="384" y="103"/>
                </a:cubicBezTo>
                <a:cubicBezTo>
                  <a:pt x="388" y="102"/>
                  <a:pt x="387" y="105"/>
                  <a:pt x="391" y="104"/>
                </a:cubicBezTo>
                <a:cubicBezTo>
                  <a:pt x="395" y="101"/>
                  <a:pt x="394" y="93"/>
                  <a:pt x="398" y="90"/>
                </a:cubicBezTo>
                <a:cubicBezTo>
                  <a:pt x="408" y="90"/>
                  <a:pt x="409" y="99"/>
                  <a:pt x="415" y="104"/>
                </a:cubicBezTo>
                <a:cubicBezTo>
                  <a:pt x="412" y="108"/>
                  <a:pt x="412" y="115"/>
                  <a:pt x="405" y="11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CE69087A-AEEE-4104-A6F8-C439E179A3A8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405615" y="3273751"/>
            <a:ext cx="994346" cy="521652"/>
          </a:xfrm>
          <a:custGeom>
            <a:avLst/>
            <a:gdLst>
              <a:gd name="T0" fmla="*/ 376 w 434"/>
              <a:gd name="T1" fmla="*/ 95 h 228"/>
              <a:gd name="T2" fmla="*/ 197 w 434"/>
              <a:gd name="T3" fmla="*/ 107 h 228"/>
              <a:gd name="T4" fmla="*/ 167 w 434"/>
              <a:gd name="T5" fmla="*/ 25 h 228"/>
              <a:gd name="T6" fmla="*/ 69 w 434"/>
              <a:gd name="T7" fmla="*/ 6 h 228"/>
              <a:gd name="T8" fmla="*/ 13 w 434"/>
              <a:gd name="T9" fmla="*/ 58 h 228"/>
              <a:gd name="T10" fmla="*/ 1 w 434"/>
              <a:gd name="T11" fmla="*/ 118 h 228"/>
              <a:gd name="T12" fmla="*/ 14 w 434"/>
              <a:gd name="T13" fmla="*/ 153 h 228"/>
              <a:gd name="T14" fmla="*/ 53 w 434"/>
              <a:gd name="T15" fmla="*/ 184 h 228"/>
              <a:gd name="T16" fmla="*/ 48 w 434"/>
              <a:gd name="T17" fmla="*/ 182 h 228"/>
              <a:gd name="T18" fmla="*/ 48 w 434"/>
              <a:gd name="T19" fmla="*/ 185 h 228"/>
              <a:gd name="T20" fmla="*/ 196 w 434"/>
              <a:gd name="T21" fmla="*/ 123 h 228"/>
              <a:gd name="T22" fmla="*/ 374 w 434"/>
              <a:gd name="T23" fmla="*/ 112 h 228"/>
              <a:gd name="T24" fmla="*/ 383 w 434"/>
              <a:gd name="T25" fmla="*/ 133 h 228"/>
              <a:gd name="T26" fmla="*/ 416 w 434"/>
              <a:gd name="T27" fmla="*/ 83 h 228"/>
              <a:gd name="T28" fmla="*/ 376 w 434"/>
              <a:gd name="T29" fmla="*/ 95 h 228"/>
              <a:gd name="T30" fmla="*/ 183 w 434"/>
              <a:gd name="T31" fmla="*/ 120 h 228"/>
              <a:gd name="T32" fmla="*/ 129 w 434"/>
              <a:gd name="T33" fmla="*/ 187 h 228"/>
              <a:gd name="T34" fmla="*/ 112 w 434"/>
              <a:gd name="T35" fmla="*/ 190 h 228"/>
              <a:gd name="T36" fmla="*/ 58 w 434"/>
              <a:gd name="T37" fmla="*/ 177 h 228"/>
              <a:gd name="T38" fmla="*/ 58 w 434"/>
              <a:gd name="T39" fmla="*/ 170 h 228"/>
              <a:gd name="T40" fmla="*/ 47 w 434"/>
              <a:gd name="T41" fmla="*/ 168 h 228"/>
              <a:gd name="T42" fmla="*/ 19 w 434"/>
              <a:gd name="T43" fmla="*/ 143 h 228"/>
              <a:gd name="T44" fmla="*/ 11 w 434"/>
              <a:gd name="T45" fmla="*/ 121 h 228"/>
              <a:gd name="T46" fmla="*/ 41 w 434"/>
              <a:gd name="T47" fmla="*/ 35 h 228"/>
              <a:gd name="T48" fmla="*/ 113 w 434"/>
              <a:gd name="T49" fmla="*/ 18 h 228"/>
              <a:gd name="T50" fmla="*/ 182 w 434"/>
              <a:gd name="T51" fmla="*/ 72 h 228"/>
              <a:gd name="T52" fmla="*/ 187 w 434"/>
              <a:gd name="T53" fmla="*/ 96 h 228"/>
              <a:gd name="T54" fmla="*/ 179 w 434"/>
              <a:gd name="T55" fmla="*/ 116 h 228"/>
              <a:gd name="T56" fmla="*/ 183 w 434"/>
              <a:gd name="T57" fmla="*/ 120 h 228"/>
              <a:gd name="T58" fmla="*/ 405 w 434"/>
              <a:gd name="T59" fmla="*/ 115 h 228"/>
              <a:gd name="T60" fmla="*/ 411 w 434"/>
              <a:gd name="T61" fmla="*/ 115 h 228"/>
              <a:gd name="T62" fmla="*/ 384 w 434"/>
              <a:gd name="T63" fmla="*/ 103 h 228"/>
              <a:gd name="T64" fmla="*/ 391 w 434"/>
              <a:gd name="T65" fmla="*/ 104 h 228"/>
              <a:gd name="T66" fmla="*/ 398 w 434"/>
              <a:gd name="T67" fmla="*/ 90 h 228"/>
              <a:gd name="T68" fmla="*/ 415 w 434"/>
              <a:gd name="T69" fmla="*/ 104 h 228"/>
              <a:gd name="T70" fmla="*/ 405 w 434"/>
              <a:gd name="T71" fmla="*/ 115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4" h="228">
                <a:moveTo>
                  <a:pt x="376" y="95"/>
                </a:moveTo>
                <a:cubicBezTo>
                  <a:pt x="320" y="113"/>
                  <a:pt x="257" y="102"/>
                  <a:pt x="197" y="107"/>
                </a:cubicBezTo>
                <a:cubicBezTo>
                  <a:pt x="199" y="71"/>
                  <a:pt x="183" y="49"/>
                  <a:pt x="167" y="25"/>
                </a:cubicBezTo>
                <a:cubicBezTo>
                  <a:pt x="137" y="8"/>
                  <a:pt x="104" y="0"/>
                  <a:pt x="69" y="6"/>
                </a:cubicBezTo>
                <a:cubicBezTo>
                  <a:pt x="46" y="17"/>
                  <a:pt x="22" y="32"/>
                  <a:pt x="13" y="58"/>
                </a:cubicBezTo>
                <a:cubicBezTo>
                  <a:pt x="8" y="74"/>
                  <a:pt x="0" y="106"/>
                  <a:pt x="1" y="118"/>
                </a:cubicBezTo>
                <a:cubicBezTo>
                  <a:pt x="3" y="131"/>
                  <a:pt x="15" y="140"/>
                  <a:pt x="14" y="153"/>
                </a:cubicBezTo>
                <a:cubicBezTo>
                  <a:pt x="27" y="164"/>
                  <a:pt x="39" y="178"/>
                  <a:pt x="53" y="184"/>
                </a:cubicBezTo>
                <a:cubicBezTo>
                  <a:pt x="51" y="184"/>
                  <a:pt x="51" y="182"/>
                  <a:pt x="48" y="182"/>
                </a:cubicBezTo>
                <a:cubicBezTo>
                  <a:pt x="46" y="183"/>
                  <a:pt x="47" y="184"/>
                  <a:pt x="48" y="185"/>
                </a:cubicBezTo>
                <a:cubicBezTo>
                  <a:pt x="108" y="228"/>
                  <a:pt x="184" y="174"/>
                  <a:pt x="196" y="123"/>
                </a:cubicBezTo>
                <a:cubicBezTo>
                  <a:pt x="247" y="117"/>
                  <a:pt x="322" y="118"/>
                  <a:pt x="374" y="112"/>
                </a:cubicBezTo>
                <a:cubicBezTo>
                  <a:pt x="375" y="122"/>
                  <a:pt x="382" y="126"/>
                  <a:pt x="383" y="133"/>
                </a:cubicBezTo>
                <a:cubicBezTo>
                  <a:pt x="416" y="151"/>
                  <a:pt x="434" y="107"/>
                  <a:pt x="416" y="83"/>
                </a:cubicBezTo>
                <a:cubicBezTo>
                  <a:pt x="400" y="73"/>
                  <a:pt x="380" y="75"/>
                  <a:pt x="376" y="95"/>
                </a:cubicBezTo>
                <a:close/>
                <a:moveTo>
                  <a:pt x="183" y="120"/>
                </a:moveTo>
                <a:cubicBezTo>
                  <a:pt x="179" y="155"/>
                  <a:pt x="150" y="171"/>
                  <a:pt x="129" y="187"/>
                </a:cubicBezTo>
                <a:cubicBezTo>
                  <a:pt x="121" y="191"/>
                  <a:pt x="115" y="182"/>
                  <a:pt x="112" y="190"/>
                </a:cubicBezTo>
                <a:cubicBezTo>
                  <a:pt x="90" y="184"/>
                  <a:pt x="75" y="185"/>
                  <a:pt x="58" y="177"/>
                </a:cubicBezTo>
                <a:cubicBezTo>
                  <a:pt x="55" y="174"/>
                  <a:pt x="59" y="174"/>
                  <a:pt x="58" y="170"/>
                </a:cubicBezTo>
                <a:cubicBezTo>
                  <a:pt x="53" y="166"/>
                  <a:pt x="49" y="169"/>
                  <a:pt x="47" y="168"/>
                </a:cubicBezTo>
                <a:cubicBezTo>
                  <a:pt x="35" y="162"/>
                  <a:pt x="26" y="154"/>
                  <a:pt x="19" y="143"/>
                </a:cubicBezTo>
                <a:cubicBezTo>
                  <a:pt x="19" y="133"/>
                  <a:pt x="15" y="127"/>
                  <a:pt x="11" y="121"/>
                </a:cubicBezTo>
                <a:cubicBezTo>
                  <a:pt x="12" y="93"/>
                  <a:pt x="21" y="53"/>
                  <a:pt x="41" y="35"/>
                </a:cubicBezTo>
                <a:cubicBezTo>
                  <a:pt x="59" y="18"/>
                  <a:pt x="86" y="15"/>
                  <a:pt x="113" y="18"/>
                </a:cubicBezTo>
                <a:cubicBezTo>
                  <a:pt x="149" y="21"/>
                  <a:pt x="167" y="40"/>
                  <a:pt x="182" y="72"/>
                </a:cubicBezTo>
                <a:cubicBezTo>
                  <a:pt x="180" y="79"/>
                  <a:pt x="182" y="91"/>
                  <a:pt x="187" y="96"/>
                </a:cubicBezTo>
                <a:cubicBezTo>
                  <a:pt x="185" y="103"/>
                  <a:pt x="183" y="110"/>
                  <a:pt x="179" y="116"/>
                </a:cubicBezTo>
                <a:cubicBezTo>
                  <a:pt x="177" y="121"/>
                  <a:pt x="184" y="117"/>
                  <a:pt x="183" y="120"/>
                </a:cubicBezTo>
                <a:close/>
                <a:moveTo>
                  <a:pt x="405" y="115"/>
                </a:moveTo>
                <a:cubicBezTo>
                  <a:pt x="406" y="120"/>
                  <a:pt x="408" y="114"/>
                  <a:pt x="411" y="115"/>
                </a:cubicBezTo>
                <a:cubicBezTo>
                  <a:pt x="407" y="134"/>
                  <a:pt x="373" y="121"/>
                  <a:pt x="384" y="103"/>
                </a:cubicBezTo>
                <a:cubicBezTo>
                  <a:pt x="388" y="102"/>
                  <a:pt x="387" y="105"/>
                  <a:pt x="391" y="104"/>
                </a:cubicBezTo>
                <a:cubicBezTo>
                  <a:pt x="395" y="101"/>
                  <a:pt x="394" y="93"/>
                  <a:pt x="398" y="90"/>
                </a:cubicBezTo>
                <a:cubicBezTo>
                  <a:pt x="408" y="90"/>
                  <a:pt x="409" y="99"/>
                  <a:pt x="415" y="104"/>
                </a:cubicBezTo>
                <a:cubicBezTo>
                  <a:pt x="412" y="108"/>
                  <a:pt x="412" y="115"/>
                  <a:pt x="405" y="11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96BB7C4B-2210-43EE-8864-04BFC9740CDA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405615" y="4255116"/>
            <a:ext cx="994346" cy="521652"/>
          </a:xfrm>
          <a:custGeom>
            <a:avLst/>
            <a:gdLst>
              <a:gd name="T0" fmla="*/ 376 w 434"/>
              <a:gd name="T1" fmla="*/ 95 h 228"/>
              <a:gd name="T2" fmla="*/ 197 w 434"/>
              <a:gd name="T3" fmla="*/ 107 h 228"/>
              <a:gd name="T4" fmla="*/ 167 w 434"/>
              <a:gd name="T5" fmla="*/ 25 h 228"/>
              <a:gd name="T6" fmla="*/ 69 w 434"/>
              <a:gd name="T7" fmla="*/ 6 h 228"/>
              <a:gd name="T8" fmla="*/ 13 w 434"/>
              <a:gd name="T9" fmla="*/ 58 h 228"/>
              <a:gd name="T10" fmla="*/ 1 w 434"/>
              <a:gd name="T11" fmla="*/ 118 h 228"/>
              <a:gd name="T12" fmla="*/ 14 w 434"/>
              <a:gd name="T13" fmla="*/ 153 h 228"/>
              <a:gd name="T14" fmla="*/ 53 w 434"/>
              <a:gd name="T15" fmla="*/ 184 h 228"/>
              <a:gd name="T16" fmla="*/ 48 w 434"/>
              <a:gd name="T17" fmla="*/ 182 h 228"/>
              <a:gd name="T18" fmla="*/ 48 w 434"/>
              <a:gd name="T19" fmla="*/ 185 h 228"/>
              <a:gd name="T20" fmla="*/ 196 w 434"/>
              <a:gd name="T21" fmla="*/ 123 h 228"/>
              <a:gd name="T22" fmla="*/ 374 w 434"/>
              <a:gd name="T23" fmla="*/ 112 h 228"/>
              <a:gd name="T24" fmla="*/ 383 w 434"/>
              <a:gd name="T25" fmla="*/ 133 h 228"/>
              <a:gd name="T26" fmla="*/ 416 w 434"/>
              <a:gd name="T27" fmla="*/ 83 h 228"/>
              <a:gd name="T28" fmla="*/ 376 w 434"/>
              <a:gd name="T29" fmla="*/ 95 h 228"/>
              <a:gd name="T30" fmla="*/ 183 w 434"/>
              <a:gd name="T31" fmla="*/ 120 h 228"/>
              <a:gd name="T32" fmla="*/ 129 w 434"/>
              <a:gd name="T33" fmla="*/ 187 h 228"/>
              <a:gd name="T34" fmla="*/ 112 w 434"/>
              <a:gd name="T35" fmla="*/ 190 h 228"/>
              <a:gd name="T36" fmla="*/ 58 w 434"/>
              <a:gd name="T37" fmla="*/ 177 h 228"/>
              <a:gd name="T38" fmla="*/ 58 w 434"/>
              <a:gd name="T39" fmla="*/ 170 h 228"/>
              <a:gd name="T40" fmla="*/ 47 w 434"/>
              <a:gd name="T41" fmla="*/ 168 h 228"/>
              <a:gd name="T42" fmla="*/ 19 w 434"/>
              <a:gd name="T43" fmla="*/ 143 h 228"/>
              <a:gd name="T44" fmla="*/ 11 w 434"/>
              <a:gd name="T45" fmla="*/ 121 h 228"/>
              <a:gd name="T46" fmla="*/ 41 w 434"/>
              <a:gd name="T47" fmla="*/ 35 h 228"/>
              <a:gd name="T48" fmla="*/ 113 w 434"/>
              <a:gd name="T49" fmla="*/ 18 h 228"/>
              <a:gd name="T50" fmla="*/ 182 w 434"/>
              <a:gd name="T51" fmla="*/ 72 h 228"/>
              <a:gd name="T52" fmla="*/ 187 w 434"/>
              <a:gd name="T53" fmla="*/ 96 h 228"/>
              <a:gd name="T54" fmla="*/ 179 w 434"/>
              <a:gd name="T55" fmla="*/ 116 h 228"/>
              <a:gd name="T56" fmla="*/ 183 w 434"/>
              <a:gd name="T57" fmla="*/ 120 h 228"/>
              <a:gd name="T58" fmla="*/ 405 w 434"/>
              <a:gd name="T59" fmla="*/ 115 h 228"/>
              <a:gd name="T60" fmla="*/ 411 w 434"/>
              <a:gd name="T61" fmla="*/ 115 h 228"/>
              <a:gd name="T62" fmla="*/ 384 w 434"/>
              <a:gd name="T63" fmla="*/ 103 h 228"/>
              <a:gd name="T64" fmla="*/ 391 w 434"/>
              <a:gd name="T65" fmla="*/ 104 h 228"/>
              <a:gd name="T66" fmla="*/ 398 w 434"/>
              <a:gd name="T67" fmla="*/ 90 h 228"/>
              <a:gd name="T68" fmla="*/ 415 w 434"/>
              <a:gd name="T69" fmla="*/ 104 h 228"/>
              <a:gd name="T70" fmla="*/ 405 w 434"/>
              <a:gd name="T71" fmla="*/ 115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4" h="228">
                <a:moveTo>
                  <a:pt x="376" y="95"/>
                </a:moveTo>
                <a:cubicBezTo>
                  <a:pt x="320" y="113"/>
                  <a:pt x="257" y="102"/>
                  <a:pt x="197" y="107"/>
                </a:cubicBezTo>
                <a:cubicBezTo>
                  <a:pt x="199" y="71"/>
                  <a:pt x="183" y="49"/>
                  <a:pt x="167" y="25"/>
                </a:cubicBezTo>
                <a:cubicBezTo>
                  <a:pt x="137" y="8"/>
                  <a:pt x="104" y="0"/>
                  <a:pt x="69" y="6"/>
                </a:cubicBezTo>
                <a:cubicBezTo>
                  <a:pt x="46" y="17"/>
                  <a:pt x="22" y="32"/>
                  <a:pt x="13" y="58"/>
                </a:cubicBezTo>
                <a:cubicBezTo>
                  <a:pt x="8" y="74"/>
                  <a:pt x="0" y="106"/>
                  <a:pt x="1" y="118"/>
                </a:cubicBezTo>
                <a:cubicBezTo>
                  <a:pt x="3" y="131"/>
                  <a:pt x="15" y="140"/>
                  <a:pt x="14" y="153"/>
                </a:cubicBezTo>
                <a:cubicBezTo>
                  <a:pt x="27" y="164"/>
                  <a:pt x="39" y="178"/>
                  <a:pt x="53" y="184"/>
                </a:cubicBezTo>
                <a:cubicBezTo>
                  <a:pt x="51" y="184"/>
                  <a:pt x="51" y="182"/>
                  <a:pt x="48" y="182"/>
                </a:cubicBezTo>
                <a:cubicBezTo>
                  <a:pt x="46" y="183"/>
                  <a:pt x="47" y="184"/>
                  <a:pt x="48" y="185"/>
                </a:cubicBezTo>
                <a:cubicBezTo>
                  <a:pt x="108" y="228"/>
                  <a:pt x="184" y="174"/>
                  <a:pt x="196" y="123"/>
                </a:cubicBezTo>
                <a:cubicBezTo>
                  <a:pt x="247" y="117"/>
                  <a:pt x="322" y="118"/>
                  <a:pt x="374" y="112"/>
                </a:cubicBezTo>
                <a:cubicBezTo>
                  <a:pt x="375" y="122"/>
                  <a:pt x="382" y="126"/>
                  <a:pt x="383" y="133"/>
                </a:cubicBezTo>
                <a:cubicBezTo>
                  <a:pt x="416" y="151"/>
                  <a:pt x="434" y="107"/>
                  <a:pt x="416" y="83"/>
                </a:cubicBezTo>
                <a:cubicBezTo>
                  <a:pt x="400" y="73"/>
                  <a:pt x="380" y="75"/>
                  <a:pt x="376" y="95"/>
                </a:cubicBezTo>
                <a:close/>
                <a:moveTo>
                  <a:pt x="183" y="120"/>
                </a:moveTo>
                <a:cubicBezTo>
                  <a:pt x="179" y="155"/>
                  <a:pt x="150" y="171"/>
                  <a:pt x="129" y="187"/>
                </a:cubicBezTo>
                <a:cubicBezTo>
                  <a:pt x="121" y="191"/>
                  <a:pt x="115" y="182"/>
                  <a:pt x="112" y="190"/>
                </a:cubicBezTo>
                <a:cubicBezTo>
                  <a:pt x="90" y="184"/>
                  <a:pt x="75" y="185"/>
                  <a:pt x="58" y="177"/>
                </a:cubicBezTo>
                <a:cubicBezTo>
                  <a:pt x="55" y="174"/>
                  <a:pt x="59" y="174"/>
                  <a:pt x="58" y="170"/>
                </a:cubicBezTo>
                <a:cubicBezTo>
                  <a:pt x="53" y="166"/>
                  <a:pt x="49" y="169"/>
                  <a:pt x="47" y="168"/>
                </a:cubicBezTo>
                <a:cubicBezTo>
                  <a:pt x="35" y="162"/>
                  <a:pt x="26" y="154"/>
                  <a:pt x="19" y="143"/>
                </a:cubicBezTo>
                <a:cubicBezTo>
                  <a:pt x="19" y="133"/>
                  <a:pt x="15" y="127"/>
                  <a:pt x="11" y="121"/>
                </a:cubicBezTo>
                <a:cubicBezTo>
                  <a:pt x="12" y="93"/>
                  <a:pt x="21" y="53"/>
                  <a:pt x="41" y="35"/>
                </a:cubicBezTo>
                <a:cubicBezTo>
                  <a:pt x="59" y="18"/>
                  <a:pt x="86" y="15"/>
                  <a:pt x="113" y="18"/>
                </a:cubicBezTo>
                <a:cubicBezTo>
                  <a:pt x="149" y="21"/>
                  <a:pt x="167" y="40"/>
                  <a:pt x="182" y="72"/>
                </a:cubicBezTo>
                <a:cubicBezTo>
                  <a:pt x="180" y="79"/>
                  <a:pt x="182" y="91"/>
                  <a:pt x="187" y="96"/>
                </a:cubicBezTo>
                <a:cubicBezTo>
                  <a:pt x="185" y="103"/>
                  <a:pt x="183" y="110"/>
                  <a:pt x="179" y="116"/>
                </a:cubicBezTo>
                <a:cubicBezTo>
                  <a:pt x="177" y="121"/>
                  <a:pt x="184" y="117"/>
                  <a:pt x="183" y="120"/>
                </a:cubicBezTo>
                <a:close/>
                <a:moveTo>
                  <a:pt x="405" y="115"/>
                </a:moveTo>
                <a:cubicBezTo>
                  <a:pt x="406" y="120"/>
                  <a:pt x="408" y="114"/>
                  <a:pt x="411" y="115"/>
                </a:cubicBezTo>
                <a:cubicBezTo>
                  <a:pt x="407" y="134"/>
                  <a:pt x="373" y="121"/>
                  <a:pt x="384" y="103"/>
                </a:cubicBezTo>
                <a:cubicBezTo>
                  <a:pt x="388" y="102"/>
                  <a:pt x="387" y="105"/>
                  <a:pt x="391" y="104"/>
                </a:cubicBezTo>
                <a:cubicBezTo>
                  <a:pt x="395" y="101"/>
                  <a:pt x="394" y="93"/>
                  <a:pt x="398" y="90"/>
                </a:cubicBezTo>
                <a:cubicBezTo>
                  <a:pt x="408" y="90"/>
                  <a:pt x="409" y="99"/>
                  <a:pt x="415" y="104"/>
                </a:cubicBezTo>
                <a:cubicBezTo>
                  <a:pt x="412" y="108"/>
                  <a:pt x="412" y="115"/>
                  <a:pt x="405" y="11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C81ECBC4-02F7-4022-8DCB-479A69D043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0467" y="2029248"/>
            <a:ext cx="2334970" cy="3456732"/>
          </a:xfrm>
          <a:prstGeom prst="rect">
            <a:avLst/>
          </a:prstGeom>
        </p:spPr>
      </p:pic>
      <p:sp>
        <p:nvSpPr>
          <p:cNvPr id="31" name="文本框 19">
            <a:extLst>
              <a:ext uri="{FF2B5EF4-FFF2-40B4-BE49-F238E27FC236}">
                <a16:creationId xmlns:a16="http://schemas.microsoft.com/office/drawing/2014/main" id="{B6206656-B0C9-4256-9382-429D64240738}"/>
              </a:ext>
            </a:extLst>
          </p:cNvPr>
          <p:cNvSpPr txBox="1"/>
          <p:nvPr/>
        </p:nvSpPr>
        <p:spPr>
          <a:xfrm>
            <a:off x="1086683" y="324338"/>
            <a:ext cx="3030424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2000" b="1">
                <a:latin typeface="张海山锐线体简" panose="02000000000000000000" pitchFamily="2" charset="-122"/>
                <a:ea typeface="张海山锐线体简" panose="02000000000000000000" pitchFamily="2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点击输入本页标题</a:t>
            </a:r>
          </a:p>
        </p:txBody>
      </p:sp>
      <p:grpSp>
        <p:nvGrpSpPr>
          <p:cNvPr id="46" name="组合 45">
            <a:extLst>
              <a:ext uri="{FF2B5EF4-FFF2-40B4-BE49-F238E27FC236}">
                <a16:creationId xmlns:a16="http://schemas.microsoft.com/office/drawing/2014/main" id="{F17B5BB3-5DD4-4035-863E-CB182CD497EA}"/>
              </a:ext>
            </a:extLst>
          </p:cNvPr>
          <p:cNvGrpSpPr/>
          <p:nvPr/>
        </p:nvGrpSpPr>
        <p:grpSpPr>
          <a:xfrm>
            <a:off x="682903" y="290237"/>
            <a:ext cx="288647" cy="434211"/>
            <a:chOff x="682903" y="290237"/>
            <a:chExt cx="288647" cy="434211"/>
          </a:xfrm>
        </p:grpSpPr>
        <p:sp>
          <p:nvSpPr>
            <p:cNvPr id="47" name="Freeform 384">
              <a:extLst>
                <a:ext uri="{FF2B5EF4-FFF2-40B4-BE49-F238E27FC236}">
                  <a16:creationId xmlns:a16="http://schemas.microsoft.com/office/drawing/2014/main" id="{A754BB68-E504-43AA-8338-F44F686171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2903" y="290237"/>
              <a:ext cx="288647" cy="434211"/>
            </a:xfrm>
            <a:custGeom>
              <a:avLst/>
              <a:gdLst>
                <a:gd name="T0" fmla="*/ 269 w 288"/>
                <a:gd name="T1" fmla="*/ 376 h 435"/>
                <a:gd name="T2" fmla="*/ 270 w 288"/>
                <a:gd name="T3" fmla="*/ 345 h 435"/>
                <a:gd name="T4" fmla="*/ 244 w 288"/>
                <a:gd name="T5" fmla="*/ 271 h 435"/>
                <a:gd name="T6" fmla="*/ 166 w 288"/>
                <a:gd name="T7" fmla="*/ 79 h 435"/>
                <a:gd name="T8" fmla="*/ 92 w 288"/>
                <a:gd name="T9" fmla="*/ 2 h 435"/>
                <a:gd name="T10" fmla="*/ 51 w 288"/>
                <a:gd name="T11" fmla="*/ 16 h 435"/>
                <a:gd name="T12" fmla="*/ 24 w 288"/>
                <a:gd name="T13" fmla="*/ 114 h 435"/>
                <a:gd name="T14" fmla="*/ 50 w 288"/>
                <a:gd name="T15" fmla="*/ 235 h 435"/>
                <a:gd name="T16" fmla="*/ 61 w 288"/>
                <a:gd name="T17" fmla="*/ 258 h 435"/>
                <a:gd name="T18" fmla="*/ 61 w 288"/>
                <a:gd name="T19" fmla="*/ 273 h 435"/>
                <a:gd name="T20" fmla="*/ 97 w 288"/>
                <a:gd name="T21" fmla="*/ 252 h 435"/>
                <a:gd name="T22" fmla="*/ 75 w 288"/>
                <a:gd name="T23" fmla="*/ 250 h 435"/>
                <a:gd name="T24" fmla="*/ 31 w 288"/>
                <a:gd name="T25" fmla="*/ 187 h 435"/>
                <a:gd name="T26" fmla="*/ 26 w 288"/>
                <a:gd name="T27" fmla="*/ 122 h 435"/>
                <a:gd name="T28" fmla="*/ 54 w 288"/>
                <a:gd name="T29" fmla="*/ 195 h 435"/>
                <a:gd name="T30" fmla="*/ 91 w 288"/>
                <a:gd name="T31" fmla="*/ 231 h 435"/>
                <a:gd name="T32" fmla="*/ 133 w 288"/>
                <a:gd name="T33" fmla="*/ 318 h 435"/>
                <a:gd name="T34" fmla="*/ 178 w 288"/>
                <a:gd name="T35" fmla="*/ 347 h 435"/>
                <a:gd name="T36" fmla="*/ 207 w 288"/>
                <a:gd name="T37" fmla="*/ 392 h 435"/>
                <a:gd name="T38" fmla="*/ 263 w 288"/>
                <a:gd name="T39" fmla="*/ 408 h 435"/>
                <a:gd name="T40" fmla="*/ 168 w 288"/>
                <a:gd name="T41" fmla="*/ 422 h 435"/>
                <a:gd name="T42" fmla="*/ 98 w 288"/>
                <a:gd name="T43" fmla="*/ 424 h 435"/>
                <a:gd name="T44" fmla="*/ 47 w 288"/>
                <a:gd name="T45" fmla="*/ 427 h 435"/>
                <a:gd name="T46" fmla="*/ 79 w 288"/>
                <a:gd name="T47" fmla="*/ 434 h 435"/>
                <a:gd name="T48" fmla="*/ 133 w 288"/>
                <a:gd name="T49" fmla="*/ 425 h 435"/>
                <a:gd name="T50" fmla="*/ 219 w 288"/>
                <a:gd name="T51" fmla="*/ 428 h 435"/>
                <a:gd name="T52" fmla="*/ 271 w 288"/>
                <a:gd name="T53" fmla="*/ 417 h 435"/>
                <a:gd name="T54" fmla="*/ 287 w 288"/>
                <a:gd name="T55" fmla="*/ 418 h 435"/>
                <a:gd name="T56" fmla="*/ 91 w 288"/>
                <a:gd name="T57" fmla="*/ 268 h 435"/>
                <a:gd name="T58" fmla="*/ 80 w 288"/>
                <a:gd name="T59" fmla="*/ 273 h 435"/>
                <a:gd name="T60" fmla="*/ 78 w 288"/>
                <a:gd name="T61" fmla="*/ 261 h 435"/>
                <a:gd name="T62" fmla="*/ 84 w 288"/>
                <a:gd name="T63" fmla="*/ 218 h 435"/>
                <a:gd name="T64" fmla="*/ 44 w 288"/>
                <a:gd name="T65" fmla="*/ 138 h 435"/>
                <a:gd name="T66" fmla="*/ 36 w 288"/>
                <a:gd name="T67" fmla="*/ 113 h 435"/>
                <a:gd name="T68" fmla="*/ 84 w 288"/>
                <a:gd name="T69" fmla="*/ 16 h 435"/>
                <a:gd name="T70" fmla="*/ 90 w 288"/>
                <a:gd name="T71" fmla="*/ 15 h 435"/>
                <a:gd name="T72" fmla="*/ 159 w 288"/>
                <a:gd name="T73" fmla="*/ 95 h 435"/>
                <a:gd name="T74" fmla="*/ 178 w 288"/>
                <a:gd name="T75" fmla="*/ 165 h 435"/>
                <a:gd name="T76" fmla="*/ 131 w 288"/>
                <a:gd name="T77" fmla="*/ 197 h 435"/>
                <a:gd name="T78" fmla="*/ 84 w 288"/>
                <a:gd name="T79" fmla="*/ 218 h 435"/>
                <a:gd name="T80" fmla="*/ 144 w 288"/>
                <a:gd name="T81" fmla="*/ 309 h 435"/>
                <a:gd name="T82" fmla="*/ 102 w 288"/>
                <a:gd name="T83" fmla="*/ 232 h 435"/>
                <a:gd name="T84" fmla="*/ 109 w 288"/>
                <a:gd name="T85" fmla="*/ 223 h 435"/>
                <a:gd name="T86" fmla="*/ 184 w 288"/>
                <a:gd name="T87" fmla="*/ 183 h 435"/>
                <a:gd name="T88" fmla="*/ 231 w 288"/>
                <a:gd name="T89" fmla="*/ 280 h 435"/>
                <a:gd name="T90" fmla="*/ 185 w 288"/>
                <a:gd name="T91" fmla="*/ 328 h 435"/>
                <a:gd name="T92" fmla="*/ 258 w 288"/>
                <a:gd name="T93" fmla="*/ 366 h 435"/>
                <a:gd name="T94" fmla="*/ 229 w 288"/>
                <a:gd name="T95" fmla="*/ 373 h 435"/>
                <a:gd name="T96" fmla="*/ 198 w 288"/>
                <a:gd name="T97" fmla="*/ 358 h 435"/>
                <a:gd name="T98" fmla="*/ 198 w 288"/>
                <a:gd name="T99" fmla="*/ 336 h 435"/>
                <a:gd name="T100" fmla="*/ 219 w 288"/>
                <a:gd name="T101" fmla="*/ 339 h 435"/>
                <a:gd name="T102" fmla="*/ 225 w 288"/>
                <a:gd name="T103" fmla="*/ 350 h 435"/>
                <a:gd name="T104" fmla="*/ 232 w 288"/>
                <a:gd name="T105" fmla="*/ 365 h 435"/>
                <a:gd name="T106" fmla="*/ 236 w 288"/>
                <a:gd name="T107" fmla="*/ 345 h 435"/>
                <a:gd name="T108" fmla="*/ 226 w 288"/>
                <a:gd name="T109" fmla="*/ 334 h 435"/>
                <a:gd name="T110" fmla="*/ 232 w 288"/>
                <a:gd name="T111" fmla="*/ 313 h 435"/>
                <a:gd name="T112" fmla="*/ 261 w 288"/>
                <a:gd name="T113" fmla="*/ 35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8" h="435">
                  <a:moveTo>
                    <a:pt x="273" y="394"/>
                  </a:moveTo>
                  <a:cubicBezTo>
                    <a:pt x="270" y="389"/>
                    <a:pt x="268" y="382"/>
                    <a:pt x="269" y="376"/>
                  </a:cubicBezTo>
                  <a:cubicBezTo>
                    <a:pt x="269" y="369"/>
                    <a:pt x="273" y="369"/>
                    <a:pt x="275" y="363"/>
                  </a:cubicBezTo>
                  <a:cubicBezTo>
                    <a:pt x="278" y="355"/>
                    <a:pt x="274" y="351"/>
                    <a:pt x="270" y="345"/>
                  </a:cubicBezTo>
                  <a:cubicBezTo>
                    <a:pt x="259" y="333"/>
                    <a:pt x="249" y="319"/>
                    <a:pt x="241" y="305"/>
                  </a:cubicBezTo>
                  <a:cubicBezTo>
                    <a:pt x="250" y="296"/>
                    <a:pt x="247" y="282"/>
                    <a:pt x="244" y="271"/>
                  </a:cubicBezTo>
                  <a:cubicBezTo>
                    <a:pt x="233" y="234"/>
                    <a:pt x="212" y="203"/>
                    <a:pt x="193" y="170"/>
                  </a:cubicBezTo>
                  <a:cubicBezTo>
                    <a:pt x="203" y="143"/>
                    <a:pt x="179" y="100"/>
                    <a:pt x="166" y="79"/>
                  </a:cubicBezTo>
                  <a:cubicBezTo>
                    <a:pt x="153" y="56"/>
                    <a:pt x="141" y="31"/>
                    <a:pt x="120" y="15"/>
                  </a:cubicBezTo>
                  <a:cubicBezTo>
                    <a:pt x="112" y="9"/>
                    <a:pt x="102" y="3"/>
                    <a:pt x="92" y="2"/>
                  </a:cubicBezTo>
                  <a:cubicBezTo>
                    <a:pt x="78" y="0"/>
                    <a:pt x="66" y="9"/>
                    <a:pt x="53" y="13"/>
                  </a:cubicBezTo>
                  <a:cubicBezTo>
                    <a:pt x="52" y="14"/>
                    <a:pt x="51" y="15"/>
                    <a:pt x="51" y="16"/>
                  </a:cubicBezTo>
                  <a:cubicBezTo>
                    <a:pt x="28" y="27"/>
                    <a:pt x="13" y="53"/>
                    <a:pt x="17" y="82"/>
                  </a:cubicBezTo>
                  <a:cubicBezTo>
                    <a:pt x="18" y="93"/>
                    <a:pt x="20" y="103"/>
                    <a:pt x="24" y="114"/>
                  </a:cubicBezTo>
                  <a:cubicBezTo>
                    <a:pt x="0" y="124"/>
                    <a:pt x="6" y="154"/>
                    <a:pt x="15" y="175"/>
                  </a:cubicBezTo>
                  <a:cubicBezTo>
                    <a:pt x="25" y="197"/>
                    <a:pt x="37" y="215"/>
                    <a:pt x="50" y="235"/>
                  </a:cubicBezTo>
                  <a:cubicBezTo>
                    <a:pt x="53" y="239"/>
                    <a:pt x="58" y="245"/>
                    <a:pt x="60" y="250"/>
                  </a:cubicBezTo>
                  <a:cubicBezTo>
                    <a:pt x="61" y="253"/>
                    <a:pt x="61" y="255"/>
                    <a:pt x="61" y="258"/>
                  </a:cubicBezTo>
                  <a:cubicBezTo>
                    <a:pt x="61" y="258"/>
                    <a:pt x="61" y="259"/>
                    <a:pt x="61" y="259"/>
                  </a:cubicBezTo>
                  <a:cubicBezTo>
                    <a:pt x="61" y="263"/>
                    <a:pt x="60" y="268"/>
                    <a:pt x="61" y="273"/>
                  </a:cubicBezTo>
                  <a:cubicBezTo>
                    <a:pt x="64" y="295"/>
                    <a:pt x="94" y="303"/>
                    <a:pt x="101" y="279"/>
                  </a:cubicBezTo>
                  <a:cubicBezTo>
                    <a:pt x="103" y="271"/>
                    <a:pt x="104" y="258"/>
                    <a:pt x="97" y="252"/>
                  </a:cubicBezTo>
                  <a:cubicBezTo>
                    <a:pt x="90" y="245"/>
                    <a:pt x="82" y="247"/>
                    <a:pt x="75" y="250"/>
                  </a:cubicBezTo>
                  <a:cubicBezTo>
                    <a:pt x="75" y="250"/>
                    <a:pt x="75" y="250"/>
                    <a:pt x="75" y="250"/>
                  </a:cubicBezTo>
                  <a:cubicBezTo>
                    <a:pt x="73" y="245"/>
                    <a:pt x="68" y="241"/>
                    <a:pt x="65" y="237"/>
                  </a:cubicBezTo>
                  <a:cubicBezTo>
                    <a:pt x="52" y="222"/>
                    <a:pt x="40" y="206"/>
                    <a:pt x="31" y="187"/>
                  </a:cubicBezTo>
                  <a:cubicBezTo>
                    <a:pt x="26" y="177"/>
                    <a:pt x="17" y="163"/>
                    <a:pt x="16" y="152"/>
                  </a:cubicBezTo>
                  <a:cubicBezTo>
                    <a:pt x="14" y="141"/>
                    <a:pt x="17" y="129"/>
                    <a:pt x="26" y="122"/>
                  </a:cubicBezTo>
                  <a:cubicBezTo>
                    <a:pt x="30" y="135"/>
                    <a:pt x="35" y="148"/>
                    <a:pt x="39" y="161"/>
                  </a:cubicBezTo>
                  <a:cubicBezTo>
                    <a:pt x="42" y="174"/>
                    <a:pt x="47" y="184"/>
                    <a:pt x="54" y="195"/>
                  </a:cubicBezTo>
                  <a:cubicBezTo>
                    <a:pt x="60" y="205"/>
                    <a:pt x="64" y="218"/>
                    <a:pt x="71" y="226"/>
                  </a:cubicBezTo>
                  <a:cubicBezTo>
                    <a:pt x="77" y="233"/>
                    <a:pt x="84" y="233"/>
                    <a:pt x="91" y="231"/>
                  </a:cubicBezTo>
                  <a:cubicBezTo>
                    <a:pt x="98" y="243"/>
                    <a:pt x="101" y="260"/>
                    <a:pt x="108" y="272"/>
                  </a:cubicBezTo>
                  <a:cubicBezTo>
                    <a:pt x="117" y="287"/>
                    <a:pt x="125" y="303"/>
                    <a:pt x="133" y="318"/>
                  </a:cubicBezTo>
                  <a:cubicBezTo>
                    <a:pt x="139" y="329"/>
                    <a:pt x="146" y="348"/>
                    <a:pt x="160" y="350"/>
                  </a:cubicBezTo>
                  <a:cubicBezTo>
                    <a:pt x="165" y="350"/>
                    <a:pt x="171" y="349"/>
                    <a:pt x="178" y="347"/>
                  </a:cubicBezTo>
                  <a:cubicBezTo>
                    <a:pt x="183" y="354"/>
                    <a:pt x="187" y="362"/>
                    <a:pt x="191" y="370"/>
                  </a:cubicBezTo>
                  <a:cubicBezTo>
                    <a:pt x="195" y="377"/>
                    <a:pt x="199" y="390"/>
                    <a:pt x="207" y="392"/>
                  </a:cubicBezTo>
                  <a:cubicBezTo>
                    <a:pt x="221" y="396"/>
                    <a:pt x="230" y="381"/>
                    <a:pt x="245" y="389"/>
                  </a:cubicBezTo>
                  <a:cubicBezTo>
                    <a:pt x="253" y="393"/>
                    <a:pt x="258" y="401"/>
                    <a:pt x="263" y="408"/>
                  </a:cubicBezTo>
                  <a:cubicBezTo>
                    <a:pt x="255" y="407"/>
                    <a:pt x="247" y="408"/>
                    <a:pt x="239" y="410"/>
                  </a:cubicBezTo>
                  <a:cubicBezTo>
                    <a:pt x="215" y="416"/>
                    <a:pt x="193" y="426"/>
                    <a:pt x="168" y="422"/>
                  </a:cubicBezTo>
                  <a:cubicBezTo>
                    <a:pt x="148" y="420"/>
                    <a:pt x="135" y="414"/>
                    <a:pt x="115" y="420"/>
                  </a:cubicBezTo>
                  <a:cubicBezTo>
                    <a:pt x="110" y="421"/>
                    <a:pt x="104" y="423"/>
                    <a:pt x="98" y="424"/>
                  </a:cubicBezTo>
                  <a:cubicBezTo>
                    <a:pt x="88" y="427"/>
                    <a:pt x="84" y="425"/>
                    <a:pt x="74" y="424"/>
                  </a:cubicBezTo>
                  <a:cubicBezTo>
                    <a:pt x="65" y="424"/>
                    <a:pt x="56" y="427"/>
                    <a:pt x="47" y="427"/>
                  </a:cubicBezTo>
                  <a:cubicBezTo>
                    <a:pt x="42" y="428"/>
                    <a:pt x="42" y="434"/>
                    <a:pt x="47" y="434"/>
                  </a:cubicBezTo>
                  <a:cubicBezTo>
                    <a:pt x="58" y="435"/>
                    <a:pt x="68" y="433"/>
                    <a:pt x="79" y="434"/>
                  </a:cubicBezTo>
                  <a:cubicBezTo>
                    <a:pt x="87" y="435"/>
                    <a:pt x="93" y="435"/>
                    <a:pt x="101" y="433"/>
                  </a:cubicBezTo>
                  <a:cubicBezTo>
                    <a:pt x="111" y="430"/>
                    <a:pt x="122" y="425"/>
                    <a:pt x="133" y="425"/>
                  </a:cubicBezTo>
                  <a:cubicBezTo>
                    <a:pt x="144" y="425"/>
                    <a:pt x="156" y="430"/>
                    <a:pt x="167" y="432"/>
                  </a:cubicBezTo>
                  <a:cubicBezTo>
                    <a:pt x="184" y="435"/>
                    <a:pt x="202" y="432"/>
                    <a:pt x="219" y="428"/>
                  </a:cubicBezTo>
                  <a:cubicBezTo>
                    <a:pt x="228" y="425"/>
                    <a:pt x="236" y="421"/>
                    <a:pt x="244" y="419"/>
                  </a:cubicBezTo>
                  <a:cubicBezTo>
                    <a:pt x="253" y="417"/>
                    <a:pt x="262" y="417"/>
                    <a:pt x="271" y="417"/>
                  </a:cubicBezTo>
                  <a:cubicBezTo>
                    <a:pt x="273" y="419"/>
                    <a:pt x="275" y="421"/>
                    <a:pt x="276" y="422"/>
                  </a:cubicBezTo>
                  <a:cubicBezTo>
                    <a:pt x="280" y="425"/>
                    <a:pt x="288" y="424"/>
                    <a:pt x="287" y="418"/>
                  </a:cubicBezTo>
                  <a:cubicBezTo>
                    <a:pt x="286" y="407"/>
                    <a:pt x="279" y="402"/>
                    <a:pt x="273" y="394"/>
                  </a:cubicBezTo>
                  <a:moveTo>
                    <a:pt x="91" y="268"/>
                  </a:moveTo>
                  <a:cubicBezTo>
                    <a:pt x="90" y="270"/>
                    <a:pt x="90" y="272"/>
                    <a:pt x="90" y="274"/>
                  </a:cubicBezTo>
                  <a:cubicBezTo>
                    <a:pt x="89" y="282"/>
                    <a:pt x="86" y="282"/>
                    <a:pt x="80" y="273"/>
                  </a:cubicBezTo>
                  <a:cubicBezTo>
                    <a:pt x="72" y="266"/>
                    <a:pt x="74" y="266"/>
                    <a:pt x="75" y="261"/>
                  </a:cubicBezTo>
                  <a:cubicBezTo>
                    <a:pt x="76" y="261"/>
                    <a:pt x="77" y="261"/>
                    <a:pt x="78" y="261"/>
                  </a:cubicBezTo>
                  <a:cubicBezTo>
                    <a:pt x="86" y="260"/>
                    <a:pt x="89" y="258"/>
                    <a:pt x="91" y="268"/>
                  </a:cubicBezTo>
                  <a:moveTo>
                    <a:pt x="84" y="218"/>
                  </a:moveTo>
                  <a:cubicBezTo>
                    <a:pt x="82" y="218"/>
                    <a:pt x="79" y="211"/>
                    <a:pt x="78" y="210"/>
                  </a:cubicBezTo>
                  <a:cubicBezTo>
                    <a:pt x="64" y="187"/>
                    <a:pt x="52" y="164"/>
                    <a:pt x="44" y="138"/>
                  </a:cubicBezTo>
                  <a:cubicBezTo>
                    <a:pt x="42" y="130"/>
                    <a:pt x="39" y="121"/>
                    <a:pt x="36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0" y="96"/>
                    <a:pt x="24" y="79"/>
                    <a:pt x="28" y="61"/>
                  </a:cubicBezTo>
                  <a:cubicBezTo>
                    <a:pt x="33" y="32"/>
                    <a:pt x="56" y="20"/>
                    <a:pt x="84" y="16"/>
                  </a:cubicBezTo>
                  <a:cubicBezTo>
                    <a:pt x="85" y="16"/>
                    <a:pt x="86" y="16"/>
                    <a:pt x="86" y="15"/>
                  </a:cubicBezTo>
                  <a:cubicBezTo>
                    <a:pt x="88" y="15"/>
                    <a:pt x="89" y="15"/>
                    <a:pt x="90" y="15"/>
                  </a:cubicBezTo>
                  <a:cubicBezTo>
                    <a:pt x="102" y="18"/>
                    <a:pt x="113" y="27"/>
                    <a:pt x="120" y="35"/>
                  </a:cubicBezTo>
                  <a:cubicBezTo>
                    <a:pt x="137" y="52"/>
                    <a:pt x="147" y="74"/>
                    <a:pt x="159" y="95"/>
                  </a:cubicBezTo>
                  <a:cubicBezTo>
                    <a:pt x="169" y="112"/>
                    <a:pt x="180" y="138"/>
                    <a:pt x="180" y="158"/>
                  </a:cubicBezTo>
                  <a:cubicBezTo>
                    <a:pt x="180" y="161"/>
                    <a:pt x="179" y="163"/>
                    <a:pt x="178" y="165"/>
                  </a:cubicBezTo>
                  <a:cubicBezTo>
                    <a:pt x="178" y="166"/>
                    <a:pt x="177" y="167"/>
                    <a:pt x="177" y="168"/>
                  </a:cubicBezTo>
                  <a:cubicBezTo>
                    <a:pt x="168" y="181"/>
                    <a:pt x="143" y="191"/>
                    <a:pt x="131" y="197"/>
                  </a:cubicBezTo>
                  <a:cubicBezTo>
                    <a:pt x="120" y="202"/>
                    <a:pt x="109" y="207"/>
                    <a:pt x="99" y="212"/>
                  </a:cubicBezTo>
                  <a:cubicBezTo>
                    <a:pt x="97" y="212"/>
                    <a:pt x="85" y="218"/>
                    <a:pt x="84" y="218"/>
                  </a:cubicBezTo>
                  <a:moveTo>
                    <a:pt x="164" y="336"/>
                  </a:moveTo>
                  <a:cubicBezTo>
                    <a:pt x="155" y="335"/>
                    <a:pt x="147" y="316"/>
                    <a:pt x="144" y="309"/>
                  </a:cubicBezTo>
                  <a:cubicBezTo>
                    <a:pt x="139" y="298"/>
                    <a:pt x="131" y="287"/>
                    <a:pt x="125" y="275"/>
                  </a:cubicBezTo>
                  <a:cubicBezTo>
                    <a:pt x="117" y="261"/>
                    <a:pt x="110" y="246"/>
                    <a:pt x="102" y="232"/>
                  </a:cubicBezTo>
                  <a:cubicBezTo>
                    <a:pt x="101" y="231"/>
                    <a:pt x="100" y="229"/>
                    <a:pt x="99" y="228"/>
                  </a:cubicBezTo>
                  <a:cubicBezTo>
                    <a:pt x="102" y="226"/>
                    <a:pt x="106" y="224"/>
                    <a:pt x="109" y="223"/>
                  </a:cubicBezTo>
                  <a:cubicBezTo>
                    <a:pt x="133" y="212"/>
                    <a:pt x="158" y="201"/>
                    <a:pt x="180" y="186"/>
                  </a:cubicBezTo>
                  <a:cubicBezTo>
                    <a:pt x="181" y="185"/>
                    <a:pt x="182" y="184"/>
                    <a:pt x="184" y="183"/>
                  </a:cubicBezTo>
                  <a:cubicBezTo>
                    <a:pt x="199" y="208"/>
                    <a:pt x="216" y="232"/>
                    <a:pt x="225" y="260"/>
                  </a:cubicBezTo>
                  <a:cubicBezTo>
                    <a:pt x="227" y="266"/>
                    <a:pt x="231" y="273"/>
                    <a:pt x="231" y="280"/>
                  </a:cubicBezTo>
                  <a:cubicBezTo>
                    <a:pt x="233" y="291"/>
                    <a:pt x="230" y="295"/>
                    <a:pt x="223" y="300"/>
                  </a:cubicBezTo>
                  <a:cubicBezTo>
                    <a:pt x="211" y="309"/>
                    <a:pt x="198" y="321"/>
                    <a:pt x="185" y="328"/>
                  </a:cubicBezTo>
                  <a:cubicBezTo>
                    <a:pt x="181" y="330"/>
                    <a:pt x="168" y="336"/>
                    <a:pt x="164" y="336"/>
                  </a:cubicBezTo>
                  <a:moveTo>
                    <a:pt x="258" y="366"/>
                  </a:moveTo>
                  <a:cubicBezTo>
                    <a:pt x="256" y="371"/>
                    <a:pt x="256" y="376"/>
                    <a:pt x="256" y="382"/>
                  </a:cubicBezTo>
                  <a:cubicBezTo>
                    <a:pt x="249" y="376"/>
                    <a:pt x="241" y="371"/>
                    <a:pt x="229" y="373"/>
                  </a:cubicBezTo>
                  <a:cubicBezTo>
                    <a:pt x="226" y="374"/>
                    <a:pt x="213" y="380"/>
                    <a:pt x="211" y="379"/>
                  </a:cubicBezTo>
                  <a:cubicBezTo>
                    <a:pt x="207" y="378"/>
                    <a:pt x="200" y="362"/>
                    <a:pt x="198" y="358"/>
                  </a:cubicBezTo>
                  <a:cubicBezTo>
                    <a:pt x="195" y="352"/>
                    <a:pt x="191" y="347"/>
                    <a:pt x="187" y="343"/>
                  </a:cubicBezTo>
                  <a:cubicBezTo>
                    <a:pt x="191" y="340"/>
                    <a:pt x="195" y="338"/>
                    <a:pt x="198" y="336"/>
                  </a:cubicBezTo>
                  <a:cubicBezTo>
                    <a:pt x="202" y="333"/>
                    <a:pt x="207" y="330"/>
                    <a:pt x="211" y="327"/>
                  </a:cubicBezTo>
                  <a:cubicBezTo>
                    <a:pt x="215" y="330"/>
                    <a:pt x="216" y="335"/>
                    <a:pt x="219" y="339"/>
                  </a:cubicBezTo>
                  <a:cubicBezTo>
                    <a:pt x="221" y="342"/>
                    <a:pt x="224" y="346"/>
                    <a:pt x="226" y="350"/>
                  </a:cubicBezTo>
                  <a:cubicBezTo>
                    <a:pt x="226" y="350"/>
                    <a:pt x="225" y="350"/>
                    <a:pt x="225" y="350"/>
                  </a:cubicBezTo>
                  <a:cubicBezTo>
                    <a:pt x="224" y="354"/>
                    <a:pt x="224" y="357"/>
                    <a:pt x="225" y="360"/>
                  </a:cubicBezTo>
                  <a:cubicBezTo>
                    <a:pt x="225" y="363"/>
                    <a:pt x="229" y="365"/>
                    <a:pt x="232" y="365"/>
                  </a:cubicBezTo>
                  <a:cubicBezTo>
                    <a:pt x="242" y="366"/>
                    <a:pt x="252" y="351"/>
                    <a:pt x="241" y="344"/>
                  </a:cubicBezTo>
                  <a:cubicBezTo>
                    <a:pt x="239" y="343"/>
                    <a:pt x="237" y="344"/>
                    <a:pt x="236" y="345"/>
                  </a:cubicBezTo>
                  <a:cubicBezTo>
                    <a:pt x="235" y="345"/>
                    <a:pt x="235" y="346"/>
                    <a:pt x="235" y="346"/>
                  </a:cubicBezTo>
                  <a:cubicBezTo>
                    <a:pt x="233" y="342"/>
                    <a:pt x="229" y="338"/>
                    <a:pt x="226" y="334"/>
                  </a:cubicBezTo>
                  <a:cubicBezTo>
                    <a:pt x="223" y="330"/>
                    <a:pt x="221" y="326"/>
                    <a:pt x="217" y="323"/>
                  </a:cubicBezTo>
                  <a:cubicBezTo>
                    <a:pt x="222" y="320"/>
                    <a:pt x="227" y="316"/>
                    <a:pt x="232" y="313"/>
                  </a:cubicBezTo>
                  <a:cubicBezTo>
                    <a:pt x="236" y="321"/>
                    <a:pt x="242" y="329"/>
                    <a:pt x="247" y="336"/>
                  </a:cubicBezTo>
                  <a:cubicBezTo>
                    <a:pt x="250" y="341"/>
                    <a:pt x="260" y="349"/>
                    <a:pt x="261" y="354"/>
                  </a:cubicBezTo>
                  <a:cubicBezTo>
                    <a:pt x="264" y="363"/>
                    <a:pt x="259" y="360"/>
                    <a:pt x="258" y="366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385">
              <a:extLst>
                <a:ext uri="{FF2B5EF4-FFF2-40B4-BE49-F238E27FC236}">
                  <a16:creationId xmlns:a16="http://schemas.microsoft.com/office/drawing/2014/main" id="{B432A828-C4A5-4481-ACCD-007C4133F290}"/>
                </a:ext>
              </a:extLst>
            </p:cNvPr>
            <p:cNvSpPr/>
            <p:nvPr/>
          </p:nvSpPr>
          <p:spPr bwMode="auto">
            <a:xfrm>
              <a:off x="713171" y="297622"/>
              <a:ext cx="28053" cy="119630"/>
            </a:xfrm>
            <a:custGeom>
              <a:avLst/>
              <a:gdLst>
                <a:gd name="T0" fmla="*/ 28 w 28"/>
                <a:gd name="T1" fmla="*/ 2 h 120"/>
                <a:gd name="T2" fmla="*/ 25 w 28"/>
                <a:gd name="T3" fmla="*/ 2 h 120"/>
                <a:gd name="T4" fmla="*/ 19 w 28"/>
                <a:gd name="T5" fmla="*/ 27 h 120"/>
                <a:gd name="T6" fmla="*/ 10 w 28"/>
                <a:gd name="T7" fmla="*/ 59 h 120"/>
                <a:gd name="T8" fmla="*/ 1 w 28"/>
                <a:gd name="T9" fmla="*/ 119 h 120"/>
                <a:gd name="T10" fmla="*/ 2 w 28"/>
                <a:gd name="T11" fmla="*/ 119 h 120"/>
                <a:gd name="T12" fmla="*/ 14 w 28"/>
                <a:gd name="T13" fmla="*/ 53 h 120"/>
                <a:gd name="T14" fmla="*/ 22 w 28"/>
                <a:gd name="T15" fmla="*/ 22 h 120"/>
                <a:gd name="T16" fmla="*/ 28 w 28"/>
                <a:gd name="T17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20">
                  <a:moveTo>
                    <a:pt x="28" y="2"/>
                  </a:moveTo>
                  <a:cubicBezTo>
                    <a:pt x="27" y="0"/>
                    <a:pt x="25" y="0"/>
                    <a:pt x="25" y="2"/>
                  </a:cubicBezTo>
                  <a:cubicBezTo>
                    <a:pt x="26" y="10"/>
                    <a:pt x="21" y="19"/>
                    <a:pt x="19" y="27"/>
                  </a:cubicBezTo>
                  <a:cubicBezTo>
                    <a:pt x="16" y="38"/>
                    <a:pt x="13" y="48"/>
                    <a:pt x="10" y="59"/>
                  </a:cubicBezTo>
                  <a:cubicBezTo>
                    <a:pt x="5" y="78"/>
                    <a:pt x="0" y="99"/>
                    <a:pt x="1" y="119"/>
                  </a:cubicBezTo>
                  <a:cubicBezTo>
                    <a:pt x="1" y="120"/>
                    <a:pt x="2" y="120"/>
                    <a:pt x="2" y="119"/>
                  </a:cubicBezTo>
                  <a:cubicBezTo>
                    <a:pt x="4" y="97"/>
                    <a:pt x="8" y="74"/>
                    <a:pt x="14" y="53"/>
                  </a:cubicBezTo>
                  <a:cubicBezTo>
                    <a:pt x="17" y="43"/>
                    <a:pt x="19" y="33"/>
                    <a:pt x="22" y="22"/>
                  </a:cubicBezTo>
                  <a:cubicBezTo>
                    <a:pt x="24" y="15"/>
                    <a:pt x="28" y="9"/>
                    <a:pt x="2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386">
              <a:extLst>
                <a:ext uri="{FF2B5EF4-FFF2-40B4-BE49-F238E27FC236}">
                  <a16:creationId xmlns:a16="http://schemas.microsoft.com/office/drawing/2014/main" id="{AF2F6CE3-8C1C-4970-95C5-FF742EC679F2}"/>
                </a:ext>
              </a:extLst>
            </p:cNvPr>
            <p:cNvSpPr/>
            <p:nvPr/>
          </p:nvSpPr>
          <p:spPr bwMode="auto">
            <a:xfrm>
              <a:off x="730150" y="324206"/>
              <a:ext cx="21409" cy="112984"/>
            </a:xfrm>
            <a:custGeom>
              <a:avLst/>
              <a:gdLst>
                <a:gd name="T0" fmla="*/ 18 w 21"/>
                <a:gd name="T1" fmla="*/ 2 h 113"/>
                <a:gd name="T2" fmla="*/ 3 w 21"/>
                <a:gd name="T3" fmla="*/ 79 h 113"/>
                <a:gd name="T4" fmla="*/ 2 w 21"/>
                <a:gd name="T5" fmla="*/ 96 h 113"/>
                <a:gd name="T6" fmla="*/ 0 w 21"/>
                <a:gd name="T7" fmla="*/ 105 h 113"/>
                <a:gd name="T8" fmla="*/ 5 w 21"/>
                <a:gd name="T9" fmla="*/ 113 h 113"/>
                <a:gd name="T10" fmla="*/ 5 w 21"/>
                <a:gd name="T11" fmla="*/ 112 h 113"/>
                <a:gd name="T12" fmla="*/ 6 w 21"/>
                <a:gd name="T13" fmla="*/ 95 h 113"/>
                <a:gd name="T14" fmla="*/ 7 w 21"/>
                <a:gd name="T15" fmla="*/ 66 h 113"/>
                <a:gd name="T16" fmla="*/ 21 w 21"/>
                <a:gd name="T17" fmla="*/ 2 h 113"/>
                <a:gd name="T18" fmla="*/ 18 w 21"/>
                <a:gd name="T19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3">
                  <a:moveTo>
                    <a:pt x="18" y="2"/>
                  </a:moveTo>
                  <a:cubicBezTo>
                    <a:pt x="11" y="26"/>
                    <a:pt x="4" y="54"/>
                    <a:pt x="3" y="79"/>
                  </a:cubicBezTo>
                  <a:cubicBezTo>
                    <a:pt x="3" y="85"/>
                    <a:pt x="4" y="90"/>
                    <a:pt x="2" y="96"/>
                  </a:cubicBezTo>
                  <a:cubicBezTo>
                    <a:pt x="2" y="99"/>
                    <a:pt x="1" y="102"/>
                    <a:pt x="0" y="105"/>
                  </a:cubicBezTo>
                  <a:cubicBezTo>
                    <a:pt x="0" y="109"/>
                    <a:pt x="0" y="112"/>
                    <a:pt x="5" y="113"/>
                  </a:cubicBezTo>
                  <a:cubicBezTo>
                    <a:pt x="5" y="113"/>
                    <a:pt x="5" y="112"/>
                    <a:pt x="5" y="112"/>
                  </a:cubicBezTo>
                  <a:cubicBezTo>
                    <a:pt x="0" y="109"/>
                    <a:pt x="5" y="99"/>
                    <a:pt x="6" y="95"/>
                  </a:cubicBezTo>
                  <a:cubicBezTo>
                    <a:pt x="8" y="85"/>
                    <a:pt x="6" y="76"/>
                    <a:pt x="7" y="66"/>
                  </a:cubicBezTo>
                  <a:cubicBezTo>
                    <a:pt x="11" y="45"/>
                    <a:pt x="15" y="23"/>
                    <a:pt x="21" y="2"/>
                  </a:cubicBezTo>
                  <a:cubicBezTo>
                    <a:pt x="21" y="1"/>
                    <a:pt x="19" y="0"/>
                    <a:pt x="1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387">
              <a:extLst>
                <a:ext uri="{FF2B5EF4-FFF2-40B4-BE49-F238E27FC236}">
                  <a16:creationId xmlns:a16="http://schemas.microsoft.com/office/drawing/2014/main" id="{E7CCF32A-E472-4FCE-BA93-67B32420EE13}"/>
                </a:ext>
              </a:extLst>
            </p:cNvPr>
            <p:cNvSpPr/>
            <p:nvPr/>
          </p:nvSpPr>
          <p:spPr bwMode="auto">
            <a:xfrm>
              <a:off x="735317" y="332329"/>
              <a:ext cx="25838" cy="132922"/>
            </a:xfrm>
            <a:custGeom>
              <a:avLst/>
              <a:gdLst>
                <a:gd name="T0" fmla="*/ 23 w 26"/>
                <a:gd name="T1" fmla="*/ 1 h 133"/>
                <a:gd name="T2" fmla="*/ 16 w 26"/>
                <a:gd name="T3" fmla="*/ 35 h 133"/>
                <a:gd name="T4" fmla="*/ 8 w 26"/>
                <a:gd name="T5" fmla="*/ 74 h 133"/>
                <a:gd name="T6" fmla="*/ 6 w 26"/>
                <a:gd name="T7" fmla="*/ 109 h 133"/>
                <a:gd name="T8" fmla="*/ 6 w 26"/>
                <a:gd name="T9" fmla="*/ 132 h 133"/>
                <a:gd name="T10" fmla="*/ 8 w 26"/>
                <a:gd name="T11" fmla="*/ 131 h 133"/>
                <a:gd name="T12" fmla="*/ 8 w 26"/>
                <a:gd name="T13" fmla="*/ 113 h 133"/>
                <a:gd name="T14" fmla="*/ 8 w 26"/>
                <a:gd name="T15" fmla="*/ 101 h 133"/>
                <a:gd name="T16" fmla="*/ 13 w 26"/>
                <a:gd name="T17" fmla="*/ 66 h 133"/>
                <a:gd name="T18" fmla="*/ 19 w 26"/>
                <a:gd name="T19" fmla="*/ 36 h 133"/>
                <a:gd name="T20" fmla="*/ 26 w 26"/>
                <a:gd name="T21" fmla="*/ 2 h 133"/>
                <a:gd name="T22" fmla="*/ 23 w 26"/>
                <a:gd name="T23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133">
                  <a:moveTo>
                    <a:pt x="23" y="1"/>
                  </a:moveTo>
                  <a:cubicBezTo>
                    <a:pt x="18" y="11"/>
                    <a:pt x="18" y="24"/>
                    <a:pt x="16" y="35"/>
                  </a:cubicBezTo>
                  <a:cubicBezTo>
                    <a:pt x="14" y="48"/>
                    <a:pt x="11" y="61"/>
                    <a:pt x="8" y="74"/>
                  </a:cubicBezTo>
                  <a:cubicBezTo>
                    <a:pt x="6" y="86"/>
                    <a:pt x="6" y="97"/>
                    <a:pt x="6" y="109"/>
                  </a:cubicBezTo>
                  <a:cubicBezTo>
                    <a:pt x="5" y="117"/>
                    <a:pt x="0" y="126"/>
                    <a:pt x="6" y="132"/>
                  </a:cubicBezTo>
                  <a:cubicBezTo>
                    <a:pt x="7" y="133"/>
                    <a:pt x="8" y="132"/>
                    <a:pt x="8" y="131"/>
                  </a:cubicBezTo>
                  <a:cubicBezTo>
                    <a:pt x="4" y="126"/>
                    <a:pt x="8" y="119"/>
                    <a:pt x="8" y="113"/>
                  </a:cubicBezTo>
                  <a:cubicBezTo>
                    <a:pt x="9" y="109"/>
                    <a:pt x="9" y="105"/>
                    <a:pt x="8" y="101"/>
                  </a:cubicBezTo>
                  <a:cubicBezTo>
                    <a:pt x="8" y="89"/>
                    <a:pt x="10" y="78"/>
                    <a:pt x="13" y="66"/>
                  </a:cubicBezTo>
                  <a:cubicBezTo>
                    <a:pt x="15" y="56"/>
                    <a:pt x="17" y="46"/>
                    <a:pt x="19" y="36"/>
                  </a:cubicBezTo>
                  <a:cubicBezTo>
                    <a:pt x="20" y="26"/>
                    <a:pt x="20" y="11"/>
                    <a:pt x="26" y="2"/>
                  </a:cubicBezTo>
                  <a:cubicBezTo>
                    <a:pt x="26" y="1"/>
                    <a:pt x="24" y="0"/>
                    <a:pt x="23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388">
              <a:extLst>
                <a:ext uri="{FF2B5EF4-FFF2-40B4-BE49-F238E27FC236}">
                  <a16:creationId xmlns:a16="http://schemas.microsoft.com/office/drawing/2014/main" id="{E7D8F35F-2FAA-46CB-9F61-67EB3CAD515E}"/>
                </a:ext>
              </a:extLst>
            </p:cNvPr>
            <p:cNvSpPr/>
            <p:nvPr/>
          </p:nvSpPr>
          <p:spPr bwMode="auto">
            <a:xfrm>
              <a:off x="752296" y="364821"/>
              <a:ext cx="19194" cy="120368"/>
            </a:xfrm>
            <a:custGeom>
              <a:avLst/>
              <a:gdLst>
                <a:gd name="T0" fmla="*/ 16 w 19"/>
                <a:gd name="T1" fmla="*/ 1 h 120"/>
                <a:gd name="T2" fmla="*/ 1 w 19"/>
                <a:gd name="T3" fmla="*/ 119 h 120"/>
                <a:gd name="T4" fmla="*/ 4 w 19"/>
                <a:gd name="T5" fmla="*/ 119 h 120"/>
                <a:gd name="T6" fmla="*/ 10 w 19"/>
                <a:gd name="T7" fmla="*/ 56 h 120"/>
                <a:gd name="T8" fmla="*/ 19 w 19"/>
                <a:gd name="T9" fmla="*/ 1 h 120"/>
                <a:gd name="T10" fmla="*/ 16 w 19"/>
                <a:gd name="T11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0">
                  <a:moveTo>
                    <a:pt x="16" y="1"/>
                  </a:moveTo>
                  <a:cubicBezTo>
                    <a:pt x="13" y="41"/>
                    <a:pt x="0" y="78"/>
                    <a:pt x="1" y="119"/>
                  </a:cubicBezTo>
                  <a:cubicBezTo>
                    <a:pt x="1" y="120"/>
                    <a:pt x="4" y="120"/>
                    <a:pt x="4" y="119"/>
                  </a:cubicBezTo>
                  <a:cubicBezTo>
                    <a:pt x="5" y="97"/>
                    <a:pt x="6" y="77"/>
                    <a:pt x="10" y="56"/>
                  </a:cubicBezTo>
                  <a:cubicBezTo>
                    <a:pt x="13" y="38"/>
                    <a:pt x="17" y="20"/>
                    <a:pt x="19" y="1"/>
                  </a:cubicBezTo>
                  <a:cubicBezTo>
                    <a:pt x="19" y="0"/>
                    <a:pt x="16" y="0"/>
                    <a:pt x="1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389">
              <a:extLst>
                <a:ext uri="{FF2B5EF4-FFF2-40B4-BE49-F238E27FC236}">
                  <a16:creationId xmlns:a16="http://schemas.microsoft.com/office/drawing/2014/main" id="{6719886B-7362-4759-93A8-359D5E789995}"/>
                </a:ext>
              </a:extLst>
            </p:cNvPr>
            <p:cNvSpPr/>
            <p:nvPr/>
          </p:nvSpPr>
          <p:spPr bwMode="auto">
            <a:xfrm>
              <a:off x="766323" y="385498"/>
              <a:ext cx="16979" cy="119630"/>
            </a:xfrm>
            <a:custGeom>
              <a:avLst/>
              <a:gdLst>
                <a:gd name="T0" fmla="*/ 15 w 17"/>
                <a:gd name="T1" fmla="*/ 1 h 120"/>
                <a:gd name="T2" fmla="*/ 10 w 17"/>
                <a:gd name="T3" fmla="*/ 31 h 120"/>
                <a:gd name="T4" fmla="*/ 8 w 17"/>
                <a:gd name="T5" fmla="*/ 60 h 120"/>
                <a:gd name="T6" fmla="*/ 3 w 17"/>
                <a:gd name="T7" fmla="*/ 118 h 120"/>
                <a:gd name="T8" fmla="*/ 4 w 17"/>
                <a:gd name="T9" fmla="*/ 119 h 120"/>
                <a:gd name="T10" fmla="*/ 7 w 17"/>
                <a:gd name="T11" fmla="*/ 93 h 120"/>
                <a:gd name="T12" fmla="*/ 10 w 17"/>
                <a:gd name="T13" fmla="*/ 62 h 120"/>
                <a:gd name="T14" fmla="*/ 12 w 17"/>
                <a:gd name="T15" fmla="*/ 32 h 120"/>
                <a:gd name="T16" fmla="*/ 17 w 17"/>
                <a:gd name="T17" fmla="*/ 1 h 120"/>
                <a:gd name="T18" fmla="*/ 15 w 17"/>
                <a:gd name="T19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0">
                  <a:moveTo>
                    <a:pt x="15" y="1"/>
                  </a:moveTo>
                  <a:cubicBezTo>
                    <a:pt x="15" y="11"/>
                    <a:pt x="11" y="22"/>
                    <a:pt x="10" y="31"/>
                  </a:cubicBezTo>
                  <a:cubicBezTo>
                    <a:pt x="9" y="41"/>
                    <a:pt x="8" y="51"/>
                    <a:pt x="8" y="60"/>
                  </a:cubicBezTo>
                  <a:cubicBezTo>
                    <a:pt x="6" y="80"/>
                    <a:pt x="0" y="99"/>
                    <a:pt x="3" y="118"/>
                  </a:cubicBezTo>
                  <a:cubicBezTo>
                    <a:pt x="3" y="119"/>
                    <a:pt x="4" y="120"/>
                    <a:pt x="4" y="119"/>
                  </a:cubicBezTo>
                  <a:cubicBezTo>
                    <a:pt x="5" y="110"/>
                    <a:pt x="6" y="101"/>
                    <a:pt x="7" y="93"/>
                  </a:cubicBezTo>
                  <a:cubicBezTo>
                    <a:pt x="7" y="83"/>
                    <a:pt x="10" y="72"/>
                    <a:pt x="10" y="62"/>
                  </a:cubicBezTo>
                  <a:cubicBezTo>
                    <a:pt x="11" y="52"/>
                    <a:pt x="11" y="42"/>
                    <a:pt x="12" y="32"/>
                  </a:cubicBezTo>
                  <a:cubicBezTo>
                    <a:pt x="14" y="22"/>
                    <a:pt x="17" y="11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390">
              <a:extLst>
                <a:ext uri="{FF2B5EF4-FFF2-40B4-BE49-F238E27FC236}">
                  <a16:creationId xmlns:a16="http://schemas.microsoft.com/office/drawing/2014/main" id="{9F2F9C2B-82FE-4210-8CC2-B20A0CE0EAB5}"/>
                </a:ext>
              </a:extLst>
            </p:cNvPr>
            <p:cNvSpPr/>
            <p:nvPr/>
          </p:nvSpPr>
          <p:spPr bwMode="auto">
            <a:xfrm>
              <a:off x="779611" y="425374"/>
              <a:ext cx="11812" cy="93784"/>
            </a:xfrm>
            <a:custGeom>
              <a:avLst/>
              <a:gdLst>
                <a:gd name="T0" fmla="*/ 12 w 12"/>
                <a:gd name="T1" fmla="*/ 1 h 94"/>
                <a:gd name="T2" fmla="*/ 9 w 12"/>
                <a:gd name="T3" fmla="*/ 1 h 94"/>
                <a:gd name="T4" fmla="*/ 4 w 12"/>
                <a:gd name="T5" fmla="*/ 53 h 94"/>
                <a:gd name="T6" fmla="*/ 2 w 12"/>
                <a:gd name="T7" fmla="*/ 76 h 94"/>
                <a:gd name="T8" fmla="*/ 0 w 12"/>
                <a:gd name="T9" fmla="*/ 93 h 94"/>
                <a:gd name="T10" fmla="*/ 0 w 12"/>
                <a:gd name="T11" fmla="*/ 94 h 94"/>
                <a:gd name="T12" fmla="*/ 4 w 12"/>
                <a:gd name="T13" fmla="*/ 89 h 94"/>
                <a:gd name="T14" fmla="*/ 4 w 12"/>
                <a:gd name="T15" fmla="*/ 82 h 94"/>
                <a:gd name="T16" fmla="*/ 6 w 12"/>
                <a:gd name="T17" fmla="*/ 67 h 94"/>
                <a:gd name="T18" fmla="*/ 9 w 12"/>
                <a:gd name="T19" fmla="*/ 32 h 94"/>
                <a:gd name="T20" fmla="*/ 12 w 12"/>
                <a:gd name="T2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4">
                  <a:moveTo>
                    <a:pt x="12" y="1"/>
                  </a:moveTo>
                  <a:cubicBezTo>
                    <a:pt x="12" y="0"/>
                    <a:pt x="9" y="0"/>
                    <a:pt x="9" y="1"/>
                  </a:cubicBezTo>
                  <a:cubicBezTo>
                    <a:pt x="10" y="19"/>
                    <a:pt x="5" y="35"/>
                    <a:pt x="4" y="53"/>
                  </a:cubicBezTo>
                  <a:cubicBezTo>
                    <a:pt x="4" y="61"/>
                    <a:pt x="3" y="68"/>
                    <a:pt x="2" y="76"/>
                  </a:cubicBezTo>
                  <a:cubicBezTo>
                    <a:pt x="1" y="80"/>
                    <a:pt x="4" y="91"/>
                    <a:pt x="0" y="93"/>
                  </a:cubicBezTo>
                  <a:cubicBezTo>
                    <a:pt x="0" y="93"/>
                    <a:pt x="0" y="94"/>
                    <a:pt x="0" y="94"/>
                  </a:cubicBezTo>
                  <a:cubicBezTo>
                    <a:pt x="3" y="94"/>
                    <a:pt x="4" y="92"/>
                    <a:pt x="4" y="89"/>
                  </a:cubicBezTo>
                  <a:cubicBezTo>
                    <a:pt x="5" y="87"/>
                    <a:pt x="4" y="84"/>
                    <a:pt x="4" y="82"/>
                  </a:cubicBezTo>
                  <a:cubicBezTo>
                    <a:pt x="4" y="77"/>
                    <a:pt x="6" y="72"/>
                    <a:pt x="6" y="67"/>
                  </a:cubicBezTo>
                  <a:cubicBezTo>
                    <a:pt x="8" y="55"/>
                    <a:pt x="8" y="44"/>
                    <a:pt x="9" y="32"/>
                  </a:cubicBezTo>
                  <a:cubicBezTo>
                    <a:pt x="11" y="22"/>
                    <a:pt x="12" y="12"/>
                    <a:pt x="12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391">
              <a:extLst>
                <a:ext uri="{FF2B5EF4-FFF2-40B4-BE49-F238E27FC236}">
                  <a16:creationId xmlns:a16="http://schemas.microsoft.com/office/drawing/2014/main" id="{9E84EE4E-8E32-40BD-BCBA-A35BA6FE4B46}"/>
                </a:ext>
              </a:extLst>
            </p:cNvPr>
            <p:cNvSpPr/>
            <p:nvPr/>
          </p:nvSpPr>
          <p:spPr bwMode="auto">
            <a:xfrm>
              <a:off x="792161" y="476327"/>
              <a:ext cx="8859" cy="77538"/>
            </a:xfrm>
            <a:custGeom>
              <a:avLst/>
              <a:gdLst>
                <a:gd name="T0" fmla="*/ 6 w 9"/>
                <a:gd name="T1" fmla="*/ 2 h 78"/>
                <a:gd name="T2" fmla="*/ 1 w 9"/>
                <a:gd name="T3" fmla="*/ 42 h 78"/>
                <a:gd name="T4" fmla="*/ 2 w 9"/>
                <a:gd name="T5" fmla="*/ 78 h 78"/>
                <a:gd name="T6" fmla="*/ 3 w 9"/>
                <a:gd name="T7" fmla="*/ 78 h 78"/>
                <a:gd name="T8" fmla="*/ 5 w 9"/>
                <a:gd name="T9" fmla="*/ 39 h 78"/>
                <a:gd name="T10" fmla="*/ 9 w 9"/>
                <a:gd name="T11" fmla="*/ 3 h 78"/>
                <a:gd name="T12" fmla="*/ 6 w 9"/>
                <a:gd name="T1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8">
                  <a:moveTo>
                    <a:pt x="6" y="2"/>
                  </a:moveTo>
                  <a:cubicBezTo>
                    <a:pt x="3" y="15"/>
                    <a:pt x="3" y="29"/>
                    <a:pt x="1" y="42"/>
                  </a:cubicBezTo>
                  <a:cubicBezTo>
                    <a:pt x="0" y="53"/>
                    <a:pt x="0" y="66"/>
                    <a:pt x="2" y="78"/>
                  </a:cubicBezTo>
                  <a:cubicBezTo>
                    <a:pt x="2" y="78"/>
                    <a:pt x="3" y="78"/>
                    <a:pt x="3" y="78"/>
                  </a:cubicBezTo>
                  <a:cubicBezTo>
                    <a:pt x="5" y="65"/>
                    <a:pt x="3" y="52"/>
                    <a:pt x="5" y="39"/>
                  </a:cubicBezTo>
                  <a:cubicBezTo>
                    <a:pt x="7" y="27"/>
                    <a:pt x="6" y="15"/>
                    <a:pt x="9" y="3"/>
                  </a:cubicBezTo>
                  <a:cubicBezTo>
                    <a:pt x="9" y="1"/>
                    <a:pt x="6" y="0"/>
                    <a:pt x="6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392">
              <a:extLst>
                <a:ext uri="{FF2B5EF4-FFF2-40B4-BE49-F238E27FC236}">
                  <a16:creationId xmlns:a16="http://schemas.microsoft.com/office/drawing/2014/main" id="{35F300DB-4400-4748-8CA8-3189CFE51A39}"/>
                </a:ext>
              </a:extLst>
            </p:cNvPr>
            <p:cNvSpPr/>
            <p:nvPr/>
          </p:nvSpPr>
          <p:spPr bwMode="auto">
            <a:xfrm>
              <a:off x="809140" y="474112"/>
              <a:ext cx="12550" cy="85661"/>
            </a:xfrm>
            <a:custGeom>
              <a:avLst/>
              <a:gdLst>
                <a:gd name="T0" fmla="*/ 6 w 12"/>
                <a:gd name="T1" fmla="*/ 1 h 86"/>
                <a:gd name="T2" fmla="*/ 5 w 12"/>
                <a:gd name="T3" fmla="*/ 3 h 86"/>
                <a:gd name="T4" fmla="*/ 6 w 12"/>
                <a:gd name="T5" fmla="*/ 22 h 86"/>
                <a:gd name="T6" fmla="*/ 3 w 12"/>
                <a:gd name="T7" fmla="*/ 43 h 86"/>
                <a:gd name="T8" fmla="*/ 2 w 12"/>
                <a:gd name="T9" fmla="*/ 84 h 86"/>
                <a:gd name="T10" fmla="*/ 4 w 12"/>
                <a:gd name="T11" fmla="*/ 84 h 86"/>
                <a:gd name="T12" fmla="*/ 4 w 12"/>
                <a:gd name="T13" fmla="*/ 57 h 86"/>
                <a:gd name="T14" fmla="*/ 7 w 12"/>
                <a:gd name="T15" fmla="*/ 28 h 86"/>
                <a:gd name="T16" fmla="*/ 6 w 12"/>
                <a:gd name="T17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6">
                  <a:moveTo>
                    <a:pt x="6" y="1"/>
                  </a:moveTo>
                  <a:cubicBezTo>
                    <a:pt x="5" y="0"/>
                    <a:pt x="4" y="2"/>
                    <a:pt x="5" y="3"/>
                  </a:cubicBezTo>
                  <a:cubicBezTo>
                    <a:pt x="9" y="8"/>
                    <a:pt x="7" y="16"/>
                    <a:pt x="6" y="22"/>
                  </a:cubicBezTo>
                  <a:cubicBezTo>
                    <a:pt x="5" y="29"/>
                    <a:pt x="4" y="36"/>
                    <a:pt x="3" y="43"/>
                  </a:cubicBezTo>
                  <a:cubicBezTo>
                    <a:pt x="1" y="56"/>
                    <a:pt x="0" y="71"/>
                    <a:pt x="2" y="84"/>
                  </a:cubicBezTo>
                  <a:cubicBezTo>
                    <a:pt x="2" y="86"/>
                    <a:pt x="4" y="86"/>
                    <a:pt x="4" y="84"/>
                  </a:cubicBezTo>
                  <a:cubicBezTo>
                    <a:pt x="5" y="75"/>
                    <a:pt x="4" y="66"/>
                    <a:pt x="4" y="57"/>
                  </a:cubicBezTo>
                  <a:cubicBezTo>
                    <a:pt x="4" y="47"/>
                    <a:pt x="6" y="38"/>
                    <a:pt x="7" y="28"/>
                  </a:cubicBezTo>
                  <a:cubicBezTo>
                    <a:pt x="8" y="20"/>
                    <a:pt x="12" y="8"/>
                    <a:pt x="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393">
              <a:extLst>
                <a:ext uri="{FF2B5EF4-FFF2-40B4-BE49-F238E27FC236}">
                  <a16:creationId xmlns:a16="http://schemas.microsoft.com/office/drawing/2014/main" id="{67D82F51-190D-4317-869F-092BF4DE158D}"/>
                </a:ext>
              </a:extLst>
            </p:cNvPr>
            <p:cNvSpPr/>
            <p:nvPr/>
          </p:nvSpPr>
          <p:spPr bwMode="auto">
            <a:xfrm>
              <a:off x="819475" y="516204"/>
              <a:ext cx="9597" cy="90830"/>
            </a:xfrm>
            <a:custGeom>
              <a:avLst/>
              <a:gdLst>
                <a:gd name="T0" fmla="*/ 9 w 10"/>
                <a:gd name="T1" fmla="*/ 3 h 91"/>
                <a:gd name="T2" fmla="*/ 6 w 10"/>
                <a:gd name="T3" fmla="*/ 2 h 91"/>
                <a:gd name="T4" fmla="*/ 2 w 10"/>
                <a:gd name="T5" fmla="*/ 43 h 91"/>
                <a:gd name="T6" fmla="*/ 2 w 10"/>
                <a:gd name="T7" fmla="*/ 90 h 91"/>
                <a:gd name="T8" fmla="*/ 4 w 10"/>
                <a:gd name="T9" fmla="*/ 90 h 91"/>
                <a:gd name="T10" fmla="*/ 5 w 10"/>
                <a:gd name="T11" fmla="*/ 47 h 91"/>
                <a:gd name="T12" fmla="*/ 9 w 10"/>
                <a:gd name="T13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1">
                  <a:moveTo>
                    <a:pt x="9" y="3"/>
                  </a:moveTo>
                  <a:cubicBezTo>
                    <a:pt x="10" y="1"/>
                    <a:pt x="7" y="0"/>
                    <a:pt x="6" y="2"/>
                  </a:cubicBezTo>
                  <a:cubicBezTo>
                    <a:pt x="3" y="15"/>
                    <a:pt x="2" y="30"/>
                    <a:pt x="2" y="43"/>
                  </a:cubicBezTo>
                  <a:cubicBezTo>
                    <a:pt x="1" y="58"/>
                    <a:pt x="0" y="75"/>
                    <a:pt x="2" y="90"/>
                  </a:cubicBezTo>
                  <a:cubicBezTo>
                    <a:pt x="2" y="91"/>
                    <a:pt x="4" y="91"/>
                    <a:pt x="4" y="90"/>
                  </a:cubicBezTo>
                  <a:cubicBezTo>
                    <a:pt x="6" y="76"/>
                    <a:pt x="4" y="61"/>
                    <a:pt x="5" y="47"/>
                  </a:cubicBezTo>
                  <a:cubicBezTo>
                    <a:pt x="5" y="33"/>
                    <a:pt x="6" y="16"/>
                    <a:pt x="9" y="3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394">
              <a:extLst>
                <a:ext uri="{FF2B5EF4-FFF2-40B4-BE49-F238E27FC236}">
                  <a16:creationId xmlns:a16="http://schemas.microsoft.com/office/drawing/2014/main" id="{3CA07B75-1131-4D20-B8E6-D4767FD37CF2}"/>
                </a:ext>
              </a:extLst>
            </p:cNvPr>
            <p:cNvSpPr/>
            <p:nvPr/>
          </p:nvSpPr>
          <p:spPr bwMode="auto">
            <a:xfrm>
              <a:off x="832025" y="511773"/>
              <a:ext cx="11074" cy="96738"/>
            </a:xfrm>
            <a:custGeom>
              <a:avLst/>
              <a:gdLst>
                <a:gd name="T0" fmla="*/ 11 w 11"/>
                <a:gd name="T1" fmla="*/ 1 h 97"/>
                <a:gd name="T2" fmla="*/ 9 w 11"/>
                <a:gd name="T3" fmla="*/ 1 h 97"/>
                <a:gd name="T4" fmla="*/ 4 w 11"/>
                <a:gd name="T5" fmla="*/ 97 h 97"/>
                <a:gd name="T6" fmla="*/ 6 w 11"/>
                <a:gd name="T7" fmla="*/ 97 h 97"/>
                <a:gd name="T8" fmla="*/ 7 w 11"/>
                <a:gd name="T9" fmla="*/ 51 h 97"/>
                <a:gd name="T10" fmla="*/ 11 w 11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7">
                  <a:moveTo>
                    <a:pt x="11" y="1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7" y="33"/>
                    <a:pt x="0" y="65"/>
                    <a:pt x="4" y="97"/>
                  </a:cubicBezTo>
                  <a:cubicBezTo>
                    <a:pt x="4" y="97"/>
                    <a:pt x="6" y="97"/>
                    <a:pt x="6" y="97"/>
                  </a:cubicBezTo>
                  <a:cubicBezTo>
                    <a:pt x="8" y="82"/>
                    <a:pt x="6" y="66"/>
                    <a:pt x="7" y="51"/>
                  </a:cubicBezTo>
                  <a:cubicBezTo>
                    <a:pt x="8" y="34"/>
                    <a:pt x="11" y="18"/>
                    <a:pt x="11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395">
              <a:extLst>
                <a:ext uri="{FF2B5EF4-FFF2-40B4-BE49-F238E27FC236}">
                  <a16:creationId xmlns:a16="http://schemas.microsoft.com/office/drawing/2014/main" id="{B0C6116B-4D39-4E77-8649-5FE2265450EF}"/>
                </a:ext>
              </a:extLst>
            </p:cNvPr>
            <p:cNvSpPr/>
            <p:nvPr/>
          </p:nvSpPr>
          <p:spPr bwMode="auto">
            <a:xfrm>
              <a:off x="845313" y="548696"/>
              <a:ext cx="11074" cy="78276"/>
            </a:xfrm>
            <a:custGeom>
              <a:avLst/>
              <a:gdLst>
                <a:gd name="T0" fmla="*/ 6 w 11"/>
                <a:gd name="T1" fmla="*/ 74 h 78"/>
                <a:gd name="T2" fmla="*/ 5 w 11"/>
                <a:gd name="T3" fmla="*/ 68 h 78"/>
                <a:gd name="T4" fmla="*/ 6 w 11"/>
                <a:gd name="T5" fmla="*/ 60 h 78"/>
                <a:gd name="T6" fmla="*/ 6 w 11"/>
                <a:gd name="T7" fmla="*/ 43 h 78"/>
                <a:gd name="T8" fmla="*/ 11 w 11"/>
                <a:gd name="T9" fmla="*/ 2 h 78"/>
                <a:gd name="T10" fmla="*/ 8 w 11"/>
                <a:gd name="T11" fmla="*/ 2 h 78"/>
                <a:gd name="T12" fmla="*/ 3 w 11"/>
                <a:gd name="T13" fmla="*/ 48 h 78"/>
                <a:gd name="T14" fmla="*/ 4 w 11"/>
                <a:gd name="T15" fmla="*/ 77 h 78"/>
                <a:gd name="T16" fmla="*/ 5 w 11"/>
                <a:gd name="T17" fmla="*/ 78 h 78"/>
                <a:gd name="T18" fmla="*/ 7 w 11"/>
                <a:gd name="T19" fmla="*/ 77 h 78"/>
                <a:gd name="T20" fmla="*/ 8 w 11"/>
                <a:gd name="T21" fmla="*/ 76 h 78"/>
                <a:gd name="T22" fmla="*/ 8 w 11"/>
                <a:gd name="T23" fmla="*/ 74 h 78"/>
                <a:gd name="T24" fmla="*/ 6 w 11"/>
                <a:gd name="T25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78">
                  <a:moveTo>
                    <a:pt x="6" y="74"/>
                  </a:moveTo>
                  <a:cubicBezTo>
                    <a:pt x="6" y="75"/>
                    <a:pt x="5" y="68"/>
                    <a:pt x="5" y="68"/>
                  </a:cubicBezTo>
                  <a:cubicBezTo>
                    <a:pt x="5" y="65"/>
                    <a:pt x="5" y="63"/>
                    <a:pt x="6" y="60"/>
                  </a:cubicBezTo>
                  <a:cubicBezTo>
                    <a:pt x="6" y="54"/>
                    <a:pt x="6" y="49"/>
                    <a:pt x="6" y="43"/>
                  </a:cubicBezTo>
                  <a:cubicBezTo>
                    <a:pt x="8" y="29"/>
                    <a:pt x="10" y="16"/>
                    <a:pt x="11" y="2"/>
                  </a:cubicBezTo>
                  <a:cubicBezTo>
                    <a:pt x="11" y="0"/>
                    <a:pt x="8" y="0"/>
                    <a:pt x="8" y="2"/>
                  </a:cubicBezTo>
                  <a:cubicBezTo>
                    <a:pt x="7" y="17"/>
                    <a:pt x="4" y="33"/>
                    <a:pt x="3" y="48"/>
                  </a:cubicBezTo>
                  <a:cubicBezTo>
                    <a:pt x="3" y="57"/>
                    <a:pt x="0" y="69"/>
                    <a:pt x="4" y="77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6" y="78"/>
                    <a:pt x="6" y="78"/>
                    <a:pt x="7" y="77"/>
                  </a:cubicBezTo>
                  <a:cubicBezTo>
                    <a:pt x="7" y="77"/>
                    <a:pt x="8" y="77"/>
                    <a:pt x="8" y="76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7" y="73"/>
                    <a:pt x="6" y="74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 396">
              <a:extLst>
                <a:ext uri="{FF2B5EF4-FFF2-40B4-BE49-F238E27FC236}">
                  <a16:creationId xmlns:a16="http://schemas.microsoft.com/office/drawing/2014/main" id="{50EC7570-FC80-4859-B0F3-961DE05CFAC7}"/>
                </a:ext>
              </a:extLst>
            </p:cNvPr>
            <p:cNvSpPr/>
            <p:nvPr/>
          </p:nvSpPr>
          <p:spPr bwMode="auto">
            <a:xfrm>
              <a:off x="868198" y="581927"/>
              <a:ext cx="8121" cy="22892"/>
            </a:xfrm>
            <a:custGeom>
              <a:avLst/>
              <a:gdLst>
                <a:gd name="T0" fmla="*/ 5 w 8"/>
                <a:gd name="T1" fmla="*/ 1 h 23"/>
                <a:gd name="T2" fmla="*/ 0 w 8"/>
                <a:gd name="T3" fmla="*/ 21 h 23"/>
                <a:gd name="T4" fmla="*/ 2 w 8"/>
                <a:gd name="T5" fmla="*/ 22 h 23"/>
                <a:gd name="T6" fmla="*/ 8 w 8"/>
                <a:gd name="T7" fmla="*/ 2 h 23"/>
                <a:gd name="T8" fmla="*/ 5 w 8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3">
                  <a:moveTo>
                    <a:pt x="5" y="1"/>
                  </a:moveTo>
                  <a:cubicBezTo>
                    <a:pt x="4" y="8"/>
                    <a:pt x="1" y="14"/>
                    <a:pt x="0" y="21"/>
                  </a:cubicBezTo>
                  <a:cubicBezTo>
                    <a:pt x="0" y="22"/>
                    <a:pt x="2" y="23"/>
                    <a:pt x="2" y="22"/>
                  </a:cubicBezTo>
                  <a:cubicBezTo>
                    <a:pt x="5" y="15"/>
                    <a:pt x="6" y="8"/>
                    <a:pt x="8" y="2"/>
                  </a:cubicBezTo>
                  <a:cubicBezTo>
                    <a:pt x="8" y="0"/>
                    <a:pt x="6" y="0"/>
                    <a:pt x="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0968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1115E89D-8BD5-4463-A217-931B19CE76E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323711" y="1907597"/>
            <a:ext cx="2172545" cy="1737303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011100A3-9115-44C2-AC46-6E7266B4D38F}"/>
              </a:ext>
            </a:extLst>
          </p:cNvPr>
          <p:cNvSpPr txBox="1"/>
          <p:nvPr/>
        </p:nvSpPr>
        <p:spPr>
          <a:xfrm>
            <a:off x="3504151" y="2783359"/>
            <a:ext cx="114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pc="-300" dirty="0">
                <a:cs typeface="+mn-ea"/>
                <a:sym typeface="+mn-lt"/>
              </a:rPr>
              <a:t>目</a:t>
            </a:r>
            <a:endParaRPr lang="en-US" altLang="zh-CN" sz="4800" b="1" spc="-300" dirty="0">
              <a:cs typeface="+mn-ea"/>
              <a:sym typeface="+mn-lt"/>
            </a:endParaRPr>
          </a:p>
          <a:p>
            <a:pPr algn="ctr"/>
            <a:r>
              <a:rPr lang="zh-CN" altLang="en-US" sz="4800" b="1" spc="-300" dirty="0">
                <a:cs typeface="+mn-ea"/>
                <a:sym typeface="+mn-lt"/>
              </a:rPr>
              <a:t>录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6768E488-2437-4196-B6F3-E80ED581CF87}"/>
              </a:ext>
            </a:extLst>
          </p:cNvPr>
          <p:cNvSpPr/>
          <p:nvPr/>
        </p:nvSpPr>
        <p:spPr>
          <a:xfrm>
            <a:off x="2594713" y="1417320"/>
            <a:ext cx="2256071" cy="3695700"/>
          </a:xfrm>
          <a:custGeom>
            <a:avLst/>
            <a:gdLst>
              <a:gd name="connsiteX0" fmla="*/ 0 w 2170245"/>
              <a:gd name="connsiteY0" fmla="*/ 0 h 3670300"/>
              <a:gd name="connsiteX1" fmla="*/ 2170245 w 2170245"/>
              <a:gd name="connsiteY1" fmla="*/ 0 h 3670300"/>
              <a:gd name="connsiteX2" fmla="*/ 2170245 w 2170245"/>
              <a:gd name="connsiteY2" fmla="*/ 3670300 h 3670300"/>
              <a:gd name="connsiteX3" fmla="*/ 0 w 2170245"/>
              <a:gd name="connsiteY3" fmla="*/ 3670300 h 3670300"/>
              <a:gd name="connsiteX4" fmla="*/ 0 w 2170245"/>
              <a:gd name="connsiteY4" fmla="*/ 0 h 3670300"/>
              <a:gd name="connsiteX0" fmla="*/ 0 w 2170245"/>
              <a:gd name="connsiteY0" fmla="*/ 0 h 3670300"/>
              <a:gd name="connsiteX1" fmla="*/ 2170245 w 2170245"/>
              <a:gd name="connsiteY1" fmla="*/ 0 h 3670300"/>
              <a:gd name="connsiteX2" fmla="*/ 2170245 w 2170245"/>
              <a:gd name="connsiteY2" fmla="*/ 3670300 h 3670300"/>
              <a:gd name="connsiteX3" fmla="*/ 0 w 2170245"/>
              <a:gd name="connsiteY3" fmla="*/ 3670300 h 3670300"/>
              <a:gd name="connsiteX4" fmla="*/ 1720 w 2170245"/>
              <a:gd name="connsiteY4" fmla="*/ 709613 h 3670300"/>
              <a:gd name="connsiteX5" fmla="*/ 0 w 2170245"/>
              <a:gd name="connsiteY5" fmla="*/ 0 h 3670300"/>
              <a:gd name="connsiteX0" fmla="*/ 1720 w 2170245"/>
              <a:gd name="connsiteY0" fmla="*/ 709613 h 3670300"/>
              <a:gd name="connsiteX1" fmla="*/ 0 w 2170245"/>
              <a:gd name="connsiteY1" fmla="*/ 0 h 3670300"/>
              <a:gd name="connsiteX2" fmla="*/ 2170245 w 2170245"/>
              <a:gd name="connsiteY2" fmla="*/ 0 h 3670300"/>
              <a:gd name="connsiteX3" fmla="*/ 2170245 w 2170245"/>
              <a:gd name="connsiteY3" fmla="*/ 3670300 h 3670300"/>
              <a:gd name="connsiteX4" fmla="*/ 0 w 2170245"/>
              <a:gd name="connsiteY4" fmla="*/ 3670300 h 3670300"/>
              <a:gd name="connsiteX5" fmla="*/ 93160 w 2170245"/>
              <a:gd name="connsiteY5" fmla="*/ 801053 h 3670300"/>
              <a:gd name="connsiteX0" fmla="*/ 43776 w 2212301"/>
              <a:gd name="connsiteY0" fmla="*/ 709613 h 3670300"/>
              <a:gd name="connsiteX1" fmla="*/ 42056 w 2212301"/>
              <a:gd name="connsiteY1" fmla="*/ 0 h 3670300"/>
              <a:gd name="connsiteX2" fmla="*/ 2212301 w 2212301"/>
              <a:gd name="connsiteY2" fmla="*/ 0 h 3670300"/>
              <a:gd name="connsiteX3" fmla="*/ 2212301 w 2212301"/>
              <a:gd name="connsiteY3" fmla="*/ 3670300 h 3670300"/>
              <a:gd name="connsiteX4" fmla="*/ 42056 w 2212301"/>
              <a:gd name="connsiteY4" fmla="*/ 3670300 h 3670300"/>
              <a:gd name="connsiteX5" fmla="*/ 40325 w 2212301"/>
              <a:gd name="connsiteY5" fmla="*/ 2440071 h 3670300"/>
              <a:gd name="connsiteX0" fmla="*/ 5532 w 2174057"/>
              <a:gd name="connsiteY0" fmla="*/ 709613 h 3670300"/>
              <a:gd name="connsiteX1" fmla="*/ 3812 w 2174057"/>
              <a:gd name="connsiteY1" fmla="*/ 0 h 3670300"/>
              <a:gd name="connsiteX2" fmla="*/ 2174057 w 2174057"/>
              <a:gd name="connsiteY2" fmla="*/ 0 h 3670300"/>
              <a:gd name="connsiteX3" fmla="*/ 2174057 w 2174057"/>
              <a:gd name="connsiteY3" fmla="*/ 3670300 h 3670300"/>
              <a:gd name="connsiteX4" fmla="*/ 3812 w 2174057"/>
              <a:gd name="connsiteY4" fmla="*/ 3670300 h 3670300"/>
              <a:gd name="connsiteX5" fmla="*/ 2081 w 2174057"/>
              <a:gd name="connsiteY5" fmla="*/ 2440071 h 3670300"/>
              <a:gd name="connsiteX0" fmla="*/ 3451 w 2171976"/>
              <a:gd name="connsiteY0" fmla="*/ 709613 h 3670300"/>
              <a:gd name="connsiteX1" fmla="*/ 1731 w 2171976"/>
              <a:gd name="connsiteY1" fmla="*/ 0 h 3670300"/>
              <a:gd name="connsiteX2" fmla="*/ 2171976 w 2171976"/>
              <a:gd name="connsiteY2" fmla="*/ 0 h 3670300"/>
              <a:gd name="connsiteX3" fmla="*/ 2171976 w 2171976"/>
              <a:gd name="connsiteY3" fmla="*/ 3670300 h 3670300"/>
              <a:gd name="connsiteX4" fmla="*/ 1731 w 2171976"/>
              <a:gd name="connsiteY4" fmla="*/ 3670300 h 3670300"/>
              <a:gd name="connsiteX5" fmla="*/ 0 w 2171976"/>
              <a:gd name="connsiteY5" fmla="*/ 2440071 h 3670300"/>
              <a:gd name="connsiteX0" fmla="*/ 4020 w 2172545"/>
              <a:gd name="connsiteY0" fmla="*/ 709613 h 3670300"/>
              <a:gd name="connsiteX1" fmla="*/ 2300 w 2172545"/>
              <a:gd name="connsiteY1" fmla="*/ 0 h 3670300"/>
              <a:gd name="connsiteX2" fmla="*/ 2172545 w 2172545"/>
              <a:gd name="connsiteY2" fmla="*/ 0 h 3670300"/>
              <a:gd name="connsiteX3" fmla="*/ 2172545 w 2172545"/>
              <a:gd name="connsiteY3" fmla="*/ 3670300 h 3670300"/>
              <a:gd name="connsiteX4" fmla="*/ 2300 w 2172545"/>
              <a:gd name="connsiteY4" fmla="*/ 3670300 h 3670300"/>
              <a:gd name="connsiteX5" fmla="*/ 569 w 2172545"/>
              <a:gd name="connsiteY5" fmla="*/ 2440071 h 3670300"/>
              <a:gd name="connsiteX0" fmla="*/ 4020 w 2177625"/>
              <a:gd name="connsiteY0" fmla="*/ 709613 h 3670300"/>
              <a:gd name="connsiteX1" fmla="*/ 2300 w 2177625"/>
              <a:gd name="connsiteY1" fmla="*/ 0 h 3670300"/>
              <a:gd name="connsiteX2" fmla="*/ 2172545 w 2177625"/>
              <a:gd name="connsiteY2" fmla="*/ 0 h 3670300"/>
              <a:gd name="connsiteX3" fmla="*/ 2177625 w 2177625"/>
              <a:gd name="connsiteY3" fmla="*/ 629920 h 3670300"/>
              <a:gd name="connsiteX4" fmla="*/ 2172545 w 2177625"/>
              <a:gd name="connsiteY4" fmla="*/ 3670300 h 3670300"/>
              <a:gd name="connsiteX5" fmla="*/ 2300 w 2177625"/>
              <a:gd name="connsiteY5" fmla="*/ 3670300 h 3670300"/>
              <a:gd name="connsiteX6" fmla="*/ 569 w 2177625"/>
              <a:gd name="connsiteY6" fmla="*/ 2440071 h 3670300"/>
              <a:gd name="connsiteX0" fmla="*/ 4020 w 2332273"/>
              <a:gd name="connsiteY0" fmla="*/ 709613 h 3670300"/>
              <a:gd name="connsiteX1" fmla="*/ 2300 w 2332273"/>
              <a:gd name="connsiteY1" fmla="*/ 0 h 3670300"/>
              <a:gd name="connsiteX2" fmla="*/ 2172545 w 2332273"/>
              <a:gd name="connsiteY2" fmla="*/ 0 h 3670300"/>
              <a:gd name="connsiteX3" fmla="*/ 2177625 w 2332273"/>
              <a:gd name="connsiteY3" fmla="*/ 629920 h 3670300"/>
              <a:gd name="connsiteX4" fmla="*/ 2170005 w 2332273"/>
              <a:gd name="connsiteY4" fmla="*/ 1117600 h 3670300"/>
              <a:gd name="connsiteX5" fmla="*/ 2172545 w 2332273"/>
              <a:gd name="connsiteY5" fmla="*/ 3670300 h 3670300"/>
              <a:gd name="connsiteX6" fmla="*/ 2300 w 2332273"/>
              <a:gd name="connsiteY6" fmla="*/ 3670300 h 3670300"/>
              <a:gd name="connsiteX7" fmla="*/ 569 w 2332273"/>
              <a:gd name="connsiteY7" fmla="*/ 2440071 h 3670300"/>
              <a:gd name="connsiteX0" fmla="*/ 4020 w 2390609"/>
              <a:gd name="connsiteY0" fmla="*/ 709613 h 3670300"/>
              <a:gd name="connsiteX1" fmla="*/ 2300 w 2390609"/>
              <a:gd name="connsiteY1" fmla="*/ 0 h 3670300"/>
              <a:gd name="connsiteX2" fmla="*/ 2172545 w 2390609"/>
              <a:gd name="connsiteY2" fmla="*/ 0 h 3670300"/>
              <a:gd name="connsiteX3" fmla="*/ 2177625 w 2390609"/>
              <a:gd name="connsiteY3" fmla="*/ 629920 h 3670300"/>
              <a:gd name="connsiteX4" fmla="*/ 2170005 w 2390609"/>
              <a:gd name="connsiteY4" fmla="*/ 1117600 h 3670300"/>
              <a:gd name="connsiteX5" fmla="*/ 2314785 w 2390609"/>
              <a:gd name="connsiteY5" fmla="*/ 2603500 h 3670300"/>
              <a:gd name="connsiteX6" fmla="*/ 2172545 w 2390609"/>
              <a:gd name="connsiteY6" fmla="*/ 3670300 h 3670300"/>
              <a:gd name="connsiteX7" fmla="*/ 2300 w 2390609"/>
              <a:gd name="connsiteY7" fmla="*/ 3670300 h 3670300"/>
              <a:gd name="connsiteX8" fmla="*/ 569 w 2390609"/>
              <a:gd name="connsiteY8" fmla="*/ 2440071 h 3670300"/>
              <a:gd name="connsiteX0" fmla="*/ 4020 w 2314786"/>
              <a:gd name="connsiteY0" fmla="*/ 709613 h 3670300"/>
              <a:gd name="connsiteX1" fmla="*/ 2300 w 2314786"/>
              <a:gd name="connsiteY1" fmla="*/ 0 h 3670300"/>
              <a:gd name="connsiteX2" fmla="*/ 2172545 w 2314786"/>
              <a:gd name="connsiteY2" fmla="*/ 0 h 3670300"/>
              <a:gd name="connsiteX3" fmla="*/ 2177625 w 2314786"/>
              <a:gd name="connsiteY3" fmla="*/ 629920 h 3670300"/>
              <a:gd name="connsiteX4" fmla="*/ 2170005 w 2314786"/>
              <a:gd name="connsiteY4" fmla="*/ 1117600 h 3670300"/>
              <a:gd name="connsiteX5" fmla="*/ 2314785 w 2314786"/>
              <a:gd name="connsiteY5" fmla="*/ 2603500 h 3670300"/>
              <a:gd name="connsiteX6" fmla="*/ 2172545 w 2314786"/>
              <a:gd name="connsiteY6" fmla="*/ 3670300 h 3670300"/>
              <a:gd name="connsiteX7" fmla="*/ 1903305 w 2314786"/>
              <a:gd name="connsiteY7" fmla="*/ 3670300 h 3670300"/>
              <a:gd name="connsiteX8" fmla="*/ 2300 w 2314786"/>
              <a:gd name="connsiteY8" fmla="*/ 3670300 h 3670300"/>
              <a:gd name="connsiteX9" fmla="*/ 569 w 2314786"/>
              <a:gd name="connsiteY9" fmla="*/ 2440071 h 3670300"/>
              <a:gd name="connsiteX0" fmla="*/ 4020 w 2314786"/>
              <a:gd name="connsiteY0" fmla="*/ 709613 h 3670300"/>
              <a:gd name="connsiteX1" fmla="*/ 2300 w 2314786"/>
              <a:gd name="connsiteY1" fmla="*/ 0 h 3670300"/>
              <a:gd name="connsiteX2" fmla="*/ 2172545 w 2314786"/>
              <a:gd name="connsiteY2" fmla="*/ 0 h 3670300"/>
              <a:gd name="connsiteX3" fmla="*/ 2177625 w 2314786"/>
              <a:gd name="connsiteY3" fmla="*/ 629920 h 3670300"/>
              <a:gd name="connsiteX4" fmla="*/ 2170005 w 2314786"/>
              <a:gd name="connsiteY4" fmla="*/ 1117600 h 3670300"/>
              <a:gd name="connsiteX5" fmla="*/ 2314785 w 2314786"/>
              <a:gd name="connsiteY5" fmla="*/ 2603500 h 3670300"/>
              <a:gd name="connsiteX6" fmla="*/ 2172545 w 2314786"/>
              <a:gd name="connsiteY6" fmla="*/ 3670300 h 3670300"/>
              <a:gd name="connsiteX7" fmla="*/ 1903305 w 2314786"/>
              <a:gd name="connsiteY7" fmla="*/ 3670300 h 3670300"/>
              <a:gd name="connsiteX8" fmla="*/ 798405 w 2314786"/>
              <a:gd name="connsiteY8" fmla="*/ 3670300 h 3670300"/>
              <a:gd name="connsiteX9" fmla="*/ 2300 w 2314786"/>
              <a:gd name="connsiteY9" fmla="*/ 3670300 h 3670300"/>
              <a:gd name="connsiteX10" fmla="*/ 569 w 2314786"/>
              <a:gd name="connsiteY10" fmla="*/ 2440071 h 3670300"/>
              <a:gd name="connsiteX0" fmla="*/ 4020 w 2317874"/>
              <a:gd name="connsiteY0" fmla="*/ 709613 h 3670300"/>
              <a:gd name="connsiteX1" fmla="*/ 2300 w 2317874"/>
              <a:gd name="connsiteY1" fmla="*/ 0 h 3670300"/>
              <a:gd name="connsiteX2" fmla="*/ 2172545 w 2317874"/>
              <a:gd name="connsiteY2" fmla="*/ 0 h 3670300"/>
              <a:gd name="connsiteX3" fmla="*/ 2177625 w 2317874"/>
              <a:gd name="connsiteY3" fmla="*/ 629920 h 3670300"/>
              <a:gd name="connsiteX4" fmla="*/ 2170005 w 2317874"/>
              <a:gd name="connsiteY4" fmla="*/ 1117600 h 3670300"/>
              <a:gd name="connsiteX5" fmla="*/ 2314785 w 2317874"/>
              <a:gd name="connsiteY5" fmla="*/ 2603500 h 3670300"/>
              <a:gd name="connsiteX6" fmla="*/ 2261445 w 2317874"/>
              <a:gd name="connsiteY6" fmla="*/ 3335020 h 3670300"/>
              <a:gd name="connsiteX7" fmla="*/ 2172545 w 2317874"/>
              <a:gd name="connsiteY7" fmla="*/ 3670300 h 3670300"/>
              <a:gd name="connsiteX8" fmla="*/ 1903305 w 2317874"/>
              <a:gd name="connsiteY8" fmla="*/ 3670300 h 3670300"/>
              <a:gd name="connsiteX9" fmla="*/ 798405 w 2317874"/>
              <a:gd name="connsiteY9" fmla="*/ 3670300 h 3670300"/>
              <a:gd name="connsiteX10" fmla="*/ 2300 w 2317874"/>
              <a:gd name="connsiteY10" fmla="*/ 3670300 h 3670300"/>
              <a:gd name="connsiteX11" fmla="*/ 569 w 2317874"/>
              <a:gd name="connsiteY11" fmla="*/ 2440071 h 3670300"/>
              <a:gd name="connsiteX0" fmla="*/ 4020 w 2317874"/>
              <a:gd name="connsiteY0" fmla="*/ 709613 h 3670300"/>
              <a:gd name="connsiteX1" fmla="*/ 2300 w 2317874"/>
              <a:gd name="connsiteY1" fmla="*/ 0 h 3670300"/>
              <a:gd name="connsiteX2" fmla="*/ 2172545 w 2317874"/>
              <a:gd name="connsiteY2" fmla="*/ 0 h 3670300"/>
              <a:gd name="connsiteX3" fmla="*/ 2177625 w 2317874"/>
              <a:gd name="connsiteY3" fmla="*/ 629920 h 3670300"/>
              <a:gd name="connsiteX4" fmla="*/ 2170005 w 2317874"/>
              <a:gd name="connsiteY4" fmla="*/ 1117600 h 3670300"/>
              <a:gd name="connsiteX5" fmla="*/ 2276685 w 2317874"/>
              <a:gd name="connsiteY5" fmla="*/ 2054860 h 3670300"/>
              <a:gd name="connsiteX6" fmla="*/ 2314785 w 2317874"/>
              <a:gd name="connsiteY6" fmla="*/ 2603500 h 3670300"/>
              <a:gd name="connsiteX7" fmla="*/ 2261445 w 2317874"/>
              <a:gd name="connsiteY7" fmla="*/ 3335020 h 3670300"/>
              <a:gd name="connsiteX8" fmla="*/ 2172545 w 2317874"/>
              <a:gd name="connsiteY8" fmla="*/ 3670300 h 3670300"/>
              <a:gd name="connsiteX9" fmla="*/ 1903305 w 2317874"/>
              <a:gd name="connsiteY9" fmla="*/ 3670300 h 3670300"/>
              <a:gd name="connsiteX10" fmla="*/ 798405 w 2317874"/>
              <a:gd name="connsiteY10" fmla="*/ 3670300 h 3670300"/>
              <a:gd name="connsiteX11" fmla="*/ 2300 w 2317874"/>
              <a:gd name="connsiteY11" fmla="*/ 3670300 h 3670300"/>
              <a:gd name="connsiteX12" fmla="*/ 569 w 2317874"/>
              <a:gd name="connsiteY12" fmla="*/ 2440071 h 3670300"/>
              <a:gd name="connsiteX0" fmla="*/ 4020 w 2317874"/>
              <a:gd name="connsiteY0" fmla="*/ 709613 h 3670300"/>
              <a:gd name="connsiteX1" fmla="*/ 2300 w 2317874"/>
              <a:gd name="connsiteY1" fmla="*/ 0 h 3670300"/>
              <a:gd name="connsiteX2" fmla="*/ 2172545 w 2317874"/>
              <a:gd name="connsiteY2" fmla="*/ 0 h 3670300"/>
              <a:gd name="connsiteX3" fmla="*/ 2177625 w 2317874"/>
              <a:gd name="connsiteY3" fmla="*/ 629920 h 3670300"/>
              <a:gd name="connsiteX4" fmla="*/ 2170005 w 2317874"/>
              <a:gd name="connsiteY4" fmla="*/ 1117600 h 3670300"/>
              <a:gd name="connsiteX5" fmla="*/ 2192865 w 2317874"/>
              <a:gd name="connsiteY5" fmla="*/ 1483360 h 3670300"/>
              <a:gd name="connsiteX6" fmla="*/ 2276685 w 2317874"/>
              <a:gd name="connsiteY6" fmla="*/ 2054860 h 3670300"/>
              <a:gd name="connsiteX7" fmla="*/ 2314785 w 2317874"/>
              <a:gd name="connsiteY7" fmla="*/ 2603500 h 3670300"/>
              <a:gd name="connsiteX8" fmla="*/ 2261445 w 2317874"/>
              <a:gd name="connsiteY8" fmla="*/ 3335020 h 3670300"/>
              <a:gd name="connsiteX9" fmla="*/ 2172545 w 2317874"/>
              <a:gd name="connsiteY9" fmla="*/ 3670300 h 3670300"/>
              <a:gd name="connsiteX10" fmla="*/ 1903305 w 2317874"/>
              <a:gd name="connsiteY10" fmla="*/ 3670300 h 3670300"/>
              <a:gd name="connsiteX11" fmla="*/ 798405 w 2317874"/>
              <a:gd name="connsiteY11" fmla="*/ 3670300 h 3670300"/>
              <a:gd name="connsiteX12" fmla="*/ 2300 w 2317874"/>
              <a:gd name="connsiteY12" fmla="*/ 3670300 h 3670300"/>
              <a:gd name="connsiteX13" fmla="*/ 569 w 2317874"/>
              <a:gd name="connsiteY13" fmla="*/ 2440071 h 3670300"/>
              <a:gd name="connsiteX0" fmla="*/ 4020 w 2334817"/>
              <a:gd name="connsiteY0" fmla="*/ 709613 h 3670300"/>
              <a:gd name="connsiteX1" fmla="*/ 2300 w 2334817"/>
              <a:gd name="connsiteY1" fmla="*/ 0 h 3670300"/>
              <a:gd name="connsiteX2" fmla="*/ 2172545 w 2334817"/>
              <a:gd name="connsiteY2" fmla="*/ 0 h 3670300"/>
              <a:gd name="connsiteX3" fmla="*/ 2177625 w 2334817"/>
              <a:gd name="connsiteY3" fmla="*/ 271780 h 3670300"/>
              <a:gd name="connsiteX4" fmla="*/ 2177625 w 2334817"/>
              <a:gd name="connsiteY4" fmla="*/ 629920 h 3670300"/>
              <a:gd name="connsiteX5" fmla="*/ 2170005 w 2334817"/>
              <a:gd name="connsiteY5" fmla="*/ 1117600 h 3670300"/>
              <a:gd name="connsiteX6" fmla="*/ 2192865 w 2334817"/>
              <a:gd name="connsiteY6" fmla="*/ 1483360 h 3670300"/>
              <a:gd name="connsiteX7" fmla="*/ 2276685 w 2334817"/>
              <a:gd name="connsiteY7" fmla="*/ 2054860 h 3670300"/>
              <a:gd name="connsiteX8" fmla="*/ 2314785 w 2334817"/>
              <a:gd name="connsiteY8" fmla="*/ 2603500 h 3670300"/>
              <a:gd name="connsiteX9" fmla="*/ 2261445 w 2334817"/>
              <a:gd name="connsiteY9" fmla="*/ 3335020 h 3670300"/>
              <a:gd name="connsiteX10" fmla="*/ 2172545 w 2334817"/>
              <a:gd name="connsiteY10" fmla="*/ 3670300 h 3670300"/>
              <a:gd name="connsiteX11" fmla="*/ 1903305 w 2334817"/>
              <a:gd name="connsiteY11" fmla="*/ 3670300 h 3670300"/>
              <a:gd name="connsiteX12" fmla="*/ 798405 w 2334817"/>
              <a:gd name="connsiteY12" fmla="*/ 3670300 h 3670300"/>
              <a:gd name="connsiteX13" fmla="*/ 2300 w 2334817"/>
              <a:gd name="connsiteY13" fmla="*/ 3670300 h 3670300"/>
              <a:gd name="connsiteX14" fmla="*/ 569 w 2334817"/>
              <a:gd name="connsiteY14" fmla="*/ 2440071 h 3670300"/>
              <a:gd name="connsiteX0" fmla="*/ 4020 w 2334817"/>
              <a:gd name="connsiteY0" fmla="*/ 712153 h 3672840"/>
              <a:gd name="connsiteX1" fmla="*/ 2300 w 2334817"/>
              <a:gd name="connsiteY1" fmla="*/ 2540 h 3672840"/>
              <a:gd name="connsiteX2" fmla="*/ 1979505 w 2334817"/>
              <a:gd name="connsiteY2" fmla="*/ 0 h 3672840"/>
              <a:gd name="connsiteX3" fmla="*/ 2172545 w 2334817"/>
              <a:gd name="connsiteY3" fmla="*/ 2540 h 3672840"/>
              <a:gd name="connsiteX4" fmla="*/ 2177625 w 2334817"/>
              <a:gd name="connsiteY4" fmla="*/ 274320 h 3672840"/>
              <a:gd name="connsiteX5" fmla="*/ 2177625 w 2334817"/>
              <a:gd name="connsiteY5" fmla="*/ 632460 h 3672840"/>
              <a:gd name="connsiteX6" fmla="*/ 2170005 w 2334817"/>
              <a:gd name="connsiteY6" fmla="*/ 1120140 h 3672840"/>
              <a:gd name="connsiteX7" fmla="*/ 2192865 w 2334817"/>
              <a:gd name="connsiteY7" fmla="*/ 1485900 h 3672840"/>
              <a:gd name="connsiteX8" fmla="*/ 2276685 w 2334817"/>
              <a:gd name="connsiteY8" fmla="*/ 2057400 h 3672840"/>
              <a:gd name="connsiteX9" fmla="*/ 2314785 w 2334817"/>
              <a:gd name="connsiteY9" fmla="*/ 2606040 h 3672840"/>
              <a:gd name="connsiteX10" fmla="*/ 2261445 w 2334817"/>
              <a:gd name="connsiteY10" fmla="*/ 3337560 h 3672840"/>
              <a:gd name="connsiteX11" fmla="*/ 2172545 w 2334817"/>
              <a:gd name="connsiteY11" fmla="*/ 3672840 h 3672840"/>
              <a:gd name="connsiteX12" fmla="*/ 1903305 w 2334817"/>
              <a:gd name="connsiteY12" fmla="*/ 3672840 h 3672840"/>
              <a:gd name="connsiteX13" fmla="*/ 798405 w 2334817"/>
              <a:gd name="connsiteY13" fmla="*/ 3672840 h 3672840"/>
              <a:gd name="connsiteX14" fmla="*/ 2300 w 2334817"/>
              <a:gd name="connsiteY14" fmla="*/ 3672840 h 3672840"/>
              <a:gd name="connsiteX15" fmla="*/ 569 w 2334817"/>
              <a:gd name="connsiteY15" fmla="*/ 2442611 h 3672840"/>
              <a:gd name="connsiteX0" fmla="*/ 4020 w 2334817"/>
              <a:gd name="connsiteY0" fmla="*/ 712153 h 3672840"/>
              <a:gd name="connsiteX1" fmla="*/ 2300 w 2334817"/>
              <a:gd name="connsiteY1" fmla="*/ 2540 h 3672840"/>
              <a:gd name="connsiteX2" fmla="*/ 1202265 w 2334817"/>
              <a:gd name="connsiteY2" fmla="*/ 0 h 3672840"/>
              <a:gd name="connsiteX3" fmla="*/ 1979505 w 2334817"/>
              <a:gd name="connsiteY3" fmla="*/ 0 h 3672840"/>
              <a:gd name="connsiteX4" fmla="*/ 2172545 w 2334817"/>
              <a:gd name="connsiteY4" fmla="*/ 2540 h 3672840"/>
              <a:gd name="connsiteX5" fmla="*/ 2177625 w 2334817"/>
              <a:gd name="connsiteY5" fmla="*/ 274320 h 3672840"/>
              <a:gd name="connsiteX6" fmla="*/ 2177625 w 2334817"/>
              <a:gd name="connsiteY6" fmla="*/ 632460 h 3672840"/>
              <a:gd name="connsiteX7" fmla="*/ 2170005 w 2334817"/>
              <a:gd name="connsiteY7" fmla="*/ 1120140 h 3672840"/>
              <a:gd name="connsiteX8" fmla="*/ 2192865 w 2334817"/>
              <a:gd name="connsiteY8" fmla="*/ 1485900 h 3672840"/>
              <a:gd name="connsiteX9" fmla="*/ 2276685 w 2334817"/>
              <a:gd name="connsiteY9" fmla="*/ 2057400 h 3672840"/>
              <a:gd name="connsiteX10" fmla="*/ 2314785 w 2334817"/>
              <a:gd name="connsiteY10" fmla="*/ 2606040 h 3672840"/>
              <a:gd name="connsiteX11" fmla="*/ 2261445 w 2334817"/>
              <a:gd name="connsiteY11" fmla="*/ 3337560 h 3672840"/>
              <a:gd name="connsiteX12" fmla="*/ 2172545 w 2334817"/>
              <a:gd name="connsiteY12" fmla="*/ 3672840 h 3672840"/>
              <a:gd name="connsiteX13" fmla="*/ 1903305 w 2334817"/>
              <a:gd name="connsiteY13" fmla="*/ 3672840 h 3672840"/>
              <a:gd name="connsiteX14" fmla="*/ 798405 w 2334817"/>
              <a:gd name="connsiteY14" fmla="*/ 3672840 h 3672840"/>
              <a:gd name="connsiteX15" fmla="*/ 2300 w 2334817"/>
              <a:gd name="connsiteY15" fmla="*/ 3672840 h 3672840"/>
              <a:gd name="connsiteX16" fmla="*/ 569 w 2334817"/>
              <a:gd name="connsiteY16" fmla="*/ 2442611 h 3672840"/>
              <a:gd name="connsiteX0" fmla="*/ 4020 w 2334817"/>
              <a:gd name="connsiteY0" fmla="*/ 712153 h 3672840"/>
              <a:gd name="connsiteX1" fmla="*/ 2300 w 2334817"/>
              <a:gd name="connsiteY1" fmla="*/ 2540 h 3672840"/>
              <a:gd name="connsiteX2" fmla="*/ 508845 w 2334817"/>
              <a:gd name="connsiteY2" fmla="*/ 0 h 3672840"/>
              <a:gd name="connsiteX3" fmla="*/ 1202265 w 2334817"/>
              <a:gd name="connsiteY3" fmla="*/ 0 h 3672840"/>
              <a:gd name="connsiteX4" fmla="*/ 1979505 w 2334817"/>
              <a:gd name="connsiteY4" fmla="*/ 0 h 3672840"/>
              <a:gd name="connsiteX5" fmla="*/ 2172545 w 2334817"/>
              <a:gd name="connsiteY5" fmla="*/ 2540 h 3672840"/>
              <a:gd name="connsiteX6" fmla="*/ 2177625 w 2334817"/>
              <a:gd name="connsiteY6" fmla="*/ 274320 h 3672840"/>
              <a:gd name="connsiteX7" fmla="*/ 2177625 w 2334817"/>
              <a:gd name="connsiteY7" fmla="*/ 632460 h 3672840"/>
              <a:gd name="connsiteX8" fmla="*/ 2170005 w 2334817"/>
              <a:gd name="connsiteY8" fmla="*/ 1120140 h 3672840"/>
              <a:gd name="connsiteX9" fmla="*/ 2192865 w 2334817"/>
              <a:gd name="connsiteY9" fmla="*/ 1485900 h 3672840"/>
              <a:gd name="connsiteX10" fmla="*/ 2276685 w 2334817"/>
              <a:gd name="connsiteY10" fmla="*/ 2057400 h 3672840"/>
              <a:gd name="connsiteX11" fmla="*/ 2314785 w 2334817"/>
              <a:gd name="connsiteY11" fmla="*/ 2606040 h 3672840"/>
              <a:gd name="connsiteX12" fmla="*/ 2261445 w 2334817"/>
              <a:gd name="connsiteY12" fmla="*/ 3337560 h 3672840"/>
              <a:gd name="connsiteX13" fmla="*/ 2172545 w 2334817"/>
              <a:gd name="connsiteY13" fmla="*/ 3672840 h 3672840"/>
              <a:gd name="connsiteX14" fmla="*/ 1903305 w 2334817"/>
              <a:gd name="connsiteY14" fmla="*/ 3672840 h 3672840"/>
              <a:gd name="connsiteX15" fmla="*/ 798405 w 2334817"/>
              <a:gd name="connsiteY15" fmla="*/ 3672840 h 3672840"/>
              <a:gd name="connsiteX16" fmla="*/ 2300 w 2334817"/>
              <a:gd name="connsiteY16" fmla="*/ 3672840 h 3672840"/>
              <a:gd name="connsiteX17" fmla="*/ 569 w 2334817"/>
              <a:gd name="connsiteY17" fmla="*/ 2442611 h 3672840"/>
              <a:gd name="connsiteX0" fmla="*/ 4020 w 2330029"/>
              <a:gd name="connsiteY0" fmla="*/ 712153 h 3672840"/>
              <a:gd name="connsiteX1" fmla="*/ 2300 w 2330029"/>
              <a:gd name="connsiteY1" fmla="*/ 2540 h 3672840"/>
              <a:gd name="connsiteX2" fmla="*/ 508845 w 2330029"/>
              <a:gd name="connsiteY2" fmla="*/ 0 h 3672840"/>
              <a:gd name="connsiteX3" fmla="*/ 1202265 w 2330029"/>
              <a:gd name="connsiteY3" fmla="*/ 0 h 3672840"/>
              <a:gd name="connsiteX4" fmla="*/ 1979505 w 2330029"/>
              <a:gd name="connsiteY4" fmla="*/ 0 h 3672840"/>
              <a:gd name="connsiteX5" fmla="*/ 2172545 w 2330029"/>
              <a:gd name="connsiteY5" fmla="*/ 2540 h 3672840"/>
              <a:gd name="connsiteX6" fmla="*/ 2330025 w 2330029"/>
              <a:gd name="connsiteY6" fmla="*/ 60960 h 3672840"/>
              <a:gd name="connsiteX7" fmla="*/ 2177625 w 2330029"/>
              <a:gd name="connsiteY7" fmla="*/ 274320 h 3672840"/>
              <a:gd name="connsiteX8" fmla="*/ 2177625 w 2330029"/>
              <a:gd name="connsiteY8" fmla="*/ 632460 h 3672840"/>
              <a:gd name="connsiteX9" fmla="*/ 2170005 w 2330029"/>
              <a:gd name="connsiteY9" fmla="*/ 1120140 h 3672840"/>
              <a:gd name="connsiteX10" fmla="*/ 2192865 w 2330029"/>
              <a:gd name="connsiteY10" fmla="*/ 1485900 h 3672840"/>
              <a:gd name="connsiteX11" fmla="*/ 2276685 w 2330029"/>
              <a:gd name="connsiteY11" fmla="*/ 2057400 h 3672840"/>
              <a:gd name="connsiteX12" fmla="*/ 2314785 w 2330029"/>
              <a:gd name="connsiteY12" fmla="*/ 2606040 h 3672840"/>
              <a:gd name="connsiteX13" fmla="*/ 2261445 w 2330029"/>
              <a:gd name="connsiteY13" fmla="*/ 3337560 h 3672840"/>
              <a:gd name="connsiteX14" fmla="*/ 2172545 w 2330029"/>
              <a:gd name="connsiteY14" fmla="*/ 3672840 h 3672840"/>
              <a:gd name="connsiteX15" fmla="*/ 1903305 w 2330029"/>
              <a:gd name="connsiteY15" fmla="*/ 3672840 h 3672840"/>
              <a:gd name="connsiteX16" fmla="*/ 798405 w 2330029"/>
              <a:gd name="connsiteY16" fmla="*/ 3672840 h 3672840"/>
              <a:gd name="connsiteX17" fmla="*/ 2300 w 2330029"/>
              <a:gd name="connsiteY17" fmla="*/ 3672840 h 3672840"/>
              <a:gd name="connsiteX18" fmla="*/ 569 w 2330029"/>
              <a:gd name="connsiteY18" fmla="*/ 2442611 h 3672840"/>
              <a:gd name="connsiteX0" fmla="*/ 4020 w 2330029"/>
              <a:gd name="connsiteY0" fmla="*/ 712153 h 3672840"/>
              <a:gd name="connsiteX1" fmla="*/ 2300 w 2330029"/>
              <a:gd name="connsiteY1" fmla="*/ 2540 h 3672840"/>
              <a:gd name="connsiteX2" fmla="*/ 508845 w 2330029"/>
              <a:gd name="connsiteY2" fmla="*/ 0 h 3672840"/>
              <a:gd name="connsiteX3" fmla="*/ 1202265 w 2330029"/>
              <a:gd name="connsiteY3" fmla="*/ 0 h 3672840"/>
              <a:gd name="connsiteX4" fmla="*/ 1979505 w 2330029"/>
              <a:gd name="connsiteY4" fmla="*/ 0 h 3672840"/>
              <a:gd name="connsiteX5" fmla="*/ 2330025 w 2330029"/>
              <a:gd name="connsiteY5" fmla="*/ 60960 h 3672840"/>
              <a:gd name="connsiteX6" fmla="*/ 2177625 w 2330029"/>
              <a:gd name="connsiteY6" fmla="*/ 274320 h 3672840"/>
              <a:gd name="connsiteX7" fmla="*/ 2177625 w 2330029"/>
              <a:gd name="connsiteY7" fmla="*/ 632460 h 3672840"/>
              <a:gd name="connsiteX8" fmla="*/ 2170005 w 2330029"/>
              <a:gd name="connsiteY8" fmla="*/ 1120140 h 3672840"/>
              <a:gd name="connsiteX9" fmla="*/ 2192865 w 2330029"/>
              <a:gd name="connsiteY9" fmla="*/ 1485900 h 3672840"/>
              <a:gd name="connsiteX10" fmla="*/ 2276685 w 2330029"/>
              <a:gd name="connsiteY10" fmla="*/ 2057400 h 3672840"/>
              <a:gd name="connsiteX11" fmla="*/ 2314785 w 2330029"/>
              <a:gd name="connsiteY11" fmla="*/ 2606040 h 3672840"/>
              <a:gd name="connsiteX12" fmla="*/ 2261445 w 2330029"/>
              <a:gd name="connsiteY12" fmla="*/ 3337560 h 3672840"/>
              <a:gd name="connsiteX13" fmla="*/ 2172545 w 2330029"/>
              <a:gd name="connsiteY13" fmla="*/ 3672840 h 3672840"/>
              <a:gd name="connsiteX14" fmla="*/ 1903305 w 2330029"/>
              <a:gd name="connsiteY14" fmla="*/ 3672840 h 3672840"/>
              <a:gd name="connsiteX15" fmla="*/ 798405 w 2330029"/>
              <a:gd name="connsiteY15" fmla="*/ 3672840 h 3672840"/>
              <a:gd name="connsiteX16" fmla="*/ 2300 w 2330029"/>
              <a:gd name="connsiteY16" fmla="*/ 3672840 h 3672840"/>
              <a:gd name="connsiteX17" fmla="*/ 569 w 2330029"/>
              <a:gd name="connsiteY17" fmla="*/ 2442611 h 3672840"/>
              <a:gd name="connsiteX0" fmla="*/ 4020 w 2317874"/>
              <a:gd name="connsiteY0" fmla="*/ 712153 h 3672840"/>
              <a:gd name="connsiteX1" fmla="*/ 2300 w 2317874"/>
              <a:gd name="connsiteY1" fmla="*/ 2540 h 3672840"/>
              <a:gd name="connsiteX2" fmla="*/ 508845 w 2317874"/>
              <a:gd name="connsiteY2" fmla="*/ 0 h 3672840"/>
              <a:gd name="connsiteX3" fmla="*/ 1202265 w 2317874"/>
              <a:gd name="connsiteY3" fmla="*/ 0 h 3672840"/>
              <a:gd name="connsiteX4" fmla="*/ 1979505 w 2317874"/>
              <a:gd name="connsiteY4" fmla="*/ 0 h 3672840"/>
              <a:gd name="connsiteX5" fmla="*/ 2177625 w 2317874"/>
              <a:gd name="connsiteY5" fmla="*/ 274320 h 3672840"/>
              <a:gd name="connsiteX6" fmla="*/ 2177625 w 2317874"/>
              <a:gd name="connsiteY6" fmla="*/ 632460 h 3672840"/>
              <a:gd name="connsiteX7" fmla="*/ 2170005 w 2317874"/>
              <a:gd name="connsiteY7" fmla="*/ 1120140 h 3672840"/>
              <a:gd name="connsiteX8" fmla="*/ 2192865 w 2317874"/>
              <a:gd name="connsiteY8" fmla="*/ 1485900 h 3672840"/>
              <a:gd name="connsiteX9" fmla="*/ 2276685 w 2317874"/>
              <a:gd name="connsiteY9" fmla="*/ 2057400 h 3672840"/>
              <a:gd name="connsiteX10" fmla="*/ 2314785 w 2317874"/>
              <a:gd name="connsiteY10" fmla="*/ 2606040 h 3672840"/>
              <a:gd name="connsiteX11" fmla="*/ 2261445 w 2317874"/>
              <a:gd name="connsiteY11" fmla="*/ 3337560 h 3672840"/>
              <a:gd name="connsiteX12" fmla="*/ 2172545 w 2317874"/>
              <a:gd name="connsiteY12" fmla="*/ 3672840 h 3672840"/>
              <a:gd name="connsiteX13" fmla="*/ 1903305 w 2317874"/>
              <a:gd name="connsiteY13" fmla="*/ 3672840 h 3672840"/>
              <a:gd name="connsiteX14" fmla="*/ 798405 w 2317874"/>
              <a:gd name="connsiteY14" fmla="*/ 3672840 h 3672840"/>
              <a:gd name="connsiteX15" fmla="*/ 2300 w 2317874"/>
              <a:gd name="connsiteY15" fmla="*/ 3672840 h 3672840"/>
              <a:gd name="connsiteX16" fmla="*/ 569 w 2317874"/>
              <a:gd name="connsiteY16" fmla="*/ 2442611 h 3672840"/>
              <a:gd name="connsiteX0" fmla="*/ 4020 w 2317874"/>
              <a:gd name="connsiteY0" fmla="*/ 712153 h 3672840"/>
              <a:gd name="connsiteX1" fmla="*/ 2300 w 2317874"/>
              <a:gd name="connsiteY1" fmla="*/ 2540 h 3672840"/>
              <a:gd name="connsiteX2" fmla="*/ 508845 w 2317874"/>
              <a:gd name="connsiteY2" fmla="*/ 0 h 3672840"/>
              <a:gd name="connsiteX3" fmla="*/ 1202265 w 2317874"/>
              <a:gd name="connsiteY3" fmla="*/ 0 h 3672840"/>
              <a:gd name="connsiteX4" fmla="*/ 1979505 w 2317874"/>
              <a:gd name="connsiteY4" fmla="*/ 0 h 3672840"/>
              <a:gd name="connsiteX5" fmla="*/ 2063325 w 2317874"/>
              <a:gd name="connsiteY5" fmla="*/ 137160 h 3672840"/>
              <a:gd name="connsiteX6" fmla="*/ 2177625 w 2317874"/>
              <a:gd name="connsiteY6" fmla="*/ 274320 h 3672840"/>
              <a:gd name="connsiteX7" fmla="*/ 2177625 w 2317874"/>
              <a:gd name="connsiteY7" fmla="*/ 632460 h 3672840"/>
              <a:gd name="connsiteX8" fmla="*/ 2170005 w 2317874"/>
              <a:gd name="connsiteY8" fmla="*/ 1120140 h 3672840"/>
              <a:gd name="connsiteX9" fmla="*/ 2192865 w 2317874"/>
              <a:gd name="connsiteY9" fmla="*/ 1485900 h 3672840"/>
              <a:gd name="connsiteX10" fmla="*/ 2276685 w 2317874"/>
              <a:gd name="connsiteY10" fmla="*/ 2057400 h 3672840"/>
              <a:gd name="connsiteX11" fmla="*/ 2314785 w 2317874"/>
              <a:gd name="connsiteY11" fmla="*/ 2606040 h 3672840"/>
              <a:gd name="connsiteX12" fmla="*/ 2261445 w 2317874"/>
              <a:gd name="connsiteY12" fmla="*/ 3337560 h 3672840"/>
              <a:gd name="connsiteX13" fmla="*/ 2172545 w 2317874"/>
              <a:gd name="connsiteY13" fmla="*/ 3672840 h 3672840"/>
              <a:gd name="connsiteX14" fmla="*/ 1903305 w 2317874"/>
              <a:gd name="connsiteY14" fmla="*/ 3672840 h 3672840"/>
              <a:gd name="connsiteX15" fmla="*/ 798405 w 2317874"/>
              <a:gd name="connsiteY15" fmla="*/ 3672840 h 3672840"/>
              <a:gd name="connsiteX16" fmla="*/ 2300 w 2317874"/>
              <a:gd name="connsiteY16" fmla="*/ 3672840 h 3672840"/>
              <a:gd name="connsiteX17" fmla="*/ 569 w 2317874"/>
              <a:gd name="connsiteY17" fmla="*/ 2442611 h 3672840"/>
              <a:gd name="connsiteX0" fmla="*/ 4020 w 2317874"/>
              <a:gd name="connsiteY0" fmla="*/ 712153 h 3672840"/>
              <a:gd name="connsiteX1" fmla="*/ 2300 w 2317874"/>
              <a:gd name="connsiteY1" fmla="*/ 2540 h 3672840"/>
              <a:gd name="connsiteX2" fmla="*/ 508845 w 2317874"/>
              <a:gd name="connsiteY2" fmla="*/ 0 h 3672840"/>
              <a:gd name="connsiteX3" fmla="*/ 1202265 w 2317874"/>
              <a:gd name="connsiteY3" fmla="*/ 0 h 3672840"/>
              <a:gd name="connsiteX4" fmla="*/ 1979505 w 2317874"/>
              <a:gd name="connsiteY4" fmla="*/ 0 h 3672840"/>
              <a:gd name="connsiteX5" fmla="*/ 2192865 w 2317874"/>
              <a:gd name="connsiteY5" fmla="*/ 22860 h 3672840"/>
              <a:gd name="connsiteX6" fmla="*/ 2177625 w 2317874"/>
              <a:gd name="connsiteY6" fmla="*/ 274320 h 3672840"/>
              <a:gd name="connsiteX7" fmla="*/ 2177625 w 2317874"/>
              <a:gd name="connsiteY7" fmla="*/ 632460 h 3672840"/>
              <a:gd name="connsiteX8" fmla="*/ 2170005 w 2317874"/>
              <a:gd name="connsiteY8" fmla="*/ 1120140 h 3672840"/>
              <a:gd name="connsiteX9" fmla="*/ 2192865 w 2317874"/>
              <a:gd name="connsiteY9" fmla="*/ 1485900 h 3672840"/>
              <a:gd name="connsiteX10" fmla="*/ 2276685 w 2317874"/>
              <a:gd name="connsiteY10" fmla="*/ 2057400 h 3672840"/>
              <a:gd name="connsiteX11" fmla="*/ 2314785 w 2317874"/>
              <a:gd name="connsiteY11" fmla="*/ 2606040 h 3672840"/>
              <a:gd name="connsiteX12" fmla="*/ 2261445 w 2317874"/>
              <a:gd name="connsiteY12" fmla="*/ 3337560 h 3672840"/>
              <a:gd name="connsiteX13" fmla="*/ 2172545 w 2317874"/>
              <a:gd name="connsiteY13" fmla="*/ 3672840 h 3672840"/>
              <a:gd name="connsiteX14" fmla="*/ 1903305 w 2317874"/>
              <a:gd name="connsiteY14" fmla="*/ 3672840 h 3672840"/>
              <a:gd name="connsiteX15" fmla="*/ 798405 w 2317874"/>
              <a:gd name="connsiteY15" fmla="*/ 3672840 h 3672840"/>
              <a:gd name="connsiteX16" fmla="*/ 2300 w 2317874"/>
              <a:gd name="connsiteY16" fmla="*/ 3672840 h 3672840"/>
              <a:gd name="connsiteX17" fmla="*/ 569 w 2317874"/>
              <a:gd name="connsiteY17" fmla="*/ 2442611 h 3672840"/>
              <a:gd name="connsiteX0" fmla="*/ 4020 w 2317874"/>
              <a:gd name="connsiteY0" fmla="*/ 712153 h 3672840"/>
              <a:gd name="connsiteX1" fmla="*/ 2300 w 2317874"/>
              <a:gd name="connsiteY1" fmla="*/ 2540 h 3672840"/>
              <a:gd name="connsiteX2" fmla="*/ 508845 w 2317874"/>
              <a:gd name="connsiteY2" fmla="*/ 0 h 3672840"/>
              <a:gd name="connsiteX3" fmla="*/ 1202265 w 2317874"/>
              <a:gd name="connsiteY3" fmla="*/ 0 h 3672840"/>
              <a:gd name="connsiteX4" fmla="*/ 1979505 w 2317874"/>
              <a:gd name="connsiteY4" fmla="*/ 0 h 3672840"/>
              <a:gd name="connsiteX5" fmla="*/ 2192865 w 2317874"/>
              <a:gd name="connsiteY5" fmla="*/ 22860 h 3672840"/>
              <a:gd name="connsiteX6" fmla="*/ 2177625 w 2317874"/>
              <a:gd name="connsiteY6" fmla="*/ 274320 h 3672840"/>
              <a:gd name="connsiteX7" fmla="*/ 2177625 w 2317874"/>
              <a:gd name="connsiteY7" fmla="*/ 632460 h 3672840"/>
              <a:gd name="connsiteX8" fmla="*/ 2170005 w 2317874"/>
              <a:gd name="connsiteY8" fmla="*/ 1120140 h 3672840"/>
              <a:gd name="connsiteX9" fmla="*/ 2192865 w 2317874"/>
              <a:gd name="connsiteY9" fmla="*/ 1485900 h 3672840"/>
              <a:gd name="connsiteX10" fmla="*/ 2276685 w 2317874"/>
              <a:gd name="connsiteY10" fmla="*/ 2057400 h 3672840"/>
              <a:gd name="connsiteX11" fmla="*/ 2307165 w 2317874"/>
              <a:gd name="connsiteY11" fmla="*/ 2308860 h 3672840"/>
              <a:gd name="connsiteX12" fmla="*/ 2314785 w 2317874"/>
              <a:gd name="connsiteY12" fmla="*/ 2606040 h 3672840"/>
              <a:gd name="connsiteX13" fmla="*/ 2261445 w 2317874"/>
              <a:gd name="connsiteY13" fmla="*/ 3337560 h 3672840"/>
              <a:gd name="connsiteX14" fmla="*/ 2172545 w 2317874"/>
              <a:gd name="connsiteY14" fmla="*/ 3672840 h 3672840"/>
              <a:gd name="connsiteX15" fmla="*/ 1903305 w 2317874"/>
              <a:gd name="connsiteY15" fmla="*/ 3672840 h 3672840"/>
              <a:gd name="connsiteX16" fmla="*/ 798405 w 2317874"/>
              <a:gd name="connsiteY16" fmla="*/ 3672840 h 3672840"/>
              <a:gd name="connsiteX17" fmla="*/ 2300 w 2317874"/>
              <a:gd name="connsiteY17" fmla="*/ 3672840 h 3672840"/>
              <a:gd name="connsiteX18" fmla="*/ 569 w 2317874"/>
              <a:gd name="connsiteY18" fmla="*/ 2442611 h 3672840"/>
              <a:gd name="connsiteX0" fmla="*/ 4020 w 2315102"/>
              <a:gd name="connsiteY0" fmla="*/ 712153 h 3672840"/>
              <a:gd name="connsiteX1" fmla="*/ 2300 w 2315102"/>
              <a:gd name="connsiteY1" fmla="*/ 2540 h 3672840"/>
              <a:gd name="connsiteX2" fmla="*/ 508845 w 2315102"/>
              <a:gd name="connsiteY2" fmla="*/ 0 h 3672840"/>
              <a:gd name="connsiteX3" fmla="*/ 1202265 w 2315102"/>
              <a:gd name="connsiteY3" fmla="*/ 0 h 3672840"/>
              <a:gd name="connsiteX4" fmla="*/ 1979505 w 2315102"/>
              <a:gd name="connsiteY4" fmla="*/ 0 h 3672840"/>
              <a:gd name="connsiteX5" fmla="*/ 2192865 w 2315102"/>
              <a:gd name="connsiteY5" fmla="*/ 22860 h 3672840"/>
              <a:gd name="connsiteX6" fmla="*/ 2177625 w 2315102"/>
              <a:gd name="connsiteY6" fmla="*/ 274320 h 3672840"/>
              <a:gd name="connsiteX7" fmla="*/ 2177625 w 2315102"/>
              <a:gd name="connsiteY7" fmla="*/ 632460 h 3672840"/>
              <a:gd name="connsiteX8" fmla="*/ 2170005 w 2315102"/>
              <a:gd name="connsiteY8" fmla="*/ 1120140 h 3672840"/>
              <a:gd name="connsiteX9" fmla="*/ 2192865 w 2315102"/>
              <a:gd name="connsiteY9" fmla="*/ 1485900 h 3672840"/>
              <a:gd name="connsiteX10" fmla="*/ 2276685 w 2315102"/>
              <a:gd name="connsiteY10" fmla="*/ 2057400 h 3672840"/>
              <a:gd name="connsiteX11" fmla="*/ 2307165 w 2315102"/>
              <a:gd name="connsiteY11" fmla="*/ 2308860 h 3672840"/>
              <a:gd name="connsiteX12" fmla="*/ 2314785 w 2315102"/>
              <a:gd name="connsiteY12" fmla="*/ 2606040 h 3672840"/>
              <a:gd name="connsiteX13" fmla="*/ 2299545 w 2315102"/>
              <a:gd name="connsiteY13" fmla="*/ 2956560 h 3672840"/>
              <a:gd name="connsiteX14" fmla="*/ 2261445 w 2315102"/>
              <a:gd name="connsiteY14" fmla="*/ 3337560 h 3672840"/>
              <a:gd name="connsiteX15" fmla="*/ 2172545 w 2315102"/>
              <a:gd name="connsiteY15" fmla="*/ 3672840 h 3672840"/>
              <a:gd name="connsiteX16" fmla="*/ 1903305 w 2315102"/>
              <a:gd name="connsiteY16" fmla="*/ 3672840 h 3672840"/>
              <a:gd name="connsiteX17" fmla="*/ 798405 w 2315102"/>
              <a:gd name="connsiteY17" fmla="*/ 3672840 h 3672840"/>
              <a:gd name="connsiteX18" fmla="*/ 2300 w 2315102"/>
              <a:gd name="connsiteY18" fmla="*/ 3672840 h 3672840"/>
              <a:gd name="connsiteX19" fmla="*/ 569 w 2315102"/>
              <a:gd name="connsiteY19" fmla="*/ 2442611 h 3672840"/>
              <a:gd name="connsiteX0" fmla="*/ 4020 w 2315102"/>
              <a:gd name="connsiteY0" fmla="*/ 712153 h 3672840"/>
              <a:gd name="connsiteX1" fmla="*/ 2300 w 2315102"/>
              <a:gd name="connsiteY1" fmla="*/ 2540 h 3672840"/>
              <a:gd name="connsiteX2" fmla="*/ 508845 w 2315102"/>
              <a:gd name="connsiteY2" fmla="*/ 0 h 3672840"/>
              <a:gd name="connsiteX3" fmla="*/ 1202265 w 2315102"/>
              <a:gd name="connsiteY3" fmla="*/ 0 h 3672840"/>
              <a:gd name="connsiteX4" fmla="*/ 1979505 w 2315102"/>
              <a:gd name="connsiteY4" fmla="*/ 0 h 3672840"/>
              <a:gd name="connsiteX5" fmla="*/ 2192865 w 2315102"/>
              <a:gd name="connsiteY5" fmla="*/ 22860 h 3672840"/>
              <a:gd name="connsiteX6" fmla="*/ 2177625 w 2315102"/>
              <a:gd name="connsiteY6" fmla="*/ 274320 h 3672840"/>
              <a:gd name="connsiteX7" fmla="*/ 2177625 w 2315102"/>
              <a:gd name="connsiteY7" fmla="*/ 632460 h 3672840"/>
              <a:gd name="connsiteX8" fmla="*/ 2170005 w 2315102"/>
              <a:gd name="connsiteY8" fmla="*/ 1120140 h 3672840"/>
              <a:gd name="connsiteX9" fmla="*/ 2192865 w 2315102"/>
              <a:gd name="connsiteY9" fmla="*/ 1485900 h 3672840"/>
              <a:gd name="connsiteX10" fmla="*/ 2230965 w 2315102"/>
              <a:gd name="connsiteY10" fmla="*/ 1744980 h 3672840"/>
              <a:gd name="connsiteX11" fmla="*/ 2276685 w 2315102"/>
              <a:gd name="connsiteY11" fmla="*/ 2057400 h 3672840"/>
              <a:gd name="connsiteX12" fmla="*/ 2307165 w 2315102"/>
              <a:gd name="connsiteY12" fmla="*/ 2308860 h 3672840"/>
              <a:gd name="connsiteX13" fmla="*/ 2314785 w 2315102"/>
              <a:gd name="connsiteY13" fmla="*/ 2606040 h 3672840"/>
              <a:gd name="connsiteX14" fmla="*/ 2299545 w 2315102"/>
              <a:gd name="connsiteY14" fmla="*/ 2956560 h 3672840"/>
              <a:gd name="connsiteX15" fmla="*/ 2261445 w 2315102"/>
              <a:gd name="connsiteY15" fmla="*/ 3337560 h 3672840"/>
              <a:gd name="connsiteX16" fmla="*/ 2172545 w 2315102"/>
              <a:gd name="connsiteY16" fmla="*/ 3672840 h 3672840"/>
              <a:gd name="connsiteX17" fmla="*/ 1903305 w 2315102"/>
              <a:gd name="connsiteY17" fmla="*/ 3672840 h 3672840"/>
              <a:gd name="connsiteX18" fmla="*/ 798405 w 2315102"/>
              <a:gd name="connsiteY18" fmla="*/ 3672840 h 3672840"/>
              <a:gd name="connsiteX19" fmla="*/ 2300 w 2315102"/>
              <a:gd name="connsiteY19" fmla="*/ 3672840 h 3672840"/>
              <a:gd name="connsiteX20" fmla="*/ 569 w 2315102"/>
              <a:gd name="connsiteY20" fmla="*/ 2442611 h 3672840"/>
              <a:gd name="connsiteX0" fmla="*/ 4020 w 2315102"/>
              <a:gd name="connsiteY0" fmla="*/ 712153 h 3672840"/>
              <a:gd name="connsiteX1" fmla="*/ 2300 w 2315102"/>
              <a:gd name="connsiteY1" fmla="*/ 2540 h 3672840"/>
              <a:gd name="connsiteX2" fmla="*/ 508845 w 2315102"/>
              <a:gd name="connsiteY2" fmla="*/ 0 h 3672840"/>
              <a:gd name="connsiteX3" fmla="*/ 1202265 w 2315102"/>
              <a:gd name="connsiteY3" fmla="*/ 0 h 3672840"/>
              <a:gd name="connsiteX4" fmla="*/ 1979505 w 2315102"/>
              <a:gd name="connsiteY4" fmla="*/ 0 h 3672840"/>
              <a:gd name="connsiteX5" fmla="*/ 2192865 w 2315102"/>
              <a:gd name="connsiteY5" fmla="*/ 22860 h 3672840"/>
              <a:gd name="connsiteX6" fmla="*/ 2177625 w 2315102"/>
              <a:gd name="connsiteY6" fmla="*/ 274320 h 3672840"/>
              <a:gd name="connsiteX7" fmla="*/ 2177625 w 2315102"/>
              <a:gd name="connsiteY7" fmla="*/ 632460 h 3672840"/>
              <a:gd name="connsiteX8" fmla="*/ 2170005 w 2315102"/>
              <a:gd name="connsiteY8" fmla="*/ 1120140 h 3672840"/>
              <a:gd name="connsiteX9" fmla="*/ 2170005 w 2315102"/>
              <a:gd name="connsiteY9" fmla="*/ 1318260 h 3672840"/>
              <a:gd name="connsiteX10" fmla="*/ 2192865 w 2315102"/>
              <a:gd name="connsiteY10" fmla="*/ 1485900 h 3672840"/>
              <a:gd name="connsiteX11" fmla="*/ 2230965 w 2315102"/>
              <a:gd name="connsiteY11" fmla="*/ 1744980 h 3672840"/>
              <a:gd name="connsiteX12" fmla="*/ 2276685 w 2315102"/>
              <a:gd name="connsiteY12" fmla="*/ 2057400 h 3672840"/>
              <a:gd name="connsiteX13" fmla="*/ 2307165 w 2315102"/>
              <a:gd name="connsiteY13" fmla="*/ 2308860 h 3672840"/>
              <a:gd name="connsiteX14" fmla="*/ 2314785 w 2315102"/>
              <a:gd name="connsiteY14" fmla="*/ 2606040 h 3672840"/>
              <a:gd name="connsiteX15" fmla="*/ 2299545 w 2315102"/>
              <a:gd name="connsiteY15" fmla="*/ 2956560 h 3672840"/>
              <a:gd name="connsiteX16" fmla="*/ 2261445 w 2315102"/>
              <a:gd name="connsiteY16" fmla="*/ 3337560 h 3672840"/>
              <a:gd name="connsiteX17" fmla="*/ 2172545 w 2315102"/>
              <a:gd name="connsiteY17" fmla="*/ 3672840 h 3672840"/>
              <a:gd name="connsiteX18" fmla="*/ 1903305 w 2315102"/>
              <a:gd name="connsiteY18" fmla="*/ 3672840 h 3672840"/>
              <a:gd name="connsiteX19" fmla="*/ 798405 w 2315102"/>
              <a:gd name="connsiteY19" fmla="*/ 3672840 h 3672840"/>
              <a:gd name="connsiteX20" fmla="*/ 2300 w 2315102"/>
              <a:gd name="connsiteY20" fmla="*/ 3672840 h 3672840"/>
              <a:gd name="connsiteX21" fmla="*/ 569 w 2315102"/>
              <a:gd name="connsiteY21" fmla="*/ 2442611 h 3672840"/>
              <a:gd name="connsiteX0" fmla="*/ 4020 w 2315102"/>
              <a:gd name="connsiteY0" fmla="*/ 712153 h 3672840"/>
              <a:gd name="connsiteX1" fmla="*/ 2300 w 2315102"/>
              <a:gd name="connsiteY1" fmla="*/ 2540 h 3672840"/>
              <a:gd name="connsiteX2" fmla="*/ 508845 w 2315102"/>
              <a:gd name="connsiteY2" fmla="*/ 0 h 3672840"/>
              <a:gd name="connsiteX3" fmla="*/ 1202265 w 2315102"/>
              <a:gd name="connsiteY3" fmla="*/ 0 h 3672840"/>
              <a:gd name="connsiteX4" fmla="*/ 1979505 w 2315102"/>
              <a:gd name="connsiteY4" fmla="*/ 0 h 3672840"/>
              <a:gd name="connsiteX5" fmla="*/ 2192865 w 2315102"/>
              <a:gd name="connsiteY5" fmla="*/ 22860 h 3672840"/>
              <a:gd name="connsiteX6" fmla="*/ 2177625 w 2315102"/>
              <a:gd name="connsiteY6" fmla="*/ 274320 h 3672840"/>
              <a:gd name="connsiteX7" fmla="*/ 2177625 w 2315102"/>
              <a:gd name="connsiteY7" fmla="*/ 632460 h 3672840"/>
              <a:gd name="connsiteX8" fmla="*/ 2162385 w 2315102"/>
              <a:gd name="connsiteY8" fmla="*/ 845820 h 3672840"/>
              <a:gd name="connsiteX9" fmla="*/ 2170005 w 2315102"/>
              <a:gd name="connsiteY9" fmla="*/ 1120140 h 3672840"/>
              <a:gd name="connsiteX10" fmla="*/ 2170005 w 2315102"/>
              <a:gd name="connsiteY10" fmla="*/ 1318260 h 3672840"/>
              <a:gd name="connsiteX11" fmla="*/ 2192865 w 2315102"/>
              <a:gd name="connsiteY11" fmla="*/ 1485900 h 3672840"/>
              <a:gd name="connsiteX12" fmla="*/ 2230965 w 2315102"/>
              <a:gd name="connsiteY12" fmla="*/ 1744980 h 3672840"/>
              <a:gd name="connsiteX13" fmla="*/ 2276685 w 2315102"/>
              <a:gd name="connsiteY13" fmla="*/ 2057400 h 3672840"/>
              <a:gd name="connsiteX14" fmla="*/ 2307165 w 2315102"/>
              <a:gd name="connsiteY14" fmla="*/ 2308860 h 3672840"/>
              <a:gd name="connsiteX15" fmla="*/ 2314785 w 2315102"/>
              <a:gd name="connsiteY15" fmla="*/ 2606040 h 3672840"/>
              <a:gd name="connsiteX16" fmla="*/ 2299545 w 2315102"/>
              <a:gd name="connsiteY16" fmla="*/ 2956560 h 3672840"/>
              <a:gd name="connsiteX17" fmla="*/ 2261445 w 2315102"/>
              <a:gd name="connsiteY17" fmla="*/ 3337560 h 3672840"/>
              <a:gd name="connsiteX18" fmla="*/ 2172545 w 2315102"/>
              <a:gd name="connsiteY18" fmla="*/ 3672840 h 3672840"/>
              <a:gd name="connsiteX19" fmla="*/ 1903305 w 2315102"/>
              <a:gd name="connsiteY19" fmla="*/ 3672840 h 3672840"/>
              <a:gd name="connsiteX20" fmla="*/ 798405 w 2315102"/>
              <a:gd name="connsiteY20" fmla="*/ 3672840 h 3672840"/>
              <a:gd name="connsiteX21" fmla="*/ 2300 w 2315102"/>
              <a:gd name="connsiteY21" fmla="*/ 3672840 h 3672840"/>
              <a:gd name="connsiteX22" fmla="*/ 569 w 2315102"/>
              <a:gd name="connsiteY22" fmla="*/ 2442611 h 3672840"/>
              <a:gd name="connsiteX0" fmla="*/ 4020 w 2314785"/>
              <a:gd name="connsiteY0" fmla="*/ 712153 h 3672840"/>
              <a:gd name="connsiteX1" fmla="*/ 2300 w 2314785"/>
              <a:gd name="connsiteY1" fmla="*/ 2540 h 3672840"/>
              <a:gd name="connsiteX2" fmla="*/ 508845 w 2314785"/>
              <a:gd name="connsiteY2" fmla="*/ 0 h 3672840"/>
              <a:gd name="connsiteX3" fmla="*/ 1202265 w 2314785"/>
              <a:gd name="connsiteY3" fmla="*/ 0 h 3672840"/>
              <a:gd name="connsiteX4" fmla="*/ 1979505 w 2314785"/>
              <a:gd name="connsiteY4" fmla="*/ 0 h 3672840"/>
              <a:gd name="connsiteX5" fmla="*/ 2192865 w 2314785"/>
              <a:gd name="connsiteY5" fmla="*/ 22860 h 3672840"/>
              <a:gd name="connsiteX6" fmla="*/ 2177625 w 2314785"/>
              <a:gd name="connsiteY6" fmla="*/ 274320 h 3672840"/>
              <a:gd name="connsiteX7" fmla="*/ 2177625 w 2314785"/>
              <a:gd name="connsiteY7" fmla="*/ 632460 h 3672840"/>
              <a:gd name="connsiteX8" fmla="*/ 2162385 w 2314785"/>
              <a:gd name="connsiteY8" fmla="*/ 845820 h 3672840"/>
              <a:gd name="connsiteX9" fmla="*/ 2170005 w 2314785"/>
              <a:gd name="connsiteY9" fmla="*/ 1120140 h 3672840"/>
              <a:gd name="connsiteX10" fmla="*/ 2170005 w 2314785"/>
              <a:gd name="connsiteY10" fmla="*/ 1318260 h 3672840"/>
              <a:gd name="connsiteX11" fmla="*/ 2192865 w 2314785"/>
              <a:gd name="connsiteY11" fmla="*/ 1485900 h 3672840"/>
              <a:gd name="connsiteX12" fmla="*/ 2230965 w 2314785"/>
              <a:gd name="connsiteY12" fmla="*/ 1744980 h 3672840"/>
              <a:gd name="connsiteX13" fmla="*/ 2276685 w 2314785"/>
              <a:gd name="connsiteY13" fmla="*/ 2057400 h 3672840"/>
              <a:gd name="connsiteX14" fmla="*/ 2307165 w 2314785"/>
              <a:gd name="connsiteY14" fmla="*/ 2308860 h 3672840"/>
              <a:gd name="connsiteX15" fmla="*/ 2299545 w 2314785"/>
              <a:gd name="connsiteY15" fmla="*/ 2461260 h 3672840"/>
              <a:gd name="connsiteX16" fmla="*/ 2314785 w 2314785"/>
              <a:gd name="connsiteY16" fmla="*/ 2606040 h 3672840"/>
              <a:gd name="connsiteX17" fmla="*/ 2299545 w 2314785"/>
              <a:gd name="connsiteY17" fmla="*/ 2956560 h 3672840"/>
              <a:gd name="connsiteX18" fmla="*/ 2261445 w 2314785"/>
              <a:gd name="connsiteY18" fmla="*/ 3337560 h 3672840"/>
              <a:gd name="connsiteX19" fmla="*/ 2172545 w 2314785"/>
              <a:gd name="connsiteY19" fmla="*/ 3672840 h 3672840"/>
              <a:gd name="connsiteX20" fmla="*/ 1903305 w 2314785"/>
              <a:gd name="connsiteY20" fmla="*/ 3672840 h 3672840"/>
              <a:gd name="connsiteX21" fmla="*/ 798405 w 2314785"/>
              <a:gd name="connsiteY21" fmla="*/ 3672840 h 3672840"/>
              <a:gd name="connsiteX22" fmla="*/ 2300 w 2314785"/>
              <a:gd name="connsiteY22" fmla="*/ 3672840 h 3672840"/>
              <a:gd name="connsiteX23" fmla="*/ 569 w 2314785"/>
              <a:gd name="connsiteY23" fmla="*/ 2442611 h 3672840"/>
              <a:gd name="connsiteX0" fmla="*/ 4020 w 2314785"/>
              <a:gd name="connsiteY0" fmla="*/ 712153 h 3672840"/>
              <a:gd name="connsiteX1" fmla="*/ 2300 w 2314785"/>
              <a:gd name="connsiteY1" fmla="*/ 2540 h 3672840"/>
              <a:gd name="connsiteX2" fmla="*/ 508845 w 2314785"/>
              <a:gd name="connsiteY2" fmla="*/ 0 h 3672840"/>
              <a:gd name="connsiteX3" fmla="*/ 1202265 w 2314785"/>
              <a:gd name="connsiteY3" fmla="*/ 0 h 3672840"/>
              <a:gd name="connsiteX4" fmla="*/ 1979505 w 2314785"/>
              <a:gd name="connsiteY4" fmla="*/ 0 h 3672840"/>
              <a:gd name="connsiteX5" fmla="*/ 2192865 w 2314785"/>
              <a:gd name="connsiteY5" fmla="*/ 22860 h 3672840"/>
              <a:gd name="connsiteX6" fmla="*/ 2177625 w 2314785"/>
              <a:gd name="connsiteY6" fmla="*/ 274320 h 3672840"/>
              <a:gd name="connsiteX7" fmla="*/ 2177625 w 2314785"/>
              <a:gd name="connsiteY7" fmla="*/ 632460 h 3672840"/>
              <a:gd name="connsiteX8" fmla="*/ 2162385 w 2314785"/>
              <a:gd name="connsiteY8" fmla="*/ 845820 h 3672840"/>
              <a:gd name="connsiteX9" fmla="*/ 2170005 w 2314785"/>
              <a:gd name="connsiteY9" fmla="*/ 1120140 h 3672840"/>
              <a:gd name="connsiteX10" fmla="*/ 2170005 w 2314785"/>
              <a:gd name="connsiteY10" fmla="*/ 1318260 h 3672840"/>
              <a:gd name="connsiteX11" fmla="*/ 2192865 w 2314785"/>
              <a:gd name="connsiteY11" fmla="*/ 1485900 h 3672840"/>
              <a:gd name="connsiteX12" fmla="*/ 2230965 w 2314785"/>
              <a:gd name="connsiteY12" fmla="*/ 1744980 h 3672840"/>
              <a:gd name="connsiteX13" fmla="*/ 2276685 w 2314785"/>
              <a:gd name="connsiteY13" fmla="*/ 2057400 h 3672840"/>
              <a:gd name="connsiteX14" fmla="*/ 2276686 w 2314785"/>
              <a:gd name="connsiteY14" fmla="*/ 2156460 h 3672840"/>
              <a:gd name="connsiteX15" fmla="*/ 2307165 w 2314785"/>
              <a:gd name="connsiteY15" fmla="*/ 2308860 h 3672840"/>
              <a:gd name="connsiteX16" fmla="*/ 2299545 w 2314785"/>
              <a:gd name="connsiteY16" fmla="*/ 2461260 h 3672840"/>
              <a:gd name="connsiteX17" fmla="*/ 2314785 w 2314785"/>
              <a:gd name="connsiteY17" fmla="*/ 2606040 h 3672840"/>
              <a:gd name="connsiteX18" fmla="*/ 2299545 w 2314785"/>
              <a:gd name="connsiteY18" fmla="*/ 2956560 h 3672840"/>
              <a:gd name="connsiteX19" fmla="*/ 2261445 w 2314785"/>
              <a:gd name="connsiteY19" fmla="*/ 3337560 h 3672840"/>
              <a:gd name="connsiteX20" fmla="*/ 2172545 w 2314785"/>
              <a:gd name="connsiteY20" fmla="*/ 3672840 h 3672840"/>
              <a:gd name="connsiteX21" fmla="*/ 1903305 w 2314785"/>
              <a:gd name="connsiteY21" fmla="*/ 3672840 h 3672840"/>
              <a:gd name="connsiteX22" fmla="*/ 798405 w 2314785"/>
              <a:gd name="connsiteY22" fmla="*/ 3672840 h 3672840"/>
              <a:gd name="connsiteX23" fmla="*/ 2300 w 2314785"/>
              <a:gd name="connsiteY23" fmla="*/ 3672840 h 3672840"/>
              <a:gd name="connsiteX24" fmla="*/ 569 w 2314785"/>
              <a:gd name="connsiteY24" fmla="*/ 2442611 h 3672840"/>
              <a:gd name="connsiteX0" fmla="*/ 4020 w 2314785"/>
              <a:gd name="connsiteY0" fmla="*/ 712153 h 3672840"/>
              <a:gd name="connsiteX1" fmla="*/ 2300 w 2314785"/>
              <a:gd name="connsiteY1" fmla="*/ 2540 h 3672840"/>
              <a:gd name="connsiteX2" fmla="*/ 508845 w 2314785"/>
              <a:gd name="connsiteY2" fmla="*/ 0 h 3672840"/>
              <a:gd name="connsiteX3" fmla="*/ 1202265 w 2314785"/>
              <a:gd name="connsiteY3" fmla="*/ 0 h 3672840"/>
              <a:gd name="connsiteX4" fmla="*/ 1979505 w 2314785"/>
              <a:gd name="connsiteY4" fmla="*/ 0 h 3672840"/>
              <a:gd name="connsiteX5" fmla="*/ 2192865 w 2314785"/>
              <a:gd name="connsiteY5" fmla="*/ 22860 h 3672840"/>
              <a:gd name="connsiteX6" fmla="*/ 2177625 w 2314785"/>
              <a:gd name="connsiteY6" fmla="*/ 274320 h 3672840"/>
              <a:gd name="connsiteX7" fmla="*/ 2177625 w 2314785"/>
              <a:gd name="connsiteY7" fmla="*/ 632460 h 3672840"/>
              <a:gd name="connsiteX8" fmla="*/ 2162385 w 2314785"/>
              <a:gd name="connsiteY8" fmla="*/ 845820 h 3672840"/>
              <a:gd name="connsiteX9" fmla="*/ 2170005 w 2314785"/>
              <a:gd name="connsiteY9" fmla="*/ 1120140 h 3672840"/>
              <a:gd name="connsiteX10" fmla="*/ 2170005 w 2314785"/>
              <a:gd name="connsiteY10" fmla="*/ 1318260 h 3672840"/>
              <a:gd name="connsiteX11" fmla="*/ 2192865 w 2314785"/>
              <a:gd name="connsiteY11" fmla="*/ 1485900 h 3672840"/>
              <a:gd name="connsiteX12" fmla="*/ 2230965 w 2314785"/>
              <a:gd name="connsiteY12" fmla="*/ 1744980 h 3672840"/>
              <a:gd name="connsiteX13" fmla="*/ 2238586 w 2314785"/>
              <a:gd name="connsiteY13" fmla="*/ 1844040 h 3672840"/>
              <a:gd name="connsiteX14" fmla="*/ 2276685 w 2314785"/>
              <a:gd name="connsiteY14" fmla="*/ 2057400 h 3672840"/>
              <a:gd name="connsiteX15" fmla="*/ 2276686 w 2314785"/>
              <a:gd name="connsiteY15" fmla="*/ 2156460 h 3672840"/>
              <a:gd name="connsiteX16" fmla="*/ 2307165 w 2314785"/>
              <a:gd name="connsiteY16" fmla="*/ 2308860 h 3672840"/>
              <a:gd name="connsiteX17" fmla="*/ 2299545 w 2314785"/>
              <a:gd name="connsiteY17" fmla="*/ 2461260 h 3672840"/>
              <a:gd name="connsiteX18" fmla="*/ 2314785 w 2314785"/>
              <a:gd name="connsiteY18" fmla="*/ 2606040 h 3672840"/>
              <a:gd name="connsiteX19" fmla="*/ 2299545 w 2314785"/>
              <a:gd name="connsiteY19" fmla="*/ 2956560 h 3672840"/>
              <a:gd name="connsiteX20" fmla="*/ 2261445 w 2314785"/>
              <a:gd name="connsiteY20" fmla="*/ 3337560 h 3672840"/>
              <a:gd name="connsiteX21" fmla="*/ 2172545 w 2314785"/>
              <a:gd name="connsiteY21" fmla="*/ 3672840 h 3672840"/>
              <a:gd name="connsiteX22" fmla="*/ 1903305 w 2314785"/>
              <a:gd name="connsiteY22" fmla="*/ 3672840 h 3672840"/>
              <a:gd name="connsiteX23" fmla="*/ 798405 w 2314785"/>
              <a:gd name="connsiteY23" fmla="*/ 3672840 h 3672840"/>
              <a:gd name="connsiteX24" fmla="*/ 2300 w 2314785"/>
              <a:gd name="connsiteY24" fmla="*/ 3672840 h 3672840"/>
              <a:gd name="connsiteX25" fmla="*/ 569 w 2314785"/>
              <a:gd name="connsiteY25" fmla="*/ 2442611 h 3672840"/>
              <a:gd name="connsiteX0" fmla="*/ 4020 w 2314785"/>
              <a:gd name="connsiteY0" fmla="*/ 712153 h 3672840"/>
              <a:gd name="connsiteX1" fmla="*/ 2300 w 2314785"/>
              <a:gd name="connsiteY1" fmla="*/ 2540 h 3672840"/>
              <a:gd name="connsiteX2" fmla="*/ 508845 w 2314785"/>
              <a:gd name="connsiteY2" fmla="*/ 0 h 3672840"/>
              <a:gd name="connsiteX3" fmla="*/ 1202265 w 2314785"/>
              <a:gd name="connsiteY3" fmla="*/ 0 h 3672840"/>
              <a:gd name="connsiteX4" fmla="*/ 1979505 w 2314785"/>
              <a:gd name="connsiteY4" fmla="*/ 0 h 3672840"/>
              <a:gd name="connsiteX5" fmla="*/ 2192865 w 2314785"/>
              <a:gd name="connsiteY5" fmla="*/ 22860 h 3672840"/>
              <a:gd name="connsiteX6" fmla="*/ 2177625 w 2314785"/>
              <a:gd name="connsiteY6" fmla="*/ 274320 h 3672840"/>
              <a:gd name="connsiteX7" fmla="*/ 2177625 w 2314785"/>
              <a:gd name="connsiteY7" fmla="*/ 632460 h 3672840"/>
              <a:gd name="connsiteX8" fmla="*/ 2162385 w 2314785"/>
              <a:gd name="connsiteY8" fmla="*/ 845820 h 3672840"/>
              <a:gd name="connsiteX9" fmla="*/ 2170005 w 2314785"/>
              <a:gd name="connsiteY9" fmla="*/ 1120140 h 3672840"/>
              <a:gd name="connsiteX10" fmla="*/ 2170005 w 2314785"/>
              <a:gd name="connsiteY10" fmla="*/ 1318260 h 3672840"/>
              <a:gd name="connsiteX11" fmla="*/ 2192865 w 2314785"/>
              <a:gd name="connsiteY11" fmla="*/ 1485900 h 3672840"/>
              <a:gd name="connsiteX12" fmla="*/ 2230965 w 2314785"/>
              <a:gd name="connsiteY12" fmla="*/ 1744980 h 3672840"/>
              <a:gd name="connsiteX13" fmla="*/ 2238586 w 2314785"/>
              <a:gd name="connsiteY13" fmla="*/ 1844040 h 3672840"/>
              <a:gd name="connsiteX14" fmla="*/ 2276685 w 2314785"/>
              <a:gd name="connsiteY14" fmla="*/ 2057400 h 3672840"/>
              <a:gd name="connsiteX15" fmla="*/ 2276686 w 2314785"/>
              <a:gd name="connsiteY15" fmla="*/ 2156460 h 3672840"/>
              <a:gd name="connsiteX16" fmla="*/ 2307165 w 2314785"/>
              <a:gd name="connsiteY16" fmla="*/ 2308860 h 3672840"/>
              <a:gd name="connsiteX17" fmla="*/ 2299545 w 2314785"/>
              <a:gd name="connsiteY17" fmla="*/ 2461260 h 3672840"/>
              <a:gd name="connsiteX18" fmla="*/ 2314785 w 2314785"/>
              <a:gd name="connsiteY18" fmla="*/ 2606040 h 3672840"/>
              <a:gd name="connsiteX19" fmla="*/ 2299545 w 2314785"/>
              <a:gd name="connsiteY19" fmla="*/ 2956560 h 3672840"/>
              <a:gd name="connsiteX20" fmla="*/ 2284306 w 2314785"/>
              <a:gd name="connsiteY20" fmla="*/ 3169920 h 3672840"/>
              <a:gd name="connsiteX21" fmla="*/ 2261445 w 2314785"/>
              <a:gd name="connsiteY21" fmla="*/ 3337560 h 3672840"/>
              <a:gd name="connsiteX22" fmla="*/ 2172545 w 2314785"/>
              <a:gd name="connsiteY22" fmla="*/ 3672840 h 3672840"/>
              <a:gd name="connsiteX23" fmla="*/ 1903305 w 2314785"/>
              <a:gd name="connsiteY23" fmla="*/ 3672840 h 3672840"/>
              <a:gd name="connsiteX24" fmla="*/ 798405 w 2314785"/>
              <a:gd name="connsiteY24" fmla="*/ 3672840 h 3672840"/>
              <a:gd name="connsiteX25" fmla="*/ 2300 w 2314785"/>
              <a:gd name="connsiteY25" fmla="*/ 3672840 h 3672840"/>
              <a:gd name="connsiteX26" fmla="*/ 569 w 2314785"/>
              <a:gd name="connsiteY26" fmla="*/ 2442611 h 3672840"/>
              <a:gd name="connsiteX0" fmla="*/ 4020 w 2314860"/>
              <a:gd name="connsiteY0" fmla="*/ 712153 h 3672840"/>
              <a:gd name="connsiteX1" fmla="*/ 2300 w 2314860"/>
              <a:gd name="connsiteY1" fmla="*/ 2540 h 3672840"/>
              <a:gd name="connsiteX2" fmla="*/ 508845 w 2314860"/>
              <a:gd name="connsiteY2" fmla="*/ 0 h 3672840"/>
              <a:gd name="connsiteX3" fmla="*/ 1202265 w 2314860"/>
              <a:gd name="connsiteY3" fmla="*/ 0 h 3672840"/>
              <a:gd name="connsiteX4" fmla="*/ 1979505 w 2314860"/>
              <a:gd name="connsiteY4" fmla="*/ 0 h 3672840"/>
              <a:gd name="connsiteX5" fmla="*/ 2192865 w 2314860"/>
              <a:gd name="connsiteY5" fmla="*/ 22860 h 3672840"/>
              <a:gd name="connsiteX6" fmla="*/ 2177625 w 2314860"/>
              <a:gd name="connsiteY6" fmla="*/ 274320 h 3672840"/>
              <a:gd name="connsiteX7" fmla="*/ 2177625 w 2314860"/>
              <a:gd name="connsiteY7" fmla="*/ 632460 h 3672840"/>
              <a:gd name="connsiteX8" fmla="*/ 2162385 w 2314860"/>
              <a:gd name="connsiteY8" fmla="*/ 845820 h 3672840"/>
              <a:gd name="connsiteX9" fmla="*/ 2170005 w 2314860"/>
              <a:gd name="connsiteY9" fmla="*/ 1120140 h 3672840"/>
              <a:gd name="connsiteX10" fmla="*/ 2170005 w 2314860"/>
              <a:gd name="connsiteY10" fmla="*/ 1318260 h 3672840"/>
              <a:gd name="connsiteX11" fmla="*/ 2192865 w 2314860"/>
              <a:gd name="connsiteY11" fmla="*/ 1485900 h 3672840"/>
              <a:gd name="connsiteX12" fmla="*/ 2230965 w 2314860"/>
              <a:gd name="connsiteY12" fmla="*/ 1744980 h 3672840"/>
              <a:gd name="connsiteX13" fmla="*/ 2238586 w 2314860"/>
              <a:gd name="connsiteY13" fmla="*/ 1844040 h 3672840"/>
              <a:gd name="connsiteX14" fmla="*/ 2276685 w 2314860"/>
              <a:gd name="connsiteY14" fmla="*/ 2057400 h 3672840"/>
              <a:gd name="connsiteX15" fmla="*/ 2276686 w 2314860"/>
              <a:gd name="connsiteY15" fmla="*/ 2156460 h 3672840"/>
              <a:gd name="connsiteX16" fmla="*/ 2307165 w 2314860"/>
              <a:gd name="connsiteY16" fmla="*/ 2308860 h 3672840"/>
              <a:gd name="connsiteX17" fmla="*/ 2299545 w 2314860"/>
              <a:gd name="connsiteY17" fmla="*/ 2461260 h 3672840"/>
              <a:gd name="connsiteX18" fmla="*/ 2314785 w 2314860"/>
              <a:gd name="connsiteY18" fmla="*/ 2606040 h 3672840"/>
              <a:gd name="connsiteX19" fmla="*/ 2291926 w 2314860"/>
              <a:gd name="connsiteY19" fmla="*/ 2712720 h 3672840"/>
              <a:gd name="connsiteX20" fmla="*/ 2299545 w 2314860"/>
              <a:gd name="connsiteY20" fmla="*/ 2956560 h 3672840"/>
              <a:gd name="connsiteX21" fmla="*/ 2284306 w 2314860"/>
              <a:gd name="connsiteY21" fmla="*/ 3169920 h 3672840"/>
              <a:gd name="connsiteX22" fmla="*/ 2261445 w 2314860"/>
              <a:gd name="connsiteY22" fmla="*/ 3337560 h 3672840"/>
              <a:gd name="connsiteX23" fmla="*/ 2172545 w 2314860"/>
              <a:gd name="connsiteY23" fmla="*/ 3672840 h 3672840"/>
              <a:gd name="connsiteX24" fmla="*/ 1903305 w 2314860"/>
              <a:gd name="connsiteY24" fmla="*/ 3672840 h 3672840"/>
              <a:gd name="connsiteX25" fmla="*/ 798405 w 2314860"/>
              <a:gd name="connsiteY25" fmla="*/ 3672840 h 3672840"/>
              <a:gd name="connsiteX26" fmla="*/ 2300 w 2314860"/>
              <a:gd name="connsiteY26" fmla="*/ 3672840 h 3672840"/>
              <a:gd name="connsiteX27" fmla="*/ 569 w 2314860"/>
              <a:gd name="connsiteY27" fmla="*/ 2442611 h 3672840"/>
              <a:gd name="connsiteX0" fmla="*/ 4020 w 2314860"/>
              <a:gd name="connsiteY0" fmla="*/ 712153 h 3672840"/>
              <a:gd name="connsiteX1" fmla="*/ 2300 w 2314860"/>
              <a:gd name="connsiteY1" fmla="*/ 2540 h 3672840"/>
              <a:gd name="connsiteX2" fmla="*/ 508845 w 2314860"/>
              <a:gd name="connsiteY2" fmla="*/ 0 h 3672840"/>
              <a:gd name="connsiteX3" fmla="*/ 1202265 w 2314860"/>
              <a:gd name="connsiteY3" fmla="*/ 0 h 3672840"/>
              <a:gd name="connsiteX4" fmla="*/ 1979505 w 2314860"/>
              <a:gd name="connsiteY4" fmla="*/ 0 h 3672840"/>
              <a:gd name="connsiteX5" fmla="*/ 2192865 w 2314860"/>
              <a:gd name="connsiteY5" fmla="*/ 22860 h 3672840"/>
              <a:gd name="connsiteX6" fmla="*/ 2177625 w 2314860"/>
              <a:gd name="connsiteY6" fmla="*/ 274320 h 3672840"/>
              <a:gd name="connsiteX7" fmla="*/ 2177625 w 2314860"/>
              <a:gd name="connsiteY7" fmla="*/ 632460 h 3672840"/>
              <a:gd name="connsiteX8" fmla="*/ 2162385 w 2314860"/>
              <a:gd name="connsiteY8" fmla="*/ 845820 h 3672840"/>
              <a:gd name="connsiteX9" fmla="*/ 2170005 w 2314860"/>
              <a:gd name="connsiteY9" fmla="*/ 1120140 h 3672840"/>
              <a:gd name="connsiteX10" fmla="*/ 2170005 w 2314860"/>
              <a:gd name="connsiteY10" fmla="*/ 1318260 h 3672840"/>
              <a:gd name="connsiteX11" fmla="*/ 2192865 w 2314860"/>
              <a:gd name="connsiteY11" fmla="*/ 1485900 h 3672840"/>
              <a:gd name="connsiteX12" fmla="*/ 2230965 w 2314860"/>
              <a:gd name="connsiteY12" fmla="*/ 1744980 h 3672840"/>
              <a:gd name="connsiteX13" fmla="*/ 2238586 w 2314860"/>
              <a:gd name="connsiteY13" fmla="*/ 1844040 h 3672840"/>
              <a:gd name="connsiteX14" fmla="*/ 2276685 w 2314860"/>
              <a:gd name="connsiteY14" fmla="*/ 2057400 h 3672840"/>
              <a:gd name="connsiteX15" fmla="*/ 2276686 w 2314860"/>
              <a:gd name="connsiteY15" fmla="*/ 2156460 h 3672840"/>
              <a:gd name="connsiteX16" fmla="*/ 2307165 w 2314860"/>
              <a:gd name="connsiteY16" fmla="*/ 2308860 h 3672840"/>
              <a:gd name="connsiteX17" fmla="*/ 2299545 w 2314860"/>
              <a:gd name="connsiteY17" fmla="*/ 2461260 h 3672840"/>
              <a:gd name="connsiteX18" fmla="*/ 2314785 w 2314860"/>
              <a:gd name="connsiteY18" fmla="*/ 2606040 h 3672840"/>
              <a:gd name="connsiteX19" fmla="*/ 2291926 w 2314860"/>
              <a:gd name="connsiteY19" fmla="*/ 2712720 h 3672840"/>
              <a:gd name="connsiteX20" fmla="*/ 2299545 w 2314860"/>
              <a:gd name="connsiteY20" fmla="*/ 2956560 h 3672840"/>
              <a:gd name="connsiteX21" fmla="*/ 2284306 w 2314860"/>
              <a:gd name="connsiteY21" fmla="*/ 3169920 h 3672840"/>
              <a:gd name="connsiteX22" fmla="*/ 2261445 w 2314860"/>
              <a:gd name="connsiteY22" fmla="*/ 3337560 h 3672840"/>
              <a:gd name="connsiteX23" fmla="*/ 2172545 w 2314860"/>
              <a:gd name="connsiteY23" fmla="*/ 3672840 h 3672840"/>
              <a:gd name="connsiteX24" fmla="*/ 1903305 w 2314860"/>
              <a:gd name="connsiteY24" fmla="*/ 3672840 h 3672840"/>
              <a:gd name="connsiteX25" fmla="*/ 1750905 w 2314860"/>
              <a:gd name="connsiteY25" fmla="*/ 3672840 h 3672840"/>
              <a:gd name="connsiteX26" fmla="*/ 798405 w 2314860"/>
              <a:gd name="connsiteY26" fmla="*/ 3672840 h 3672840"/>
              <a:gd name="connsiteX27" fmla="*/ 2300 w 2314860"/>
              <a:gd name="connsiteY27" fmla="*/ 3672840 h 3672840"/>
              <a:gd name="connsiteX28" fmla="*/ 569 w 2314860"/>
              <a:gd name="connsiteY28" fmla="*/ 2442611 h 3672840"/>
              <a:gd name="connsiteX0" fmla="*/ 4020 w 2314860"/>
              <a:gd name="connsiteY0" fmla="*/ 712153 h 3672840"/>
              <a:gd name="connsiteX1" fmla="*/ 2300 w 2314860"/>
              <a:gd name="connsiteY1" fmla="*/ 2540 h 3672840"/>
              <a:gd name="connsiteX2" fmla="*/ 508845 w 2314860"/>
              <a:gd name="connsiteY2" fmla="*/ 0 h 3672840"/>
              <a:gd name="connsiteX3" fmla="*/ 1202265 w 2314860"/>
              <a:gd name="connsiteY3" fmla="*/ 0 h 3672840"/>
              <a:gd name="connsiteX4" fmla="*/ 1979505 w 2314860"/>
              <a:gd name="connsiteY4" fmla="*/ 0 h 3672840"/>
              <a:gd name="connsiteX5" fmla="*/ 2192865 w 2314860"/>
              <a:gd name="connsiteY5" fmla="*/ 22860 h 3672840"/>
              <a:gd name="connsiteX6" fmla="*/ 2177625 w 2314860"/>
              <a:gd name="connsiteY6" fmla="*/ 274320 h 3672840"/>
              <a:gd name="connsiteX7" fmla="*/ 2177625 w 2314860"/>
              <a:gd name="connsiteY7" fmla="*/ 632460 h 3672840"/>
              <a:gd name="connsiteX8" fmla="*/ 2162385 w 2314860"/>
              <a:gd name="connsiteY8" fmla="*/ 845820 h 3672840"/>
              <a:gd name="connsiteX9" fmla="*/ 2170005 w 2314860"/>
              <a:gd name="connsiteY9" fmla="*/ 1120140 h 3672840"/>
              <a:gd name="connsiteX10" fmla="*/ 2170005 w 2314860"/>
              <a:gd name="connsiteY10" fmla="*/ 1318260 h 3672840"/>
              <a:gd name="connsiteX11" fmla="*/ 2192865 w 2314860"/>
              <a:gd name="connsiteY11" fmla="*/ 1485900 h 3672840"/>
              <a:gd name="connsiteX12" fmla="*/ 2230965 w 2314860"/>
              <a:gd name="connsiteY12" fmla="*/ 1744980 h 3672840"/>
              <a:gd name="connsiteX13" fmla="*/ 2238586 w 2314860"/>
              <a:gd name="connsiteY13" fmla="*/ 1844040 h 3672840"/>
              <a:gd name="connsiteX14" fmla="*/ 2276685 w 2314860"/>
              <a:gd name="connsiteY14" fmla="*/ 2057400 h 3672840"/>
              <a:gd name="connsiteX15" fmla="*/ 2276686 w 2314860"/>
              <a:gd name="connsiteY15" fmla="*/ 2156460 h 3672840"/>
              <a:gd name="connsiteX16" fmla="*/ 2307165 w 2314860"/>
              <a:gd name="connsiteY16" fmla="*/ 2308860 h 3672840"/>
              <a:gd name="connsiteX17" fmla="*/ 2299545 w 2314860"/>
              <a:gd name="connsiteY17" fmla="*/ 2461260 h 3672840"/>
              <a:gd name="connsiteX18" fmla="*/ 2314785 w 2314860"/>
              <a:gd name="connsiteY18" fmla="*/ 2606040 h 3672840"/>
              <a:gd name="connsiteX19" fmla="*/ 2291926 w 2314860"/>
              <a:gd name="connsiteY19" fmla="*/ 2712720 h 3672840"/>
              <a:gd name="connsiteX20" fmla="*/ 2299545 w 2314860"/>
              <a:gd name="connsiteY20" fmla="*/ 2956560 h 3672840"/>
              <a:gd name="connsiteX21" fmla="*/ 2284306 w 2314860"/>
              <a:gd name="connsiteY21" fmla="*/ 3169920 h 3672840"/>
              <a:gd name="connsiteX22" fmla="*/ 2261445 w 2314860"/>
              <a:gd name="connsiteY22" fmla="*/ 3337560 h 3672840"/>
              <a:gd name="connsiteX23" fmla="*/ 2172545 w 2314860"/>
              <a:gd name="connsiteY23" fmla="*/ 3672840 h 3672840"/>
              <a:gd name="connsiteX24" fmla="*/ 1903305 w 2314860"/>
              <a:gd name="connsiteY24" fmla="*/ 3672840 h 3672840"/>
              <a:gd name="connsiteX25" fmla="*/ 1750905 w 2314860"/>
              <a:gd name="connsiteY25" fmla="*/ 3672840 h 3672840"/>
              <a:gd name="connsiteX26" fmla="*/ 1560405 w 2314860"/>
              <a:gd name="connsiteY26" fmla="*/ 3672840 h 3672840"/>
              <a:gd name="connsiteX27" fmla="*/ 798405 w 2314860"/>
              <a:gd name="connsiteY27" fmla="*/ 3672840 h 3672840"/>
              <a:gd name="connsiteX28" fmla="*/ 2300 w 2314860"/>
              <a:gd name="connsiteY28" fmla="*/ 3672840 h 3672840"/>
              <a:gd name="connsiteX29" fmla="*/ 569 w 2314860"/>
              <a:gd name="connsiteY29" fmla="*/ 2442611 h 3672840"/>
              <a:gd name="connsiteX0" fmla="*/ 4020 w 2314860"/>
              <a:gd name="connsiteY0" fmla="*/ 712153 h 3680460"/>
              <a:gd name="connsiteX1" fmla="*/ 2300 w 2314860"/>
              <a:gd name="connsiteY1" fmla="*/ 2540 h 3680460"/>
              <a:gd name="connsiteX2" fmla="*/ 508845 w 2314860"/>
              <a:gd name="connsiteY2" fmla="*/ 0 h 3680460"/>
              <a:gd name="connsiteX3" fmla="*/ 1202265 w 2314860"/>
              <a:gd name="connsiteY3" fmla="*/ 0 h 3680460"/>
              <a:gd name="connsiteX4" fmla="*/ 1979505 w 2314860"/>
              <a:gd name="connsiteY4" fmla="*/ 0 h 3680460"/>
              <a:gd name="connsiteX5" fmla="*/ 2192865 w 2314860"/>
              <a:gd name="connsiteY5" fmla="*/ 22860 h 3680460"/>
              <a:gd name="connsiteX6" fmla="*/ 2177625 w 2314860"/>
              <a:gd name="connsiteY6" fmla="*/ 274320 h 3680460"/>
              <a:gd name="connsiteX7" fmla="*/ 2177625 w 2314860"/>
              <a:gd name="connsiteY7" fmla="*/ 632460 h 3680460"/>
              <a:gd name="connsiteX8" fmla="*/ 2162385 w 2314860"/>
              <a:gd name="connsiteY8" fmla="*/ 845820 h 3680460"/>
              <a:gd name="connsiteX9" fmla="*/ 2170005 w 2314860"/>
              <a:gd name="connsiteY9" fmla="*/ 1120140 h 3680460"/>
              <a:gd name="connsiteX10" fmla="*/ 2170005 w 2314860"/>
              <a:gd name="connsiteY10" fmla="*/ 1318260 h 3680460"/>
              <a:gd name="connsiteX11" fmla="*/ 2192865 w 2314860"/>
              <a:gd name="connsiteY11" fmla="*/ 1485900 h 3680460"/>
              <a:gd name="connsiteX12" fmla="*/ 2230965 w 2314860"/>
              <a:gd name="connsiteY12" fmla="*/ 1744980 h 3680460"/>
              <a:gd name="connsiteX13" fmla="*/ 2238586 w 2314860"/>
              <a:gd name="connsiteY13" fmla="*/ 1844040 h 3680460"/>
              <a:gd name="connsiteX14" fmla="*/ 2276685 w 2314860"/>
              <a:gd name="connsiteY14" fmla="*/ 2057400 h 3680460"/>
              <a:gd name="connsiteX15" fmla="*/ 2276686 w 2314860"/>
              <a:gd name="connsiteY15" fmla="*/ 2156460 h 3680460"/>
              <a:gd name="connsiteX16" fmla="*/ 2307165 w 2314860"/>
              <a:gd name="connsiteY16" fmla="*/ 2308860 h 3680460"/>
              <a:gd name="connsiteX17" fmla="*/ 2299545 w 2314860"/>
              <a:gd name="connsiteY17" fmla="*/ 2461260 h 3680460"/>
              <a:gd name="connsiteX18" fmla="*/ 2314785 w 2314860"/>
              <a:gd name="connsiteY18" fmla="*/ 2606040 h 3680460"/>
              <a:gd name="connsiteX19" fmla="*/ 2291926 w 2314860"/>
              <a:gd name="connsiteY19" fmla="*/ 2712720 h 3680460"/>
              <a:gd name="connsiteX20" fmla="*/ 2299545 w 2314860"/>
              <a:gd name="connsiteY20" fmla="*/ 2956560 h 3680460"/>
              <a:gd name="connsiteX21" fmla="*/ 2284306 w 2314860"/>
              <a:gd name="connsiteY21" fmla="*/ 3169920 h 3680460"/>
              <a:gd name="connsiteX22" fmla="*/ 2261445 w 2314860"/>
              <a:gd name="connsiteY22" fmla="*/ 3337560 h 3680460"/>
              <a:gd name="connsiteX23" fmla="*/ 2172545 w 2314860"/>
              <a:gd name="connsiteY23" fmla="*/ 3672840 h 3680460"/>
              <a:gd name="connsiteX24" fmla="*/ 1903305 w 2314860"/>
              <a:gd name="connsiteY24" fmla="*/ 3672840 h 3680460"/>
              <a:gd name="connsiteX25" fmla="*/ 1750905 w 2314860"/>
              <a:gd name="connsiteY25" fmla="*/ 3672840 h 3680460"/>
              <a:gd name="connsiteX26" fmla="*/ 1560405 w 2314860"/>
              <a:gd name="connsiteY26" fmla="*/ 3672840 h 3680460"/>
              <a:gd name="connsiteX27" fmla="*/ 1202265 w 2314860"/>
              <a:gd name="connsiteY27" fmla="*/ 3680460 h 3680460"/>
              <a:gd name="connsiteX28" fmla="*/ 798405 w 2314860"/>
              <a:gd name="connsiteY28" fmla="*/ 3672840 h 3680460"/>
              <a:gd name="connsiteX29" fmla="*/ 2300 w 2314860"/>
              <a:gd name="connsiteY29" fmla="*/ 3672840 h 3680460"/>
              <a:gd name="connsiteX30" fmla="*/ 569 w 2314860"/>
              <a:gd name="connsiteY30" fmla="*/ 2442611 h 3680460"/>
              <a:gd name="connsiteX0" fmla="*/ 4020 w 2314860"/>
              <a:gd name="connsiteY0" fmla="*/ 712153 h 3680460"/>
              <a:gd name="connsiteX1" fmla="*/ 2300 w 2314860"/>
              <a:gd name="connsiteY1" fmla="*/ 2540 h 3680460"/>
              <a:gd name="connsiteX2" fmla="*/ 508845 w 2314860"/>
              <a:gd name="connsiteY2" fmla="*/ 0 h 3680460"/>
              <a:gd name="connsiteX3" fmla="*/ 1202265 w 2314860"/>
              <a:gd name="connsiteY3" fmla="*/ 0 h 3680460"/>
              <a:gd name="connsiteX4" fmla="*/ 1979505 w 2314860"/>
              <a:gd name="connsiteY4" fmla="*/ 0 h 3680460"/>
              <a:gd name="connsiteX5" fmla="*/ 2192865 w 2314860"/>
              <a:gd name="connsiteY5" fmla="*/ 22860 h 3680460"/>
              <a:gd name="connsiteX6" fmla="*/ 2177625 w 2314860"/>
              <a:gd name="connsiteY6" fmla="*/ 274320 h 3680460"/>
              <a:gd name="connsiteX7" fmla="*/ 2177625 w 2314860"/>
              <a:gd name="connsiteY7" fmla="*/ 632460 h 3680460"/>
              <a:gd name="connsiteX8" fmla="*/ 2162385 w 2314860"/>
              <a:gd name="connsiteY8" fmla="*/ 845820 h 3680460"/>
              <a:gd name="connsiteX9" fmla="*/ 2170005 w 2314860"/>
              <a:gd name="connsiteY9" fmla="*/ 1120140 h 3680460"/>
              <a:gd name="connsiteX10" fmla="*/ 2170005 w 2314860"/>
              <a:gd name="connsiteY10" fmla="*/ 1318260 h 3680460"/>
              <a:gd name="connsiteX11" fmla="*/ 2192865 w 2314860"/>
              <a:gd name="connsiteY11" fmla="*/ 1485900 h 3680460"/>
              <a:gd name="connsiteX12" fmla="*/ 2230965 w 2314860"/>
              <a:gd name="connsiteY12" fmla="*/ 1744980 h 3680460"/>
              <a:gd name="connsiteX13" fmla="*/ 2238586 w 2314860"/>
              <a:gd name="connsiteY13" fmla="*/ 1844040 h 3680460"/>
              <a:gd name="connsiteX14" fmla="*/ 2276685 w 2314860"/>
              <a:gd name="connsiteY14" fmla="*/ 2057400 h 3680460"/>
              <a:gd name="connsiteX15" fmla="*/ 2276686 w 2314860"/>
              <a:gd name="connsiteY15" fmla="*/ 2156460 h 3680460"/>
              <a:gd name="connsiteX16" fmla="*/ 2307165 w 2314860"/>
              <a:gd name="connsiteY16" fmla="*/ 2308860 h 3680460"/>
              <a:gd name="connsiteX17" fmla="*/ 2299545 w 2314860"/>
              <a:gd name="connsiteY17" fmla="*/ 2461260 h 3680460"/>
              <a:gd name="connsiteX18" fmla="*/ 2314785 w 2314860"/>
              <a:gd name="connsiteY18" fmla="*/ 2606040 h 3680460"/>
              <a:gd name="connsiteX19" fmla="*/ 2291926 w 2314860"/>
              <a:gd name="connsiteY19" fmla="*/ 2712720 h 3680460"/>
              <a:gd name="connsiteX20" fmla="*/ 2299545 w 2314860"/>
              <a:gd name="connsiteY20" fmla="*/ 2956560 h 3680460"/>
              <a:gd name="connsiteX21" fmla="*/ 2284306 w 2314860"/>
              <a:gd name="connsiteY21" fmla="*/ 3169920 h 3680460"/>
              <a:gd name="connsiteX22" fmla="*/ 2261445 w 2314860"/>
              <a:gd name="connsiteY22" fmla="*/ 3337560 h 3680460"/>
              <a:gd name="connsiteX23" fmla="*/ 2172545 w 2314860"/>
              <a:gd name="connsiteY23" fmla="*/ 3672840 h 3680460"/>
              <a:gd name="connsiteX24" fmla="*/ 1903305 w 2314860"/>
              <a:gd name="connsiteY24" fmla="*/ 3672840 h 3680460"/>
              <a:gd name="connsiteX25" fmla="*/ 1750905 w 2314860"/>
              <a:gd name="connsiteY25" fmla="*/ 3672840 h 3680460"/>
              <a:gd name="connsiteX26" fmla="*/ 1560405 w 2314860"/>
              <a:gd name="connsiteY26" fmla="*/ 3672840 h 3680460"/>
              <a:gd name="connsiteX27" fmla="*/ 1202265 w 2314860"/>
              <a:gd name="connsiteY27" fmla="*/ 3680460 h 3680460"/>
              <a:gd name="connsiteX28" fmla="*/ 798405 w 2314860"/>
              <a:gd name="connsiteY28" fmla="*/ 3672840 h 3680460"/>
              <a:gd name="connsiteX29" fmla="*/ 668865 w 2314860"/>
              <a:gd name="connsiteY29" fmla="*/ 3672840 h 3680460"/>
              <a:gd name="connsiteX30" fmla="*/ 2300 w 2314860"/>
              <a:gd name="connsiteY30" fmla="*/ 3672840 h 3680460"/>
              <a:gd name="connsiteX31" fmla="*/ 569 w 2314860"/>
              <a:gd name="connsiteY31" fmla="*/ 2442611 h 3680460"/>
              <a:gd name="connsiteX0" fmla="*/ 4020 w 2314860"/>
              <a:gd name="connsiteY0" fmla="*/ 712153 h 3680460"/>
              <a:gd name="connsiteX1" fmla="*/ 2300 w 2314860"/>
              <a:gd name="connsiteY1" fmla="*/ 2540 h 3680460"/>
              <a:gd name="connsiteX2" fmla="*/ 508845 w 2314860"/>
              <a:gd name="connsiteY2" fmla="*/ 0 h 3680460"/>
              <a:gd name="connsiteX3" fmla="*/ 1202265 w 2314860"/>
              <a:gd name="connsiteY3" fmla="*/ 0 h 3680460"/>
              <a:gd name="connsiteX4" fmla="*/ 1979505 w 2314860"/>
              <a:gd name="connsiteY4" fmla="*/ 0 h 3680460"/>
              <a:gd name="connsiteX5" fmla="*/ 2192865 w 2314860"/>
              <a:gd name="connsiteY5" fmla="*/ 22860 h 3680460"/>
              <a:gd name="connsiteX6" fmla="*/ 2177625 w 2314860"/>
              <a:gd name="connsiteY6" fmla="*/ 274320 h 3680460"/>
              <a:gd name="connsiteX7" fmla="*/ 2177625 w 2314860"/>
              <a:gd name="connsiteY7" fmla="*/ 632460 h 3680460"/>
              <a:gd name="connsiteX8" fmla="*/ 2162385 w 2314860"/>
              <a:gd name="connsiteY8" fmla="*/ 845820 h 3680460"/>
              <a:gd name="connsiteX9" fmla="*/ 2170005 w 2314860"/>
              <a:gd name="connsiteY9" fmla="*/ 1120140 h 3680460"/>
              <a:gd name="connsiteX10" fmla="*/ 2170005 w 2314860"/>
              <a:gd name="connsiteY10" fmla="*/ 1318260 h 3680460"/>
              <a:gd name="connsiteX11" fmla="*/ 2192865 w 2314860"/>
              <a:gd name="connsiteY11" fmla="*/ 1485900 h 3680460"/>
              <a:gd name="connsiteX12" fmla="*/ 2230965 w 2314860"/>
              <a:gd name="connsiteY12" fmla="*/ 1744980 h 3680460"/>
              <a:gd name="connsiteX13" fmla="*/ 2238586 w 2314860"/>
              <a:gd name="connsiteY13" fmla="*/ 1844040 h 3680460"/>
              <a:gd name="connsiteX14" fmla="*/ 2276685 w 2314860"/>
              <a:gd name="connsiteY14" fmla="*/ 2057400 h 3680460"/>
              <a:gd name="connsiteX15" fmla="*/ 2276686 w 2314860"/>
              <a:gd name="connsiteY15" fmla="*/ 2156460 h 3680460"/>
              <a:gd name="connsiteX16" fmla="*/ 2307165 w 2314860"/>
              <a:gd name="connsiteY16" fmla="*/ 2308860 h 3680460"/>
              <a:gd name="connsiteX17" fmla="*/ 2299545 w 2314860"/>
              <a:gd name="connsiteY17" fmla="*/ 2461260 h 3680460"/>
              <a:gd name="connsiteX18" fmla="*/ 2314785 w 2314860"/>
              <a:gd name="connsiteY18" fmla="*/ 2606040 h 3680460"/>
              <a:gd name="connsiteX19" fmla="*/ 2291926 w 2314860"/>
              <a:gd name="connsiteY19" fmla="*/ 2712720 h 3680460"/>
              <a:gd name="connsiteX20" fmla="*/ 2299545 w 2314860"/>
              <a:gd name="connsiteY20" fmla="*/ 2956560 h 3680460"/>
              <a:gd name="connsiteX21" fmla="*/ 2284306 w 2314860"/>
              <a:gd name="connsiteY21" fmla="*/ 3169920 h 3680460"/>
              <a:gd name="connsiteX22" fmla="*/ 2261445 w 2314860"/>
              <a:gd name="connsiteY22" fmla="*/ 3337560 h 3680460"/>
              <a:gd name="connsiteX23" fmla="*/ 2172545 w 2314860"/>
              <a:gd name="connsiteY23" fmla="*/ 3672840 h 3680460"/>
              <a:gd name="connsiteX24" fmla="*/ 1903305 w 2314860"/>
              <a:gd name="connsiteY24" fmla="*/ 3672840 h 3680460"/>
              <a:gd name="connsiteX25" fmla="*/ 1750905 w 2314860"/>
              <a:gd name="connsiteY25" fmla="*/ 3672840 h 3680460"/>
              <a:gd name="connsiteX26" fmla="*/ 1560405 w 2314860"/>
              <a:gd name="connsiteY26" fmla="*/ 3672840 h 3680460"/>
              <a:gd name="connsiteX27" fmla="*/ 1202265 w 2314860"/>
              <a:gd name="connsiteY27" fmla="*/ 3680460 h 3680460"/>
              <a:gd name="connsiteX28" fmla="*/ 798405 w 2314860"/>
              <a:gd name="connsiteY28" fmla="*/ 3672840 h 3680460"/>
              <a:gd name="connsiteX29" fmla="*/ 668865 w 2314860"/>
              <a:gd name="connsiteY29" fmla="*/ 3672840 h 3680460"/>
              <a:gd name="connsiteX30" fmla="*/ 242145 w 2314860"/>
              <a:gd name="connsiteY30" fmla="*/ 3665220 h 3680460"/>
              <a:gd name="connsiteX31" fmla="*/ 2300 w 2314860"/>
              <a:gd name="connsiteY31" fmla="*/ 3672840 h 3680460"/>
              <a:gd name="connsiteX32" fmla="*/ 569 w 2314860"/>
              <a:gd name="connsiteY32" fmla="*/ 2442611 h 3680460"/>
              <a:gd name="connsiteX0" fmla="*/ 18266 w 2329106"/>
              <a:gd name="connsiteY0" fmla="*/ 712153 h 3680460"/>
              <a:gd name="connsiteX1" fmla="*/ 16546 w 2329106"/>
              <a:gd name="connsiteY1" fmla="*/ 2540 h 3680460"/>
              <a:gd name="connsiteX2" fmla="*/ 523091 w 2329106"/>
              <a:gd name="connsiteY2" fmla="*/ 0 h 3680460"/>
              <a:gd name="connsiteX3" fmla="*/ 1216511 w 2329106"/>
              <a:gd name="connsiteY3" fmla="*/ 0 h 3680460"/>
              <a:gd name="connsiteX4" fmla="*/ 1993751 w 2329106"/>
              <a:gd name="connsiteY4" fmla="*/ 0 h 3680460"/>
              <a:gd name="connsiteX5" fmla="*/ 2207111 w 2329106"/>
              <a:gd name="connsiteY5" fmla="*/ 22860 h 3680460"/>
              <a:gd name="connsiteX6" fmla="*/ 2191871 w 2329106"/>
              <a:gd name="connsiteY6" fmla="*/ 274320 h 3680460"/>
              <a:gd name="connsiteX7" fmla="*/ 2191871 w 2329106"/>
              <a:gd name="connsiteY7" fmla="*/ 632460 h 3680460"/>
              <a:gd name="connsiteX8" fmla="*/ 2176631 w 2329106"/>
              <a:gd name="connsiteY8" fmla="*/ 845820 h 3680460"/>
              <a:gd name="connsiteX9" fmla="*/ 2184251 w 2329106"/>
              <a:gd name="connsiteY9" fmla="*/ 1120140 h 3680460"/>
              <a:gd name="connsiteX10" fmla="*/ 2184251 w 2329106"/>
              <a:gd name="connsiteY10" fmla="*/ 1318260 h 3680460"/>
              <a:gd name="connsiteX11" fmla="*/ 2207111 w 2329106"/>
              <a:gd name="connsiteY11" fmla="*/ 1485900 h 3680460"/>
              <a:gd name="connsiteX12" fmla="*/ 2245211 w 2329106"/>
              <a:gd name="connsiteY12" fmla="*/ 1744980 h 3680460"/>
              <a:gd name="connsiteX13" fmla="*/ 2252832 w 2329106"/>
              <a:gd name="connsiteY13" fmla="*/ 1844040 h 3680460"/>
              <a:gd name="connsiteX14" fmla="*/ 2290931 w 2329106"/>
              <a:gd name="connsiteY14" fmla="*/ 2057400 h 3680460"/>
              <a:gd name="connsiteX15" fmla="*/ 2290932 w 2329106"/>
              <a:gd name="connsiteY15" fmla="*/ 2156460 h 3680460"/>
              <a:gd name="connsiteX16" fmla="*/ 2321411 w 2329106"/>
              <a:gd name="connsiteY16" fmla="*/ 2308860 h 3680460"/>
              <a:gd name="connsiteX17" fmla="*/ 2313791 w 2329106"/>
              <a:gd name="connsiteY17" fmla="*/ 2461260 h 3680460"/>
              <a:gd name="connsiteX18" fmla="*/ 2329031 w 2329106"/>
              <a:gd name="connsiteY18" fmla="*/ 2606040 h 3680460"/>
              <a:gd name="connsiteX19" fmla="*/ 2306172 w 2329106"/>
              <a:gd name="connsiteY19" fmla="*/ 2712720 h 3680460"/>
              <a:gd name="connsiteX20" fmla="*/ 2313791 w 2329106"/>
              <a:gd name="connsiteY20" fmla="*/ 2956560 h 3680460"/>
              <a:gd name="connsiteX21" fmla="*/ 2298552 w 2329106"/>
              <a:gd name="connsiteY21" fmla="*/ 3169920 h 3680460"/>
              <a:gd name="connsiteX22" fmla="*/ 2275691 w 2329106"/>
              <a:gd name="connsiteY22" fmla="*/ 3337560 h 3680460"/>
              <a:gd name="connsiteX23" fmla="*/ 2186791 w 2329106"/>
              <a:gd name="connsiteY23" fmla="*/ 3672840 h 3680460"/>
              <a:gd name="connsiteX24" fmla="*/ 1917551 w 2329106"/>
              <a:gd name="connsiteY24" fmla="*/ 3672840 h 3680460"/>
              <a:gd name="connsiteX25" fmla="*/ 1765151 w 2329106"/>
              <a:gd name="connsiteY25" fmla="*/ 3672840 h 3680460"/>
              <a:gd name="connsiteX26" fmla="*/ 1574651 w 2329106"/>
              <a:gd name="connsiteY26" fmla="*/ 3672840 h 3680460"/>
              <a:gd name="connsiteX27" fmla="*/ 1216511 w 2329106"/>
              <a:gd name="connsiteY27" fmla="*/ 3680460 h 3680460"/>
              <a:gd name="connsiteX28" fmla="*/ 812651 w 2329106"/>
              <a:gd name="connsiteY28" fmla="*/ 3672840 h 3680460"/>
              <a:gd name="connsiteX29" fmla="*/ 683111 w 2329106"/>
              <a:gd name="connsiteY29" fmla="*/ 3672840 h 3680460"/>
              <a:gd name="connsiteX30" fmla="*/ 256391 w 2329106"/>
              <a:gd name="connsiteY30" fmla="*/ 3665220 h 3680460"/>
              <a:gd name="connsiteX31" fmla="*/ 16546 w 2329106"/>
              <a:gd name="connsiteY31" fmla="*/ 3672840 h 3680460"/>
              <a:gd name="connsiteX32" fmla="*/ 20171 w 2329106"/>
              <a:gd name="connsiteY32" fmla="*/ 3413760 h 3680460"/>
              <a:gd name="connsiteX33" fmla="*/ 14815 w 2329106"/>
              <a:gd name="connsiteY33" fmla="*/ 2442611 h 3680460"/>
              <a:gd name="connsiteX0" fmla="*/ 40669 w 2351509"/>
              <a:gd name="connsiteY0" fmla="*/ 712153 h 3680460"/>
              <a:gd name="connsiteX1" fmla="*/ 34954 w 2351509"/>
              <a:gd name="connsiteY1" fmla="*/ 342900 h 3680460"/>
              <a:gd name="connsiteX2" fmla="*/ 38949 w 2351509"/>
              <a:gd name="connsiteY2" fmla="*/ 2540 h 3680460"/>
              <a:gd name="connsiteX3" fmla="*/ 545494 w 2351509"/>
              <a:gd name="connsiteY3" fmla="*/ 0 h 3680460"/>
              <a:gd name="connsiteX4" fmla="*/ 1238914 w 2351509"/>
              <a:gd name="connsiteY4" fmla="*/ 0 h 3680460"/>
              <a:gd name="connsiteX5" fmla="*/ 2016154 w 2351509"/>
              <a:gd name="connsiteY5" fmla="*/ 0 h 3680460"/>
              <a:gd name="connsiteX6" fmla="*/ 2229514 w 2351509"/>
              <a:gd name="connsiteY6" fmla="*/ 22860 h 3680460"/>
              <a:gd name="connsiteX7" fmla="*/ 2214274 w 2351509"/>
              <a:gd name="connsiteY7" fmla="*/ 274320 h 3680460"/>
              <a:gd name="connsiteX8" fmla="*/ 2214274 w 2351509"/>
              <a:gd name="connsiteY8" fmla="*/ 632460 h 3680460"/>
              <a:gd name="connsiteX9" fmla="*/ 2199034 w 2351509"/>
              <a:gd name="connsiteY9" fmla="*/ 845820 h 3680460"/>
              <a:gd name="connsiteX10" fmla="*/ 2206654 w 2351509"/>
              <a:gd name="connsiteY10" fmla="*/ 1120140 h 3680460"/>
              <a:gd name="connsiteX11" fmla="*/ 2206654 w 2351509"/>
              <a:gd name="connsiteY11" fmla="*/ 1318260 h 3680460"/>
              <a:gd name="connsiteX12" fmla="*/ 2229514 w 2351509"/>
              <a:gd name="connsiteY12" fmla="*/ 1485900 h 3680460"/>
              <a:gd name="connsiteX13" fmla="*/ 2267614 w 2351509"/>
              <a:gd name="connsiteY13" fmla="*/ 1744980 h 3680460"/>
              <a:gd name="connsiteX14" fmla="*/ 2275235 w 2351509"/>
              <a:gd name="connsiteY14" fmla="*/ 1844040 h 3680460"/>
              <a:gd name="connsiteX15" fmla="*/ 2313334 w 2351509"/>
              <a:gd name="connsiteY15" fmla="*/ 2057400 h 3680460"/>
              <a:gd name="connsiteX16" fmla="*/ 2313335 w 2351509"/>
              <a:gd name="connsiteY16" fmla="*/ 2156460 h 3680460"/>
              <a:gd name="connsiteX17" fmla="*/ 2343814 w 2351509"/>
              <a:gd name="connsiteY17" fmla="*/ 2308860 h 3680460"/>
              <a:gd name="connsiteX18" fmla="*/ 2336194 w 2351509"/>
              <a:gd name="connsiteY18" fmla="*/ 2461260 h 3680460"/>
              <a:gd name="connsiteX19" fmla="*/ 2351434 w 2351509"/>
              <a:gd name="connsiteY19" fmla="*/ 2606040 h 3680460"/>
              <a:gd name="connsiteX20" fmla="*/ 2328575 w 2351509"/>
              <a:gd name="connsiteY20" fmla="*/ 2712720 h 3680460"/>
              <a:gd name="connsiteX21" fmla="*/ 2336194 w 2351509"/>
              <a:gd name="connsiteY21" fmla="*/ 2956560 h 3680460"/>
              <a:gd name="connsiteX22" fmla="*/ 2320955 w 2351509"/>
              <a:gd name="connsiteY22" fmla="*/ 3169920 h 3680460"/>
              <a:gd name="connsiteX23" fmla="*/ 2298094 w 2351509"/>
              <a:gd name="connsiteY23" fmla="*/ 3337560 h 3680460"/>
              <a:gd name="connsiteX24" fmla="*/ 2209194 w 2351509"/>
              <a:gd name="connsiteY24" fmla="*/ 3672840 h 3680460"/>
              <a:gd name="connsiteX25" fmla="*/ 1939954 w 2351509"/>
              <a:gd name="connsiteY25" fmla="*/ 3672840 h 3680460"/>
              <a:gd name="connsiteX26" fmla="*/ 1787554 w 2351509"/>
              <a:gd name="connsiteY26" fmla="*/ 3672840 h 3680460"/>
              <a:gd name="connsiteX27" fmla="*/ 1597054 w 2351509"/>
              <a:gd name="connsiteY27" fmla="*/ 3672840 h 3680460"/>
              <a:gd name="connsiteX28" fmla="*/ 1238914 w 2351509"/>
              <a:gd name="connsiteY28" fmla="*/ 3680460 h 3680460"/>
              <a:gd name="connsiteX29" fmla="*/ 835054 w 2351509"/>
              <a:gd name="connsiteY29" fmla="*/ 3672840 h 3680460"/>
              <a:gd name="connsiteX30" fmla="*/ 705514 w 2351509"/>
              <a:gd name="connsiteY30" fmla="*/ 3672840 h 3680460"/>
              <a:gd name="connsiteX31" fmla="*/ 278794 w 2351509"/>
              <a:gd name="connsiteY31" fmla="*/ 3665220 h 3680460"/>
              <a:gd name="connsiteX32" fmla="*/ 38949 w 2351509"/>
              <a:gd name="connsiteY32" fmla="*/ 3672840 h 3680460"/>
              <a:gd name="connsiteX33" fmla="*/ 42574 w 2351509"/>
              <a:gd name="connsiteY33" fmla="*/ 3413760 h 3680460"/>
              <a:gd name="connsiteX34" fmla="*/ 37218 w 2351509"/>
              <a:gd name="connsiteY34" fmla="*/ 2442611 h 3680460"/>
              <a:gd name="connsiteX0" fmla="*/ 40669 w 2351509"/>
              <a:gd name="connsiteY0" fmla="*/ 712153 h 3680460"/>
              <a:gd name="connsiteX1" fmla="*/ 34954 w 2351509"/>
              <a:gd name="connsiteY1" fmla="*/ 342900 h 3680460"/>
              <a:gd name="connsiteX2" fmla="*/ 38949 w 2351509"/>
              <a:gd name="connsiteY2" fmla="*/ 2540 h 3680460"/>
              <a:gd name="connsiteX3" fmla="*/ 545494 w 2351509"/>
              <a:gd name="connsiteY3" fmla="*/ 0 h 3680460"/>
              <a:gd name="connsiteX4" fmla="*/ 1238914 w 2351509"/>
              <a:gd name="connsiteY4" fmla="*/ 0 h 3680460"/>
              <a:gd name="connsiteX5" fmla="*/ 2016154 w 2351509"/>
              <a:gd name="connsiteY5" fmla="*/ 0 h 3680460"/>
              <a:gd name="connsiteX6" fmla="*/ 2229514 w 2351509"/>
              <a:gd name="connsiteY6" fmla="*/ 22860 h 3680460"/>
              <a:gd name="connsiteX7" fmla="*/ 2214274 w 2351509"/>
              <a:gd name="connsiteY7" fmla="*/ 274320 h 3680460"/>
              <a:gd name="connsiteX8" fmla="*/ 2214274 w 2351509"/>
              <a:gd name="connsiteY8" fmla="*/ 632460 h 3680460"/>
              <a:gd name="connsiteX9" fmla="*/ 2199034 w 2351509"/>
              <a:gd name="connsiteY9" fmla="*/ 845820 h 3680460"/>
              <a:gd name="connsiteX10" fmla="*/ 2206654 w 2351509"/>
              <a:gd name="connsiteY10" fmla="*/ 1120140 h 3680460"/>
              <a:gd name="connsiteX11" fmla="*/ 2206654 w 2351509"/>
              <a:gd name="connsiteY11" fmla="*/ 1318260 h 3680460"/>
              <a:gd name="connsiteX12" fmla="*/ 2229514 w 2351509"/>
              <a:gd name="connsiteY12" fmla="*/ 1485900 h 3680460"/>
              <a:gd name="connsiteX13" fmla="*/ 2267614 w 2351509"/>
              <a:gd name="connsiteY13" fmla="*/ 1744980 h 3680460"/>
              <a:gd name="connsiteX14" fmla="*/ 2275235 w 2351509"/>
              <a:gd name="connsiteY14" fmla="*/ 1844040 h 3680460"/>
              <a:gd name="connsiteX15" fmla="*/ 2313334 w 2351509"/>
              <a:gd name="connsiteY15" fmla="*/ 2057400 h 3680460"/>
              <a:gd name="connsiteX16" fmla="*/ 2313335 w 2351509"/>
              <a:gd name="connsiteY16" fmla="*/ 2156460 h 3680460"/>
              <a:gd name="connsiteX17" fmla="*/ 2343814 w 2351509"/>
              <a:gd name="connsiteY17" fmla="*/ 2308860 h 3680460"/>
              <a:gd name="connsiteX18" fmla="*/ 2336194 w 2351509"/>
              <a:gd name="connsiteY18" fmla="*/ 2461260 h 3680460"/>
              <a:gd name="connsiteX19" fmla="*/ 2351434 w 2351509"/>
              <a:gd name="connsiteY19" fmla="*/ 2606040 h 3680460"/>
              <a:gd name="connsiteX20" fmla="*/ 2328575 w 2351509"/>
              <a:gd name="connsiteY20" fmla="*/ 2712720 h 3680460"/>
              <a:gd name="connsiteX21" fmla="*/ 2336194 w 2351509"/>
              <a:gd name="connsiteY21" fmla="*/ 2956560 h 3680460"/>
              <a:gd name="connsiteX22" fmla="*/ 2320955 w 2351509"/>
              <a:gd name="connsiteY22" fmla="*/ 3169920 h 3680460"/>
              <a:gd name="connsiteX23" fmla="*/ 2298094 w 2351509"/>
              <a:gd name="connsiteY23" fmla="*/ 3337560 h 3680460"/>
              <a:gd name="connsiteX24" fmla="*/ 2209194 w 2351509"/>
              <a:gd name="connsiteY24" fmla="*/ 3672840 h 3680460"/>
              <a:gd name="connsiteX25" fmla="*/ 1939954 w 2351509"/>
              <a:gd name="connsiteY25" fmla="*/ 3672840 h 3680460"/>
              <a:gd name="connsiteX26" fmla="*/ 1787554 w 2351509"/>
              <a:gd name="connsiteY26" fmla="*/ 3672840 h 3680460"/>
              <a:gd name="connsiteX27" fmla="*/ 1597054 w 2351509"/>
              <a:gd name="connsiteY27" fmla="*/ 3672840 h 3680460"/>
              <a:gd name="connsiteX28" fmla="*/ 1238914 w 2351509"/>
              <a:gd name="connsiteY28" fmla="*/ 3680460 h 3680460"/>
              <a:gd name="connsiteX29" fmla="*/ 835054 w 2351509"/>
              <a:gd name="connsiteY29" fmla="*/ 3672840 h 3680460"/>
              <a:gd name="connsiteX30" fmla="*/ 705514 w 2351509"/>
              <a:gd name="connsiteY30" fmla="*/ 3672840 h 3680460"/>
              <a:gd name="connsiteX31" fmla="*/ 278794 w 2351509"/>
              <a:gd name="connsiteY31" fmla="*/ 3665220 h 3680460"/>
              <a:gd name="connsiteX32" fmla="*/ 38949 w 2351509"/>
              <a:gd name="connsiteY32" fmla="*/ 3672840 h 3680460"/>
              <a:gd name="connsiteX33" fmla="*/ 42574 w 2351509"/>
              <a:gd name="connsiteY33" fmla="*/ 3413760 h 3680460"/>
              <a:gd name="connsiteX34" fmla="*/ 27335 w 2351509"/>
              <a:gd name="connsiteY34" fmla="*/ 2964180 h 3680460"/>
              <a:gd name="connsiteX35" fmla="*/ 37218 w 2351509"/>
              <a:gd name="connsiteY35" fmla="*/ 2442611 h 3680460"/>
              <a:gd name="connsiteX0" fmla="*/ 40448 w 2351288"/>
              <a:gd name="connsiteY0" fmla="*/ 712153 h 3680460"/>
              <a:gd name="connsiteX1" fmla="*/ 34734 w 2351288"/>
              <a:gd name="connsiteY1" fmla="*/ 556260 h 3680460"/>
              <a:gd name="connsiteX2" fmla="*/ 34733 w 2351288"/>
              <a:gd name="connsiteY2" fmla="*/ 342900 h 3680460"/>
              <a:gd name="connsiteX3" fmla="*/ 38728 w 2351288"/>
              <a:gd name="connsiteY3" fmla="*/ 2540 h 3680460"/>
              <a:gd name="connsiteX4" fmla="*/ 545273 w 2351288"/>
              <a:gd name="connsiteY4" fmla="*/ 0 h 3680460"/>
              <a:gd name="connsiteX5" fmla="*/ 1238693 w 2351288"/>
              <a:gd name="connsiteY5" fmla="*/ 0 h 3680460"/>
              <a:gd name="connsiteX6" fmla="*/ 2015933 w 2351288"/>
              <a:gd name="connsiteY6" fmla="*/ 0 h 3680460"/>
              <a:gd name="connsiteX7" fmla="*/ 2229293 w 2351288"/>
              <a:gd name="connsiteY7" fmla="*/ 22860 h 3680460"/>
              <a:gd name="connsiteX8" fmla="*/ 2214053 w 2351288"/>
              <a:gd name="connsiteY8" fmla="*/ 274320 h 3680460"/>
              <a:gd name="connsiteX9" fmla="*/ 2214053 w 2351288"/>
              <a:gd name="connsiteY9" fmla="*/ 632460 h 3680460"/>
              <a:gd name="connsiteX10" fmla="*/ 2198813 w 2351288"/>
              <a:gd name="connsiteY10" fmla="*/ 845820 h 3680460"/>
              <a:gd name="connsiteX11" fmla="*/ 2206433 w 2351288"/>
              <a:gd name="connsiteY11" fmla="*/ 1120140 h 3680460"/>
              <a:gd name="connsiteX12" fmla="*/ 2206433 w 2351288"/>
              <a:gd name="connsiteY12" fmla="*/ 1318260 h 3680460"/>
              <a:gd name="connsiteX13" fmla="*/ 2229293 w 2351288"/>
              <a:gd name="connsiteY13" fmla="*/ 1485900 h 3680460"/>
              <a:gd name="connsiteX14" fmla="*/ 2267393 w 2351288"/>
              <a:gd name="connsiteY14" fmla="*/ 1744980 h 3680460"/>
              <a:gd name="connsiteX15" fmla="*/ 2275014 w 2351288"/>
              <a:gd name="connsiteY15" fmla="*/ 1844040 h 3680460"/>
              <a:gd name="connsiteX16" fmla="*/ 2313113 w 2351288"/>
              <a:gd name="connsiteY16" fmla="*/ 2057400 h 3680460"/>
              <a:gd name="connsiteX17" fmla="*/ 2313114 w 2351288"/>
              <a:gd name="connsiteY17" fmla="*/ 2156460 h 3680460"/>
              <a:gd name="connsiteX18" fmla="*/ 2343593 w 2351288"/>
              <a:gd name="connsiteY18" fmla="*/ 2308860 h 3680460"/>
              <a:gd name="connsiteX19" fmla="*/ 2335973 w 2351288"/>
              <a:gd name="connsiteY19" fmla="*/ 2461260 h 3680460"/>
              <a:gd name="connsiteX20" fmla="*/ 2351213 w 2351288"/>
              <a:gd name="connsiteY20" fmla="*/ 2606040 h 3680460"/>
              <a:gd name="connsiteX21" fmla="*/ 2328354 w 2351288"/>
              <a:gd name="connsiteY21" fmla="*/ 2712720 h 3680460"/>
              <a:gd name="connsiteX22" fmla="*/ 2335973 w 2351288"/>
              <a:gd name="connsiteY22" fmla="*/ 2956560 h 3680460"/>
              <a:gd name="connsiteX23" fmla="*/ 2320734 w 2351288"/>
              <a:gd name="connsiteY23" fmla="*/ 3169920 h 3680460"/>
              <a:gd name="connsiteX24" fmla="*/ 2297873 w 2351288"/>
              <a:gd name="connsiteY24" fmla="*/ 3337560 h 3680460"/>
              <a:gd name="connsiteX25" fmla="*/ 2208973 w 2351288"/>
              <a:gd name="connsiteY25" fmla="*/ 3672840 h 3680460"/>
              <a:gd name="connsiteX26" fmla="*/ 1939733 w 2351288"/>
              <a:gd name="connsiteY26" fmla="*/ 3672840 h 3680460"/>
              <a:gd name="connsiteX27" fmla="*/ 1787333 w 2351288"/>
              <a:gd name="connsiteY27" fmla="*/ 3672840 h 3680460"/>
              <a:gd name="connsiteX28" fmla="*/ 1596833 w 2351288"/>
              <a:gd name="connsiteY28" fmla="*/ 3672840 h 3680460"/>
              <a:gd name="connsiteX29" fmla="*/ 1238693 w 2351288"/>
              <a:gd name="connsiteY29" fmla="*/ 3680460 h 3680460"/>
              <a:gd name="connsiteX30" fmla="*/ 834833 w 2351288"/>
              <a:gd name="connsiteY30" fmla="*/ 3672840 h 3680460"/>
              <a:gd name="connsiteX31" fmla="*/ 705293 w 2351288"/>
              <a:gd name="connsiteY31" fmla="*/ 3672840 h 3680460"/>
              <a:gd name="connsiteX32" fmla="*/ 278573 w 2351288"/>
              <a:gd name="connsiteY32" fmla="*/ 3665220 h 3680460"/>
              <a:gd name="connsiteX33" fmla="*/ 38728 w 2351288"/>
              <a:gd name="connsiteY33" fmla="*/ 3672840 h 3680460"/>
              <a:gd name="connsiteX34" fmla="*/ 42353 w 2351288"/>
              <a:gd name="connsiteY34" fmla="*/ 3413760 h 3680460"/>
              <a:gd name="connsiteX35" fmla="*/ 27114 w 2351288"/>
              <a:gd name="connsiteY35" fmla="*/ 2964180 h 3680460"/>
              <a:gd name="connsiteX36" fmla="*/ 36997 w 2351288"/>
              <a:gd name="connsiteY36" fmla="*/ 2442611 h 368046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1222905 w 2335500"/>
              <a:gd name="connsiteY6" fmla="*/ 7620 h 3688080"/>
              <a:gd name="connsiteX7" fmla="*/ 2000145 w 2335500"/>
              <a:gd name="connsiteY7" fmla="*/ 7620 h 3688080"/>
              <a:gd name="connsiteX8" fmla="*/ 2213505 w 2335500"/>
              <a:gd name="connsiteY8" fmla="*/ 30480 h 3688080"/>
              <a:gd name="connsiteX9" fmla="*/ 2198265 w 2335500"/>
              <a:gd name="connsiteY9" fmla="*/ 281940 h 3688080"/>
              <a:gd name="connsiteX10" fmla="*/ 2198265 w 2335500"/>
              <a:gd name="connsiteY10" fmla="*/ 640080 h 3688080"/>
              <a:gd name="connsiteX11" fmla="*/ 2183025 w 2335500"/>
              <a:gd name="connsiteY11" fmla="*/ 853440 h 3688080"/>
              <a:gd name="connsiteX12" fmla="*/ 2190645 w 2335500"/>
              <a:gd name="connsiteY12" fmla="*/ 1127760 h 3688080"/>
              <a:gd name="connsiteX13" fmla="*/ 2190645 w 2335500"/>
              <a:gd name="connsiteY13" fmla="*/ 1325880 h 3688080"/>
              <a:gd name="connsiteX14" fmla="*/ 2213505 w 2335500"/>
              <a:gd name="connsiteY14" fmla="*/ 1493520 h 3688080"/>
              <a:gd name="connsiteX15" fmla="*/ 2251605 w 2335500"/>
              <a:gd name="connsiteY15" fmla="*/ 1752600 h 3688080"/>
              <a:gd name="connsiteX16" fmla="*/ 2259226 w 2335500"/>
              <a:gd name="connsiteY16" fmla="*/ 1851660 h 3688080"/>
              <a:gd name="connsiteX17" fmla="*/ 2297325 w 2335500"/>
              <a:gd name="connsiteY17" fmla="*/ 2065020 h 3688080"/>
              <a:gd name="connsiteX18" fmla="*/ 2297326 w 2335500"/>
              <a:gd name="connsiteY18" fmla="*/ 2164080 h 3688080"/>
              <a:gd name="connsiteX19" fmla="*/ 2327805 w 2335500"/>
              <a:gd name="connsiteY19" fmla="*/ 2316480 h 3688080"/>
              <a:gd name="connsiteX20" fmla="*/ 2320185 w 2335500"/>
              <a:gd name="connsiteY20" fmla="*/ 2468880 h 3688080"/>
              <a:gd name="connsiteX21" fmla="*/ 2335425 w 2335500"/>
              <a:gd name="connsiteY21" fmla="*/ 2613660 h 3688080"/>
              <a:gd name="connsiteX22" fmla="*/ 2312566 w 2335500"/>
              <a:gd name="connsiteY22" fmla="*/ 2720340 h 3688080"/>
              <a:gd name="connsiteX23" fmla="*/ 2320185 w 2335500"/>
              <a:gd name="connsiteY23" fmla="*/ 2964180 h 3688080"/>
              <a:gd name="connsiteX24" fmla="*/ 2304946 w 2335500"/>
              <a:gd name="connsiteY24" fmla="*/ 3177540 h 3688080"/>
              <a:gd name="connsiteX25" fmla="*/ 2282085 w 2335500"/>
              <a:gd name="connsiteY25" fmla="*/ 3345180 h 3688080"/>
              <a:gd name="connsiteX26" fmla="*/ 2193185 w 2335500"/>
              <a:gd name="connsiteY26" fmla="*/ 3680460 h 3688080"/>
              <a:gd name="connsiteX27" fmla="*/ 1923945 w 2335500"/>
              <a:gd name="connsiteY27" fmla="*/ 3680460 h 3688080"/>
              <a:gd name="connsiteX28" fmla="*/ 1771545 w 2335500"/>
              <a:gd name="connsiteY28" fmla="*/ 3680460 h 3688080"/>
              <a:gd name="connsiteX29" fmla="*/ 1581045 w 2335500"/>
              <a:gd name="connsiteY29" fmla="*/ 3680460 h 3688080"/>
              <a:gd name="connsiteX30" fmla="*/ 1222905 w 2335500"/>
              <a:gd name="connsiteY30" fmla="*/ 3688080 h 3688080"/>
              <a:gd name="connsiteX31" fmla="*/ 819045 w 2335500"/>
              <a:gd name="connsiteY31" fmla="*/ 3680460 h 3688080"/>
              <a:gd name="connsiteX32" fmla="*/ 689505 w 2335500"/>
              <a:gd name="connsiteY32" fmla="*/ 3680460 h 3688080"/>
              <a:gd name="connsiteX33" fmla="*/ 262785 w 2335500"/>
              <a:gd name="connsiteY33" fmla="*/ 3672840 h 3688080"/>
              <a:gd name="connsiteX34" fmla="*/ 22940 w 2335500"/>
              <a:gd name="connsiteY34" fmla="*/ 3680460 h 3688080"/>
              <a:gd name="connsiteX35" fmla="*/ 26565 w 2335500"/>
              <a:gd name="connsiteY35" fmla="*/ 3421380 h 3688080"/>
              <a:gd name="connsiteX36" fmla="*/ 11326 w 2335500"/>
              <a:gd name="connsiteY36" fmla="*/ 2971800 h 3688080"/>
              <a:gd name="connsiteX37" fmla="*/ 21209 w 2335500"/>
              <a:gd name="connsiteY37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2000145 w 2335500"/>
              <a:gd name="connsiteY8" fmla="*/ 7620 h 3688080"/>
              <a:gd name="connsiteX9" fmla="*/ 2213505 w 2335500"/>
              <a:gd name="connsiteY9" fmla="*/ 30480 h 3688080"/>
              <a:gd name="connsiteX10" fmla="*/ 2198265 w 2335500"/>
              <a:gd name="connsiteY10" fmla="*/ 281940 h 3688080"/>
              <a:gd name="connsiteX11" fmla="*/ 2198265 w 2335500"/>
              <a:gd name="connsiteY11" fmla="*/ 640080 h 3688080"/>
              <a:gd name="connsiteX12" fmla="*/ 2183025 w 2335500"/>
              <a:gd name="connsiteY12" fmla="*/ 853440 h 3688080"/>
              <a:gd name="connsiteX13" fmla="*/ 2190645 w 2335500"/>
              <a:gd name="connsiteY13" fmla="*/ 1127760 h 3688080"/>
              <a:gd name="connsiteX14" fmla="*/ 2190645 w 2335500"/>
              <a:gd name="connsiteY14" fmla="*/ 1325880 h 3688080"/>
              <a:gd name="connsiteX15" fmla="*/ 2213505 w 2335500"/>
              <a:gd name="connsiteY15" fmla="*/ 1493520 h 3688080"/>
              <a:gd name="connsiteX16" fmla="*/ 2251605 w 2335500"/>
              <a:gd name="connsiteY16" fmla="*/ 1752600 h 3688080"/>
              <a:gd name="connsiteX17" fmla="*/ 2259226 w 2335500"/>
              <a:gd name="connsiteY17" fmla="*/ 1851660 h 3688080"/>
              <a:gd name="connsiteX18" fmla="*/ 2297325 w 2335500"/>
              <a:gd name="connsiteY18" fmla="*/ 2065020 h 3688080"/>
              <a:gd name="connsiteX19" fmla="*/ 2297326 w 2335500"/>
              <a:gd name="connsiteY19" fmla="*/ 2164080 h 3688080"/>
              <a:gd name="connsiteX20" fmla="*/ 2327805 w 2335500"/>
              <a:gd name="connsiteY20" fmla="*/ 2316480 h 3688080"/>
              <a:gd name="connsiteX21" fmla="*/ 2320185 w 2335500"/>
              <a:gd name="connsiteY21" fmla="*/ 2468880 h 3688080"/>
              <a:gd name="connsiteX22" fmla="*/ 2335425 w 2335500"/>
              <a:gd name="connsiteY22" fmla="*/ 2613660 h 3688080"/>
              <a:gd name="connsiteX23" fmla="*/ 2312566 w 2335500"/>
              <a:gd name="connsiteY23" fmla="*/ 2720340 h 3688080"/>
              <a:gd name="connsiteX24" fmla="*/ 2320185 w 2335500"/>
              <a:gd name="connsiteY24" fmla="*/ 2964180 h 3688080"/>
              <a:gd name="connsiteX25" fmla="*/ 2304946 w 2335500"/>
              <a:gd name="connsiteY25" fmla="*/ 3177540 h 3688080"/>
              <a:gd name="connsiteX26" fmla="*/ 2282085 w 2335500"/>
              <a:gd name="connsiteY26" fmla="*/ 3345180 h 3688080"/>
              <a:gd name="connsiteX27" fmla="*/ 2193185 w 2335500"/>
              <a:gd name="connsiteY27" fmla="*/ 3680460 h 3688080"/>
              <a:gd name="connsiteX28" fmla="*/ 1923945 w 2335500"/>
              <a:gd name="connsiteY28" fmla="*/ 3680460 h 3688080"/>
              <a:gd name="connsiteX29" fmla="*/ 1771545 w 2335500"/>
              <a:gd name="connsiteY29" fmla="*/ 3680460 h 3688080"/>
              <a:gd name="connsiteX30" fmla="*/ 1581045 w 2335500"/>
              <a:gd name="connsiteY30" fmla="*/ 3680460 h 3688080"/>
              <a:gd name="connsiteX31" fmla="*/ 1222905 w 2335500"/>
              <a:gd name="connsiteY31" fmla="*/ 3688080 h 3688080"/>
              <a:gd name="connsiteX32" fmla="*/ 819045 w 2335500"/>
              <a:gd name="connsiteY32" fmla="*/ 3680460 h 3688080"/>
              <a:gd name="connsiteX33" fmla="*/ 689505 w 2335500"/>
              <a:gd name="connsiteY33" fmla="*/ 3680460 h 3688080"/>
              <a:gd name="connsiteX34" fmla="*/ 262785 w 2335500"/>
              <a:gd name="connsiteY34" fmla="*/ 3672840 h 3688080"/>
              <a:gd name="connsiteX35" fmla="*/ 22940 w 2335500"/>
              <a:gd name="connsiteY35" fmla="*/ 3680460 h 3688080"/>
              <a:gd name="connsiteX36" fmla="*/ 26565 w 2335500"/>
              <a:gd name="connsiteY36" fmla="*/ 3421380 h 3688080"/>
              <a:gd name="connsiteX37" fmla="*/ 11326 w 2335500"/>
              <a:gd name="connsiteY37" fmla="*/ 2971800 h 3688080"/>
              <a:gd name="connsiteX38" fmla="*/ 21209 w 2335500"/>
              <a:gd name="connsiteY38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32018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2193185 w 2335500"/>
              <a:gd name="connsiteY28" fmla="*/ 3680460 h 3688080"/>
              <a:gd name="connsiteX29" fmla="*/ 1923945 w 2335500"/>
              <a:gd name="connsiteY29" fmla="*/ 3680460 h 3688080"/>
              <a:gd name="connsiteX30" fmla="*/ 1771545 w 2335500"/>
              <a:gd name="connsiteY30" fmla="*/ 3680460 h 3688080"/>
              <a:gd name="connsiteX31" fmla="*/ 1581045 w 2335500"/>
              <a:gd name="connsiteY31" fmla="*/ 3680460 h 3688080"/>
              <a:gd name="connsiteX32" fmla="*/ 1222905 w 2335500"/>
              <a:gd name="connsiteY32" fmla="*/ 3688080 h 3688080"/>
              <a:gd name="connsiteX33" fmla="*/ 819045 w 2335500"/>
              <a:gd name="connsiteY33" fmla="*/ 3680460 h 3688080"/>
              <a:gd name="connsiteX34" fmla="*/ 689505 w 2335500"/>
              <a:gd name="connsiteY34" fmla="*/ 3680460 h 3688080"/>
              <a:gd name="connsiteX35" fmla="*/ 262785 w 2335500"/>
              <a:gd name="connsiteY35" fmla="*/ 3672840 h 3688080"/>
              <a:gd name="connsiteX36" fmla="*/ 22940 w 2335500"/>
              <a:gd name="connsiteY36" fmla="*/ 3680460 h 3688080"/>
              <a:gd name="connsiteX37" fmla="*/ 26565 w 2335500"/>
              <a:gd name="connsiteY37" fmla="*/ 3421380 h 3688080"/>
              <a:gd name="connsiteX38" fmla="*/ 11326 w 2335500"/>
              <a:gd name="connsiteY38" fmla="*/ 2971800 h 3688080"/>
              <a:gd name="connsiteX39" fmla="*/ 21209 w 2335500"/>
              <a:gd name="connsiteY39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32018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1923945 w 2335500"/>
              <a:gd name="connsiteY28" fmla="*/ 3680460 h 3688080"/>
              <a:gd name="connsiteX29" fmla="*/ 1771545 w 2335500"/>
              <a:gd name="connsiteY29" fmla="*/ 3680460 h 3688080"/>
              <a:gd name="connsiteX30" fmla="*/ 1581045 w 2335500"/>
              <a:gd name="connsiteY30" fmla="*/ 3680460 h 3688080"/>
              <a:gd name="connsiteX31" fmla="*/ 1222905 w 2335500"/>
              <a:gd name="connsiteY31" fmla="*/ 3688080 h 3688080"/>
              <a:gd name="connsiteX32" fmla="*/ 819045 w 2335500"/>
              <a:gd name="connsiteY32" fmla="*/ 3680460 h 3688080"/>
              <a:gd name="connsiteX33" fmla="*/ 689505 w 2335500"/>
              <a:gd name="connsiteY33" fmla="*/ 3680460 h 3688080"/>
              <a:gd name="connsiteX34" fmla="*/ 262785 w 2335500"/>
              <a:gd name="connsiteY34" fmla="*/ 3672840 h 3688080"/>
              <a:gd name="connsiteX35" fmla="*/ 22940 w 2335500"/>
              <a:gd name="connsiteY35" fmla="*/ 3680460 h 3688080"/>
              <a:gd name="connsiteX36" fmla="*/ 26565 w 2335500"/>
              <a:gd name="connsiteY36" fmla="*/ 3421380 h 3688080"/>
              <a:gd name="connsiteX37" fmla="*/ 11326 w 2335500"/>
              <a:gd name="connsiteY37" fmla="*/ 2971800 h 3688080"/>
              <a:gd name="connsiteX38" fmla="*/ 21209 w 2335500"/>
              <a:gd name="connsiteY38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32018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2099205 w 2335500"/>
              <a:gd name="connsiteY28" fmla="*/ 3535680 h 3688080"/>
              <a:gd name="connsiteX29" fmla="*/ 1923945 w 2335500"/>
              <a:gd name="connsiteY29" fmla="*/ 3680460 h 3688080"/>
              <a:gd name="connsiteX30" fmla="*/ 1771545 w 2335500"/>
              <a:gd name="connsiteY30" fmla="*/ 3680460 h 3688080"/>
              <a:gd name="connsiteX31" fmla="*/ 1581045 w 2335500"/>
              <a:gd name="connsiteY31" fmla="*/ 3680460 h 3688080"/>
              <a:gd name="connsiteX32" fmla="*/ 1222905 w 2335500"/>
              <a:gd name="connsiteY32" fmla="*/ 3688080 h 3688080"/>
              <a:gd name="connsiteX33" fmla="*/ 819045 w 2335500"/>
              <a:gd name="connsiteY33" fmla="*/ 3680460 h 3688080"/>
              <a:gd name="connsiteX34" fmla="*/ 689505 w 2335500"/>
              <a:gd name="connsiteY34" fmla="*/ 3680460 h 3688080"/>
              <a:gd name="connsiteX35" fmla="*/ 262785 w 2335500"/>
              <a:gd name="connsiteY35" fmla="*/ 3672840 h 3688080"/>
              <a:gd name="connsiteX36" fmla="*/ 22940 w 2335500"/>
              <a:gd name="connsiteY36" fmla="*/ 3680460 h 3688080"/>
              <a:gd name="connsiteX37" fmla="*/ 26565 w 2335500"/>
              <a:gd name="connsiteY37" fmla="*/ 3421380 h 3688080"/>
              <a:gd name="connsiteX38" fmla="*/ 11326 w 2335500"/>
              <a:gd name="connsiteY38" fmla="*/ 2971800 h 3688080"/>
              <a:gd name="connsiteX39" fmla="*/ 21209 w 2335500"/>
              <a:gd name="connsiteY39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32018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2205885 w 2335500"/>
              <a:gd name="connsiteY28" fmla="*/ 3657600 h 3688080"/>
              <a:gd name="connsiteX29" fmla="*/ 1923945 w 2335500"/>
              <a:gd name="connsiteY29" fmla="*/ 3680460 h 3688080"/>
              <a:gd name="connsiteX30" fmla="*/ 1771545 w 2335500"/>
              <a:gd name="connsiteY30" fmla="*/ 3680460 h 3688080"/>
              <a:gd name="connsiteX31" fmla="*/ 1581045 w 2335500"/>
              <a:gd name="connsiteY31" fmla="*/ 3680460 h 3688080"/>
              <a:gd name="connsiteX32" fmla="*/ 1222905 w 2335500"/>
              <a:gd name="connsiteY32" fmla="*/ 3688080 h 3688080"/>
              <a:gd name="connsiteX33" fmla="*/ 819045 w 2335500"/>
              <a:gd name="connsiteY33" fmla="*/ 3680460 h 3688080"/>
              <a:gd name="connsiteX34" fmla="*/ 689505 w 2335500"/>
              <a:gd name="connsiteY34" fmla="*/ 3680460 h 3688080"/>
              <a:gd name="connsiteX35" fmla="*/ 262785 w 2335500"/>
              <a:gd name="connsiteY35" fmla="*/ 3672840 h 3688080"/>
              <a:gd name="connsiteX36" fmla="*/ 22940 w 2335500"/>
              <a:gd name="connsiteY36" fmla="*/ 3680460 h 3688080"/>
              <a:gd name="connsiteX37" fmla="*/ 26565 w 2335500"/>
              <a:gd name="connsiteY37" fmla="*/ 3421380 h 3688080"/>
              <a:gd name="connsiteX38" fmla="*/ 11326 w 2335500"/>
              <a:gd name="connsiteY38" fmla="*/ 2971800 h 3688080"/>
              <a:gd name="connsiteX39" fmla="*/ 21209 w 2335500"/>
              <a:gd name="connsiteY39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27446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2205885 w 2335500"/>
              <a:gd name="connsiteY28" fmla="*/ 3657600 h 3688080"/>
              <a:gd name="connsiteX29" fmla="*/ 1923945 w 2335500"/>
              <a:gd name="connsiteY29" fmla="*/ 3680460 h 3688080"/>
              <a:gd name="connsiteX30" fmla="*/ 1771545 w 2335500"/>
              <a:gd name="connsiteY30" fmla="*/ 3680460 h 3688080"/>
              <a:gd name="connsiteX31" fmla="*/ 1581045 w 2335500"/>
              <a:gd name="connsiteY31" fmla="*/ 3680460 h 3688080"/>
              <a:gd name="connsiteX32" fmla="*/ 1222905 w 2335500"/>
              <a:gd name="connsiteY32" fmla="*/ 3688080 h 3688080"/>
              <a:gd name="connsiteX33" fmla="*/ 819045 w 2335500"/>
              <a:gd name="connsiteY33" fmla="*/ 3680460 h 3688080"/>
              <a:gd name="connsiteX34" fmla="*/ 689505 w 2335500"/>
              <a:gd name="connsiteY34" fmla="*/ 3680460 h 3688080"/>
              <a:gd name="connsiteX35" fmla="*/ 262785 w 2335500"/>
              <a:gd name="connsiteY35" fmla="*/ 3672840 h 3688080"/>
              <a:gd name="connsiteX36" fmla="*/ 22940 w 2335500"/>
              <a:gd name="connsiteY36" fmla="*/ 3680460 h 3688080"/>
              <a:gd name="connsiteX37" fmla="*/ 26565 w 2335500"/>
              <a:gd name="connsiteY37" fmla="*/ 3421380 h 3688080"/>
              <a:gd name="connsiteX38" fmla="*/ 11326 w 2335500"/>
              <a:gd name="connsiteY38" fmla="*/ 2971800 h 3688080"/>
              <a:gd name="connsiteX39" fmla="*/ 21209 w 2335500"/>
              <a:gd name="connsiteY39" fmla="*/ 2450231 h 3688080"/>
              <a:gd name="connsiteX0" fmla="*/ 24660 w 2328520"/>
              <a:gd name="connsiteY0" fmla="*/ 719773 h 3688080"/>
              <a:gd name="connsiteX1" fmla="*/ 18946 w 2328520"/>
              <a:gd name="connsiteY1" fmla="*/ 563880 h 3688080"/>
              <a:gd name="connsiteX2" fmla="*/ 18945 w 2328520"/>
              <a:gd name="connsiteY2" fmla="*/ 350520 h 3688080"/>
              <a:gd name="connsiteX3" fmla="*/ 22940 w 2328520"/>
              <a:gd name="connsiteY3" fmla="*/ 10160 h 3688080"/>
              <a:gd name="connsiteX4" fmla="*/ 316125 w 2328520"/>
              <a:gd name="connsiteY4" fmla="*/ 0 h 3688080"/>
              <a:gd name="connsiteX5" fmla="*/ 529485 w 2328520"/>
              <a:gd name="connsiteY5" fmla="*/ 7620 h 3688080"/>
              <a:gd name="connsiteX6" fmla="*/ 773325 w 2328520"/>
              <a:gd name="connsiteY6" fmla="*/ 7620 h 3688080"/>
              <a:gd name="connsiteX7" fmla="*/ 1222905 w 2328520"/>
              <a:gd name="connsiteY7" fmla="*/ 7620 h 3688080"/>
              <a:gd name="connsiteX8" fmla="*/ 1573425 w 2328520"/>
              <a:gd name="connsiteY8" fmla="*/ 0 h 3688080"/>
              <a:gd name="connsiteX9" fmla="*/ 2000145 w 2328520"/>
              <a:gd name="connsiteY9" fmla="*/ 7620 h 3688080"/>
              <a:gd name="connsiteX10" fmla="*/ 2213505 w 2328520"/>
              <a:gd name="connsiteY10" fmla="*/ 30480 h 3688080"/>
              <a:gd name="connsiteX11" fmla="*/ 2198265 w 2328520"/>
              <a:gd name="connsiteY11" fmla="*/ 281940 h 3688080"/>
              <a:gd name="connsiteX12" fmla="*/ 2198265 w 2328520"/>
              <a:gd name="connsiteY12" fmla="*/ 640080 h 3688080"/>
              <a:gd name="connsiteX13" fmla="*/ 2183025 w 2328520"/>
              <a:gd name="connsiteY13" fmla="*/ 853440 h 3688080"/>
              <a:gd name="connsiteX14" fmla="*/ 2190645 w 2328520"/>
              <a:gd name="connsiteY14" fmla="*/ 1127760 h 3688080"/>
              <a:gd name="connsiteX15" fmla="*/ 2190645 w 2328520"/>
              <a:gd name="connsiteY15" fmla="*/ 1325880 h 3688080"/>
              <a:gd name="connsiteX16" fmla="*/ 2213505 w 2328520"/>
              <a:gd name="connsiteY16" fmla="*/ 1493520 h 3688080"/>
              <a:gd name="connsiteX17" fmla="*/ 2251605 w 2328520"/>
              <a:gd name="connsiteY17" fmla="*/ 1752600 h 3688080"/>
              <a:gd name="connsiteX18" fmla="*/ 2259226 w 2328520"/>
              <a:gd name="connsiteY18" fmla="*/ 1851660 h 3688080"/>
              <a:gd name="connsiteX19" fmla="*/ 2297325 w 2328520"/>
              <a:gd name="connsiteY19" fmla="*/ 2065020 h 3688080"/>
              <a:gd name="connsiteX20" fmla="*/ 2297326 w 2328520"/>
              <a:gd name="connsiteY20" fmla="*/ 2164080 h 3688080"/>
              <a:gd name="connsiteX21" fmla="*/ 2327805 w 2328520"/>
              <a:gd name="connsiteY21" fmla="*/ 2316480 h 3688080"/>
              <a:gd name="connsiteX22" fmla="*/ 2320185 w 2328520"/>
              <a:gd name="connsiteY22" fmla="*/ 2468880 h 3688080"/>
              <a:gd name="connsiteX23" fmla="*/ 2304945 w 2328520"/>
              <a:gd name="connsiteY23" fmla="*/ 2598420 h 3688080"/>
              <a:gd name="connsiteX24" fmla="*/ 2312566 w 2328520"/>
              <a:gd name="connsiteY24" fmla="*/ 2720340 h 3688080"/>
              <a:gd name="connsiteX25" fmla="*/ 2274465 w 2328520"/>
              <a:gd name="connsiteY25" fmla="*/ 2964180 h 3688080"/>
              <a:gd name="connsiteX26" fmla="*/ 2304946 w 2328520"/>
              <a:gd name="connsiteY26" fmla="*/ 3177540 h 3688080"/>
              <a:gd name="connsiteX27" fmla="*/ 2282085 w 2328520"/>
              <a:gd name="connsiteY27" fmla="*/ 3345180 h 3688080"/>
              <a:gd name="connsiteX28" fmla="*/ 2205885 w 2328520"/>
              <a:gd name="connsiteY28" fmla="*/ 3657600 h 3688080"/>
              <a:gd name="connsiteX29" fmla="*/ 1923945 w 2328520"/>
              <a:gd name="connsiteY29" fmla="*/ 3680460 h 3688080"/>
              <a:gd name="connsiteX30" fmla="*/ 1771545 w 2328520"/>
              <a:gd name="connsiteY30" fmla="*/ 3680460 h 3688080"/>
              <a:gd name="connsiteX31" fmla="*/ 1581045 w 2328520"/>
              <a:gd name="connsiteY31" fmla="*/ 3680460 h 3688080"/>
              <a:gd name="connsiteX32" fmla="*/ 1222905 w 2328520"/>
              <a:gd name="connsiteY32" fmla="*/ 3688080 h 3688080"/>
              <a:gd name="connsiteX33" fmla="*/ 819045 w 2328520"/>
              <a:gd name="connsiteY33" fmla="*/ 3680460 h 3688080"/>
              <a:gd name="connsiteX34" fmla="*/ 689505 w 2328520"/>
              <a:gd name="connsiteY34" fmla="*/ 3680460 h 3688080"/>
              <a:gd name="connsiteX35" fmla="*/ 262785 w 2328520"/>
              <a:gd name="connsiteY35" fmla="*/ 3672840 h 3688080"/>
              <a:gd name="connsiteX36" fmla="*/ 22940 w 2328520"/>
              <a:gd name="connsiteY36" fmla="*/ 3680460 h 3688080"/>
              <a:gd name="connsiteX37" fmla="*/ 26565 w 2328520"/>
              <a:gd name="connsiteY37" fmla="*/ 3421380 h 3688080"/>
              <a:gd name="connsiteX38" fmla="*/ 11326 w 2328520"/>
              <a:gd name="connsiteY38" fmla="*/ 2971800 h 3688080"/>
              <a:gd name="connsiteX39" fmla="*/ 21209 w 2328520"/>
              <a:gd name="connsiteY39" fmla="*/ 2450231 h 3688080"/>
              <a:gd name="connsiteX0" fmla="*/ 24660 w 2328520"/>
              <a:gd name="connsiteY0" fmla="*/ 719773 h 3688080"/>
              <a:gd name="connsiteX1" fmla="*/ 18946 w 2328520"/>
              <a:gd name="connsiteY1" fmla="*/ 563880 h 3688080"/>
              <a:gd name="connsiteX2" fmla="*/ 18945 w 2328520"/>
              <a:gd name="connsiteY2" fmla="*/ 350520 h 3688080"/>
              <a:gd name="connsiteX3" fmla="*/ 22940 w 2328520"/>
              <a:gd name="connsiteY3" fmla="*/ 10160 h 3688080"/>
              <a:gd name="connsiteX4" fmla="*/ 316125 w 2328520"/>
              <a:gd name="connsiteY4" fmla="*/ 0 h 3688080"/>
              <a:gd name="connsiteX5" fmla="*/ 529485 w 2328520"/>
              <a:gd name="connsiteY5" fmla="*/ 7620 h 3688080"/>
              <a:gd name="connsiteX6" fmla="*/ 773325 w 2328520"/>
              <a:gd name="connsiteY6" fmla="*/ 7620 h 3688080"/>
              <a:gd name="connsiteX7" fmla="*/ 1222905 w 2328520"/>
              <a:gd name="connsiteY7" fmla="*/ 7620 h 3688080"/>
              <a:gd name="connsiteX8" fmla="*/ 1573425 w 2328520"/>
              <a:gd name="connsiteY8" fmla="*/ 0 h 3688080"/>
              <a:gd name="connsiteX9" fmla="*/ 2000145 w 2328520"/>
              <a:gd name="connsiteY9" fmla="*/ 7620 h 3688080"/>
              <a:gd name="connsiteX10" fmla="*/ 2213505 w 2328520"/>
              <a:gd name="connsiteY10" fmla="*/ 30480 h 3688080"/>
              <a:gd name="connsiteX11" fmla="*/ 2198265 w 2328520"/>
              <a:gd name="connsiteY11" fmla="*/ 281940 h 3688080"/>
              <a:gd name="connsiteX12" fmla="*/ 2198265 w 2328520"/>
              <a:gd name="connsiteY12" fmla="*/ 640080 h 3688080"/>
              <a:gd name="connsiteX13" fmla="*/ 2183025 w 2328520"/>
              <a:gd name="connsiteY13" fmla="*/ 853440 h 3688080"/>
              <a:gd name="connsiteX14" fmla="*/ 2190645 w 2328520"/>
              <a:gd name="connsiteY14" fmla="*/ 1127760 h 3688080"/>
              <a:gd name="connsiteX15" fmla="*/ 2190645 w 2328520"/>
              <a:gd name="connsiteY15" fmla="*/ 1325880 h 3688080"/>
              <a:gd name="connsiteX16" fmla="*/ 2213505 w 2328520"/>
              <a:gd name="connsiteY16" fmla="*/ 1493520 h 3688080"/>
              <a:gd name="connsiteX17" fmla="*/ 2251605 w 2328520"/>
              <a:gd name="connsiteY17" fmla="*/ 1752600 h 3688080"/>
              <a:gd name="connsiteX18" fmla="*/ 2259226 w 2328520"/>
              <a:gd name="connsiteY18" fmla="*/ 1851660 h 3688080"/>
              <a:gd name="connsiteX19" fmla="*/ 2251605 w 2328520"/>
              <a:gd name="connsiteY19" fmla="*/ 2065020 h 3688080"/>
              <a:gd name="connsiteX20" fmla="*/ 2297326 w 2328520"/>
              <a:gd name="connsiteY20" fmla="*/ 2164080 h 3688080"/>
              <a:gd name="connsiteX21" fmla="*/ 2327805 w 2328520"/>
              <a:gd name="connsiteY21" fmla="*/ 2316480 h 3688080"/>
              <a:gd name="connsiteX22" fmla="*/ 2320185 w 2328520"/>
              <a:gd name="connsiteY22" fmla="*/ 2468880 h 3688080"/>
              <a:gd name="connsiteX23" fmla="*/ 2304945 w 2328520"/>
              <a:gd name="connsiteY23" fmla="*/ 2598420 h 3688080"/>
              <a:gd name="connsiteX24" fmla="*/ 2312566 w 2328520"/>
              <a:gd name="connsiteY24" fmla="*/ 2720340 h 3688080"/>
              <a:gd name="connsiteX25" fmla="*/ 2274465 w 2328520"/>
              <a:gd name="connsiteY25" fmla="*/ 2964180 h 3688080"/>
              <a:gd name="connsiteX26" fmla="*/ 2304946 w 2328520"/>
              <a:gd name="connsiteY26" fmla="*/ 3177540 h 3688080"/>
              <a:gd name="connsiteX27" fmla="*/ 2282085 w 2328520"/>
              <a:gd name="connsiteY27" fmla="*/ 3345180 h 3688080"/>
              <a:gd name="connsiteX28" fmla="*/ 2205885 w 2328520"/>
              <a:gd name="connsiteY28" fmla="*/ 3657600 h 3688080"/>
              <a:gd name="connsiteX29" fmla="*/ 1923945 w 2328520"/>
              <a:gd name="connsiteY29" fmla="*/ 3680460 h 3688080"/>
              <a:gd name="connsiteX30" fmla="*/ 1771545 w 2328520"/>
              <a:gd name="connsiteY30" fmla="*/ 3680460 h 3688080"/>
              <a:gd name="connsiteX31" fmla="*/ 1581045 w 2328520"/>
              <a:gd name="connsiteY31" fmla="*/ 3680460 h 3688080"/>
              <a:gd name="connsiteX32" fmla="*/ 1222905 w 2328520"/>
              <a:gd name="connsiteY32" fmla="*/ 3688080 h 3688080"/>
              <a:gd name="connsiteX33" fmla="*/ 819045 w 2328520"/>
              <a:gd name="connsiteY33" fmla="*/ 3680460 h 3688080"/>
              <a:gd name="connsiteX34" fmla="*/ 689505 w 2328520"/>
              <a:gd name="connsiteY34" fmla="*/ 3680460 h 3688080"/>
              <a:gd name="connsiteX35" fmla="*/ 262785 w 2328520"/>
              <a:gd name="connsiteY35" fmla="*/ 3672840 h 3688080"/>
              <a:gd name="connsiteX36" fmla="*/ 22940 w 2328520"/>
              <a:gd name="connsiteY36" fmla="*/ 3680460 h 3688080"/>
              <a:gd name="connsiteX37" fmla="*/ 26565 w 2328520"/>
              <a:gd name="connsiteY37" fmla="*/ 3421380 h 3688080"/>
              <a:gd name="connsiteX38" fmla="*/ 11326 w 2328520"/>
              <a:gd name="connsiteY38" fmla="*/ 2971800 h 3688080"/>
              <a:gd name="connsiteX39" fmla="*/ 21209 w 2328520"/>
              <a:gd name="connsiteY39" fmla="*/ 2450231 h 3688080"/>
              <a:gd name="connsiteX0" fmla="*/ 24660 w 2328740"/>
              <a:gd name="connsiteY0" fmla="*/ 719773 h 3688080"/>
              <a:gd name="connsiteX1" fmla="*/ 18946 w 2328740"/>
              <a:gd name="connsiteY1" fmla="*/ 563880 h 3688080"/>
              <a:gd name="connsiteX2" fmla="*/ 18945 w 2328740"/>
              <a:gd name="connsiteY2" fmla="*/ 350520 h 3688080"/>
              <a:gd name="connsiteX3" fmla="*/ 22940 w 2328740"/>
              <a:gd name="connsiteY3" fmla="*/ 10160 h 3688080"/>
              <a:gd name="connsiteX4" fmla="*/ 316125 w 2328740"/>
              <a:gd name="connsiteY4" fmla="*/ 0 h 3688080"/>
              <a:gd name="connsiteX5" fmla="*/ 529485 w 2328740"/>
              <a:gd name="connsiteY5" fmla="*/ 7620 h 3688080"/>
              <a:gd name="connsiteX6" fmla="*/ 773325 w 2328740"/>
              <a:gd name="connsiteY6" fmla="*/ 7620 h 3688080"/>
              <a:gd name="connsiteX7" fmla="*/ 1222905 w 2328740"/>
              <a:gd name="connsiteY7" fmla="*/ 7620 h 3688080"/>
              <a:gd name="connsiteX8" fmla="*/ 1573425 w 2328740"/>
              <a:gd name="connsiteY8" fmla="*/ 0 h 3688080"/>
              <a:gd name="connsiteX9" fmla="*/ 2000145 w 2328740"/>
              <a:gd name="connsiteY9" fmla="*/ 7620 h 3688080"/>
              <a:gd name="connsiteX10" fmla="*/ 2213505 w 2328740"/>
              <a:gd name="connsiteY10" fmla="*/ 30480 h 3688080"/>
              <a:gd name="connsiteX11" fmla="*/ 2198265 w 2328740"/>
              <a:gd name="connsiteY11" fmla="*/ 281940 h 3688080"/>
              <a:gd name="connsiteX12" fmla="*/ 2198265 w 2328740"/>
              <a:gd name="connsiteY12" fmla="*/ 640080 h 3688080"/>
              <a:gd name="connsiteX13" fmla="*/ 2183025 w 2328740"/>
              <a:gd name="connsiteY13" fmla="*/ 853440 h 3688080"/>
              <a:gd name="connsiteX14" fmla="*/ 2190645 w 2328740"/>
              <a:gd name="connsiteY14" fmla="*/ 1127760 h 3688080"/>
              <a:gd name="connsiteX15" fmla="*/ 2190645 w 2328740"/>
              <a:gd name="connsiteY15" fmla="*/ 1325880 h 3688080"/>
              <a:gd name="connsiteX16" fmla="*/ 2213505 w 2328740"/>
              <a:gd name="connsiteY16" fmla="*/ 1493520 h 3688080"/>
              <a:gd name="connsiteX17" fmla="*/ 2251605 w 2328740"/>
              <a:gd name="connsiteY17" fmla="*/ 1752600 h 3688080"/>
              <a:gd name="connsiteX18" fmla="*/ 2259226 w 2328740"/>
              <a:gd name="connsiteY18" fmla="*/ 1851660 h 3688080"/>
              <a:gd name="connsiteX19" fmla="*/ 2251605 w 2328740"/>
              <a:gd name="connsiteY19" fmla="*/ 2065020 h 3688080"/>
              <a:gd name="connsiteX20" fmla="*/ 2297326 w 2328740"/>
              <a:gd name="connsiteY20" fmla="*/ 2164080 h 3688080"/>
              <a:gd name="connsiteX21" fmla="*/ 2327805 w 2328740"/>
              <a:gd name="connsiteY21" fmla="*/ 2316480 h 3688080"/>
              <a:gd name="connsiteX22" fmla="*/ 2320185 w 2328740"/>
              <a:gd name="connsiteY22" fmla="*/ 2468880 h 3688080"/>
              <a:gd name="connsiteX23" fmla="*/ 2312566 w 2328740"/>
              <a:gd name="connsiteY23" fmla="*/ 2720340 h 3688080"/>
              <a:gd name="connsiteX24" fmla="*/ 2274465 w 2328740"/>
              <a:gd name="connsiteY24" fmla="*/ 2964180 h 3688080"/>
              <a:gd name="connsiteX25" fmla="*/ 2304946 w 2328740"/>
              <a:gd name="connsiteY25" fmla="*/ 3177540 h 3688080"/>
              <a:gd name="connsiteX26" fmla="*/ 2282085 w 2328740"/>
              <a:gd name="connsiteY26" fmla="*/ 3345180 h 3688080"/>
              <a:gd name="connsiteX27" fmla="*/ 2205885 w 2328740"/>
              <a:gd name="connsiteY27" fmla="*/ 3657600 h 3688080"/>
              <a:gd name="connsiteX28" fmla="*/ 1923945 w 2328740"/>
              <a:gd name="connsiteY28" fmla="*/ 3680460 h 3688080"/>
              <a:gd name="connsiteX29" fmla="*/ 1771545 w 2328740"/>
              <a:gd name="connsiteY29" fmla="*/ 3680460 h 3688080"/>
              <a:gd name="connsiteX30" fmla="*/ 1581045 w 2328740"/>
              <a:gd name="connsiteY30" fmla="*/ 3680460 h 3688080"/>
              <a:gd name="connsiteX31" fmla="*/ 1222905 w 2328740"/>
              <a:gd name="connsiteY31" fmla="*/ 3688080 h 3688080"/>
              <a:gd name="connsiteX32" fmla="*/ 819045 w 2328740"/>
              <a:gd name="connsiteY32" fmla="*/ 3680460 h 3688080"/>
              <a:gd name="connsiteX33" fmla="*/ 689505 w 2328740"/>
              <a:gd name="connsiteY33" fmla="*/ 3680460 h 3688080"/>
              <a:gd name="connsiteX34" fmla="*/ 262785 w 2328740"/>
              <a:gd name="connsiteY34" fmla="*/ 3672840 h 3688080"/>
              <a:gd name="connsiteX35" fmla="*/ 22940 w 2328740"/>
              <a:gd name="connsiteY35" fmla="*/ 3680460 h 3688080"/>
              <a:gd name="connsiteX36" fmla="*/ 26565 w 2328740"/>
              <a:gd name="connsiteY36" fmla="*/ 3421380 h 3688080"/>
              <a:gd name="connsiteX37" fmla="*/ 11326 w 2328740"/>
              <a:gd name="connsiteY37" fmla="*/ 2971800 h 3688080"/>
              <a:gd name="connsiteX38" fmla="*/ 21209 w 2328740"/>
              <a:gd name="connsiteY38" fmla="*/ 2450231 h 3688080"/>
              <a:gd name="connsiteX0" fmla="*/ 24660 w 2328245"/>
              <a:gd name="connsiteY0" fmla="*/ 719773 h 3688080"/>
              <a:gd name="connsiteX1" fmla="*/ 18946 w 2328245"/>
              <a:gd name="connsiteY1" fmla="*/ 563880 h 3688080"/>
              <a:gd name="connsiteX2" fmla="*/ 18945 w 2328245"/>
              <a:gd name="connsiteY2" fmla="*/ 350520 h 3688080"/>
              <a:gd name="connsiteX3" fmla="*/ 22940 w 2328245"/>
              <a:gd name="connsiteY3" fmla="*/ 10160 h 3688080"/>
              <a:gd name="connsiteX4" fmla="*/ 316125 w 2328245"/>
              <a:gd name="connsiteY4" fmla="*/ 0 h 3688080"/>
              <a:gd name="connsiteX5" fmla="*/ 529485 w 2328245"/>
              <a:gd name="connsiteY5" fmla="*/ 7620 h 3688080"/>
              <a:gd name="connsiteX6" fmla="*/ 773325 w 2328245"/>
              <a:gd name="connsiteY6" fmla="*/ 7620 h 3688080"/>
              <a:gd name="connsiteX7" fmla="*/ 1222905 w 2328245"/>
              <a:gd name="connsiteY7" fmla="*/ 7620 h 3688080"/>
              <a:gd name="connsiteX8" fmla="*/ 1573425 w 2328245"/>
              <a:gd name="connsiteY8" fmla="*/ 0 h 3688080"/>
              <a:gd name="connsiteX9" fmla="*/ 2000145 w 2328245"/>
              <a:gd name="connsiteY9" fmla="*/ 7620 h 3688080"/>
              <a:gd name="connsiteX10" fmla="*/ 2213505 w 2328245"/>
              <a:gd name="connsiteY10" fmla="*/ 30480 h 3688080"/>
              <a:gd name="connsiteX11" fmla="*/ 2198265 w 2328245"/>
              <a:gd name="connsiteY11" fmla="*/ 281940 h 3688080"/>
              <a:gd name="connsiteX12" fmla="*/ 2198265 w 2328245"/>
              <a:gd name="connsiteY12" fmla="*/ 640080 h 3688080"/>
              <a:gd name="connsiteX13" fmla="*/ 2183025 w 2328245"/>
              <a:gd name="connsiteY13" fmla="*/ 853440 h 3688080"/>
              <a:gd name="connsiteX14" fmla="*/ 2190645 w 2328245"/>
              <a:gd name="connsiteY14" fmla="*/ 1127760 h 3688080"/>
              <a:gd name="connsiteX15" fmla="*/ 2190645 w 2328245"/>
              <a:gd name="connsiteY15" fmla="*/ 1325880 h 3688080"/>
              <a:gd name="connsiteX16" fmla="*/ 2213505 w 2328245"/>
              <a:gd name="connsiteY16" fmla="*/ 1493520 h 3688080"/>
              <a:gd name="connsiteX17" fmla="*/ 2251605 w 2328245"/>
              <a:gd name="connsiteY17" fmla="*/ 1752600 h 3688080"/>
              <a:gd name="connsiteX18" fmla="*/ 2259226 w 2328245"/>
              <a:gd name="connsiteY18" fmla="*/ 1851660 h 3688080"/>
              <a:gd name="connsiteX19" fmla="*/ 2251605 w 2328245"/>
              <a:gd name="connsiteY19" fmla="*/ 2065020 h 3688080"/>
              <a:gd name="connsiteX20" fmla="*/ 2297326 w 2328245"/>
              <a:gd name="connsiteY20" fmla="*/ 2164080 h 3688080"/>
              <a:gd name="connsiteX21" fmla="*/ 2327805 w 2328245"/>
              <a:gd name="connsiteY21" fmla="*/ 2316480 h 3688080"/>
              <a:gd name="connsiteX22" fmla="*/ 2312566 w 2328245"/>
              <a:gd name="connsiteY22" fmla="*/ 2720340 h 3688080"/>
              <a:gd name="connsiteX23" fmla="*/ 2274465 w 2328245"/>
              <a:gd name="connsiteY23" fmla="*/ 2964180 h 3688080"/>
              <a:gd name="connsiteX24" fmla="*/ 2304946 w 2328245"/>
              <a:gd name="connsiteY24" fmla="*/ 3177540 h 3688080"/>
              <a:gd name="connsiteX25" fmla="*/ 2282085 w 2328245"/>
              <a:gd name="connsiteY25" fmla="*/ 3345180 h 3688080"/>
              <a:gd name="connsiteX26" fmla="*/ 2205885 w 2328245"/>
              <a:gd name="connsiteY26" fmla="*/ 3657600 h 3688080"/>
              <a:gd name="connsiteX27" fmla="*/ 1923945 w 2328245"/>
              <a:gd name="connsiteY27" fmla="*/ 3680460 h 3688080"/>
              <a:gd name="connsiteX28" fmla="*/ 1771545 w 2328245"/>
              <a:gd name="connsiteY28" fmla="*/ 3680460 h 3688080"/>
              <a:gd name="connsiteX29" fmla="*/ 1581045 w 2328245"/>
              <a:gd name="connsiteY29" fmla="*/ 3680460 h 3688080"/>
              <a:gd name="connsiteX30" fmla="*/ 1222905 w 2328245"/>
              <a:gd name="connsiteY30" fmla="*/ 3688080 h 3688080"/>
              <a:gd name="connsiteX31" fmla="*/ 819045 w 2328245"/>
              <a:gd name="connsiteY31" fmla="*/ 3680460 h 3688080"/>
              <a:gd name="connsiteX32" fmla="*/ 689505 w 2328245"/>
              <a:gd name="connsiteY32" fmla="*/ 3680460 h 3688080"/>
              <a:gd name="connsiteX33" fmla="*/ 262785 w 2328245"/>
              <a:gd name="connsiteY33" fmla="*/ 3672840 h 3688080"/>
              <a:gd name="connsiteX34" fmla="*/ 22940 w 2328245"/>
              <a:gd name="connsiteY34" fmla="*/ 3680460 h 3688080"/>
              <a:gd name="connsiteX35" fmla="*/ 26565 w 2328245"/>
              <a:gd name="connsiteY35" fmla="*/ 3421380 h 3688080"/>
              <a:gd name="connsiteX36" fmla="*/ 11326 w 2328245"/>
              <a:gd name="connsiteY36" fmla="*/ 2971800 h 3688080"/>
              <a:gd name="connsiteX37" fmla="*/ 21209 w 2328245"/>
              <a:gd name="connsiteY37" fmla="*/ 2450231 h 3688080"/>
              <a:gd name="connsiteX0" fmla="*/ 24660 w 2331003"/>
              <a:gd name="connsiteY0" fmla="*/ 719773 h 3688080"/>
              <a:gd name="connsiteX1" fmla="*/ 18946 w 2331003"/>
              <a:gd name="connsiteY1" fmla="*/ 563880 h 3688080"/>
              <a:gd name="connsiteX2" fmla="*/ 18945 w 2331003"/>
              <a:gd name="connsiteY2" fmla="*/ 350520 h 3688080"/>
              <a:gd name="connsiteX3" fmla="*/ 22940 w 2331003"/>
              <a:gd name="connsiteY3" fmla="*/ 10160 h 3688080"/>
              <a:gd name="connsiteX4" fmla="*/ 316125 w 2331003"/>
              <a:gd name="connsiteY4" fmla="*/ 0 h 3688080"/>
              <a:gd name="connsiteX5" fmla="*/ 529485 w 2331003"/>
              <a:gd name="connsiteY5" fmla="*/ 7620 h 3688080"/>
              <a:gd name="connsiteX6" fmla="*/ 773325 w 2331003"/>
              <a:gd name="connsiteY6" fmla="*/ 7620 h 3688080"/>
              <a:gd name="connsiteX7" fmla="*/ 1222905 w 2331003"/>
              <a:gd name="connsiteY7" fmla="*/ 7620 h 3688080"/>
              <a:gd name="connsiteX8" fmla="*/ 1573425 w 2331003"/>
              <a:gd name="connsiteY8" fmla="*/ 0 h 3688080"/>
              <a:gd name="connsiteX9" fmla="*/ 2000145 w 2331003"/>
              <a:gd name="connsiteY9" fmla="*/ 7620 h 3688080"/>
              <a:gd name="connsiteX10" fmla="*/ 2213505 w 2331003"/>
              <a:gd name="connsiteY10" fmla="*/ 30480 h 3688080"/>
              <a:gd name="connsiteX11" fmla="*/ 2198265 w 2331003"/>
              <a:gd name="connsiteY11" fmla="*/ 281940 h 3688080"/>
              <a:gd name="connsiteX12" fmla="*/ 2198265 w 2331003"/>
              <a:gd name="connsiteY12" fmla="*/ 640080 h 3688080"/>
              <a:gd name="connsiteX13" fmla="*/ 2183025 w 2331003"/>
              <a:gd name="connsiteY13" fmla="*/ 853440 h 3688080"/>
              <a:gd name="connsiteX14" fmla="*/ 2190645 w 2331003"/>
              <a:gd name="connsiteY14" fmla="*/ 1127760 h 3688080"/>
              <a:gd name="connsiteX15" fmla="*/ 2190645 w 2331003"/>
              <a:gd name="connsiteY15" fmla="*/ 1325880 h 3688080"/>
              <a:gd name="connsiteX16" fmla="*/ 2213505 w 2331003"/>
              <a:gd name="connsiteY16" fmla="*/ 1493520 h 3688080"/>
              <a:gd name="connsiteX17" fmla="*/ 2251605 w 2331003"/>
              <a:gd name="connsiteY17" fmla="*/ 1752600 h 3688080"/>
              <a:gd name="connsiteX18" fmla="*/ 2259226 w 2331003"/>
              <a:gd name="connsiteY18" fmla="*/ 1851660 h 3688080"/>
              <a:gd name="connsiteX19" fmla="*/ 2251605 w 2331003"/>
              <a:gd name="connsiteY19" fmla="*/ 2065020 h 3688080"/>
              <a:gd name="connsiteX20" fmla="*/ 2327805 w 2331003"/>
              <a:gd name="connsiteY20" fmla="*/ 2316480 h 3688080"/>
              <a:gd name="connsiteX21" fmla="*/ 2312566 w 2331003"/>
              <a:gd name="connsiteY21" fmla="*/ 2720340 h 3688080"/>
              <a:gd name="connsiteX22" fmla="*/ 2274465 w 2331003"/>
              <a:gd name="connsiteY22" fmla="*/ 2964180 h 3688080"/>
              <a:gd name="connsiteX23" fmla="*/ 2304946 w 2331003"/>
              <a:gd name="connsiteY23" fmla="*/ 3177540 h 3688080"/>
              <a:gd name="connsiteX24" fmla="*/ 2282085 w 2331003"/>
              <a:gd name="connsiteY24" fmla="*/ 3345180 h 3688080"/>
              <a:gd name="connsiteX25" fmla="*/ 2205885 w 2331003"/>
              <a:gd name="connsiteY25" fmla="*/ 3657600 h 3688080"/>
              <a:gd name="connsiteX26" fmla="*/ 1923945 w 2331003"/>
              <a:gd name="connsiteY26" fmla="*/ 3680460 h 3688080"/>
              <a:gd name="connsiteX27" fmla="*/ 1771545 w 2331003"/>
              <a:gd name="connsiteY27" fmla="*/ 3680460 h 3688080"/>
              <a:gd name="connsiteX28" fmla="*/ 1581045 w 2331003"/>
              <a:gd name="connsiteY28" fmla="*/ 3680460 h 3688080"/>
              <a:gd name="connsiteX29" fmla="*/ 1222905 w 2331003"/>
              <a:gd name="connsiteY29" fmla="*/ 3688080 h 3688080"/>
              <a:gd name="connsiteX30" fmla="*/ 819045 w 2331003"/>
              <a:gd name="connsiteY30" fmla="*/ 3680460 h 3688080"/>
              <a:gd name="connsiteX31" fmla="*/ 689505 w 2331003"/>
              <a:gd name="connsiteY31" fmla="*/ 3680460 h 3688080"/>
              <a:gd name="connsiteX32" fmla="*/ 262785 w 2331003"/>
              <a:gd name="connsiteY32" fmla="*/ 3672840 h 3688080"/>
              <a:gd name="connsiteX33" fmla="*/ 22940 w 2331003"/>
              <a:gd name="connsiteY33" fmla="*/ 3680460 h 3688080"/>
              <a:gd name="connsiteX34" fmla="*/ 26565 w 2331003"/>
              <a:gd name="connsiteY34" fmla="*/ 3421380 h 3688080"/>
              <a:gd name="connsiteX35" fmla="*/ 11326 w 2331003"/>
              <a:gd name="connsiteY35" fmla="*/ 2971800 h 3688080"/>
              <a:gd name="connsiteX36" fmla="*/ 21209 w 2331003"/>
              <a:gd name="connsiteY36" fmla="*/ 2450231 h 3688080"/>
              <a:gd name="connsiteX0" fmla="*/ 24660 w 2330496"/>
              <a:gd name="connsiteY0" fmla="*/ 719773 h 3688080"/>
              <a:gd name="connsiteX1" fmla="*/ 18946 w 2330496"/>
              <a:gd name="connsiteY1" fmla="*/ 563880 h 3688080"/>
              <a:gd name="connsiteX2" fmla="*/ 18945 w 2330496"/>
              <a:gd name="connsiteY2" fmla="*/ 350520 h 3688080"/>
              <a:gd name="connsiteX3" fmla="*/ 22940 w 2330496"/>
              <a:gd name="connsiteY3" fmla="*/ 10160 h 3688080"/>
              <a:gd name="connsiteX4" fmla="*/ 316125 w 2330496"/>
              <a:gd name="connsiteY4" fmla="*/ 0 h 3688080"/>
              <a:gd name="connsiteX5" fmla="*/ 529485 w 2330496"/>
              <a:gd name="connsiteY5" fmla="*/ 7620 h 3688080"/>
              <a:gd name="connsiteX6" fmla="*/ 773325 w 2330496"/>
              <a:gd name="connsiteY6" fmla="*/ 7620 h 3688080"/>
              <a:gd name="connsiteX7" fmla="*/ 1222905 w 2330496"/>
              <a:gd name="connsiteY7" fmla="*/ 7620 h 3688080"/>
              <a:gd name="connsiteX8" fmla="*/ 1573425 w 2330496"/>
              <a:gd name="connsiteY8" fmla="*/ 0 h 3688080"/>
              <a:gd name="connsiteX9" fmla="*/ 2000145 w 2330496"/>
              <a:gd name="connsiteY9" fmla="*/ 7620 h 3688080"/>
              <a:gd name="connsiteX10" fmla="*/ 2213505 w 2330496"/>
              <a:gd name="connsiteY10" fmla="*/ 30480 h 3688080"/>
              <a:gd name="connsiteX11" fmla="*/ 2198265 w 2330496"/>
              <a:gd name="connsiteY11" fmla="*/ 281940 h 3688080"/>
              <a:gd name="connsiteX12" fmla="*/ 2198265 w 2330496"/>
              <a:gd name="connsiteY12" fmla="*/ 640080 h 3688080"/>
              <a:gd name="connsiteX13" fmla="*/ 2183025 w 2330496"/>
              <a:gd name="connsiteY13" fmla="*/ 853440 h 3688080"/>
              <a:gd name="connsiteX14" fmla="*/ 2190645 w 2330496"/>
              <a:gd name="connsiteY14" fmla="*/ 1127760 h 3688080"/>
              <a:gd name="connsiteX15" fmla="*/ 2190645 w 2330496"/>
              <a:gd name="connsiteY15" fmla="*/ 1325880 h 3688080"/>
              <a:gd name="connsiteX16" fmla="*/ 2213505 w 2330496"/>
              <a:gd name="connsiteY16" fmla="*/ 1493520 h 3688080"/>
              <a:gd name="connsiteX17" fmla="*/ 2251605 w 2330496"/>
              <a:gd name="connsiteY17" fmla="*/ 1752600 h 3688080"/>
              <a:gd name="connsiteX18" fmla="*/ 2259226 w 2330496"/>
              <a:gd name="connsiteY18" fmla="*/ 1851660 h 3688080"/>
              <a:gd name="connsiteX19" fmla="*/ 2327805 w 2330496"/>
              <a:gd name="connsiteY19" fmla="*/ 2316480 h 3688080"/>
              <a:gd name="connsiteX20" fmla="*/ 2312566 w 2330496"/>
              <a:gd name="connsiteY20" fmla="*/ 2720340 h 3688080"/>
              <a:gd name="connsiteX21" fmla="*/ 2274465 w 2330496"/>
              <a:gd name="connsiteY21" fmla="*/ 2964180 h 3688080"/>
              <a:gd name="connsiteX22" fmla="*/ 2304946 w 2330496"/>
              <a:gd name="connsiteY22" fmla="*/ 3177540 h 3688080"/>
              <a:gd name="connsiteX23" fmla="*/ 2282085 w 2330496"/>
              <a:gd name="connsiteY23" fmla="*/ 3345180 h 3688080"/>
              <a:gd name="connsiteX24" fmla="*/ 2205885 w 2330496"/>
              <a:gd name="connsiteY24" fmla="*/ 3657600 h 3688080"/>
              <a:gd name="connsiteX25" fmla="*/ 1923945 w 2330496"/>
              <a:gd name="connsiteY25" fmla="*/ 3680460 h 3688080"/>
              <a:gd name="connsiteX26" fmla="*/ 1771545 w 2330496"/>
              <a:gd name="connsiteY26" fmla="*/ 3680460 h 3688080"/>
              <a:gd name="connsiteX27" fmla="*/ 1581045 w 2330496"/>
              <a:gd name="connsiteY27" fmla="*/ 3680460 h 3688080"/>
              <a:gd name="connsiteX28" fmla="*/ 1222905 w 2330496"/>
              <a:gd name="connsiteY28" fmla="*/ 3688080 h 3688080"/>
              <a:gd name="connsiteX29" fmla="*/ 819045 w 2330496"/>
              <a:gd name="connsiteY29" fmla="*/ 3680460 h 3688080"/>
              <a:gd name="connsiteX30" fmla="*/ 689505 w 2330496"/>
              <a:gd name="connsiteY30" fmla="*/ 3680460 h 3688080"/>
              <a:gd name="connsiteX31" fmla="*/ 262785 w 2330496"/>
              <a:gd name="connsiteY31" fmla="*/ 3672840 h 3688080"/>
              <a:gd name="connsiteX32" fmla="*/ 22940 w 2330496"/>
              <a:gd name="connsiteY32" fmla="*/ 3680460 h 3688080"/>
              <a:gd name="connsiteX33" fmla="*/ 26565 w 2330496"/>
              <a:gd name="connsiteY33" fmla="*/ 3421380 h 3688080"/>
              <a:gd name="connsiteX34" fmla="*/ 11326 w 2330496"/>
              <a:gd name="connsiteY34" fmla="*/ 2971800 h 3688080"/>
              <a:gd name="connsiteX35" fmla="*/ 21209 w 2330496"/>
              <a:gd name="connsiteY35" fmla="*/ 2450231 h 3688080"/>
              <a:gd name="connsiteX0" fmla="*/ 24660 w 2331003"/>
              <a:gd name="connsiteY0" fmla="*/ 719773 h 3688080"/>
              <a:gd name="connsiteX1" fmla="*/ 18946 w 2331003"/>
              <a:gd name="connsiteY1" fmla="*/ 563880 h 3688080"/>
              <a:gd name="connsiteX2" fmla="*/ 18945 w 2331003"/>
              <a:gd name="connsiteY2" fmla="*/ 350520 h 3688080"/>
              <a:gd name="connsiteX3" fmla="*/ 22940 w 2331003"/>
              <a:gd name="connsiteY3" fmla="*/ 10160 h 3688080"/>
              <a:gd name="connsiteX4" fmla="*/ 316125 w 2331003"/>
              <a:gd name="connsiteY4" fmla="*/ 0 h 3688080"/>
              <a:gd name="connsiteX5" fmla="*/ 529485 w 2331003"/>
              <a:gd name="connsiteY5" fmla="*/ 7620 h 3688080"/>
              <a:gd name="connsiteX6" fmla="*/ 773325 w 2331003"/>
              <a:gd name="connsiteY6" fmla="*/ 7620 h 3688080"/>
              <a:gd name="connsiteX7" fmla="*/ 1222905 w 2331003"/>
              <a:gd name="connsiteY7" fmla="*/ 7620 h 3688080"/>
              <a:gd name="connsiteX8" fmla="*/ 1573425 w 2331003"/>
              <a:gd name="connsiteY8" fmla="*/ 0 h 3688080"/>
              <a:gd name="connsiteX9" fmla="*/ 2000145 w 2331003"/>
              <a:gd name="connsiteY9" fmla="*/ 7620 h 3688080"/>
              <a:gd name="connsiteX10" fmla="*/ 2213505 w 2331003"/>
              <a:gd name="connsiteY10" fmla="*/ 30480 h 3688080"/>
              <a:gd name="connsiteX11" fmla="*/ 2198265 w 2331003"/>
              <a:gd name="connsiteY11" fmla="*/ 281940 h 3688080"/>
              <a:gd name="connsiteX12" fmla="*/ 2198265 w 2331003"/>
              <a:gd name="connsiteY12" fmla="*/ 640080 h 3688080"/>
              <a:gd name="connsiteX13" fmla="*/ 2183025 w 2331003"/>
              <a:gd name="connsiteY13" fmla="*/ 853440 h 3688080"/>
              <a:gd name="connsiteX14" fmla="*/ 2190645 w 2331003"/>
              <a:gd name="connsiteY14" fmla="*/ 1127760 h 3688080"/>
              <a:gd name="connsiteX15" fmla="*/ 2190645 w 2331003"/>
              <a:gd name="connsiteY15" fmla="*/ 1325880 h 3688080"/>
              <a:gd name="connsiteX16" fmla="*/ 2213505 w 2331003"/>
              <a:gd name="connsiteY16" fmla="*/ 1493520 h 3688080"/>
              <a:gd name="connsiteX17" fmla="*/ 2251605 w 2331003"/>
              <a:gd name="connsiteY17" fmla="*/ 1752600 h 3688080"/>
              <a:gd name="connsiteX18" fmla="*/ 2327805 w 2331003"/>
              <a:gd name="connsiteY18" fmla="*/ 2316480 h 3688080"/>
              <a:gd name="connsiteX19" fmla="*/ 2312566 w 2331003"/>
              <a:gd name="connsiteY19" fmla="*/ 2720340 h 3688080"/>
              <a:gd name="connsiteX20" fmla="*/ 2274465 w 2331003"/>
              <a:gd name="connsiteY20" fmla="*/ 2964180 h 3688080"/>
              <a:gd name="connsiteX21" fmla="*/ 2304946 w 2331003"/>
              <a:gd name="connsiteY21" fmla="*/ 3177540 h 3688080"/>
              <a:gd name="connsiteX22" fmla="*/ 2282085 w 2331003"/>
              <a:gd name="connsiteY22" fmla="*/ 3345180 h 3688080"/>
              <a:gd name="connsiteX23" fmla="*/ 2205885 w 2331003"/>
              <a:gd name="connsiteY23" fmla="*/ 3657600 h 3688080"/>
              <a:gd name="connsiteX24" fmla="*/ 1923945 w 2331003"/>
              <a:gd name="connsiteY24" fmla="*/ 3680460 h 3688080"/>
              <a:gd name="connsiteX25" fmla="*/ 1771545 w 2331003"/>
              <a:gd name="connsiteY25" fmla="*/ 3680460 h 3688080"/>
              <a:gd name="connsiteX26" fmla="*/ 1581045 w 2331003"/>
              <a:gd name="connsiteY26" fmla="*/ 3680460 h 3688080"/>
              <a:gd name="connsiteX27" fmla="*/ 1222905 w 2331003"/>
              <a:gd name="connsiteY27" fmla="*/ 3688080 h 3688080"/>
              <a:gd name="connsiteX28" fmla="*/ 819045 w 2331003"/>
              <a:gd name="connsiteY28" fmla="*/ 3680460 h 3688080"/>
              <a:gd name="connsiteX29" fmla="*/ 689505 w 2331003"/>
              <a:gd name="connsiteY29" fmla="*/ 3680460 h 3688080"/>
              <a:gd name="connsiteX30" fmla="*/ 262785 w 2331003"/>
              <a:gd name="connsiteY30" fmla="*/ 3672840 h 3688080"/>
              <a:gd name="connsiteX31" fmla="*/ 22940 w 2331003"/>
              <a:gd name="connsiteY31" fmla="*/ 3680460 h 3688080"/>
              <a:gd name="connsiteX32" fmla="*/ 26565 w 2331003"/>
              <a:gd name="connsiteY32" fmla="*/ 3421380 h 3688080"/>
              <a:gd name="connsiteX33" fmla="*/ 11326 w 2331003"/>
              <a:gd name="connsiteY33" fmla="*/ 2971800 h 3688080"/>
              <a:gd name="connsiteX34" fmla="*/ 21209 w 2331003"/>
              <a:gd name="connsiteY34" fmla="*/ 2450231 h 3688080"/>
              <a:gd name="connsiteX0" fmla="*/ 24660 w 2333639"/>
              <a:gd name="connsiteY0" fmla="*/ 719773 h 3688080"/>
              <a:gd name="connsiteX1" fmla="*/ 18946 w 2333639"/>
              <a:gd name="connsiteY1" fmla="*/ 563880 h 3688080"/>
              <a:gd name="connsiteX2" fmla="*/ 18945 w 2333639"/>
              <a:gd name="connsiteY2" fmla="*/ 350520 h 3688080"/>
              <a:gd name="connsiteX3" fmla="*/ 22940 w 2333639"/>
              <a:gd name="connsiteY3" fmla="*/ 10160 h 3688080"/>
              <a:gd name="connsiteX4" fmla="*/ 316125 w 2333639"/>
              <a:gd name="connsiteY4" fmla="*/ 0 h 3688080"/>
              <a:gd name="connsiteX5" fmla="*/ 529485 w 2333639"/>
              <a:gd name="connsiteY5" fmla="*/ 7620 h 3688080"/>
              <a:gd name="connsiteX6" fmla="*/ 773325 w 2333639"/>
              <a:gd name="connsiteY6" fmla="*/ 7620 h 3688080"/>
              <a:gd name="connsiteX7" fmla="*/ 1222905 w 2333639"/>
              <a:gd name="connsiteY7" fmla="*/ 7620 h 3688080"/>
              <a:gd name="connsiteX8" fmla="*/ 1573425 w 2333639"/>
              <a:gd name="connsiteY8" fmla="*/ 0 h 3688080"/>
              <a:gd name="connsiteX9" fmla="*/ 2000145 w 2333639"/>
              <a:gd name="connsiteY9" fmla="*/ 7620 h 3688080"/>
              <a:gd name="connsiteX10" fmla="*/ 2213505 w 2333639"/>
              <a:gd name="connsiteY10" fmla="*/ 30480 h 3688080"/>
              <a:gd name="connsiteX11" fmla="*/ 2198265 w 2333639"/>
              <a:gd name="connsiteY11" fmla="*/ 281940 h 3688080"/>
              <a:gd name="connsiteX12" fmla="*/ 2198265 w 2333639"/>
              <a:gd name="connsiteY12" fmla="*/ 640080 h 3688080"/>
              <a:gd name="connsiteX13" fmla="*/ 2183025 w 2333639"/>
              <a:gd name="connsiteY13" fmla="*/ 853440 h 3688080"/>
              <a:gd name="connsiteX14" fmla="*/ 2190645 w 2333639"/>
              <a:gd name="connsiteY14" fmla="*/ 1127760 h 3688080"/>
              <a:gd name="connsiteX15" fmla="*/ 2190645 w 2333639"/>
              <a:gd name="connsiteY15" fmla="*/ 1325880 h 3688080"/>
              <a:gd name="connsiteX16" fmla="*/ 2213505 w 2333639"/>
              <a:gd name="connsiteY16" fmla="*/ 1493520 h 3688080"/>
              <a:gd name="connsiteX17" fmla="*/ 2327805 w 2333639"/>
              <a:gd name="connsiteY17" fmla="*/ 2316480 h 3688080"/>
              <a:gd name="connsiteX18" fmla="*/ 2312566 w 2333639"/>
              <a:gd name="connsiteY18" fmla="*/ 2720340 h 3688080"/>
              <a:gd name="connsiteX19" fmla="*/ 2274465 w 2333639"/>
              <a:gd name="connsiteY19" fmla="*/ 2964180 h 3688080"/>
              <a:gd name="connsiteX20" fmla="*/ 2304946 w 2333639"/>
              <a:gd name="connsiteY20" fmla="*/ 3177540 h 3688080"/>
              <a:gd name="connsiteX21" fmla="*/ 2282085 w 2333639"/>
              <a:gd name="connsiteY21" fmla="*/ 3345180 h 3688080"/>
              <a:gd name="connsiteX22" fmla="*/ 2205885 w 2333639"/>
              <a:gd name="connsiteY22" fmla="*/ 3657600 h 3688080"/>
              <a:gd name="connsiteX23" fmla="*/ 1923945 w 2333639"/>
              <a:gd name="connsiteY23" fmla="*/ 3680460 h 3688080"/>
              <a:gd name="connsiteX24" fmla="*/ 1771545 w 2333639"/>
              <a:gd name="connsiteY24" fmla="*/ 3680460 h 3688080"/>
              <a:gd name="connsiteX25" fmla="*/ 1581045 w 2333639"/>
              <a:gd name="connsiteY25" fmla="*/ 3680460 h 3688080"/>
              <a:gd name="connsiteX26" fmla="*/ 1222905 w 2333639"/>
              <a:gd name="connsiteY26" fmla="*/ 3688080 h 3688080"/>
              <a:gd name="connsiteX27" fmla="*/ 819045 w 2333639"/>
              <a:gd name="connsiteY27" fmla="*/ 3680460 h 3688080"/>
              <a:gd name="connsiteX28" fmla="*/ 689505 w 2333639"/>
              <a:gd name="connsiteY28" fmla="*/ 3680460 h 3688080"/>
              <a:gd name="connsiteX29" fmla="*/ 262785 w 2333639"/>
              <a:gd name="connsiteY29" fmla="*/ 3672840 h 3688080"/>
              <a:gd name="connsiteX30" fmla="*/ 22940 w 2333639"/>
              <a:gd name="connsiteY30" fmla="*/ 3680460 h 3688080"/>
              <a:gd name="connsiteX31" fmla="*/ 26565 w 2333639"/>
              <a:gd name="connsiteY31" fmla="*/ 3421380 h 3688080"/>
              <a:gd name="connsiteX32" fmla="*/ 11326 w 2333639"/>
              <a:gd name="connsiteY32" fmla="*/ 2971800 h 3688080"/>
              <a:gd name="connsiteX33" fmla="*/ 21209 w 2333639"/>
              <a:gd name="connsiteY33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83025 w 2332979"/>
              <a:gd name="connsiteY13" fmla="*/ 853440 h 3688080"/>
              <a:gd name="connsiteX14" fmla="*/ 2190645 w 2332979"/>
              <a:gd name="connsiteY14" fmla="*/ 1127760 h 3688080"/>
              <a:gd name="connsiteX15" fmla="*/ 2190645 w 2332979"/>
              <a:gd name="connsiteY15" fmla="*/ 1325880 h 3688080"/>
              <a:gd name="connsiteX16" fmla="*/ 2213505 w 2332979"/>
              <a:gd name="connsiteY16" fmla="*/ 1493520 h 3688080"/>
              <a:gd name="connsiteX17" fmla="*/ 2327805 w 2332979"/>
              <a:gd name="connsiteY17" fmla="*/ 2316480 h 3688080"/>
              <a:gd name="connsiteX18" fmla="*/ 2312566 w 2332979"/>
              <a:gd name="connsiteY18" fmla="*/ 2720340 h 3688080"/>
              <a:gd name="connsiteX19" fmla="*/ 2304946 w 2332979"/>
              <a:gd name="connsiteY19" fmla="*/ 3177540 h 3688080"/>
              <a:gd name="connsiteX20" fmla="*/ 2282085 w 2332979"/>
              <a:gd name="connsiteY20" fmla="*/ 3345180 h 3688080"/>
              <a:gd name="connsiteX21" fmla="*/ 2205885 w 2332979"/>
              <a:gd name="connsiteY21" fmla="*/ 3657600 h 3688080"/>
              <a:gd name="connsiteX22" fmla="*/ 1923945 w 2332979"/>
              <a:gd name="connsiteY22" fmla="*/ 3680460 h 3688080"/>
              <a:gd name="connsiteX23" fmla="*/ 1771545 w 2332979"/>
              <a:gd name="connsiteY23" fmla="*/ 3680460 h 3688080"/>
              <a:gd name="connsiteX24" fmla="*/ 1581045 w 2332979"/>
              <a:gd name="connsiteY24" fmla="*/ 3680460 h 3688080"/>
              <a:gd name="connsiteX25" fmla="*/ 1222905 w 2332979"/>
              <a:gd name="connsiteY25" fmla="*/ 3688080 h 3688080"/>
              <a:gd name="connsiteX26" fmla="*/ 819045 w 2332979"/>
              <a:gd name="connsiteY26" fmla="*/ 3680460 h 3688080"/>
              <a:gd name="connsiteX27" fmla="*/ 689505 w 2332979"/>
              <a:gd name="connsiteY27" fmla="*/ 3680460 h 3688080"/>
              <a:gd name="connsiteX28" fmla="*/ 262785 w 2332979"/>
              <a:gd name="connsiteY28" fmla="*/ 3672840 h 3688080"/>
              <a:gd name="connsiteX29" fmla="*/ 22940 w 2332979"/>
              <a:gd name="connsiteY29" fmla="*/ 3680460 h 3688080"/>
              <a:gd name="connsiteX30" fmla="*/ 26565 w 2332979"/>
              <a:gd name="connsiteY30" fmla="*/ 3421380 h 3688080"/>
              <a:gd name="connsiteX31" fmla="*/ 11326 w 2332979"/>
              <a:gd name="connsiteY31" fmla="*/ 2971800 h 3688080"/>
              <a:gd name="connsiteX32" fmla="*/ 21209 w 2332979"/>
              <a:gd name="connsiteY32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83025 w 2332979"/>
              <a:gd name="connsiteY13" fmla="*/ 853440 h 3688080"/>
              <a:gd name="connsiteX14" fmla="*/ 2190645 w 2332979"/>
              <a:gd name="connsiteY14" fmla="*/ 1127760 h 3688080"/>
              <a:gd name="connsiteX15" fmla="*/ 2190645 w 2332979"/>
              <a:gd name="connsiteY15" fmla="*/ 1325880 h 3688080"/>
              <a:gd name="connsiteX16" fmla="*/ 2213505 w 2332979"/>
              <a:gd name="connsiteY16" fmla="*/ 1493520 h 3688080"/>
              <a:gd name="connsiteX17" fmla="*/ 2327805 w 2332979"/>
              <a:gd name="connsiteY17" fmla="*/ 2316480 h 3688080"/>
              <a:gd name="connsiteX18" fmla="*/ 2312566 w 2332979"/>
              <a:gd name="connsiteY18" fmla="*/ 2720340 h 3688080"/>
              <a:gd name="connsiteX19" fmla="*/ 2304946 w 2332979"/>
              <a:gd name="connsiteY19" fmla="*/ 3177540 h 3688080"/>
              <a:gd name="connsiteX20" fmla="*/ 2205885 w 2332979"/>
              <a:gd name="connsiteY20" fmla="*/ 3657600 h 3688080"/>
              <a:gd name="connsiteX21" fmla="*/ 1923945 w 2332979"/>
              <a:gd name="connsiteY21" fmla="*/ 3680460 h 3688080"/>
              <a:gd name="connsiteX22" fmla="*/ 1771545 w 2332979"/>
              <a:gd name="connsiteY22" fmla="*/ 3680460 h 3688080"/>
              <a:gd name="connsiteX23" fmla="*/ 1581045 w 2332979"/>
              <a:gd name="connsiteY23" fmla="*/ 3680460 h 3688080"/>
              <a:gd name="connsiteX24" fmla="*/ 1222905 w 2332979"/>
              <a:gd name="connsiteY24" fmla="*/ 3688080 h 3688080"/>
              <a:gd name="connsiteX25" fmla="*/ 819045 w 2332979"/>
              <a:gd name="connsiteY25" fmla="*/ 3680460 h 3688080"/>
              <a:gd name="connsiteX26" fmla="*/ 689505 w 2332979"/>
              <a:gd name="connsiteY26" fmla="*/ 3680460 h 3688080"/>
              <a:gd name="connsiteX27" fmla="*/ 262785 w 2332979"/>
              <a:gd name="connsiteY27" fmla="*/ 3672840 h 3688080"/>
              <a:gd name="connsiteX28" fmla="*/ 22940 w 2332979"/>
              <a:gd name="connsiteY28" fmla="*/ 3680460 h 3688080"/>
              <a:gd name="connsiteX29" fmla="*/ 26565 w 2332979"/>
              <a:gd name="connsiteY29" fmla="*/ 3421380 h 3688080"/>
              <a:gd name="connsiteX30" fmla="*/ 11326 w 2332979"/>
              <a:gd name="connsiteY30" fmla="*/ 2971800 h 3688080"/>
              <a:gd name="connsiteX31" fmla="*/ 21209 w 2332979"/>
              <a:gd name="connsiteY31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83025 w 2332979"/>
              <a:gd name="connsiteY13" fmla="*/ 853440 h 3688080"/>
              <a:gd name="connsiteX14" fmla="*/ 2190645 w 2332979"/>
              <a:gd name="connsiteY14" fmla="*/ 1127760 h 3688080"/>
              <a:gd name="connsiteX15" fmla="*/ 2213505 w 2332979"/>
              <a:gd name="connsiteY15" fmla="*/ 1493520 h 3688080"/>
              <a:gd name="connsiteX16" fmla="*/ 2327805 w 2332979"/>
              <a:gd name="connsiteY16" fmla="*/ 2316480 h 3688080"/>
              <a:gd name="connsiteX17" fmla="*/ 2312566 w 2332979"/>
              <a:gd name="connsiteY17" fmla="*/ 2720340 h 3688080"/>
              <a:gd name="connsiteX18" fmla="*/ 2304946 w 2332979"/>
              <a:gd name="connsiteY18" fmla="*/ 3177540 h 3688080"/>
              <a:gd name="connsiteX19" fmla="*/ 2205885 w 2332979"/>
              <a:gd name="connsiteY19" fmla="*/ 3657600 h 3688080"/>
              <a:gd name="connsiteX20" fmla="*/ 1923945 w 2332979"/>
              <a:gd name="connsiteY20" fmla="*/ 3680460 h 3688080"/>
              <a:gd name="connsiteX21" fmla="*/ 1771545 w 2332979"/>
              <a:gd name="connsiteY21" fmla="*/ 3680460 h 3688080"/>
              <a:gd name="connsiteX22" fmla="*/ 1581045 w 2332979"/>
              <a:gd name="connsiteY22" fmla="*/ 3680460 h 3688080"/>
              <a:gd name="connsiteX23" fmla="*/ 1222905 w 2332979"/>
              <a:gd name="connsiteY23" fmla="*/ 3688080 h 3688080"/>
              <a:gd name="connsiteX24" fmla="*/ 819045 w 2332979"/>
              <a:gd name="connsiteY24" fmla="*/ 3680460 h 3688080"/>
              <a:gd name="connsiteX25" fmla="*/ 689505 w 2332979"/>
              <a:gd name="connsiteY25" fmla="*/ 3680460 h 3688080"/>
              <a:gd name="connsiteX26" fmla="*/ 262785 w 2332979"/>
              <a:gd name="connsiteY26" fmla="*/ 3672840 h 3688080"/>
              <a:gd name="connsiteX27" fmla="*/ 22940 w 2332979"/>
              <a:gd name="connsiteY27" fmla="*/ 3680460 h 3688080"/>
              <a:gd name="connsiteX28" fmla="*/ 26565 w 2332979"/>
              <a:gd name="connsiteY28" fmla="*/ 3421380 h 3688080"/>
              <a:gd name="connsiteX29" fmla="*/ 11326 w 2332979"/>
              <a:gd name="connsiteY29" fmla="*/ 2971800 h 3688080"/>
              <a:gd name="connsiteX30" fmla="*/ 21209 w 2332979"/>
              <a:gd name="connsiteY30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90645 w 2332979"/>
              <a:gd name="connsiteY13" fmla="*/ 1127760 h 3688080"/>
              <a:gd name="connsiteX14" fmla="*/ 2213505 w 2332979"/>
              <a:gd name="connsiteY14" fmla="*/ 1493520 h 3688080"/>
              <a:gd name="connsiteX15" fmla="*/ 2327805 w 2332979"/>
              <a:gd name="connsiteY15" fmla="*/ 2316480 h 3688080"/>
              <a:gd name="connsiteX16" fmla="*/ 2312566 w 2332979"/>
              <a:gd name="connsiteY16" fmla="*/ 2720340 h 3688080"/>
              <a:gd name="connsiteX17" fmla="*/ 2304946 w 2332979"/>
              <a:gd name="connsiteY17" fmla="*/ 3177540 h 3688080"/>
              <a:gd name="connsiteX18" fmla="*/ 2205885 w 2332979"/>
              <a:gd name="connsiteY18" fmla="*/ 3657600 h 3688080"/>
              <a:gd name="connsiteX19" fmla="*/ 1923945 w 2332979"/>
              <a:gd name="connsiteY19" fmla="*/ 3680460 h 3688080"/>
              <a:gd name="connsiteX20" fmla="*/ 1771545 w 2332979"/>
              <a:gd name="connsiteY20" fmla="*/ 3680460 h 3688080"/>
              <a:gd name="connsiteX21" fmla="*/ 1581045 w 2332979"/>
              <a:gd name="connsiteY21" fmla="*/ 3680460 h 3688080"/>
              <a:gd name="connsiteX22" fmla="*/ 1222905 w 2332979"/>
              <a:gd name="connsiteY22" fmla="*/ 3688080 h 3688080"/>
              <a:gd name="connsiteX23" fmla="*/ 819045 w 2332979"/>
              <a:gd name="connsiteY23" fmla="*/ 3680460 h 3688080"/>
              <a:gd name="connsiteX24" fmla="*/ 689505 w 2332979"/>
              <a:gd name="connsiteY24" fmla="*/ 3680460 h 3688080"/>
              <a:gd name="connsiteX25" fmla="*/ 262785 w 2332979"/>
              <a:gd name="connsiteY25" fmla="*/ 3672840 h 3688080"/>
              <a:gd name="connsiteX26" fmla="*/ 22940 w 2332979"/>
              <a:gd name="connsiteY26" fmla="*/ 3680460 h 3688080"/>
              <a:gd name="connsiteX27" fmla="*/ 26565 w 2332979"/>
              <a:gd name="connsiteY27" fmla="*/ 3421380 h 3688080"/>
              <a:gd name="connsiteX28" fmla="*/ 11326 w 2332979"/>
              <a:gd name="connsiteY28" fmla="*/ 2971800 h 3688080"/>
              <a:gd name="connsiteX29" fmla="*/ 21209 w 2332979"/>
              <a:gd name="connsiteY29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90645 w 2332979"/>
              <a:gd name="connsiteY13" fmla="*/ 1127760 h 3688080"/>
              <a:gd name="connsiteX14" fmla="*/ 2213505 w 2332979"/>
              <a:gd name="connsiteY14" fmla="*/ 1493520 h 3688080"/>
              <a:gd name="connsiteX15" fmla="*/ 2327805 w 2332979"/>
              <a:gd name="connsiteY15" fmla="*/ 2316480 h 3688080"/>
              <a:gd name="connsiteX16" fmla="*/ 2312566 w 2332979"/>
              <a:gd name="connsiteY16" fmla="*/ 2720340 h 3688080"/>
              <a:gd name="connsiteX17" fmla="*/ 2304946 w 2332979"/>
              <a:gd name="connsiteY17" fmla="*/ 2948940 h 3688080"/>
              <a:gd name="connsiteX18" fmla="*/ 2304946 w 2332979"/>
              <a:gd name="connsiteY18" fmla="*/ 3177540 h 3688080"/>
              <a:gd name="connsiteX19" fmla="*/ 2205885 w 2332979"/>
              <a:gd name="connsiteY19" fmla="*/ 3657600 h 3688080"/>
              <a:gd name="connsiteX20" fmla="*/ 1923945 w 2332979"/>
              <a:gd name="connsiteY20" fmla="*/ 3680460 h 3688080"/>
              <a:gd name="connsiteX21" fmla="*/ 1771545 w 2332979"/>
              <a:gd name="connsiteY21" fmla="*/ 3680460 h 3688080"/>
              <a:gd name="connsiteX22" fmla="*/ 1581045 w 2332979"/>
              <a:gd name="connsiteY22" fmla="*/ 3680460 h 3688080"/>
              <a:gd name="connsiteX23" fmla="*/ 1222905 w 2332979"/>
              <a:gd name="connsiteY23" fmla="*/ 3688080 h 3688080"/>
              <a:gd name="connsiteX24" fmla="*/ 819045 w 2332979"/>
              <a:gd name="connsiteY24" fmla="*/ 3680460 h 3688080"/>
              <a:gd name="connsiteX25" fmla="*/ 689505 w 2332979"/>
              <a:gd name="connsiteY25" fmla="*/ 3680460 h 3688080"/>
              <a:gd name="connsiteX26" fmla="*/ 262785 w 2332979"/>
              <a:gd name="connsiteY26" fmla="*/ 3672840 h 3688080"/>
              <a:gd name="connsiteX27" fmla="*/ 22940 w 2332979"/>
              <a:gd name="connsiteY27" fmla="*/ 3680460 h 3688080"/>
              <a:gd name="connsiteX28" fmla="*/ 26565 w 2332979"/>
              <a:gd name="connsiteY28" fmla="*/ 3421380 h 3688080"/>
              <a:gd name="connsiteX29" fmla="*/ 11326 w 2332979"/>
              <a:gd name="connsiteY29" fmla="*/ 2971800 h 3688080"/>
              <a:gd name="connsiteX30" fmla="*/ 21209 w 2332979"/>
              <a:gd name="connsiteY30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90645 w 2332979"/>
              <a:gd name="connsiteY13" fmla="*/ 1127760 h 3688080"/>
              <a:gd name="connsiteX14" fmla="*/ 2213505 w 2332979"/>
              <a:gd name="connsiteY14" fmla="*/ 1493520 h 3688080"/>
              <a:gd name="connsiteX15" fmla="*/ 2327805 w 2332979"/>
              <a:gd name="connsiteY15" fmla="*/ 2316480 h 3688080"/>
              <a:gd name="connsiteX16" fmla="*/ 2312566 w 2332979"/>
              <a:gd name="connsiteY16" fmla="*/ 2720340 h 3688080"/>
              <a:gd name="connsiteX17" fmla="*/ 2304946 w 2332979"/>
              <a:gd name="connsiteY17" fmla="*/ 3177540 h 3688080"/>
              <a:gd name="connsiteX18" fmla="*/ 2205885 w 2332979"/>
              <a:gd name="connsiteY18" fmla="*/ 3657600 h 3688080"/>
              <a:gd name="connsiteX19" fmla="*/ 1923945 w 2332979"/>
              <a:gd name="connsiteY19" fmla="*/ 3680460 h 3688080"/>
              <a:gd name="connsiteX20" fmla="*/ 1771545 w 2332979"/>
              <a:gd name="connsiteY20" fmla="*/ 3680460 h 3688080"/>
              <a:gd name="connsiteX21" fmla="*/ 1581045 w 2332979"/>
              <a:gd name="connsiteY21" fmla="*/ 3680460 h 3688080"/>
              <a:gd name="connsiteX22" fmla="*/ 1222905 w 2332979"/>
              <a:gd name="connsiteY22" fmla="*/ 3688080 h 3688080"/>
              <a:gd name="connsiteX23" fmla="*/ 819045 w 2332979"/>
              <a:gd name="connsiteY23" fmla="*/ 3680460 h 3688080"/>
              <a:gd name="connsiteX24" fmla="*/ 689505 w 2332979"/>
              <a:gd name="connsiteY24" fmla="*/ 3680460 h 3688080"/>
              <a:gd name="connsiteX25" fmla="*/ 262785 w 2332979"/>
              <a:gd name="connsiteY25" fmla="*/ 3672840 h 3688080"/>
              <a:gd name="connsiteX26" fmla="*/ 22940 w 2332979"/>
              <a:gd name="connsiteY26" fmla="*/ 3680460 h 3688080"/>
              <a:gd name="connsiteX27" fmla="*/ 26565 w 2332979"/>
              <a:gd name="connsiteY27" fmla="*/ 3421380 h 3688080"/>
              <a:gd name="connsiteX28" fmla="*/ 11326 w 2332979"/>
              <a:gd name="connsiteY28" fmla="*/ 2971800 h 3688080"/>
              <a:gd name="connsiteX29" fmla="*/ 21209 w 2332979"/>
              <a:gd name="connsiteY29" fmla="*/ 2450231 h 3688080"/>
              <a:gd name="connsiteX0" fmla="*/ 24660 w 2314217"/>
              <a:gd name="connsiteY0" fmla="*/ 719773 h 3688080"/>
              <a:gd name="connsiteX1" fmla="*/ 18946 w 2314217"/>
              <a:gd name="connsiteY1" fmla="*/ 563880 h 3688080"/>
              <a:gd name="connsiteX2" fmla="*/ 18945 w 2314217"/>
              <a:gd name="connsiteY2" fmla="*/ 350520 h 3688080"/>
              <a:gd name="connsiteX3" fmla="*/ 22940 w 2314217"/>
              <a:gd name="connsiteY3" fmla="*/ 10160 h 3688080"/>
              <a:gd name="connsiteX4" fmla="*/ 316125 w 2314217"/>
              <a:gd name="connsiteY4" fmla="*/ 0 h 3688080"/>
              <a:gd name="connsiteX5" fmla="*/ 529485 w 2314217"/>
              <a:gd name="connsiteY5" fmla="*/ 7620 h 3688080"/>
              <a:gd name="connsiteX6" fmla="*/ 773325 w 2314217"/>
              <a:gd name="connsiteY6" fmla="*/ 7620 h 3688080"/>
              <a:gd name="connsiteX7" fmla="*/ 1222905 w 2314217"/>
              <a:gd name="connsiteY7" fmla="*/ 7620 h 3688080"/>
              <a:gd name="connsiteX8" fmla="*/ 1573425 w 2314217"/>
              <a:gd name="connsiteY8" fmla="*/ 0 h 3688080"/>
              <a:gd name="connsiteX9" fmla="*/ 2000145 w 2314217"/>
              <a:gd name="connsiteY9" fmla="*/ 7620 h 3688080"/>
              <a:gd name="connsiteX10" fmla="*/ 2213505 w 2314217"/>
              <a:gd name="connsiteY10" fmla="*/ 30480 h 3688080"/>
              <a:gd name="connsiteX11" fmla="*/ 2198265 w 2314217"/>
              <a:gd name="connsiteY11" fmla="*/ 281940 h 3688080"/>
              <a:gd name="connsiteX12" fmla="*/ 2198265 w 2314217"/>
              <a:gd name="connsiteY12" fmla="*/ 640080 h 3688080"/>
              <a:gd name="connsiteX13" fmla="*/ 2190645 w 2314217"/>
              <a:gd name="connsiteY13" fmla="*/ 1127760 h 3688080"/>
              <a:gd name="connsiteX14" fmla="*/ 2213505 w 2314217"/>
              <a:gd name="connsiteY14" fmla="*/ 1493520 h 3688080"/>
              <a:gd name="connsiteX15" fmla="*/ 2243985 w 2314217"/>
              <a:gd name="connsiteY15" fmla="*/ 2316480 h 3688080"/>
              <a:gd name="connsiteX16" fmla="*/ 2312566 w 2314217"/>
              <a:gd name="connsiteY16" fmla="*/ 2720340 h 3688080"/>
              <a:gd name="connsiteX17" fmla="*/ 2304946 w 2314217"/>
              <a:gd name="connsiteY17" fmla="*/ 3177540 h 3688080"/>
              <a:gd name="connsiteX18" fmla="*/ 2205885 w 2314217"/>
              <a:gd name="connsiteY18" fmla="*/ 3657600 h 3688080"/>
              <a:gd name="connsiteX19" fmla="*/ 1923945 w 2314217"/>
              <a:gd name="connsiteY19" fmla="*/ 3680460 h 3688080"/>
              <a:gd name="connsiteX20" fmla="*/ 1771545 w 2314217"/>
              <a:gd name="connsiteY20" fmla="*/ 3680460 h 3688080"/>
              <a:gd name="connsiteX21" fmla="*/ 1581045 w 2314217"/>
              <a:gd name="connsiteY21" fmla="*/ 3680460 h 3688080"/>
              <a:gd name="connsiteX22" fmla="*/ 1222905 w 2314217"/>
              <a:gd name="connsiteY22" fmla="*/ 3688080 h 3688080"/>
              <a:gd name="connsiteX23" fmla="*/ 819045 w 2314217"/>
              <a:gd name="connsiteY23" fmla="*/ 3680460 h 3688080"/>
              <a:gd name="connsiteX24" fmla="*/ 689505 w 2314217"/>
              <a:gd name="connsiteY24" fmla="*/ 3680460 h 3688080"/>
              <a:gd name="connsiteX25" fmla="*/ 262785 w 2314217"/>
              <a:gd name="connsiteY25" fmla="*/ 3672840 h 3688080"/>
              <a:gd name="connsiteX26" fmla="*/ 22940 w 2314217"/>
              <a:gd name="connsiteY26" fmla="*/ 3680460 h 3688080"/>
              <a:gd name="connsiteX27" fmla="*/ 26565 w 2314217"/>
              <a:gd name="connsiteY27" fmla="*/ 3421380 h 3688080"/>
              <a:gd name="connsiteX28" fmla="*/ 11326 w 2314217"/>
              <a:gd name="connsiteY28" fmla="*/ 2971800 h 3688080"/>
              <a:gd name="connsiteX29" fmla="*/ 21209 w 2314217"/>
              <a:gd name="connsiteY29" fmla="*/ 2450231 h 3688080"/>
              <a:gd name="connsiteX0" fmla="*/ 24660 w 2305480"/>
              <a:gd name="connsiteY0" fmla="*/ 719773 h 3688080"/>
              <a:gd name="connsiteX1" fmla="*/ 18946 w 2305480"/>
              <a:gd name="connsiteY1" fmla="*/ 563880 h 3688080"/>
              <a:gd name="connsiteX2" fmla="*/ 18945 w 2305480"/>
              <a:gd name="connsiteY2" fmla="*/ 350520 h 3688080"/>
              <a:gd name="connsiteX3" fmla="*/ 22940 w 2305480"/>
              <a:gd name="connsiteY3" fmla="*/ 10160 h 3688080"/>
              <a:gd name="connsiteX4" fmla="*/ 316125 w 2305480"/>
              <a:gd name="connsiteY4" fmla="*/ 0 h 3688080"/>
              <a:gd name="connsiteX5" fmla="*/ 529485 w 2305480"/>
              <a:gd name="connsiteY5" fmla="*/ 7620 h 3688080"/>
              <a:gd name="connsiteX6" fmla="*/ 773325 w 2305480"/>
              <a:gd name="connsiteY6" fmla="*/ 7620 h 3688080"/>
              <a:gd name="connsiteX7" fmla="*/ 1222905 w 2305480"/>
              <a:gd name="connsiteY7" fmla="*/ 7620 h 3688080"/>
              <a:gd name="connsiteX8" fmla="*/ 1573425 w 2305480"/>
              <a:gd name="connsiteY8" fmla="*/ 0 h 3688080"/>
              <a:gd name="connsiteX9" fmla="*/ 2000145 w 2305480"/>
              <a:gd name="connsiteY9" fmla="*/ 7620 h 3688080"/>
              <a:gd name="connsiteX10" fmla="*/ 2213505 w 2305480"/>
              <a:gd name="connsiteY10" fmla="*/ 30480 h 3688080"/>
              <a:gd name="connsiteX11" fmla="*/ 2198265 w 2305480"/>
              <a:gd name="connsiteY11" fmla="*/ 281940 h 3688080"/>
              <a:gd name="connsiteX12" fmla="*/ 2198265 w 2305480"/>
              <a:gd name="connsiteY12" fmla="*/ 640080 h 3688080"/>
              <a:gd name="connsiteX13" fmla="*/ 2190645 w 2305480"/>
              <a:gd name="connsiteY13" fmla="*/ 1127760 h 3688080"/>
              <a:gd name="connsiteX14" fmla="*/ 2213505 w 2305480"/>
              <a:gd name="connsiteY14" fmla="*/ 1493520 h 3688080"/>
              <a:gd name="connsiteX15" fmla="*/ 2243985 w 2305480"/>
              <a:gd name="connsiteY15" fmla="*/ 2316480 h 3688080"/>
              <a:gd name="connsiteX16" fmla="*/ 2304946 w 2305480"/>
              <a:gd name="connsiteY16" fmla="*/ 3177540 h 3688080"/>
              <a:gd name="connsiteX17" fmla="*/ 2205885 w 2305480"/>
              <a:gd name="connsiteY17" fmla="*/ 3657600 h 3688080"/>
              <a:gd name="connsiteX18" fmla="*/ 1923945 w 2305480"/>
              <a:gd name="connsiteY18" fmla="*/ 3680460 h 3688080"/>
              <a:gd name="connsiteX19" fmla="*/ 1771545 w 2305480"/>
              <a:gd name="connsiteY19" fmla="*/ 3680460 h 3688080"/>
              <a:gd name="connsiteX20" fmla="*/ 1581045 w 2305480"/>
              <a:gd name="connsiteY20" fmla="*/ 3680460 h 3688080"/>
              <a:gd name="connsiteX21" fmla="*/ 1222905 w 2305480"/>
              <a:gd name="connsiteY21" fmla="*/ 3688080 h 3688080"/>
              <a:gd name="connsiteX22" fmla="*/ 819045 w 2305480"/>
              <a:gd name="connsiteY22" fmla="*/ 3680460 h 3688080"/>
              <a:gd name="connsiteX23" fmla="*/ 689505 w 2305480"/>
              <a:gd name="connsiteY23" fmla="*/ 3680460 h 3688080"/>
              <a:gd name="connsiteX24" fmla="*/ 262785 w 2305480"/>
              <a:gd name="connsiteY24" fmla="*/ 3672840 h 3688080"/>
              <a:gd name="connsiteX25" fmla="*/ 22940 w 2305480"/>
              <a:gd name="connsiteY25" fmla="*/ 3680460 h 3688080"/>
              <a:gd name="connsiteX26" fmla="*/ 26565 w 2305480"/>
              <a:gd name="connsiteY26" fmla="*/ 3421380 h 3688080"/>
              <a:gd name="connsiteX27" fmla="*/ 11326 w 2305480"/>
              <a:gd name="connsiteY27" fmla="*/ 2971800 h 3688080"/>
              <a:gd name="connsiteX28" fmla="*/ 21209 w 2305480"/>
              <a:gd name="connsiteY28" fmla="*/ 2450231 h 3688080"/>
              <a:gd name="connsiteX0" fmla="*/ 24660 w 2305480"/>
              <a:gd name="connsiteY0" fmla="*/ 719773 h 3688080"/>
              <a:gd name="connsiteX1" fmla="*/ 18946 w 2305480"/>
              <a:gd name="connsiteY1" fmla="*/ 563880 h 3688080"/>
              <a:gd name="connsiteX2" fmla="*/ 18945 w 2305480"/>
              <a:gd name="connsiteY2" fmla="*/ 350520 h 3688080"/>
              <a:gd name="connsiteX3" fmla="*/ 22940 w 2305480"/>
              <a:gd name="connsiteY3" fmla="*/ 10160 h 3688080"/>
              <a:gd name="connsiteX4" fmla="*/ 316125 w 2305480"/>
              <a:gd name="connsiteY4" fmla="*/ 0 h 3688080"/>
              <a:gd name="connsiteX5" fmla="*/ 529485 w 2305480"/>
              <a:gd name="connsiteY5" fmla="*/ 7620 h 3688080"/>
              <a:gd name="connsiteX6" fmla="*/ 773325 w 2305480"/>
              <a:gd name="connsiteY6" fmla="*/ 7620 h 3688080"/>
              <a:gd name="connsiteX7" fmla="*/ 1222905 w 2305480"/>
              <a:gd name="connsiteY7" fmla="*/ 7620 h 3688080"/>
              <a:gd name="connsiteX8" fmla="*/ 1573425 w 2305480"/>
              <a:gd name="connsiteY8" fmla="*/ 0 h 3688080"/>
              <a:gd name="connsiteX9" fmla="*/ 2000145 w 2305480"/>
              <a:gd name="connsiteY9" fmla="*/ 7620 h 3688080"/>
              <a:gd name="connsiteX10" fmla="*/ 2213505 w 2305480"/>
              <a:gd name="connsiteY10" fmla="*/ 30480 h 3688080"/>
              <a:gd name="connsiteX11" fmla="*/ 2198265 w 2305480"/>
              <a:gd name="connsiteY11" fmla="*/ 281940 h 3688080"/>
              <a:gd name="connsiteX12" fmla="*/ 2198265 w 2305480"/>
              <a:gd name="connsiteY12" fmla="*/ 640080 h 3688080"/>
              <a:gd name="connsiteX13" fmla="*/ 2190645 w 2305480"/>
              <a:gd name="connsiteY13" fmla="*/ 1127760 h 3688080"/>
              <a:gd name="connsiteX14" fmla="*/ 2213505 w 2305480"/>
              <a:gd name="connsiteY14" fmla="*/ 1493520 h 3688080"/>
              <a:gd name="connsiteX15" fmla="*/ 2243985 w 2305480"/>
              <a:gd name="connsiteY15" fmla="*/ 2316480 h 3688080"/>
              <a:gd name="connsiteX16" fmla="*/ 2304946 w 2305480"/>
              <a:gd name="connsiteY16" fmla="*/ 3177540 h 3688080"/>
              <a:gd name="connsiteX17" fmla="*/ 2205885 w 2305480"/>
              <a:gd name="connsiteY17" fmla="*/ 3657600 h 3688080"/>
              <a:gd name="connsiteX18" fmla="*/ 1923945 w 2305480"/>
              <a:gd name="connsiteY18" fmla="*/ 3680460 h 3688080"/>
              <a:gd name="connsiteX19" fmla="*/ 1771545 w 2305480"/>
              <a:gd name="connsiteY19" fmla="*/ 3680460 h 3688080"/>
              <a:gd name="connsiteX20" fmla="*/ 1581045 w 2305480"/>
              <a:gd name="connsiteY20" fmla="*/ 3680460 h 3688080"/>
              <a:gd name="connsiteX21" fmla="*/ 1222905 w 2305480"/>
              <a:gd name="connsiteY21" fmla="*/ 3688080 h 3688080"/>
              <a:gd name="connsiteX22" fmla="*/ 819045 w 2305480"/>
              <a:gd name="connsiteY22" fmla="*/ 3680460 h 3688080"/>
              <a:gd name="connsiteX23" fmla="*/ 689505 w 2305480"/>
              <a:gd name="connsiteY23" fmla="*/ 3680460 h 3688080"/>
              <a:gd name="connsiteX24" fmla="*/ 262785 w 2305480"/>
              <a:gd name="connsiteY24" fmla="*/ 3672840 h 3688080"/>
              <a:gd name="connsiteX25" fmla="*/ 22940 w 2305480"/>
              <a:gd name="connsiteY25" fmla="*/ 3680460 h 3688080"/>
              <a:gd name="connsiteX26" fmla="*/ 26565 w 2305480"/>
              <a:gd name="connsiteY26" fmla="*/ 3421380 h 3688080"/>
              <a:gd name="connsiteX27" fmla="*/ 11326 w 2305480"/>
              <a:gd name="connsiteY27" fmla="*/ 2971800 h 3688080"/>
              <a:gd name="connsiteX28" fmla="*/ 21209 w 2305480"/>
              <a:gd name="connsiteY28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213505 w 2256071"/>
              <a:gd name="connsiteY10" fmla="*/ 30480 h 3688080"/>
              <a:gd name="connsiteX11" fmla="*/ 2198265 w 2256071"/>
              <a:gd name="connsiteY11" fmla="*/ 281940 h 3688080"/>
              <a:gd name="connsiteX12" fmla="*/ 2198265 w 2256071"/>
              <a:gd name="connsiteY12" fmla="*/ 640080 h 3688080"/>
              <a:gd name="connsiteX13" fmla="*/ 2190645 w 2256071"/>
              <a:gd name="connsiteY13" fmla="*/ 1127760 h 3688080"/>
              <a:gd name="connsiteX14" fmla="*/ 2213505 w 2256071"/>
              <a:gd name="connsiteY14" fmla="*/ 1493520 h 3688080"/>
              <a:gd name="connsiteX15" fmla="*/ 2243985 w 2256071"/>
              <a:gd name="connsiteY15" fmla="*/ 2316480 h 3688080"/>
              <a:gd name="connsiteX16" fmla="*/ 2251606 w 2256071"/>
              <a:gd name="connsiteY16" fmla="*/ 3185160 h 3688080"/>
              <a:gd name="connsiteX17" fmla="*/ 2205885 w 2256071"/>
              <a:gd name="connsiteY17" fmla="*/ 3657600 h 3688080"/>
              <a:gd name="connsiteX18" fmla="*/ 1923945 w 2256071"/>
              <a:gd name="connsiteY18" fmla="*/ 3680460 h 3688080"/>
              <a:gd name="connsiteX19" fmla="*/ 1771545 w 2256071"/>
              <a:gd name="connsiteY19" fmla="*/ 3680460 h 3688080"/>
              <a:gd name="connsiteX20" fmla="*/ 1581045 w 2256071"/>
              <a:gd name="connsiteY20" fmla="*/ 3680460 h 3688080"/>
              <a:gd name="connsiteX21" fmla="*/ 1222905 w 2256071"/>
              <a:gd name="connsiteY21" fmla="*/ 3688080 h 3688080"/>
              <a:gd name="connsiteX22" fmla="*/ 819045 w 2256071"/>
              <a:gd name="connsiteY22" fmla="*/ 3680460 h 3688080"/>
              <a:gd name="connsiteX23" fmla="*/ 689505 w 2256071"/>
              <a:gd name="connsiteY23" fmla="*/ 3680460 h 3688080"/>
              <a:gd name="connsiteX24" fmla="*/ 262785 w 2256071"/>
              <a:gd name="connsiteY24" fmla="*/ 3672840 h 3688080"/>
              <a:gd name="connsiteX25" fmla="*/ 22940 w 2256071"/>
              <a:gd name="connsiteY25" fmla="*/ 3680460 h 3688080"/>
              <a:gd name="connsiteX26" fmla="*/ 26565 w 2256071"/>
              <a:gd name="connsiteY26" fmla="*/ 3421380 h 3688080"/>
              <a:gd name="connsiteX27" fmla="*/ 11326 w 2256071"/>
              <a:gd name="connsiteY27" fmla="*/ 2971800 h 3688080"/>
              <a:gd name="connsiteX28" fmla="*/ 21209 w 2256071"/>
              <a:gd name="connsiteY28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213505 w 2256071"/>
              <a:gd name="connsiteY10" fmla="*/ 30480 h 3688080"/>
              <a:gd name="connsiteX11" fmla="*/ 2198267 w 2256071"/>
              <a:gd name="connsiteY11" fmla="*/ 175260 h 3688080"/>
              <a:gd name="connsiteX12" fmla="*/ 2198265 w 2256071"/>
              <a:gd name="connsiteY12" fmla="*/ 281940 h 3688080"/>
              <a:gd name="connsiteX13" fmla="*/ 2198265 w 2256071"/>
              <a:gd name="connsiteY13" fmla="*/ 640080 h 3688080"/>
              <a:gd name="connsiteX14" fmla="*/ 2190645 w 2256071"/>
              <a:gd name="connsiteY14" fmla="*/ 1127760 h 3688080"/>
              <a:gd name="connsiteX15" fmla="*/ 2213505 w 2256071"/>
              <a:gd name="connsiteY15" fmla="*/ 1493520 h 3688080"/>
              <a:gd name="connsiteX16" fmla="*/ 2243985 w 2256071"/>
              <a:gd name="connsiteY16" fmla="*/ 2316480 h 3688080"/>
              <a:gd name="connsiteX17" fmla="*/ 2251606 w 2256071"/>
              <a:gd name="connsiteY17" fmla="*/ 3185160 h 3688080"/>
              <a:gd name="connsiteX18" fmla="*/ 2205885 w 2256071"/>
              <a:gd name="connsiteY18" fmla="*/ 3657600 h 3688080"/>
              <a:gd name="connsiteX19" fmla="*/ 1923945 w 2256071"/>
              <a:gd name="connsiteY19" fmla="*/ 3680460 h 3688080"/>
              <a:gd name="connsiteX20" fmla="*/ 1771545 w 2256071"/>
              <a:gd name="connsiteY20" fmla="*/ 3680460 h 3688080"/>
              <a:gd name="connsiteX21" fmla="*/ 1581045 w 2256071"/>
              <a:gd name="connsiteY21" fmla="*/ 3680460 h 3688080"/>
              <a:gd name="connsiteX22" fmla="*/ 1222905 w 2256071"/>
              <a:gd name="connsiteY22" fmla="*/ 3688080 h 3688080"/>
              <a:gd name="connsiteX23" fmla="*/ 819045 w 2256071"/>
              <a:gd name="connsiteY23" fmla="*/ 3680460 h 3688080"/>
              <a:gd name="connsiteX24" fmla="*/ 689505 w 2256071"/>
              <a:gd name="connsiteY24" fmla="*/ 3680460 h 3688080"/>
              <a:gd name="connsiteX25" fmla="*/ 262785 w 2256071"/>
              <a:gd name="connsiteY25" fmla="*/ 3672840 h 3688080"/>
              <a:gd name="connsiteX26" fmla="*/ 22940 w 2256071"/>
              <a:gd name="connsiteY26" fmla="*/ 3680460 h 3688080"/>
              <a:gd name="connsiteX27" fmla="*/ 26565 w 2256071"/>
              <a:gd name="connsiteY27" fmla="*/ 3421380 h 3688080"/>
              <a:gd name="connsiteX28" fmla="*/ 11326 w 2256071"/>
              <a:gd name="connsiteY28" fmla="*/ 2971800 h 3688080"/>
              <a:gd name="connsiteX29" fmla="*/ 21209 w 2256071"/>
              <a:gd name="connsiteY29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129687 w 2256071"/>
              <a:gd name="connsiteY10" fmla="*/ 0 h 3688080"/>
              <a:gd name="connsiteX11" fmla="*/ 2213505 w 2256071"/>
              <a:gd name="connsiteY11" fmla="*/ 30480 h 3688080"/>
              <a:gd name="connsiteX12" fmla="*/ 2198267 w 2256071"/>
              <a:gd name="connsiteY12" fmla="*/ 175260 h 3688080"/>
              <a:gd name="connsiteX13" fmla="*/ 2198265 w 2256071"/>
              <a:gd name="connsiteY13" fmla="*/ 281940 h 3688080"/>
              <a:gd name="connsiteX14" fmla="*/ 2198265 w 2256071"/>
              <a:gd name="connsiteY14" fmla="*/ 640080 h 3688080"/>
              <a:gd name="connsiteX15" fmla="*/ 2190645 w 2256071"/>
              <a:gd name="connsiteY15" fmla="*/ 1127760 h 3688080"/>
              <a:gd name="connsiteX16" fmla="*/ 2213505 w 2256071"/>
              <a:gd name="connsiteY16" fmla="*/ 1493520 h 3688080"/>
              <a:gd name="connsiteX17" fmla="*/ 2243985 w 2256071"/>
              <a:gd name="connsiteY17" fmla="*/ 2316480 h 3688080"/>
              <a:gd name="connsiteX18" fmla="*/ 2251606 w 2256071"/>
              <a:gd name="connsiteY18" fmla="*/ 3185160 h 3688080"/>
              <a:gd name="connsiteX19" fmla="*/ 2205885 w 2256071"/>
              <a:gd name="connsiteY19" fmla="*/ 3657600 h 3688080"/>
              <a:gd name="connsiteX20" fmla="*/ 1923945 w 2256071"/>
              <a:gd name="connsiteY20" fmla="*/ 3680460 h 3688080"/>
              <a:gd name="connsiteX21" fmla="*/ 1771545 w 2256071"/>
              <a:gd name="connsiteY21" fmla="*/ 3680460 h 3688080"/>
              <a:gd name="connsiteX22" fmla="*/ 1581045 w 2256071"/>
              <a:gd name="connsiteY22" fmla="*/ 3680460 h 3688080"/>
              <a:gd name="connsiteX23" fmla="*/ 1222905 w 2256071"/>
              <a:gd name="connsiteY23" fmla="*/ 3688080 h 3688080"/>
              <a:gd name="connsiteX24" fmla="*/ 819045 w 2256071"/>
              <a:gd name="connsiteY24" fmla="*/ 3680460 h 3688080"/>
              <a:gd name="connsiteX25" fmla="*/ 689505 w 2256071"/>
              <a:gd name="connsiteY25" fmla="*/ 3680460 h 3688080"/>
              <a:gd name="connsiteX26" fmla="*/ 262785 w 2256071"/>
              <a:gd name="connsiteY26" fmla="*/ 3672840 h 3688080"/>
              <a:gd name="connsiteX27" fmla="*/ 22940 w 2256071"/>
              <a:gd name="connsiteY27" fmla="*/ 3680460 h 3688080"/>
              <a:gd name="connsiteX28" fmla="*/ 26565 w 2256071"/>
              <a:gd name="connsiteY28" fmla="*/ 3421380 h 3688080"/>
              <a:gd name="connsiteX29" fmla="*/ 11326 w 2256071"/>
              <a:gd name="connsiteY29" fmla="*/ 2971800 h 3688080"/>
              <a:gd name="connsiteX30" fmla="*/ 21209 w 2256071"/>
              <a:gd name="connsiteY30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129687 w 2256071"/>
              <a:gd name="connsiteY10" fmla="*/ 0 h 3688080"/>
              <a:gd name="connsiteX11" fmla="*/ 2198267 w 2256071"/>
              <a:gd name="connsiteY11" fmla="*/ 175260 h 3688080"/>
              <a:gd name="connsiteX12" fmla="*/ 2198265 w 2256071"/>
              <a:gd name="connsiteY12" fmla="*/ 281940 h 3688080"/>
              <a:gd name="connsiteX13" fmla="*/ 2198265 w 2256071"/>
              <a:gd name="connsiteY13" fmla="*/ 640080 h 3688080"/>
              <a:gd name="connsiteX14" fmla="*/ 2190645 w 2256071"/>
              <a:gd name="connsiteY14" fmla="*/ 1127760 h 3688080"/>
              <a:gd name="connsiteX15" fmla="*/ 2213505 w 2256071"/>
              <a:gd name="connsiteY15" fmla="*/ 1493520 h 3688080"/>
              <a:gd name="connsiteX16" fmla="*/ 2243985 w 2256071"/>
              <a:gd name="connsiteY16" fmla="*/ 2316480 h 3688080"/>
              <a:gd name="connsiteX17" fmla="*/ 2251606 w 2256071"/>
              <a:gd name="connsiteY17" fmla="*/ 3185160 h 3688080"/>
              <a:gd name="connsiteX18" fmla="*/ 2205885 w 2256071"/>
              <a:gd name="connsiteY18" fmla="*/ 3657600 h 3688080"/>
              <a:gd name="connsiteX19" fmla="*/ 1923945 w 2256071"/>
              <a:gd name="connsiteY19" fmla="*/ 3680460 h 3688080"/>
              <a:gd name="connsiteX20" fmla="*/ 1771545 w 2256071"/>
              <a:gd name="connsiteY20" fmla="*/ 3680460 h 3688080"/>
              <a:gd name="connsiteX21" fmla="*/ 1581045 w 2256071"/>
              <a:gd name="connsiteY21" fmla="*/ 3680460 h 3688080"/>
              <a:gd name="connsiteX22" fmla="*/ 1222905 w 2256071"/>
              <a:gd name="connsiteY22" fmla="*/ 3688080 h 3688080"/>
              <a:gd name="connsiteX23" fmla="*/ 819045 w 2256071"/>
              <a:gd name="connsiteY23" fmla="*/ 3680460 h 3688080"/>
              <a:gd name="connsiteX24" fmla="*/ 689505 w 2256071"/>
              <a:gd name="connsiteY24" fmla="*/ 3680460 h 3688080"/>
              <a:gd name="connsiteX25" fmla="*/ 262785 w 2256071"/>
              <a:gd name="connsiteY25" fmla="*/ 3672840 h 3688080"/>
              <a:gd name="connsiteX26" fmla="*/ 22940 w 2256071"/>
              <a:gd name="connsiteY26" fmla="*/ 3680460 h 3688080"/>
              <a:gd name="connsiteX27" fmla="*/ 26565 w 2256071"/>
              <a:gd name="connsiteY27" fmla="*/ 3421380 h 3688080"/>
              <a:gd name="connsiteX28" fmla="*/ 11326 w 2256071"/>
              <a:gd name="connsiteY28" fmla="*/ 2971800 h 3688080"/>
              <a:gd name="connsiteX29" fmla="*/ 21209 w 2256071"/>
              <a:gd name="connsiteY29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129687 w 2256071"/>
              <a:gd name="connsiteY10" fmla="*/ 0 h 3688080"/>
              <a:gd name="connsiteX11" fmla="*/ 2167787 w 2256071"/>
              <a:gd name="connsiteY11" fmla="*/ 76200 h 3688080"/>
              <a:gd name="connsiteX12" fmla="*/ 2198267 w 2256071"/>
              <a:gd name="connsiteY12" fmla="*/ 175260 h 3688080"/>
              <a:gd name="connsiteX13" fmla="*/ 2198265 w 2256071"/>
              <a:gd name="connsiteY13" fmla="*/ 281940 h 3688080"/>
              <a:gd name="connsiteX14" fmla="*/ 2198265 w 2256071"/>
              <a:gd name="connsiteY14" fmla="*/ 640080 h 3688080"/>
              <a:gd name="connsiteX15" fmla="*/ 2190645 w 2256071"/>
              <a:gd name="connsiteY15" fmla="*/ 1127760 h 3688080"/>
              <a:gd name="connsiteX16" fmla="*/ 2213505 w 2256071"/>
              <a:gd name="connsiteY16" fmla="*/ 1493520 h 3688080"/>
              <a:gd name="connsiteX17" fmla="*/ 2243985 w 2256071"/>
              <a:gd name="connsiteY17" fmla="*/ 2316480 h 3688080"/>
              <a:gd name="connsiteX18" fmla="*/ 2251606 w 2256071"/>
              <a:gd name="connsiteY18" fmla="*/ 3185160 h 3688080"/>
              <a:gd name="connsiteX19" fmla="*/ 2205885 w 2256071"/>
              <a:gd name="connsiteY19" fmla="*/ 3657600 h 3688080"/>
              <a:gd name="connsiteX20" fmla="*/ 1923945 w 2256071"/>
              <a:gd name="connsiteY20" fmla="*/ 3680460 h 3688080"/>
              <a:gd name="connsiteX21" fmla="*/ 1771545 w 2256071"/>
              <a:gd name="connsiteY21" fmla="*/ 3680460 h 3688080"/>
              <a:gd name="connsiteX22" fmla="*/ 1581045 w 2256071"/>
              <a:gd name="connsiteY22" fmla="*/ 3680460 h 3688080"/>
              <a:gd name="connsiteX23" fmla="*/ 1222905 w 2256071"/>
              <a:gd name="connsiteY23" fmla="*/ 3688080 h 3688080"/>
              <a:gd name="connsiteX24" fmla="*/ 819045 w 2256071"/>
              <a:gd name="connsiteY24" fmla="*/ 3680460 h 3688080"/>
              <a:gd name="connsiteX25" fmla="*/ 689505 w 2256071"/>
              <a:gd name="connsiteY25" fmla="*/ 3680460 h 3688080"/>
              <a:gd name="connsiteX26" fmla="*/ 262785 w 2256071"/>
              <a:gd name="connsiteY26" fmla="*/ 3672840 h 3688080"/>
              <a:gd name="connsiteX27" fmla="*/ 22940 w 2256071"/>
              <a:gd name="connsiteY27" fmla="*/ 3680460 h 3688080"/>
              <a:gd name="connsiteX28" fmla="*/ 26565 w 2256071"/>
              <a:gd name="connsiteY28" fmla="*/ 3421380 h 3688080"/>
              <a:gd name="connsiteX29" fmla="*/ 11326 w 2256071"/>
              <a:gd name="connsiteY29" fmla="*/ 2971800 h 3688080"/>
              <a:gd name="connsiteX30" fmla="*/ 21209 w 2256071"/>
              <a:gd name="connsiteY30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129687 w 2256071"/>
              <a:gd name="connsiteY10" fmla="*/ 0 h 3688080"/>
              <a:gd name="connsiteX11" fmla="*/ 2205887 w 2256071"/>
              <a:gd name="connsiteY11" fmla="*/ 53340 h 3688080"/>
              <a:gd name="connsiteX12" fmla="*/ 2198267 w 2256071"/>
              <a:gd name="connsiteY12" fmla="*/ 175260 h 3688080"/>
              <a:gd name="connsiteX13" fmla="*/ 2198265 w 2256071"/>
              <a:gd name="connsiteY13" fmla="*/ 281940 h 3688080"/>
              <a:gd name="connsiteX14" fmla="*/ 2198265 w 2256071"/>
              <a:gd name="connsiteY14" fmla="*/ 640080 h 3688080"/>
              <a:gd name="connsiteX15" fmla="*/ 2190645 w 2256071"/>
              <a:gd name="connsiteY15" fmla="*/ 1127760 h 3688080"/>
              <a:gd name="connsiteX16" fmla="*/ 2213505 w 2256071"/>
              <a:gd name="connsiteY16" fmla="*/ 1493520 h 3688080"/>
              <a:gd name="connsiteX17" fmla="*/ 2243985 w 2256071"/>
              <a:gd name="connsiteY17" fmla="*/ 2316480 h 3688080"/>
              <a:gd name="connsiteX18" fmla="*/ 2251606 w 2256071"/>
              <a:gd name="connsiteY18" fmla="*/ 3185160 h 3688080"/>
              <a:gd name="connsiteX19" fmla="*/ 2205885 w 2256071"/>
              <a:gd name="connsiteY19" fmla="*/ 3657600 h 3688080"/>
              <a:gd name="connsiteX20" fmla="*/ 1923945 w 2256071"/>
              <a:gd name="connsiteY20" fmla="*/ 3680460 h 3688080"/>
              <a:gd name="connsiteX21" fmla="*/ 1771545 w 2256071"/>
              <a:gd name="connsiteY21" fmla="*/ 3680460 h 3688080"/>
              <a:gd name="connsiteX22" fmla="*/ 1581045 w 2256071"/>
              <a:gd name="connsiteY22" fmla="*/ 3680460 h 3688080"/>
              <a:gd name="connsiteX23" fmla="*/ 1222905 w 2256071"/>
              <a:gd name="connsiteY23" fmla="*/ 3688080 h 3688080"/>
              <a:gd name="connsiteX24" fmla="*/ 819045 w 2256071"/>
              <a:gd name="connsiteY24" fmla="*/ 3680460 h 3688080"/>
              <a:gd name="connsiteX25" fmla="*/ 689505 w 2256071"/>
              <a:gd name="connsiteY25" fmla="*/ 3680460 h 3688080"/>
              <a:gd name="connsiteX26" fmla="*/ 262785 w 2256071"/>
              <a:gd name="connsiteY26" fmla="*/ 3672840 h 3688080"/>
              <a:gd name="connsiteX27" fmla="*/ 22940 w 2256071"/>
              <a:gd name="connsiteY27" fmla="*/ 3680460 h 3688080"/>
              <a:gd name="connsiteX28" fmla="*/ 26565 w 2256071"/>
              <a:gd name="connsiteY28" fmla="*/ 3421380 h 3688080"/>
              <a:gd name="connsiteX29" fmla="*/ 11326 w 2256071"/>
              <a:gd name="connsiteY29" fmla="*/ 2971800 h 3688080"/>
              <a:gd name="connsiteX30" fmla="*/ 21209 w 2256071"/>
              <a:gd name="connsiteY30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205887 w 2256071"/>
              <a:gd name="connsiteY10" fmla="*/ 53340 h 3688080"/>
              <a:gd name="connsiteX11" fmla="*/ 2198267 w 2256071"/>
              <a:gd name="connsiteY11" fmla="*/ 175260 h 3688080"/>
              <a:gd name="connsiteX12" fmla="*/ 2198265 w 2256071"/>
              <a:gd name="connsiteY12" fmla="*/ 281940 h 3688080"/>
              <a:gd name="connsiteX13" fmla="*/ 2198265 w 2256071"/>
              <a:gd name="connsiteY13" fmla="*/ 640080 h 3688080"/>
              <a:gd name="connsiteX14" fmla="*/ 2190645 w 2256071"/>
              <a:gd name="connsiteY14" fmla="*/ 1127760 h 3688080"/>
              <a:gd name="connsiteX15" fmla="*/ 2213505 w 2256071"/>
              <a:gd name="connsiteY15" fmla="*/ 1493520 h 3688080"/>
              <a:gd name="connsiteX16" fmla="*/ 2243985 w 2256071"/>
              <a:gd name="connsiteY16" fmla="*/ 2316480 h 3688080"/>
              <a:gd name="connsiteX17" fmla="*/ 2251606 w 2256071"/>
              <a:gd name="connsiteY17" fmla="*/ 3185160 h 3688080"/>
              <a:gd name="connsiteX18" fmla="*/ 2205885 w 2256071"/>
              <a:gd name="connsiteY18" fmla="*/ 3657600 h 3688080"/>
              <a:gd name="connsiteX19" fmla="*/ 1923945 w 2256071"/>
              <a:gd name="connsiteY19" fmla="*/ 3680460 h 3688080"/>
              <a:gd name="connsiteX20" fmla="*/ 1771545 w 2256071"/>
              <a:gd name="connsiteY20" fmla="*/ 3680460 h 3688080"/>
              <a:gd name="connsiteX21" fmla="*/ 1581045 w 2256071"/>
              <a:gd name="connsiteY21" fmla="*/ 3680460 h 3688080"/>
              <a:gd name="connsiteX22" fmla="*/ 1222905 w 2256071"/>
              <a:gd name="connsiteY22" fmla="*/ 3688080 h 3688080"/>
              <a:gd name="connsiteX23" fmla="*/ 819045 w 2256071"/>
              <a:gd name="connsiteY23" fmla="*/ 3680460 h 3688080"/>
              <a:gd name="connsiteX24" fmla="*/ 689505 w 2256071"/>
              <a:gd name="connsiteY24" fmla="*/ 3680460 h 3688080"/>
              <a:gd name="connsiteX25" fmla="*/ 262785 w 2256071"/>
              <a:gd name="connsiteY25" fmla="*/ 3672840 h 3688080"/>
              <a:gd name="connsiteX26" fmla="*/ 22940 w 2256071"/>
              <a:gd name="connsiteY26" fmla="*/ 3680460 h 3688080"/>
              <a:gd name="connsiteX27" fmla="*/ 26565 w 2256071"/>
              <a:gd name="connsiteY27" fmla="*/ 3421380 h 3688080"/>
              <a:gd name="connsiteX28" fmla="*/ 11326 w 2256071"/>
              <a:gd name="connsiteY28" fmla="*/ 2971800 h 3688080"/>
              <a:gd name="connsiteX29" fmla="*/ 21209 w 2256071"/>
              <a:gd name="connsiteY29" fmla="*/ 2450231 h 368808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213507 w 2256071"/>
              <a:gd name="connsiteY10" fmla="*/ 0 h 3695700"/>
              <a:gd name="connsiteX11" fmla="*/ 2198267 w 2256071"/>
              <a:gd name="connsiteY11" fmla="*/ 182880 h 3695700"/>
              <a:gd name="connsiteX12" fmla="*/ 2198265 w 2256071"/>
              <a:gd name="connsiteY12" fmla="*/ 289560 h 3695700"/>
              <a:gd name="connsiteX13" fmla="*/ 2198265 w 2256071"/>
              <a:gd name="connsiteY13" fmla="*/ 647700 h 3695700"/>
              <a:gd name="connsiteX14" fmla="*/ 2190645 w 2256071"/>
              <a:gd name="connsiteY14" fmla="*/ 1135380 h 3695700"/>
              <a:gd name="connsiteX15" fmla="*/ 2213505 w 2256071"/>
              <a:gd name="connsiteY15" fmla="*/ 1501140 h 3695700"/>
              <a:gd name="connsiteX16" fmla="*/ 2243985 w 2256071"/>
              <a:gd name="connsiteY16" fmla="*/ 2324100 h 3695700"/>
              <a:gd name="connsiteX17" fmla="*/ 2251606 w 2256071"/>
              <a:gd name="connsiteY17" fmla="*/ 3192780 h 3695700"/>
              <a:gd name="connsiteX18" fmla="*/ 2205885 w 2256071"/>
              <a:gd name="connsiteY18" fmla="*/ 3665220 h 3695700"/>
              <a:gd name="connsiteX19" fmla="*/ 1923945 w 2256071"/>
              <a:gd name="connsiteY19" fmla="*/ 3688080 h 3695700"/>
              <a:gd name="connsiteX20" fmla="*/ 1771545 w 2256071"/>
              <a:gd name="connsiteY20" fmla="*/ 3688080 h 3695700"/>
              <a:gd name="connsiteX21" fmla="*/ 1581045 w 2256071"/>
              <a:gd name="connsiteY21" fmla="*/ 3688080 h 3695700"/>
              <a:gd name="connsiteX22" fmla="*/ 1222905 w 2256071"/>
              <a:gd name="connsiteY22" fmla="*/ 3695700 h 3695700"/>
              <a:gd name="connsiteX23" fmla="*/ 819045 w 2256071"/>
              <a:gd name="connsiteY23" fmla="*/ 3688080 h 3695700"/>
              <a:gd name="connsiteX24" fmla="*/ 689505 w 2256071"/>
              <a:gd name="connsiteY24" fmla="*/ 3688080 h 3695700"/>
              <a:gd name="connsiteX25" fmla="*/ 262785 w 2256071"/>
              <a:gd name="connsiteY25" fmla="*/ 3680460 h 3695700"/>
              <a:gd name="connsiteX26" fmla="*/ 22940 w 2256071"/>
              <a:gd name="connsiteY26" fmla="*/ 3688080 h 3695700"/>
              <a:gd name="connsiteX27" fmla="*/ 26565 w 2256071"/>
              <a:gd name="connsiteY27" fmla="*/ 3429000 h 3695700"/>
              <a:gd name="connsiteX28" fmla="*/ 11326 w 2256071"/>
              <a:gd name="connsiteY28" fmla="*/ 2979420 h 3695700"/>
              <a:gd name="connsiteX29" fmla="*/ 21209 w 2256071"/>
              <a:gd name="connsiteY29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213507 w 2256071"/>
              <a:gd name="connsiteY11" fmla="*/ 0 h 3695700"/>
              <a:gd name="connsiteX12" fmla="*/ 2198267 w 2256071"/>
              <a:gd name="connsiteY12" fmla="*/ 182880 h 3695700"/>
              <a:gd name="connsiteX13" fmla="*/ 2198265 w 2256071"/>
              <a:gd name="connsiteY13" fmla="*/ 289560 h 3695700"/>
              <a:gd name="connsiteX14" fmla="*/ 2198265 w 2256071"/>
              <a:gd name="connsiteY14" fmla="*/ 647700 h 3695700"/>
              <a:gd name="connsiteX15" fmla="*/ 2190645 w 2256071"/>
              <a:gd name="connsiteY15" fmla="*/ 1135380 h 3695700"/>
              <a:gd name="connsiteX16" fmla="*/ 2213505 w 2256071"/>
              <a:gd name="connsiteY16" fmla="*/ 1501140 h 3695700"/>
              <a:gd name="connsiteX17" fmla="*/ 2243985 w 2256071"/>
              <a:gd name="connsiteY17" fmla="*/ 2324100 h 3695700"/>
              <a:gd name="connsiteX18" fmla="*/ 2251606 w 2256071"/>
              <a:gd name="connsiteY18" fmla="*/ 3192780 h 3695700"/>
              <a:gd name="connsiteX19" fmla="*/ 2205885 w 2256071"/>
              <a:gd name="connsiteY19" fmla="*/ 3665220 h 3695700"/>
              <a:gd name="connsiteX20" fmla="*/ 1923945 w 2256071"/>
              <a:gd name="connsiteY20" fmla="*/ 3688080 h 3695700"/>
              <a:gd name="connsiteX21" fmla="*/ 1771545 w 2256071"/>
              <a:gd name="connsiteY21" fmla="*/ 3688080 h 3695700"/>
              <a:gd name="connsiteX22" fmla="*/ 1581045 w 2256071"/>
              <a:gd name="connsiteY22" fmla="*/ 3688080 h 3695700"/>
              <a:gd name="connsiteX23" fmla="*/ 1222905 w 2256071"/>
              <a:gd name="connsiteY23" fmla="*/ 3695700 h 3695700"/>
              <a:gd name="connsiteX24" fmla="*/ 819045 w 2256071"/>
              <a:gd name="connsiteY24" fmla="*/ 3688080 h 3695700"/>
              <a:gd name="connsiteX25" fmla="*/ 689505 w 2256071"/>
              <a:gd name="connsiteY25" fmla="*/ 3688080 h 3695700"/>
              <a:gd name="connsiteX26" fmla="*/ 262785 w 2256071"/>
              <a:gd name="connsiteY26" fmla="*/ 3680460 h 3695700"/>
              <a:gd name="connsiteX27" fmla="*/ 22940 w 2256071"/>
              <a:gd name="connsiteY27" fmla="*/ 3688080 h 3695700"/>
              <a:gd name="connsiteX28" fmla="*/ 26565 w 2256071"/>
              <a:gd name="connsiteY28" fmla="*/ 3429000 h 3695700"/>
              <a:gd name="connsiteX29" fmla="*/ 11326 w 2256071"/>
              <a:gd name="connsiteY29" fmla="*/ 2979420 h 3695700"/>
              <a:gd name="connsiteX30" fmla="*/ 21209 w 2256071"/>
              <a:gd name="connsiteY30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198267 w 2256071"/>
              <a:gd name="connsiteY11" fmla="*/ 182880 h 3695700"/>
              <a:gd name="connsiteX12" fmla="*/ 2198265 w 2256071"/>
              <a:gd name="connsiteY12" fmla="*/ 289560 h 3695700"/>
              <a:gd name="connsiteX13" fmla="*/ 2198265 w 2256071"/>
              <a:gd name="connsiteY13" fmla="*/ 647700 h 3695700"/>
              <a:gd name="connsiteX14" fmla="*/ 2190645 w 2256071"/>
              <a:gd name="connsiteY14" fmla="*/ 1135380 h 3695700"/>
              <a:gd name="connsiteX15" fmla="*/ 2213505 w 2256071"/>
              <a:gd name="connsiteY15" fmla="*/ 1501140 h 3695700"/>
              <a:gd name="connsiteX16" fmla="*/ 2243985 w 2256071"/>
              <a:gd name="connsiteY16" fmla="*/ 2324100 h 3695700"/>
              <a:gd name="connsiteX17" fmla="*/ 2251606 w 2256071"/>
              <a:gd name="connsiteY17" fmla="*/ 3192780 h 3695700"/>
              <a:gd name="connsiteX18" fmla="*/ 2205885 w 2256071"/>
              <a:gd name="connsiteY18" fmla="*/ 3665220 h 3695700"/>
              <a:gd name="connsiteX19" fmla="*/ 1923945 w 2256071"/>
              <a:gd name="connsiteY19" fmla="*/ 3688080 h 3695700"/>
              <a:gd name="connsiteX20" fmla="*/ 1771545 w 2256071"/>
              <a:gd name="connsiteY20" fmla="*/ 3688080 h 3695700"/>
              <a:gd name="connsiteX21" fmla="*/ 1581045 w 2256071"/>
              <a:gd name="connsiteY21" fmla="*/ 3688080 h 3695700"/>
              <a:gd name="connsiteX22" fmla="*/ 1222905 w 2256071"/>
              <a:gd name="connsiteY22" fmla="*/ 3695700 h 3695700"/>
              <a:gd name="connsiteX23" fmla="*/ 819045 w 2256071"/>
              <a:gd name="connsiteY23" fmla="*/ 3688080 h 3695700"/>
              <a:gd name="connsiteX24" fmla="*/ 689505 w 2256071"/>
              <a:gd name="connsiteY24" fmla="*/ 3688080 h 3695700"/>
              <a:gd name="connsiteX25" fmla="*/ 262785 w 2256071"/>
              <a:gd name="connsiteY25" fmla="*/ 3680460 h 3695700"/>
              <a:gd name="connsiteX26" fmla="*/ 22940 w 2256071"/>
              <a:gd name="connsiteY26" fmla="*/ 3688080 h 3695700"/>
              <a:gd name="connsiteX27" fmla="*/ 26565 w 2256071"/>
              <a:gd name="connsiteY27" fmla="*/ 3429000 h 3695700"/>
              <a:gd name="connsiteX28" fmla="*/ 11326 w 2256071"/>
              <a:gd name="connsiteY28" fmla="*/ 2979420 h 3695700"/>
              <a:gd name="connsiteX29" fmla="*/ 21209 w 2256071"/>
              <a:gd name="connsiteY29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160167 w 2256071"/>
              <a:gd name="connsiteY11" fmla="*/ 76200 h 3695700"/>
              <a:gd name="connsiteX12" fmla="*/ 2198267 w 2256071"/>
              <a:gd name="connsiteY12" fmla="*/ 182880 h 3695700"/>
              <a:gd name="connsiteX13" fmla="*/ 2198265 w 2256071"/>
              <a:gd name="connsiteY13" fmla="*/ 289560 h 3695700"/>
              <a:gd name="connsiteX14" fmla="*/ 2198265 w 2256071"/>
              <a:gd name="connsiteY14" fmla="*/ 647700 h 3695700"/>
              <a:gd name="connsiteX15" fmla="*/ 2190645 w 2256071"/>
              <a:gd name="connsiteY15" fmla="*/ 1135380 h 3695700"/>
              <a:gd name="connsiteX16" fmla="*/ 2213505 w 2256071"/>
              <a:gd name="connsiteY16" fmla="*/ 1501140 h 3695700"/>
              <a:gd name="connsiteX17" fmla="*/ 2243985 w 2256071"/>
              <a:gd name="connsiteY17" fmla="*/ 2324100 h 3695700"/>
              <a:gd name="connsiteX18" fmla="*/ 2251606 w 2256071"/>
              <a:gd name="connsiteY18" fmla="*/ 3192780 h 3695700"/>
              <a:gd name="connsiteX19" fmla="*/ 2205885 w 2256071"/>
              <a:gd name="connsiteY19" fmla="*/ 3665220 h 3695700"/>
              <a:gd name="connsiteX20" fmla="*/ 1923945 w 2256071"/>
              <a:gd name="connsiteY20" fmla="*/ 3688080 h 3695700"/>
              <a:gd name="connsiteX21" fmla="*/ 1771545 w 2256071"/>
              <a:gd name="connsiteY21" fmla="*/ 3688080 h 3695700"/>
              <a:gd name="connsiteX22" fmla="*/ 1581045 w 2256071"/>
              <a:gd name="connsiteY22" fmla="*/ 3688080 h 3695700"/>
              <a:gd name="connsiteX23" fmla="*/ 1222905 w 2256071"/>
              <a:gd name="connsiteY23" fmla="*/ 3695700 h 3695700"/>
              <a:gd name="connsiteX24" fmla="*/ 819045 w 2256071"/>
              <a:gd name="connsiteY24" fmla="*/ 3688080 h 3695700"/>
              <a:gd name="connsiteX25" fmla="*/ 689505 w 2256071"/>
              <a:gd name="connsiteY25" fmla="*/ 3688080 h 3695700"/>
              <a:gd name="connsiteX26" fmla="*/ 262785 w 2256071"/>
              <a:gd name="connsiteY26" fmla="*/ 3680460 h 3695700"/>
              <a:gd name="connsiteX27" fmla="*/ 22940 w 2256071"/>
              <a:gd name="connsiteY27" fmla="*/ 3688080 h 3695700"/>
              <a:gd name="connsiteX28" fmla="*/ 26565 w 2256071"/>
              <a:gd name="connsiteY28" fmla="*/ 3429000 h 3695700"/>
              <a:gd name="connsiteX29" fmla="*/ 11326 w 2256071"/>
              <a:gd name="connsiteY29" fmla="*/ 2979420 h 3695700"/>
              <a:gd name="connsiteX30" fmla="*/ 21209 w 2256071"/>
              <a:gd name="connsiteY30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205887 w 2256071"/>
              <a:gd name="connsiteY11" fmla="*/ 83820 h 3695700"/>
              <a:gd name="connsiteX12" fmla="*/ 2198267 w 2256071"/>
              <a:gd name="connsiteY12" fmla="*/ 182880 h 3695700"/>
              <a:gd name="connsiteX13" fmla="*/ 2198265 w 2256071"/>
              <a:gd name="connsiteY13" fmla="*/ 289560 h 3695700"/>
              <a:gd name="connsiteX14" fmla="*/ 2198265 w 2256071"/>
              <a:gd name="connsiteY14" fmla="*/ 647700 h 3695700"/>
              <a:gd name="connsiteX15" fmla="*/ 2190645 w 2256071"/>
              <a:gd name="connsiteY15" fmla="*/ 1135380 h 3695700"/>
              <a:gd name="connsiteX16" fmla="*/ 2213505 w 2256071"/>
              <a:gd name="connsiteY16" fmla="*/ 1501140 h 3695700"/>
              <a:gd name="connsiteX17" fmla="*/ 2243985 w 2256071"/>
              <a:gd name="connsiteY17" fmla="*/ 2324100 h 3695700"/>
              <a:gd name="connsiteX18" fmla="*/ 2251606 w 2256071"/>
              <a:gd name="connsiteY18" fmla="*/ 3192780 h 3695700"/>
              <a:gd name="connsiteX19" fmla="*/ 2205885 w 2256071"/>
              <a:gd name="connsiteY19" fmla="*/ 3665220 h 3695700"/>
              <a:gd name="connsiteX20" fmla="*/ 1923945 w 2256071"/>
              <a:gd name="connsiteY20" fmla="*/ 3688080 h 3695700"/>
              <a:gd name="connsiteX21" fmla="*/ 1771545 w 2256071"/>
              <a:gd name="connsiteY21" fmla="*/ 3688080 h 3695700"/>
              <a:gd name="connsiteX22" fmla="*/ 1581045 w 2256071"/>
              <a:gd name="connsiteY22" fmla="*/ 3688080 h 3695700"/>
              <a:gd name="connsiteX23" fmla="*/ 1222905 w 2256071"/>
              <a:gd name="connsiteY23" fmla="*/ 3695700 h 3695700"/>
              <a:gd name="connsiteX24" fmla="*/ 819045 w 2256071"/>
              <a:gd name="connsiteY24" fmla="*/ 3688080 h 3695700"/>
              <a:gd name="connsiteX25" fmla="*/ 689505 w 2256071"/>
              <a:gd name="connsiteY25" fmla="*/ 3688080 h 3695700"/>
              <a:gd name="connsiteX26" fmla="*/ 262785 w 2256071"/>
              <a:gd name="connsiteY26" fmla="*/ 3680460 h 3695700"/>
              <a:gd name="connsiteX27" fmla="*/ 22940 w 2256071"/>
              <a:gd name="connsiteY27" fmla="*/ 3688080 h 3695700"/>
              <a:gd name="connsiteX28" fmla="*/ 26565 w 2256071"/>
              <a:gd name="connsiteY28" fmla="*/ 3429000 h 3695700"/>
              <a:gd name="connsiteX29" fmla="*/ 11326 w 2256071"/>
              <a:gd name="connsiteY29" fmla="*/ 2979420 h 3695700"/>
              <a:gd name="connsiteX30" fmla="*/ 21209 w 2256071"/>
              <a:gd name="connsiteY30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205887 w 2256071"/>
              <a:gd name="connsiteY11" fmla="*/ 83820 h 3695700"/>
              <a:gd name="connsiteX12" fmla="*/ 2198267 w 2256071"/>
              <a:gd name="connsiteY12" fmla="*/ 182880 h 3695700"/>
              <a:gd name="connsiteX13" fmla="*/ 2198265 w 2256071"/>
              <a:gd name="connsiteY13" fmla="*/ 289560 h 3695700"/>
              <a:gd name="connsiteX14" fmla="*/ 2198265 w 2256071"/>
              <a:gd name="connsiteY14" fmla="*/ 647700 h 3695700"/>
              <a:gd name="connsiteX15" fmla="*/ 2190645 w 2256071"/>
              <a:gd name="connsiteY15" fmla="*/ 1135380 h 3695700"/>
              <a:gd name="connsiteX16" fmla="*/ 2213505 w 2256071"/>
              <a:gd name="connsiteY16" fmla="*/ 1501140 h 3695700"/>
              <a:gd name="connsiteX17" fmla="*/ 2243985 w 2256071"/>
              <a:gd name="connsiteY17" fmla="*/ 2324100 h 3695700"/>
              <a:gd name="connsiteX18" fmla="*/ 2251606 w 2256071"/>
              <a:gd name="connsiteY18" fmla="*/ 3192780 h 3695700"/>
              <a:gd name="connsiteX19" fmla="*/ 2205885 w 2256071"/>
              <a:gd name="connsiteY19" fmla="*/ 3665220 h 3695700"/>
              <a:gd name="connsiteX20" fmla="*/ 1923945 w 2256071"/>
              <a:gd name="connsiteY20" fmla="*/ 3688080 h 3695700"/>
              <a:gd name="connsiteX21" fmla="*/ 1771545 w 2256071"/>
              <a:gd name="connsiteY21" fmla="*/ 3688080 h 3695700"/>
              <a:gd name="connsiteX22" fmla="*/ 1581045 w 2256071"/>
              <a:gd name="connsiteY22" fmla="*/ 3688080 h 3695700"/>
              <a:gd name="connsiteX23" fmla="*/ 1222905 w 2256071"/>
              <a:gd name="connsiteY23" fmla="*/ 3695700 h 3695700"/>
              <a:gd name="connsiteX24" fmla="*/ 819045 w 2256071"/>
              <a:gd name="connsiteY24" fmla="*/ 3688080 h 3695700"/>
              <a:gd name="connsiteX25" fmla="*/ 689505 w 2256071"/>
              <a:gd name="connsiteY25" fmla="*/ 3688080 h 3695700"/>
              <a:gd name="connsiteX26" fmla="*/ 262785 w 2256071"/>
              <a:gd name="connsiteY26" fmla="*/ 3680460 h 3695700"/>
              <a:gd name="connsiteX27" fmla="*/ 22940 w 2256071"/>
              <a:gd name="connsiteY27" fmla="*/ 3688080 h 3695700"/>
              <a:gd name="connsiteX28" fmla="*/ 26565 w 2256071"/>
              <a:gd name="connsiteY28" fmla="*/ 3429000 h 3695700"/>
              <a:gd name="connsiteX29" fmla="*/ 11326 w 2256071"/>
              <a:gd name="connsiteY29" fmla="*/ 2979420 h 3695700"/>
              <a:gd name="connsiteX30" fmla="*/ 21209 w 2256071"/>
              <a:gd name="connsiteY30" fmla="*/ 2457851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256071" h="3695700">
                <a:moveTo>
                  <a:pt x="24660" y="727393"/>
                </a:moveTo>
                <a:cubicBezTo>
                  <a:pt x="23708" y="701411"/>
                  <a:pt x="19898" y="633042"/>
                  <a:pt x="18946" y="571500"/>
                </a:cubicBezTo>
                <a:cubicBezTo>
                  <a:pt x="17994" y="509958"/>
                  <a:pt x="18279" y="450427"/>
                  <a:pt x="18945" y="358140"/>
                </a:cubicBezTo>
                <a:cubicBezTo>
                  <a:pt x="19611" y="265853"/>
                  <a:pt x="-26590" y="76200"/>
                  <a:pt x="22940" y="17780"/>
                </a:cubicBezTo>
                <a:lnTo>
                  <a:pt x="316125" y="7620"/>
                </a:lnTo>
                <a:lnTo>
                  <a:pt x="529485" y="15240"/>
                </a:lnTo>
                <a:lnTo>
                  <a:pt x="773325" y="15240"/>
                </a:lnTo>
                <a:lnTo>
                  <a:pt x="1222905" y="15240"/>
                </a:lnTo>
                <a:lnTo>
                  <a:pt x="1573425" y="7620"/>
                </a:lnTo>
                <a:lnTo>
                  <a:pt x="2000145" y="15240"/>
                </a:lnTo>
                <a:lnTo>
                  <a:pt x="2114447" y="0"/>
                </a:lnTo>
                <a:cubicBezTo>
                  <a:pt x="2144927" y="27940"/>
                  <a:pt x="2167787" y="10160"/>
                  <a:pt x="2205887" y="83820"/>
                </a:cubicBezTo>
                <a:lnTo>
                  <a:pt x="2198267" y="182880"/>
                </a:lnTo>
                <a:cubicBezTo>
                  <a:pt x="2198266" y="218440"/>
                  <a:pt x="2198266" y="254000"/>
                  <a:pt x="2198265" y="289560"/>
                </a:cubicBezTo>
                <a:cubicBezTo>
                  <a:pt x="2172865" y="384810"/>
                  <a:pt x="2199535" y="506730"/>
                  <a:pt x="2198265" y="647700"/>
                </a:cubicBezTo>
                <a:cubicBezTo>
                  <a:pt x="2196995" y="788670"/>
                  <a:pt x="2188105" y="993140"/>
                  <a:pt x="2190645" y="1135380"/>
                </a:cubicBezTo>
                <a:cubicBezTo>
                  <a:pt x="2193185" y="1277620"/>
                  <a:pt x="2190645" y="1303020"/>
                  <a:pt x="2213505" y="1501140"/>
                </a:cubicBezTo>
                <a:cubicBezTo>
                  <a:pt x="2236365" y="1699260"/>
                  <a:pt x="2228745" y="2043430"/>
                  <a:pt x="2243985" y="2324100"/>
                </a:cubicBezTo>
                <a:cubicBezTo>
                  <a:pt x="2259225" y="2604770"/>
                  <a:pt x="2257956" y="2969260"/>
                  <a:pt x="2251606" y="3192780"/>
                </a:cubicBezTo>
                <a:cubicBezTo>
                  <a:pt x="2235096" y="3310890"/>
                  <a:pt x="2269385" y="3581400"/>
                  <a:pt x="2205885" y="3665220"/>
                </a:cubicBezTo>
                <a:cubicBezTo>
                  <a:pt x="2146195" y="3721100"/>
                  <a:pt x="1978555" y="3663950"/>
                  <a:pt x="1923945" y="3688080"/>
                </a:cubicBezTo>
                <a:lnTo>
                  <a:pt x="1771545" y="3688080"/>
                </a:lnTo>
                <a:lnTo>
                  <a:pt x="1581045" y="3688080"/>
                </a:lnTo>
                <a:lnTo>
                  <a:pt x="1222905" y="3695700"/>
                </a:lnTo>
                <a:lnTo>
                  <a:pt x="819045" y="3688080"/>
                </a:lnTo>
                <a:lnTo>
                  <a:pt x="689505" y="3688080"/>
                </a:lnTo>
                <a:lnTo>
                  <a:pt x="262785" y="3680460"/>
                </a:lnTo>
                <a:lnTo>
                  <a:pt x="22940" y="3688080"/>
                </a:lnTo>
                <a:cubicBezTo>
                  <a:pt x="-16430" y="3646170"/>
                  <a:pt x="26853" y="3634038"/>
                  <a:pt x="26565" y="3429000"/>
                </a:cubicBezTo>
                <a:cubicBezTo>
                  <a:pt x="24629" y="3310890"/>
                  <a:pt x="12219" y="3141278"/>
                  <a:pt x="11326" y="2979420"/>
                </a:cubicBezTo>
                <a:cubicBezTo>
                  <a:pt x="10433" y="2817562"/>
                  <a:pt x="19562" y="2544779"/>
                  <a:pt x="21209" y="2457851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8" name="文本框 19">
            <a:extLst>
              <a:ext uri="{FF2B5EF4-FFF2-40B4-BE49-F238E27FC236}">
                <a16:creationId xmlns:a16="http://schemas.microsoft.com/office/drawing/2014/main" id="{9E4F5121-37DD-4554-81A2-BE482F30D003}"/>
              </a:ext>
            </a:extLst>
          </p:cNvPr>
          <p:cNvSpPr txBox="1"/>
          <p:nvPr/>
        </p:nvSpPr>
        <p:spPr>
          <a:xfrm>
            <a:off x="6766651" y="1907597"/>
            <a:ext cx="3030424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cs typeface="+mn-ea"/>
                <a:sym typeface="+mn-lt"/>
              </a:rPr>
              <a:t>点击输入章节标题</a:t>
            </a:r>
          </a:p>
        </p:txBody>
      </p:sp>
      <p:sp>
        <p:nvSpPr>
          <p:cNvPr id="19" name="文本框 20">
            <a:extLst>
              <a:ext uri="{FF2B5EF4-FFF2-40B4-BE49-F238E27FC236}">
                <a16:creationId xmlns:a16="http://schemas.microsoft.com/office/drawing/2014/main" id="{C2D1A95F-7105-4FEE-89BF-520618D6CF2A}"/>
              </a:ext>
            </a:extLst>
          </p:cNvPr>
          <p:cNvSpPr txBox="1"/>
          <p:nvPr/>
        </p:nvSpPr>
        <p:spPr>
          <a:xfrm>
            <a:off x="6766651" y="2706143"/>
            <a:ext cx="3030424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华康方圆体W7(P)" panose="040B0700000000000000" pitchFamily="82" charset="-122"/>
                <a:ea typeface="华康方圆体W7(P)" panose="040B0700000000000000" pitchFamily="82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点击输入章节标题</a:t>
            </a:r>
          </a:p>
        </p:txBody>
      </p:sp>
      <p:sp>
        <p:nvSpPr>
          <p:cNvPr id="20" name="文本框 21">
            <a:extLst>
              <a:ext uri="{FF2B5EF4-FFF2-40B4-BE49-F238E27FC236}">
                <a16:creationId xmlns:a16="http://schemas.microsoft.com/office/drawing/2014/main" id="{56276E32-89D5-420B-A52C-66D321156C61}"/>
              </a:ext>
            </a:extLst>
          </p:cNvPr>
          <p:cNvSpPr txBox="1"/>
          <p:nvPr/>
        </p:nvSpPr>
        <p:spPr>
          <a:xfrm>
            <a:off x="6766651" y="3568189"/>
            <a:ext cx="3030424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华康方圆体W7(P)" panose="040B0700000000000000" pitchFamily="82" charset="-122"/>
                <a:ea typeface="华康方圆体W7(P)" panose="040B0700000000000000" pitchFamily="82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点击输入章节标题</a:t>
            </a:r>
          </a:p>
        </p:txBody>
      </p:sp>
      <p:sp>
        <p:nvSpPr>
          <p:cNvPr id="21" name="文本框 22">
            <a:extLst>
              <a:ext uri="{FF2B5EF4-FFF2-40B4-BE49-F238E27FC236}">
                <a16:creationId xmlns:a16="http://schemas.microsoft.com/office/drawing/2014/main" id="{F2AEF37D-1678-469E-89B3-477D023E114F}"/>
              </a:ext>
            </a:extLst>
          </p:cNvPr>
          <p:cNvSpPr txBox="1"/>
          <p:nvPr/>
        </p:nvSpPr>
        <p:spPr>
          <a:xfrm>
            <a:off x="6766651" y="4379436"/>
            <a:ext cx="3030424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华康方圆体W7(P)" panose="040B0700000000000000" pitchFamily="82" charset="-122"/>
                <a:ea typeface="华康方圆体W7(P)" panose="040B0700000000000000" pitchFamily="82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点击输入章节标题</a:t>
            </a:r>
          </a:p>
        </p:txBody>
      </p:sp>
      <p:sp>
        <p:nvSpPr>
          <p:cNvPr id="33" name="文本框 11">
            <a:extLst>
              <a:ext uri="{FF2B5EF4-FFF2-40B4-BE49-F238E27FC236}">
                <a16:creationId xmlns:a16="http://schemas.microsoft.com/office/drawing/2014/main" id="{5A129C32-76C5-4E19-BD3B-DDCF49C7AE04}"/>
              </a:ext>
            </a:extLst>
          </p:cNvPr>
          <p:cNvSpPr txBox="1"/>
          <p:nvPr/>
        </p:nvSpPr>
        <p:spPr>
          <a:xfrm>
            <a:off x="6078426" y="1946596"/>
            <a:ext cx="492443" cy="338554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b="1" dirty="0">
                <a:cs typeface="+mn-ea"/>
                <a:sym typeface="+mn-lt"/>
              </a:rPr>
              <a:t>01</a:t>
            </a:r>
            <a:endParaRPr lang="zh-CN" altLang="en-US" sz="1600" b="1" dirty="0">
              <a:cs typeface="+mn-ea"/>
              <a:sym typeface="+mn-lt"/>
            </a:endParaRPr>
          </a:p>
        </p:txBody>
      </p:sp>
      <p:sp>
        <p:nvSpPr>
          <p:cNvPr id="31" name="文本框 16">
            <a:extLst>
              <a:ext uri="{FF2B5EF4-FFF2-40B4-BE49-F238E27FC236}">
                <a16:creationId xmlns:a16="http://schemas.microsoft.com/office/drawing/2014/main" id="{3F589536-AA4E-4B0C-8B31-439F30F04D90}"/>
              </a:ext>
            </a:extLst>
          </p:cNvPr>
          <p:cNvSpPr txBox="1"/>
          <p:nvPr/>
        </p:nvSpPr>
        <p:spPr>
          <a:xfrm>
            <a:off x="6078426" y="2751119"/>
            <a:ext cx="492443" cy="338554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b="1" dirty="0">
                <a:cs typeface="+mn-ea"/>
                <a:sym typeface="+mn-lt"/>
              </a:rPr>
              <a:t>02</a:t>
            </a:r>
            <a:endParaRPr lang="zh-CN" altLang="en-US" sz="1600" b="1" dirty="0">
              <a:cs typeface="+mn-ea"/>
              <a:sym typeface="+mn-lt"/>
            </a:endParaRPr>
          </a:p>
        </p:txBody>
      </p:sp>
      <p:sp>
        <p:nvSpPr>
          <p:cNvPr id="29" name="文本框 19">
            <a:extLst>
              <a:ext uri="{FF2B5EF4-FFF2-40B4-BE49-F238E27FC236}">
                <a16:creationId xmlns:a16="http://schemas.microsoft.com/office/drawing/2014/main" id="{6D436BE7-954E-40E8-94C0-24BCBD639394}"/>
              </a:ext>
            </a:extLst>
          </p:cNvPr>
          <p:cNvSpPr txBox="1"/>
          <p:nvPr/>
        </p:nvSpPr>
        <p:spPr>
          <a:xfrm>
            <a:off x="6078426" y="3608979"/>
            <a:ext cx="492443" cy="338554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b="1" dirty="0">
                <a:cs typeface="+mn-ea"/>
                <a:sym typeface="+mn-lt"/>
              </a:rPr>
              <a:t>03</a:t>
            </a:r>
            <a:endParaRPr lang="zh-CN" altLang="en-US" sz="1600" b="1" dirty="0">
              <a:cs typeface="+mn-ea"/>
              <a:sym typeface="+mn-lt"/>
            </a:endParaRPr>
          </a:p>
        </p:txBody>
      </p:sp>
      <p:sp>
        <p:nvSpPr>
          <p:cNvPr id="27" name="文本框 22">
            <a:extLst>
              <a:ext uri="{FF2B5EF4-FFF2-40B4-BE49-F238E27FC236}">
                <a16:creationId xmlns:a16="http://schemas.microsoft.com/office/drawing/2014/main" id="{AFA354A9-28B2-4ECB-AD70-50BB8DD202C4}"/>
              </a:ext>
            </a:extLst>
          </p:cNvPr>
          <p:cNvSpPr txBox="1"/>
          <p:nvPr/>
        </p:nvSpPr>
        <p:spPr>
          <a:xfrm>
            <a:off x="6078426" y="4391389"/>
            <a:ext cx="492443" cy="338554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b="1" dirty="0">
                <a:cs typeface="+mn-ea"/>
                <a:sym typeface="+mn-lt"/>
              </a:rPr>
              <a:t>04</a:t>
            </a:r>
            <a:endParaRPr lang="zh-CN" altLang="en-US" sz="1600" b="1" dirty="0">
              <a:cs typeface="+mn-ea"/>
              <a:sym typeface="+mn-lt"/>
            </a:endParaRPr>
          </a:p>
        </p:txBody>
      </p:sp>
      <p:sp>
        <p:nvSpPr>
          <p:cNvPr id="34" name="矩形: 圆角 25">
            <a:extLst>
              <a:ext uri="{FF2B5EF4-FFF2-40B4-BE49-F238E27FC236}">
                <a16:creationId xmlns:a16="http://schemas.microsoft.com/office/drawing/2014/main" id="{F148B9B3-3CDD-4CD0-9057-C4FE48590C45}"/>
              </a:ext>
            </a:extLst>
          </p:cNvPr>
          <p:cNvSpPr/>
          <p:nvPr/>
        </p:nvSpPr>
        <p:spPr>
          <a:xfrm rot="4545109">
            <a:off x="6094808" y="3547633"/>
            <a:ext cx="456302" cy="461246"/>
          </a:xfrm>
          <a:custGeom>
            <a:avLst/>
            <a:gdLst>
              <a:gd name="connsiteX0" fmla="*/ 0 w 456302"/>
              <a:gd name="connsiteY0" fmla="*/ 141956 h 456302"/>
              <a:gd name="connsiteX1" fmla="*/ 141956 w 456302"/>
              <a:gd name="connsiteY1" fmla="*/ 0 h 456302"/>
              <a:gd name="connsiteX2" fmla="*/ 314346 w 456302"/>
              <a:gd name="connsiteY2" fmla="*/ 0 h 456302"/>
              <a:gd name="connsiteX3" fmla="*/ 456302 w 456302"/>
              <a:gd name="connsiteY3" fmla="*/ 141956 h 456302"/>
              <a:gd name="connsiteX4" fmla="*/ 456302 w 456302"/>
              <a:gd name="connsiteY4" fmla="*/ 314346 h 456302"/>
              <a:gd name="connsiteX5" fmla="*/ 314346 w 456302"/>
              <a:gd name="connsiteY5" fmla="*/ 456302 h 456302"/>
              <a:gd name="connsiteX6" fmla="*/ 141956 w 456302"/>
              <a:gd name="connsiteY6" fmla="*/ 456302 h 456302"/>
              <a:gd name="connsiteX7" fmla="*/ 0 w 456302"/>
              <a:gd name="connsiteY7" fmla="*/ 314346 h 456302"/>
              <a:gd name="connsiteX8" fmla="*/ 0 w 456302"/>
              <a:gd name="connsiteY8" fmla="*/ 141956 h 456302"/>
              <a:gd name="connsiteX0" fmla="*/ 0 w 456302"/>
              <a:gd name="connsiteY0" fmla="*/ 141956 h 456302"/>
              <a:gd name="connsiteX1" fmla="*/ 141956 w 456302"/>
              <a:gd name="connsiteY1" fmla="*/ 0 h 456302"/>
              <a:gd name="connsiteX2" fmla="*/ 314346 w 456302"/>
              <a:gd name="connsiteY2" fmla="*/ 0 h 456302"/>
              <a:gd name="connsiteX3" fmla="*/ 413546 w 456302"/>
              <a:gd name="connsiteY3" fmla="*/ 39924 h 456302"/>
              <a:gd name="connsiteX4" fmla="*/ 456302 w 456302"/>
              <a:gd name="connsiteY4" fmla="*/ 141956 h 456302"/>
              <a:gd name="connsiteX5" fmla="*/ 456302 w 456302"/>
              <a:gd name="connsiteY5" fmla="*/ 314346 h 456302"/>
              <a:gd name="connsiteX6" fmla="*/ 314346 w 456302"/>
              <a:gd name="connsiteY6" fmla="*/ 456302 h 456302"/>
              <a:gd name="connsiteX7" fmla="*/ 141956 w 456302"/>
              <a:gd name="connsiteY7" fmla="*/ 456302 h 456302"/>
              <a:gd name="connsiteX8" fmla="*/ 0 w 456302"/>
              <a:gd name="connsiteY8" fmla="*/ 314346 h 456302"/>
              <a:gd name="connsiteX9" fmla="*/ 0 w 456302"/>
              <a:gd name="connsiteY9" fmla="*/ 141956 h 456302"/>
              <a:gd name="connsiteX0" fmla="*/ 0 w 456302"/>
              <a:gd name="connsiteY0" fmla="*/ 141956 h 456302"/>
              <a:gd name="connsiteX1" fmla="*/ 44960 w 456302"/>
              <a:gd name="connsiteY1" fmla="*/ 45485 h 456302"/>
              <a:gd name="connsiteX2" fmla="*/ 141956 w 456302"/>
              <a:gd name="connsiteY2" fmla="*/ 0 h 456302"/>
              <a:gd name="connsiteX3" fmla="*/ 314346 w 456302"/>
              <a:gd name="connsiteY3" fmla="*/ 0 h 456302"/>
              <a:gd name="connsiteX4" fmla="*/ 413546 w 456302"/>
              <a:gd name="connsiteY4" fmla="*/ 39924 h 456302"/>
              <a:gd name="connsiteX5" fmla="*/ 456302 w 456302"/>
              <a:gd name="connsiteY5" fmla="*/ 141956 h 456302"/>
              <a:gd name="connsiteX6" fmla="*/ 456302 w 456302"/>
              <a:gd name="connsiteY6" fmla="*/ 314346 h 456302"/>
              <a:gd name="connsiteX7" fmla="*/ 314346 w 456302"/>
              <a:gd name="connsiteY7" fmla="*/ 456302 h 456302"/>
              <a:gd name="connsiteX8" fmla="*/ 141956 w 456302"/>
              <a:gd name="connsiteY8" fmla="*/ 456302 h 456302"/>
              <a:gd name="connsiteX9" fmla="*/ 0 w 456302"/>
              <a:gd name="connsiteY9" fmla="*/ 314346 h 456302"/>
              <a:gd name="connsiteX10" fmla="*/ 0 w 456302"/>
              <a:gd name="connsiteY10" fmla="*/ 141956 h 456302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141956 w 456302"/>
              <a:gd name="connsiteY9" fmla="*/ 461246 h 461246"/>
              <a:gd name="connsiteX10" fmla="*/ 0 w 456302"/>
              <a:gd name="connsiteY10" fmla="*/ 319290 h 461246"/>
              <a:gd name="connsiteX11" fmla="*/ 0 w 456302"/>
              <a:gd name="connsiteY11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141956 w 456302"/>
              <a:gd name="connsiteY9" fmla="*/ 461246 h 461246"/>
              <a:gd name="connsiteX10" fmla="*/ 48202 w 456302"/>
              <a:gd name="connsiteY10" fmla="*/ 421184 h 461246"/>
              <a:gd name="connsiteX11" fmla="*/ 0 w 456302"/>
              <a:gd name="connsiteY11" fmla="*/ 319290 h 461246"/>
              <a:gd name="connsiteX12" fmla="*/ 0 w 456302"/>
              <a:gd name="connsiteY12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141956 w 456302"/>
              <a:gd name="connsiteY9" fmla="*/ 461246 h 461246"/>
              <a:gd name="connsiteX10" fmla="*/ 48202 w 456302"/>
              <a:gd name="connsiteY10" fmla="*/ 421184 h 461246"/>
              <a:gd name="connsiteX11" fmla="*/ 0 w 456302"/>
              <a:gd name="connsiteY11" fmla="*/ 319290 h 461246"/>
              <a:gd name="connsiteX12" fmla="*/ 5335 w 456302"/>
              <a:gd name="connsiteY12" fmla="*/ 226556 h 461246"/>
              <a:gd name="connsiteX13" fmla="*/ 0 w 456302"/>
              <a:gd name="connsiteY13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210866 w 456302"/>
              <a:gd name="connsiteY9" fmla="*/ 460355 h 461246"/>
              <a:gd name="connsiteX10" fmla="*/ 141956 w 456302"/>
              <a:gd name="connsiteY10" fmla="*/ 461246 h 461246"/>
              <a:gd name="connsiteX11" fmla="*/ 48202 w 456302"/>
              <a:gd name="connsiteY11" fmla="*/ 421184 h 461246"/>
              <a:gd name="connsiteX12" fmla="*/ 0 w 456302"/>
              <a:gd name="connsiteY12" fmla="*/ 319290 h 461246"/>
              <a:gd name="connsiteX13" fmla="*/ 5335 w 456302"/>
              <a:gd name="connsiteY13" fmla="*/ 226556 h 461246"/>
              <a:gd name="connsiteX14" fmla="*/ 0 w 456302"/>
              <a:gd name="connsiteY14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405192 w 456302"/>
              <a:gd name="connsiteY8" fmla="*/ 426464 h 461246"/>
              <a:gd name="connsiteX9" fmla="*/ 314346 w 456302"/>
              <a:gd name="connsiteY9" fmla="*/ 461246 h 461246"/>
              <a:gd name="connsiteX10" fmla="*/ 210866 w 456302"/>
              <a:gd name="connsiteY10" fmla="*/ 460355 h 461246"/>
              <a:gd name="connsiteX11" fmla="*/ 141956 w 456302"/>
              <a:gd name="connsiteY11" fmla="*/ 461246 h 461246"/>
              <a:gd name="connsiteX12" fmla="*/ 48202 w 456302"/>
              <a:gd name="connsiteY12" fmla="*/ 421184 h 461246"/>
              <a:gd name="connsiteX13" fmla="*/ 0 w 456302"/>
              <a:gd name="connsiteY13" fmla="*/ 319290 h 461246"/>
              <a:gd name="connsiteX14" fmla="*/ 5335 w 456302"/>
              <a:gd name="connsiteY14" fmla="*/ 226556 h 461246"/>
              <a:gd name="connsiteX15" fmla="*/ 0 w 456302"/>
              <a:gd name="connsiteY15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49757 w 456302"/>
              <a:gd name="connsiteY7" fmla="*/ 237026 h 461246"/>
              <a:gd name="connsiteX8" fmla="*/ 456302 w 456302"/>
              <a:gd name="connsiteY8" fmla="*/ 319290 h 461246"/>
              <a:gd name="connsiteX9" fmla="*/ 405192 w 456302"/>
              <a:gd name="connsiteY9" fmla="*/ 426464 h 461246"/>
              <a:gd name="connsiteX10" fmla="*/ 314346 w 456302"/>
              <a:gd name="connsiteY10" fmla="*/ 461246 h 461246"/>
              <a:gd name="connsiteX11" fmla="*/ 210866 w 456302"/>
              <a:gd name="connsiteY11" fmla="*/ 460355 h 461246"/>
              <a:gd name="connsiteX12" fmla="*/ 141956 w 456302"/>
              <a:gd name="connsiteY12" fmla="*/ 461246 h 461246"/>
              <a:gd name="connsiteX13" fmla="*/ 48202 w 456302"/>
              <a:gd name="connsiteY13" fmla="*/ 421184 h 461246"/>
              <a:gd name="connsiteX14" fmla="*/ 0 w 456302"/>
              <a:gd name="connsiteY14" fmla="*/ 319290 h 461246"/>
              <a:gd name="connsiteX15" fmla="*/ 5335 w 456302"/>
              <a:gd name="connsiteY15" fmla="*/ 226556 h 461246"/>
              <a:gd name="connsiteX16" fmla="*/ 0 w 456302"/>
              <a:gd name="connsiteY16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49757 w 456302"/>
              <a:gd name="connsiteY7" fmla="*/ 237026 h 461246"/>
              <a:gd name="connsiteX8" fmla="*/ 456302 w 456302"/>
              <a:gd name="connsiteY8" fmla="*/ 319290 h 461246"/>
              <a:gd name="connsiteX9" fmla="*/ 444066 w 456302"/>
              <a:gd name="connsiteY9" fmla="*/ 372737 h 461246"/>
              <a:gd name="connsiteX10" fmla="*/ 405192 w 456302"/>
              <a:gd name="connsiteY10" fmla="*/ 426464 h 461246"/>
              <a:gd name="connsiteX11" fmla="*/ 314346 w 456302"/>
              <a:gd name="connsiteY11" fmla="*/ 461246 h 461246"/>
              <a:gd name="connsiteX12" fmla="*/ 210866 w 456302"/>
              <a:gd name="connsiteY12" fmla="*/ 460355 h 461246"/>
              <a:gd name="connsiteX13" fmla="*/ 141956 w 456302"/>
              <a:gd name="connsiteY13" fmla="*/ 461246 h 461246"/>
              <a:gd name="connsiteX14" fmla="*/ 48202 w 456302"/>
              <a:gd name="connsiteY14" fmla="*/ 421184 h 461246"/>
              <a:gd name="connsiteX15" fmla="*/ 0 w 456302"/>
              <a:gd name="connsiteY15" fmla="*/ 319290 h 461246"/>
              <a:gd name="connsiteX16" fmla="*/ 5335 w 456302"/>
              <a:gd name="connsiteY16" fmla="*/ 226556 h 461246"/>
              <a:gd name="connsiteX17" fmla="*/ 0 w 456302"/>
              <a:gd name="connsiteY17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413546 w 456302"/>
              <a:gd name="connsiteY6" fmla="*/ 44868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0 w 456302"/>
              <a:gd name="connsiteY16" fmla="*/ 319290 h 461246"/>
              <a:gd name="connsiteX17" fmla="*/ 5335 w 456302"/>
              <a:gd name="connsiteY17" fmla="*/ 226556 h 461246"/>
              <a:gd name="connsiteX18" fmla="*/ 0 w 456302"/>
              <a:gd name="connsiteY18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413546 w 456302"/>
              <a:gd name="connsiteY6" fmla="*/ 44868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0 w 456302"/>
              <a:gd name="connsiteY16" fmla="*/ 319290 h 461246"/>
              <a:gd name="connsiteX17" fmla="*/ 1114 w 456302"/>
              <a:gd name="connsiteY17" fmla="*/ 268532 h 461246"/>
              <a:gd name="connsiteX18" fmla="*/ 5335 w 456302"/>
              <a:gd name="connsiteY18" fmla="*/ 226556 h 461246"/>
              <a:gd name="connsiteX19" fmla="*/ 0 w 456302"/>
              <a:gd name="connsiteY19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413546 w 456302"/>
              <a:gd name="connsiteY6" fmla="*/ 44868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348262 w 456302"/>
              <a:gd name="connsiteY6" fmla="*/ 15714 h 461246"/>
              <a:gd name="connsiteX7" fmla="*/ 413546 w 456302"/>
              <a:gd name="connsiteY7" fmla="*/ 44868 h 461246"/>
              <a:gd name="connsiteX8" fmla="*/ 456302 w 456302"/>
              <a:gd name="connsiteY8" fmla="*/ 146900 h 461246"/>
              <a:gd name="connsiteX9" fmla="*/ 449757 w 456302"/>
              <a:gd name="connsiteY9" fmla="*/ 237026 h 461246"/>
              <a:gd name="connsiteX10" fmla="*/ 456302 w 456302"/>
              <a:gd name="connsiteY10" fmla="*/ 319290 h 461246"/>
              <a:gd name="connsiteX11" fmla="*/ 444066 w 456302"/>
              <a:gd name="connsiteY11" fmla="*/ 372737 h 461246"/>
              <a:gd name="connsiteX12" fmla="*/ 405192 w 456302"/>
              <a:gd name="connsiteY12" fmla="*/ 426464 h 461246"/>
              <a:gd name="connsiteX13" fmla="*/ 314346 w 456302"/>
              <a:gd name="connsiteY13" fmla="*/ 461246 h 461246"/>
              <a:gd name="connsiteX14" fmla="*/ 210866 w 456302"/>
              <a:gd name="connsiteY14" fmla="*/ 460355 h 461246"/>
              <a:gd name="connsiteX15" fmla="*/ 141956 w 456302"/>
              <a:gd name="connsiteY15" fmla="*/ 461246 h 461246"/>
              <a:gd name="connsiteX16" fmla="*/ 48202 w 456302"/>
              <a:gd name="connsiteY16" fmla="*/ 421184 h 461246"/>
              <a:gd name="connsiteX17" fmla="*/ 21275 w 456302"/>
              <a:gd name="connsiteY17" fmla="*/ 370297 h 461246"/>
              <a:gd name="connsiteX18" fmla="*/ 0 w 456302"/>
              <a:gd name="connsiteY18" fmla="*/ 319290 h 461246"/>
              <a:gd name="connsiteX19" fmla="*/ 1114 w 456302"/>
              <a:gd name="connsiteY19" fmla="*/ 268532 h 461246"/>
              <a:gd name="connsiteX20" fmla="*/ 5335 w 456302"/>
              <a:gd name="connsiteY20" fmla="*/ 226556 h 461246"/>
              <a:gd name="connsiteX21" fmla="*/ 0 w 456302"/>
              <a:gd name="connsiteY21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348262 w 456302"/>
              <a:gd name="connsiteY6" fmla="*/ 15714 h 461246"/>
              <a:gd name="connsiteX7" fmla="*/ 413546 w 456302"/>
              <a:gd name="connsiteY7" fmla="*/ 44868 h 461246"/>
              <a:gd name="connsiteX8" fmla="*/ 432330 w 456302"/>
              <a:gd name="connsiteY8" fmla="*/ 70772 h 461246"/>
              <a:gd name="connsiteX9" fmla="*/ 456302 w 456302"/>
              <a:gd name="connsiteY9" fmla="*/ 146900 h 461246"/>
              <a:gd name="connsiteX10" fmla="*/ 449757 w 456302"/>
              <a:gd name="connsiteY10" fmla="*/ 237026 h 461246"/>
              <a:gd name="connsiteX11" fmla="*/ 456302 w 456302"/>
              <a:gd name="connsiteY11" fmla="*/ 319290 h 461246"/>
              <a:gd name="connsiteX12" fmla="*/ 444066 w 456302"/>
              <a:gd name="connsiteY12" fmla="*/ 372737 h 461246"/>
              <a:gd name="connsiteX13" fmla="*/ 405192 w 456302"/>
              <a:gd name="connsiteY13" fmla="*/ 426464 h 461246"/>
              <a:gd name="connsiteX14" fmla="*/ 314346 w 456302"/>
              <a:gd name="connsiteY14" fmla="*/ 461246 h 461246"/>
              <a:gd name="connsiteX15" fmla="*/ 210866 w 456302"/>
              <a:gd name="connsiteY15" fmla="*/ 460355 h 461246"/>
              <a:gd name="connsiteX16" fmla="*/ 141956 w 456302"/>
              <a:gd name="connsiteY16" fmla="*/ 461246 h 461246"/>
              <a:gd name="connsiteX17" fmla="*/ 48202 w 456302"/>
              <a:gd name="connsiteY17" fmla="*/ 421184 h 461246"/>
              <a:gd name="connsiteX18" fmla="*/ 21275 w 456302"/>
              <a:gd name="connsiteY18" fmla="*/ 370297 h 461246"/>
              <a:gd name="connsiteX19" fmla="*/ 0 w 456302"/>
              <a:gd name="connsiteY19" fmla="*/ 319290 h 461246"/>
              <a:gd name="connsiteX20" fmla="*/ 1114 w 456302"/>
              <a:gd name="connsiteY20" fmla="*/ 268532 h 461246"/>
              <a:gd name="connsiteX21" fmla="*/ 5335 w 456302"/>
              <a:gd name="connsiteY21" fmla="*/ 226556 h 461246"/>
              <a:gd name="connsiteX22" fmla="*/ 0 w 456302"/>
              <a:gd name="connsiteY22" fmla="*/ 146900 h 461246"/>
              <a:gd name="connsiteX0" fmla="*/ 44960 w 456302"/>
              <a:gd name="connsiteY0" fmla="*/ 50429 h 461246"/>
              <a:gd name="connsiteX1" fmla="*/ 141956 w 456302"/>
              <a:gd name="connsiteY1" fmla="*/ 4944 h 461246"/>
              <a:gd name="connsiteX2" fmla="*/ 215133 w 456302"/>
              <a:gd name="connsiteY2" fmla="*/ 0 h 461246"/>
              <a:gd name="connsiteX3" fmla="*/ 314346 w 456302"/>
              <a:gd name="connsiteY3" fmla="*/ 4944 h 461246"/>
              <a:gd name="connsiteX4" fmla="*/ 348262 w 456302"/>
              <a:gd name="connsiteY4" fmla="*/ 15714 h 461246"/>
              <a:gd name="connsiteX5" fmla="*/ 413546 w 456302"/>
              <a:gd name="connsiteY5" fmla="*/ 44868 h 461246"/>
              <a:gd name="connsiteX6" fmla="*/ 432330 w 456302"/>
              <a:gd name="connsiteY6" fmla="*/ 70772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21" fmla="*/ 12225 w 456302"/>
              <a:gd name="connsiteY21" fmla="*/ 88638 h 461246"/>
              <a:gd name="connsiteX22" fmla="*/ 136400 w 456302"/>
              <a:gd name="connsiteY22" fmla="*/ 141869 h 461246"/>
              <a:gd name="connsiteX0" fmla="*/ 44960 w 456302"/>
              <a:gd name="connsiteY0" fmla="*/ 50429 h 461246"/>
              <a:gd name="connsiteX1" fmla="*/ 141956 w 456302"/>
              <a:gd name="connsiteY1" fmla="*/ 4944 h 461246"/>
              <a:gd name="connsiteX2" fmla="*/ 215133 w 456302"/>
              <a:gd name="connsiteY2" fmla="*/ 0 h 461246"/>
              <a:gd name="connsiteX3" fmla="*/ 314346 w 456302"/>
              <a:gd name="connsiteY3" fmla="*/ 4944 h 461246"/>
              <a:gd name="connsiteX4" fmla="*/ 348262 w 456302"/>
              <a:gd name="connsiteY4" fmla="*/ 15714 h 461246"/>
              <a:gd name="connsiteX5" fmla="*/ 413546 w 456302"/>
              <a:gd name="connsiteY5" fmla="*/ 44868 h 461246"/>
              <a:gd name="connsiteX6" fmla="*/ 432330 w 456302"/>
              <a:gd name="connsiteY6" fmla="*/ 70772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21" fmla="*/ 12225 w 456302"/>
              <a:gd name="connsiteY21" fmla="*/ 88638 h 461246"/>
              <a:gd name="connsiteX0" fmla="*/ 67047 w 456302"/>
              <a:gd name="connsiteY0" fmla="*/ 94976 h 461246"/>
              <a:gd name="connsiteX1" fmla="*/ 141956 w 456302"/>
              <a:gd name="connsiteY1" fmla="*/ 4944 h 461246"/>
              <a:gd name="connsiteX2" fmla="*/ 215133 w 456302"/>
              <a:gd name="connsiteY2" fmla="*/ 0 h 461246"/>
              <a:gd name="connsiteX3" fmla="*/ 314346 w 456302"/>
              <a:gd name="connsiteY3" fmla="*/ 4944 h 461246"/>
              <a:gd name="connsiteX4" fmla="*/ 348262 w 456302"/>
              <a:gd name="connsiteY4" fmla="*/ 15714 h 461246"/>
              <a:gd name="connsiteX5" fmla="*/ 413546 w 456302"/>
              <a:gd name="connsiteY5" fmla="*/ 44868 h 461246"/>
              <a:gd name="connsiteX6" fmla="*/ 432330 w 456302"/>
              <a:gd name="connsiteY6" fmla="*/ 70772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21" fmla="*/ 12225 w 456302"/>
              <a:gd name="connsiteY21" fmla="*/ 88638 h 461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56302" h="461246">
                <a:moveTo>
                  <a:pt x="67047" y="94976"/>
                </a:moveTo>
                <a:cubicBezTo>
                  <a:pt x="88669" y="81027"/>
                  <a:pt x="113594" y="13349"/>
                  <a:pt x="141956" y="4944"/>
                </a:cubicBezTo>
                <a:lnTo>
                  <a:pt x="215133" y="0"/>
                </a:lnTo>
                <a:lnTo>
                  <a:pt x="314346" y="4944"/>
                </a:lnTo>
                <a:cubicBezTo>
                  <a:pt x="336534" y="7563"/>
                  <a:pt x="331729" y="9060"/>
                  <a:pt x="348262" y="15714"/>
                </a:cubicBezTo>
                <a:cubicBezTo>
                  <a:pt x="364795" y="22368"/>
                  <a:pt x="399535" y="35692"/>
                  <a:pt x="413546" y="44868"/>
                </a:cubicBezTo>
                <a:cubicBezTo>
                  <a:pt x="427557" y="54044"/>
                  <a:pt x="425204" y="53767"/>
                  <a:pt x="432330" y="70772"/>
                </a:cubicBezTo>
                <a:cubicBezTo>
                  <a:pt x="439456" y="87777"/>
                  <a:pt x="453398" y="119191"/>
                  <a:pt x="456302" y="146900"/>
                </a:cubicBezTo>
                <a:lnTo>
                  <a:pt x="449757" y="237026"/>
                </a:lnTo>
                <a:lnTo>
                  <a:pt x="456302" y="319290"/>
                </a:lnTo>
                <a:cubicBezTo>
                  <a:pt x="455354" y="341908"/>
                  <a:pt x="452584" y="354875"/>
                  <a:pt x="444066" y="372737"/>
                </a:cubicBezTo>
                <a:cubicBezTo>
                  <a:pt x="435548" y="390599"/>
                  <a:pt x="426812" y="411713"/>
                  <a:pt x="405192" y="426464"/>
                </a:cubicBezTo>
                <a:cubicBezTo>
                  <a:pt x="383572" y="441216"/>
                  <a:pt x="346734" y="455598"/>
                  <a:pt x="314346" y="461246"/>
                </a:cubicBezTo>
                <a:lnTo>
                  <a:pt x="210866" y="460355"/>
                </a:lnTo>
                <a:lnTo>
                  <a:pt x="141956" y="461246"/>
                </a:lnTo>
                <a:cubicBezTo>
                  <a:pt x="97599" y="454569"/>
                  <a:pt x="71861" y="444843"/>
                  <a:pt x="48202" y="421184"/>
                </a:cubicBezTo>
                <a:cubicBezTo>
                  <a:pt x="28089" y="406026"/>
                  <a:pt x="29309" y="387279"/>
                  <a:pt x="21275" y="370297"/>
                </a:cubicBezTo>
                <a:cubicBezTo>
                  <a:pt x="13241" y="353315"/>
                  <a:pt x="3360" y="336251"/>
                  <a:pt x="0" y="319290"/>
                </a:cubicBezTo>
                <a:cubicBezTo>
                  <a:pt x="371" y="302371"/>
                  <a:pt x="743" y="285451"/>
                  <a:pt x="1114" y="268532"/>
                </a:cubicBezTo>
                <a:lnTo>
                  <a:pt x="5335" y="226556"/>
                </a:lnTo>
                <a:lnTo>
                  <a:pt x="0" y="146900"/>
                </a:lnTo>
                <a:cubicBezTo>
                  <a:pt x="1148" y="123914"/>
                  <a:pt x="4732" y="104716"/>
                  <a:pt x="12225" y="88638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600" b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5" name="矩形: 圆角 25">
            <a:extLst>
              <a:ext uri="{FF2B5EF4-FFF2-40B4-BE49-F238E27FC236}">
                <a16:creationId xmlns:a16="http://schemas.microsoft.com/office/drawing/2014/main" id="{938EAED6-3D41-400A-B747-2C4E3BC78D55}"/>
              </a:ext>
            </a:extLst>
          </p:cNvPr>
          <p:cNvSpPr/>
          <p:nvPr/>
        </p:nvSpPr>
        <p:spPr>
          <a:xfrm rot="4545109">
            <a:off x="6094808" y="4330042"/>
            <a:ext cx="456302" cy="461246"/>
          </a:xfrm>
          <a:custGeom>
            <a:avLst/>
            <a:gdLst>
              <a:gd name="connsiteX0" fmla="*/ 0 w 456302"/>
              <a:gd name="connsiteY0" fmla="*/ 141956 h 456302"/>
              <a:gd name="connsiteX1" fmla="*/ 141956 w 456302"/>
              <a:gd name="connsiteY1" fmla="*/ 0 h 456302"/>
              <a:gd name="connsiteX2" fmla="*/ 314346 w 456302"/>
              <a:gd name="connsiteY2" fmla="*/ 0 h 456302"/>
              <a:gd name="connsiteX3" fmla="*/ 456302 w 456302"/>
              <a:gd name="connsiteY3" fmla="*/ 141956 h 456302"/>
              <a:gd name="connsiteX4" fmla="*/ 456302 w 456302"/>
              <a:gd name="connsiteY4" fmla="*/ 314346 h 456302"/>
              <a:gd name="connsiteX5" fmla="*/ 314346 w 456302"/>
              <a:gd name="connsiteY5" fmla="*/ 456302 h 456302"/>
              <a:gd name="connsiteX6" fmla="*/ 141956 w 456302"/>
              <a:gd name="connsiteY6" fmla="*/ 456302 h 456302"/>
              <a:gd name="connsiteX7" fmla="*/ 0 w 456302"/>
              <a:gd name="connsiteY7" fmla="*/ 314346 h 456302"/>
              <a:gd name="connsiteX8" fmla="*/ 0 w 456302"/>
              <a:gd name="connsiteY8" fmla="*/ 141956 h 456302"/>
              <a:gd name="connsiteX0" fmla="*/ 0 w 456302"/>
              <a:gd name="connsiteY0" fmla="*/ 141956 h 456302"/>
              <a:gd name="connsiteX1" fmla="*/ 141956 w 456302"/>
              <a:gd name="connsiteY1" fmla="*/ 0 h 456302"/>
              <a:gd name="connsiteX2" fmla="*/ 314346 w 456302"/>
              <a:gd name="connsiteY2" fmla="*/ 0 h 456302"/>
              <a:gd name="connsiteX3" fmla="*/ 413546 w 456302"/>
              <a:gd name="connsiteY3" fmla="*/ 39924 h 456302"/>
              <a:gd name="connsiteX4" fmla="*/ 456302 w 456302"/>
              <a:gd name="connsiteY4" fmla="*/ 141956 h 456302"/>
              <a:gd name="connsiteX5" fmla="*/ 456302 w 456302"/>
              <a:gd name="connsiteY5" fmla="*/ 314346 h 456302"/>
              <a:gd name="connsiteX6" fmla="*/ 314346 w 456302"/>
              <a:gd name="connsiteY6" fmla="*/ 456302 h 456302"/>
              <a:gd name="connsiteX7" fmla="*/ 141956 w 456302"/>
              <a:gd name="connsiteY7" fmla="*/ 456302 h 456302"/>
              <a:gd name="connsiteX8" fmla="*/ 0 w 456302"/>
              <a:gd name="connsiteY8" fmla="*/ 314346 h 456302"/>
              <a:gd name="connsiteX9" fmla="*/ 0 w 456302"/>
              <a:gd name="connsiteY9" fmla="*/ 141956 h 456302"/>
              <a:gd name="connsiteX0" fmla="*/ 0 w 456302"/>
              <a:gd name="connsiteY0" fmla="*/ 141956 h 456302"/>
              <a:gd name="connsiteX1" fmla="*/ 44960 w 456302"/>
              <a:gd name="connsiteY1" fmla="*/ 45485 h 456302"/>
              <a:gd name="connsiteX2" fmla="*/ 141956 w 456302"/>
              <a:gd name="connsiteY2" fmla="*/ 0 h 456302"/>
              <a:gd name="connsiteX3" fmla="*/ 314346 w 456302"/>
              <a:gd name="connsiteY3" fmla="*/ 0 h 456302"/>
              <a:gd name="connsiteX4" fmla="*/ 413546 w 456302"/>
              <a:gd name="connsiteY4" fmla="*/ 39924 h 456302"/>
              <a:gd name="connsiteX5" fmla="*/ 456302 w 456302"/>
              <a:gd name="connsiteY5" fmla="*/ 141956 h 456302"/>
              <a:gd name="connsiteX6" fmla="*/ 456302 w 456302"/>
              <a:gd name="connsiteY6" fmla="*/ 314346 h 456302"/>
              <a:gd name="connsiteX7" fmla="*/ 314346 w 456302"/>
              <a:gd name="connsiteY7" fmla="*/ 456302 h 456302"/>
              <a:gd name="connsiteX8" fmla="*/ 141956 w 456302"/>
              <a:gd name="connsiteY8" fmla="*/ 456302 h 456302"/>
              <a:gd name="connsiteX9" fmla="*/ 0 w 456302"/>
              <a:gd name="connsiteY9" fmla="*/ 314346 h 456302"/>
              <a:gd name="connsiteX10" fmla="*/ 0 w 456302"/>
              <a:gd name="connsiteY10" fmla="*/ 141956 h 456302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141956 w 456302"/>
              <a:gd name="connsiteY9" fmla="*/ 461246 h 461246"/>
              <a:gd name="connsiteX10" fmla="*/ 0 w 456302"/>
              <a:gd name="connsiteY10" fmla="*/ 319290 h 461246"/>
              <a:gd name="connsiteX11" fmla="*/ 0 w 456302"/>
              <a:gd name="connsiteY11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141956 w 456302"/>
              <a:gd name="connsiteY9" fmla="*/ 461246 h 461246"/>
              <a:gd name="connsiteX10" fmla="*/ 48202 w 456302"/>
              <a:gd name="connsiteY10" fmla="*/ 421184 h 461246"/>
              <a:gd name="connsiteX11" fmla="*/ 0 w 456302"/>
              <a:gd name="connsiteY11" fmla="*/ 319290 h 461246"/>
              <a:gd name="connsiteX12" fmla="*/ 0 w 456302"/>
              <a:gd name="connsiteY12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141956 w 456302"/>
              <a:gd name="connsiteY9" fmla="*/ 461246 h 461246"/>
              <a:gd name="connsiteX10" fmla="*/ 48202 w 456302"/>
              <a:gd name="connsiteY10" fmla="*/ 421184 h 461246"/>
              <a:gd name="connsiteX11" fmla="*/ 0 w 456302"/>
              <a:gd name="connsiteY11" fmla="*/ 319290 h 461246"/>
              <a:gd name="connsiteX12" fmla="*/ 5335 w 456302"/>
              <a:gd name="connsiteY12" fmla="*/ 226556 h 461246"/>
              <a:gd name="connsiteX13" fmla="*/ 0 w 456302"/>
              <a:gd name="connsiteY13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210866 w 456302"/>
              <a:gd name="connsiteY9" fmla="*/ 460355 h 461246"/>
              <a:gd name="connsiteX10" fmla="*/ 141956 w 456302"/>
              <a:gd name="connsiteY10" fmla="*/ 461246 h 461246"/>
              <a:gd name="connsiteX11" fmla="*/ 48202 w 456302"/>
              <a:gd name="connsiteY11" fmla="*/ 421184 h 461246"/>
              <a:gd name="connsiteX12" fmla="*/ 0 w 456302"/>
              <a:gd name="connsiteY12" fmla="*/ 319290 h 461246"/>
              <a:gd name="connsiteX13" fmla="*/ 5335 w 456302"/>
              <a:gd name="connsiteY13" fmla="*/ 226556 h 461246"/>
              <a:gd name="connsiteX14" fmla="*/ 0 w 456302"/>
              <a:gd name="connsiteY14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405192 w 456302"/>
              <a:gd name="connsiteY8" fmla="*/ 426464 h 461246"/>
              <a:gd name="connsiteX9" fmla="*/ 314346 w 456302"/>
              <a:gd name="connsiteY9" fmla="*/ 461246 h 461246"/>
              <a:gd name="connsiteX10" fmla="*/ 210866 w 456302"/>
              <a:gd name="connsiteY10" fmla="*/ 460355 h 461246"/>
              <a:gd name="connsiteX11" fmla="*/ 141956 w 456302"/>
              <a:gd name="connsiteY11" fmla="*/ 461246 h 461246"/>
              <a:gd name="connsiteX12" fmla="*/ 48202 w 456302"/>
              <a:gd name="connsiteY12" fmla="*/ 421184 h 461246"/>
              <a:gd name="connsiteX13" fmla="*/ 0 w 456302"/>
              <a:gd name="connsiteY13" fmla="*/ 319290 h 461246"/>
              <a:gd name="connsiteX14" fmla="*/ 5335 w 456302"/>
              <a:gd name="connsiteY14" fmla="*/ 226556 h 461246"/>
              <a:gd name="connsiteX15" fmla="*/ 0 w 456302"/>
              <a:gd name="connsiteY15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49757 w 456302"/>
              <a:gd name="connsiteY7" fmla="*/ 237026 h 461246"/>
              <a:gd name="connsiteX8" fmla="*/ 456302 w 456302"/>
              <a:gd name="connsiteY8" fmla="*/ 319290 h 461246"/>
              <a:gd name="connsiteX9" fmla="*/ 405192 w 456302"/>
              <a:gd name="connsiteY9" fmla="*/ 426464 h 461246"/>
              <a:gd name="connsiteX10" fmla="*/ 314346 w 456302"/>
              <a:gd name="connsiteY10" fmla="*/ 461246 h 461246"/>
              <a:gd name="connsiteX11" fmla="*/ 210866 w 456302"/>
              <a:gd name="connsiteY11" fmla="*/ 460355 h 461246"/>
              <a:gd name="connsiteX12" fmla="*/ 141956 w 456302"/>
              <a:gd name="connsiteY12" fmla="*/ 461246 h 461246"/>
              <a:gd name="connsiteX13" fmla="*/ 48202 w 456302"/>
              <a:gd name="connsiteY13" fmla="*/ 421184 h 461246"/>
              <a:gd name="connsiteX14" fmla="*/ 0 w 456302"/>
              <a:gd name="connsiteY14" fmla="*/ 319290 h 461246"/>
              <a:gd name="connsiteX15" fmla="*/ 5335 w 456302"/>
              <a:gd name="connsiteY15" fmla="*/ 226556 h 461246"/>
              <a:gd name="connsiteX16" fmla="*/ 0 w 456302"/>
              <a:gd name="connsiteY16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49757 w 456302"/>
              <a:gd name="connsiteY7" fmla="*/ 237026 h 461246"/>
              <a:gd name="connsiteX8" fmla="*/ 456302 w 456302"/>
              <a:gd name="connsiteY8" fmla="*/ 319290 h 461246"/>
              <a:gd name="connsiteX9" fmla="*/ 444066 w 456302"/>
              <a:gd name="connsiteY9" fmla="*/ 372737 h 461246"/>
              <a:gd name="connsiteX10" fmla="*/ 405192 w 456302"/>
              <a:gd name="connsiteY10" fmla="*/ 426464 h 461246"/>
              <a:gd name="connsiteX11" fmla="*/ 314346 w 456302"/>
              <a:gd name="connsiteY11" fmla="*/ 461246 h 461246"/>
              <a:gd name="connsiteX12" fmla="*/ 210866 w 456302"/>
              <a:gd name="connsiteY12" fmla="*/ 460355 h 461246"/>
              <a:gd name="connsiteX13" fmla="*/ 141956 w 456302"/>
              <a:gd name="connsiteY13" fmla="*/ 461246 h 461246"/>
              <a:gd name="connsiteX14" fmla="*/ 48202 w 456302"/>
              <a:gd name="connsiteY14" fmla="*/ 421184 h 461246"/>
              <a:gd name="connsiteX15" fmla="*/ 0 w 456302"/>
              <a:gd name="connsiteY15" fmla="*/ 319290 h 461246"/>
              <a:gd name="connsiteX16" fmla="*/ 5335 w 456302"/>
              <a:gd name="connsiteY16" fmla="*/ 226556 h 461246"/>
              <a:gd name="connsiteX17" fmla="*/ 0 w 456302"/>
              <a:gd name="connsiteY17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413546 w 456302"/>
              <a:gd name="connsiteY6" fmla="*/ 44868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0 w 456302"/>
              <a:gd name="connsiteY16" fmla="*/ 319290 h 461246"/>
              <a:gd name="connsiteX17" fmla="*/ 5335 w 456302"/>
              <a:gd name="connsiteY17" fmla="*/ 226556 h 461246"/>
              <a:gd name="connsiteX18" fmla="*/ 0 w 456302"/>
              <a:gd name="connsiteY18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413546 w 456302"/>
              <a:gd name="connsiteY6" fmla="*/ 44868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0 w 456302"/>
              <a:gd name="connsiteY16" fmla="*/ 319290 h 461246"/>
              <a:gd name="connsiteX17" fmla="*/ 1114 w 456302"/>
              <a:gd name="connsiteY17" fmla="*/ 268532 h 461246"/>
              <a:gd name="connsiteX18" fmla="*/ 5335 w 456302"/>
              <a:gd name="connsiteY18" fmla="*/ 226556 h 461246"/>
              <a:gd name="connsiteX19" fmla="*/ 0 w 456302"/>
              <a:gd name="connsiteY19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413546 w 456302"/>
              <a:gd name="connsiteY6" fmla="*/ 44868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348262 w 456302"/>
              <a:gd name="connsiteY6" fmla="*/ 15714 h 461246"/>
              <a:gd name="connsiteX7" fmla="*/ 413546 w 456302"/>
              <a:gd name="connsiteY7" fmla="*/ 44868 h 461246"/>
              <a:gd name="connsiteX8" fmla="*/ 456302 w 456302"/>
              <a:gd name="connsiteY8" fmla="*/ 146900 h 461246"/>
              <a:gd name="connsiteX9" fmla="*/ 449757 w 456302"/>
              <a:gd name="connsiteY9" fmla="*/ 237026 h 461246"/>
              <a:gd name="connsiteX10" fmla="*/ 456302 w 456302"/>
              <a:gd name="connsiteY10" fmla="*/ 319290 h 461246"/>
              <a:gd name="connsiteX11" fmla="*/ 444066 w 456302"/>
              <a:gd name="connsiteY11" fmla="*/ 372737 h 461246"/>
              <a:gd name="connsiteX12" fmla="*/ 405192 w 456302"/>
              <a:gd name="connsiteY12" fmla="*/ 426464 h 461246"/>
              <a:gd name="connsiteX13" fmla="*/ 314346 w 456302"/>
              <a:gd name="connsiteY13" fmla="*/ 461246 h 461246"/>
              <a:gd name="connsiteX14" fmla="*/ 210866 w 456302"/>
              <a:gd name="connsiteY14" fmla="*/ 460355 h 461246"/>
              <a:gd name="connsiteX15" fmla="*/ 141956 w 456302"/>
              <a:gd name="connsiteY15" fmla="*/ 461246 h 461246"/>
              <a:gd name="connsiteX16" fmla="*/ 48202 w 456302"/>
              <a:gd name="connsiteY16" fmla="*/ 421184 h 461246"/>
              <a:gd name="connsiteX17" fmla="*/ 21275 w 456302"/>
              <a:gd name="connsiteY17" fmla="*/ 370297 h 461246"/>
              <a:gd name="connsiteX18" fmla="*/ 0 w 456302"/>
              <a:gd name="connsiteY18" fmla="*/ 319290 h 461246"/>
              <a:gd name="connsiteX19" fmla="*/ 1114 w 456302"/>
              <a:gd name="connsiteY19" fmla="*/ 268532 h 461246"/>
              <a:gd name="connsiteX20" fmla="*/ 5335 w 456302"/>
              <a:gd name="connsiteY20" fmla="*/ 226556 h 461246"/>
              <a:gd name="connsiteX21" fmla="*/ 0 w 456302"/>
              <a:gd name="connsiteY21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348262 w 456302"/>
              <a:gd name="connsiteY6" fmla="*/ 15714 h 461246"/>
              <a:gd name="connsiteX7" fmla="*/ 413546 w 456302"/>
              <a:gd name="connsiteY7" fmla="*/ 44868 h 461246"/>
              <a:gd name="connsiteX8" fmla="*/ 432330 w 456302"/>
              <a:gd name="connsiteY8" fmla="*/ 70772 h 461246"/>
              <a:gd name="connsiteX9" fmla="*/ 456302 w 456302"/>
              <a:gd name="connsiteY9" fmla="*/ 146900 h 461246"/>
              <a:gd name="connsiteX10" fmla="*/ 449757 w 456302"/>
              <a:gd name="connsiteY10" fmla="*/ 237026 h 461246"/>
              <a:gd name="connsiteX11" fmla="*/ 456302 w 456302"/>
              <a:gd name="connsiteY11" fmla="*/ 319290 h 461246"/>
              <a:gd name="connsiteX12" fmla="*/ 444066 w 456302"/>
              <a:gd name="connsiteY12" fmla="*/ 372737 h 461246"/>
              <a:gd name="connsiteX13" fmla="*/ 405192 w 456302"/>
              <a:gd name="connsiteY13" fmla="*/ 426464 h 461246"/>
              <a:gd name="connsiteX14" fmla="*/ 314346 w 456302"/>
              <a:gd name="connsiteY14" fmla="*/ 461246 h 461246"/>
              <a:gd name="connsiteX15" fmla="*/ 210866 w 456302"/>
              <a:gd name="connsiteY15" fmla="*/ 460355 h 461246"/>
              <a:gd name="connsiteX16" fmla="*/ 141956 w 456302"/>
              <a:gd name="connsiteY16" fmla="*/ 461246 h 461246"/>
              <a:gd name="connsiteX17" fmla="*/ 48202 w 456302"/>
              <a:gd name="connsiteY17" fmla="*/ 421184 h 461246"/>
              <a:gd name="connsiteX18" fmla="*/ 21275 w 456302"/>
              <a:gd name="connsiteY18" fmla="*/ 370297 h 461246"/>
              <a:gd name="connsiteX19" fmla="*/ 0 w 456302"/>
              <a:gd name="connsiteY19" fmla="*/ 319290 h 461246"/>
              <a:gd name="connsiteX20" fmla="*/ 1114 w 456302"/>
              <a:gd name="connsiteY20" fmla="*/ 268532 h 461246"/>
              <a:gd name="connsiteX21" fmla="*/ 5335 w 456302"/>
              <a:gd name="connsiteY21" fmla="*/ 226556 h 461246"/>
              <a:gd name="connsiteX22" fmla="*/ 0 w 456302"/>
              <a:gd name="connsiteY22" fmla="*/ 146900 h 461246"/>
              <a:gd name="connsiteX0" fmla="*/ 44960 w 456302"/>
              <a:gd name="connsiteY0" fmla="*/ 50429 h 461246"/>
              <a:gd name="connsiteX1" fmla="*/ 141956 w 456302"/>
              <a:gd name="connsiteY1" fmla="*/ 4944 h 461246"/>
              <a:gd name="connsiteX2" fmla="*/ 215133 w 456302"/>
              <a:gd name="connsiteY2" fmla="*/ 0 h 461246"/>
              <a:gd name="connsiteX3" fmla="*/ 314346 w 456302"/>
              <a:gd name="connsiteY3" fmla="*/ 4944 h 461246"/>
              <a:gd name="connsiteX4" fmla="*/ 348262 w 456302"/>
              <a:gd name="connsiteY4" fmla="*/ 15714 h 461246"/>
              <a:gd name="connsiteX5" fmla="*/ 413546 w 456302"/>
              <a:gd name="connsiteY5" fmla="*/ 44868 h 461246"/>
              <a:gd name="connsiteX6" fmla="*/ 432330 w 456302"/>
              <a:gd name="connsiteY6" fmla="*/ 70772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21" fmla="*/ 12225 w 456302"/>
              <a:gd name="connsiteY21" fmla="*/ 88638 h 461246"/>
              <a:gd name="connsiteX22" fmla="*/ 136400 w 456302"/>
              <a:gd name="connsiteY22" fmla="*/ 141869 h 461246"/>
              <a:gd name="connsiteX0" fmla="*/ 44960 w 456302"/>
              <a:gd name="connsiteY0" fmla="*/ 50429 h 461246"/>
              <a:gd name="connsiteX1" fmla="*/ 141956 w 456302"/>
              <a:gd name="connsiteY1" fmla="*/ 4944 h 461246"/>
              <a:gd name="connsiteX2" fmla="*/ 215133 w 456302"/>
              <a:gd name="connsiteY2" fmla="*/ 0 h 461246"/>
              <a:gd name="connsiteX3" fmla="*/ 314346 w 456302"/>
              <a:gd name="connsiteY3" fmla="*/ 4944 h 461246"/>
              <a:gd name="connsiteX4" fmla="*/ 348262 w 456302"/>
              <a:gd name="connsiteY4" fmla="*/ 15714 h 461246"/>
              <a:gd name="connsiteX5" fmla="*/ 413546 w 456302"/>
              <a:gd name="connsiteY5" fmla="*/ 44868 h 461246"/>
              <a:gd name="connsiteX6" fmla="*/ 432330 w 456302"/>
              <a:gd name="connsiteY6" fmla="*/ 70772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21" fmla="*/ 12225 w 456302"/>
              <a:gd name="connsiteY21" fmla="*/ 88638 h 461246"/>
              <a:gd name="connsiteX0" fmla="*/ 67047 w 456302"/>
              <a:gd name="connsiteY0" fmla="*/ 94976 h 461246"/>
              <a:gd name="connsiteX1" fmla="*/ 141956 w 456302"/>
              <a:gd name="connsiteY1" fmla="*/ 4944 h 461246"/>
              <a:gd name="connsiteX2" fmla="*/ 215133 w 456302"/>
              <a:gd name="connsiteY2" fmla="*/ 0 h 461246"/>
              <a:gd name="connsiteX3" fmla="*/ 314346 w 456302"/>
              <a:gd name="connsiteY3" fmla="*/ 4944 h 461246"/>
              <a:gd name="connsiteX4" fmla="*/ 348262 w 456302"/>
              <a:gd name="connsiteY4" fmla="*/ 15714 h 461246"/>
              <a:gd name="connsiteX5" fmla="*/ 413546 w 456302"/>
              <a:gd name="connsiteY5" fmla="*/ 44868 h 461246"/>
              <a:gd name="connsiteX6" fmla="*/ 432330 w 456302"/>
              <a:gd name="connsiteY6" fmla="*/ 70772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21" fmla="*/ 12225 w 456302"/>
              <a:gd name="connsiteY21" fmla="*/ 88638 h 461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56302" h="461246">
                <a:moveTo>
                  <a:pt x="67047" y="94976"/>
                </a:moveTo>
                <a:cubicBezTo>
                  <a:pt x="88669" y="81027"/>
                  <a:pt x="113594" y="13349"/>
                  <a:pt x="141956" y="4944"/>
                </a:cubicBezTo>
                <a:lnTo>
                  <a:pt x="215133" y="0"/>
                </a:lnTo>
                <a:lnTo>
                  <a:pt x="314346" y="4944"/>
                </a:lnTo>
                <a:cubicBezTo>
                  <a:pt x="336534" y="7563"/>
                  <a:pt x="331729" y="9060"/>
                  <a:pt x="348262" y="15714"/>
                </a:cubicBezTo>
                <a:cubicBezTo>
                  <a:pt x="364795" y="22368"/>
                  <a:pt x="399535" y="35692"/>
                  <a:pt x="413546" y="44868"/>
                </a:cubicBezTo>
                <a:cubicBezTo>
                  <a:pt x="427557" y="54044"/>
                  <a:pt x="425204" y="53767"/>
                  <a:pt x="432330" y="70772"/>
                </a:cubicBezTo>
                <a:cubicBezTo>
                  <a:pt x="439456" y="87777"/>
                  <a:pt x="453398" y="119191"/>
                  <a:pt x="456302" y="146900"/>
                </a:cubicBezTo>
                <a:lnTo>
                  <a:pt x="449757" y="237026"/>
                </a:lnTo>
                <a:lnTo>
                  <a:pt x="456302" y="319290"/>
                </a:lnTo>
                <a:cubicBezTo>
                  <a:pt x="455354" y="341908"/>
                  <a:pt x="452584" y="354875"/>
                  <a:pt x="444066" y="372737"/>
                </a:cubicBezTo>
                <a:cubicBezTo>
                  <a:pt x="435548" y="390599"/>
                  <a:pt x="426812" y="411713"/>
                  <a:pt x="405192" y="426464"/>
                </a:cubicBezTo>
                <a:cubicBezTo>
                  <a:pt x="383572" y="441216"/>
                  <a:pt x="346734" y="455598"/>
                  <a:pt x="314346" y="461246"/>
                </a:cubicBezTo>
                <a:lnTo>
                  <a:pt x="210866" y="460355"/>
                </a:lnTo>
                <a:lnTo>
                  <a:pt x="141956" y="461246"/>
                </a:lnTo>
                <a:cubicBezTo>
                  <a:pt x="97599" y="454569"/>
                  <a:pt x="71861" y="444843"/>
                  <a:pt x="48202" y="421184"/>
                </a:cubicBezTo>
                <a:cubicBezTo>
                  <a:pt x="28089" y="406026"/>
                  <a:pt x="29309" y="387279"/>
                  <a:pt x="21275" y="370297"/>
                </a:cubicBezTo>
                <a:cubicBezTo>
                  <a:pt x="13241" y="353315"/>
                  <a:pt x="3360" y="336251"/>
                  <a:pt x="0" y="319290"/>
                </a:cubicBezTo>
                <a:cubicBezTo>
                  <a:pt x="371" y="302371"/>
                  <a:pt x="743" y="285451"/>
                  <a:pt x="1114" y="268532"/>
                </a:cubicBezTo>
                <a:lnTo>
                  <a:pt x="5335" y="226556"/>
                </a:lnTo>
                <a:lnTo>
                  <a:pt x="0" y="146900"/>
                </a:lnTo>
                <a:cubicBezTo>
                  <a:pt x="1148" y="123914"/>
                  <a:pt x="4732" y="104716"/>
                  <a:pt x="12225" y="88638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600" b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6" name="矩形: 圆角 25">
            <a:extLst>
              <a:ext uri="{FF2B5EF4-FFF2-40B4-BE49-F238E27FC236}">
                <a16:creationId xmlns:a16="http://schemas.microsoft.com/office/drawing/2014/main" id="{67B1AB31-6324-4007-87D9-E29E4B5DC2E9}"/>
              </a:ext>
            </a:extLst>
          </p:cNvPr>
          <p:cNvSpPr/>
          <p:nvPr/>
        </p:nvSpPr>
        <p:spPr>
          <a:xfrm rot="4545109">
            <a:off x="6094809" y="1895044"/>
            <a:ext cx="456302" cy="461246"/>
          </a:xfrm>
          <a:custGeom>
            <a:avLst/>
            <a:gdLst>
              <a:gd name="connsiteX0" fmla="*/ 0 w 456302"/>
              <a:gd name="connsiteY0" fmla="*/ 141956 h 456302"/>
              <a:gd name="connsiteX1" fmla="*/ 141956 w 456302"/>
              <a:gd name="connsiteY1" fmla="*/ 0 h 456302"/>
              <a:gd name="connsiteX2" fmla="*/ 314346 w 456302"/>
              <a:gd name="connsiteY2" fmla="*/ 0 h 456302"/>
              <a:gd name="connsiteX3" fmla="*/ 456302 w 456302"/>
              <a:gd name="connsiteY3" fmla="*/ 141956 h 456302"/>
              <a:gd name="connsiteX4" fmla="*/ 456302 w 456302"/>
              <a:gd name="connsiteY4" fmla="*/ 314346 h 456302"/>
              <a:gd name="connsiteX5" fmla="*/ 314346 w 456302"/>
              <a:gd name="connsiteY5" fmla="*/ 456302 h 456302"/>
              <a:gd name="connsiteX6" fmla="*/ 141956 w 456302"/>
              <a:gd name="connsiteY6" fmla="*/ 456302 h 456302"/>
              <a:gd name="connsiteX7" fmla="*/ 0 w 456302"/>
              <a:gd name="connsiteY7" fmla="*/ 314346 h 456302"/>
              <a:gd name="connsiteX8" fmla="*/ 0 w 456302"/>
              <a:gd name="connsiteY8" fmla="*/ 141956 h 456302"/>
              <a:gd name="connsiteX0" fmla="*/ 0 w 456302"/>
              <a:gd name="connsiteY0" fmla="*/ 141956 h 456302"/>
              <a:gd name="connsiteX1" fmla="*/ 141956 w 456302"/>
              <a:gd name="connsiteY1" fmla="*/ 0 h 456302"/>
              <a:gd name="connsiteX2" fmla="*/ 314346 w 456302"/>
              <a:gd name="connsiteY2" fmla="*/ 0 h 456302"/>
              <a:gd name="connsiteX3" fmla="*/ 413546 w 456302"/>
              <a:gd name="connsiteY3" fmla="*/ 39924 h 456302"/>
              <a:gd name="connsiteX4" fmla="*/ 456302 w 456302"/>
              <a:gd name="connsiteY4" fmla="*/ 141956 h 456302"/>
              <a:gd name="connsiteX5" fmla="*/ 456302 w 456302"/>
              <a:gd name="connsiteY5" fmla="*/ 314346 h 456302"/>
              <a:gd name="connsiteX6" fmla="*/ 314346 w 456302"/>
              <a:gd name="connsiteY6" fmla="*/ 456302 h 456302"/>
              <a:gd name="connsiteX7" fmla="*/ 141956 w 456302"/>
              <a:gd name="connsiteY7" fmla="*/ 456302 h 456302"/>
              <a:gd name="connsiteX8" fmla="*/ 0 w 456302"/>
              <a:gd name="connsiteY8" fmla="*/ 314346 h 456302"/>
              <a:gd name="connsiteX9" fmla="*/ 0 w 456302"/>
              <a:gd name="connsiteY9" fmla="*/ 141956 h 456302"/>
              <a:gd name="connsiteX0" fmla="*/ 0 w 456302"/>
              <a:gd name="connsiteY0" fmla="*/ 141956 h 456302"/>
              <a:gd name="connsiteX1" fmla="*/ 44960 w 456302"/>
              <a:gd name="connsiteY1" fmla="*/ 45485 h 456302"/>
              <a:gd name="connsiteX2" fmla="*/ 141956 w 456302"/>
              <a:gd name="connsiteY2" fmla="*/ 0 h 456302"/>
              <a:gd name="connsiteX3" fmla="*/ 314346 w 456302"/>
              <a:gd name="connsiteY3" fmla="*/ 0 h 456302"/>
              <a:gd name="connsiteX4" fmla="*/ 413546 w 456302"/>
              <a:gd name="connsiteY4" fmla="*/ 39924 h 456302"/>
              <a:gd name="connsiteX5" fmla="*/ 456302 w 456302"/>
              <a:gd name="connsiteY5" fmla="*/ 141956 h 456302"/>
              <a:gd name="connsiteX6" fmla="*/ 456302 w 456302"/>
              <a:gd name="connsiteY6" fmla="*/ 314346 h 456302"/>
              <a:gd name="connsiteX7" fmla="*/ 314346 w 456302"/>
              <a:gd name="connsiteY7" fmla="*/ 456302 h 456302"/>
              <a:gd name="connsiteX8" fmla="*/ 141956 w 456302"/>
              <a:gd name="connsiteY8" fmla="*/ 456302 h 456302"/>
              <a:gd name="connsiteX9" fmla="*/ 0 w 456302"/>
              <a:gd name="connsiteY9" fmla="*/ 314346 h 456302"/>
              <a:gd name="connsiteX10" fmla="*/ 0 w 456302"/>
              <a:gd name="connsiteY10" fmla="*/ 141956 h 456302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141956 w 456302"/>
              <a:gd name="connsiteY9" fmla="*/ 461246 h 461246"/>
              <a:gd name="connsiteX10" fmla="*/ 0 w 456302"/>
              <a:gd name="connsiteY10" fmla="*/ 319290 h 461246"/>
              <a:gd name="connsiteX11" fmla="*/ 0 w 456302"/>
              <a:gd name="connsiteY11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141956 w 456302"/>
              <a:gd name="connsiteY9" fmla="*/ 461246 h 461246"/>
              <a:gd name="connsiteX10" fmla="*/ 48202 w 456302"/>
              <a:gd name="connsiteY10" fmla="*/ 421184 h 461246"/>
              <a:gd name="connsiteX11" fmla="*/ 0 w 456302"/>
              <a:gd name="connsiteY11" fmla="*/ 319290 h 461246"/>
              <a:gd name="connsiteX12" fmla="*/ 0 w 456302"/>
              <a:gd name="connsiteY12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141956 w 456302"/>
              <a:gd name="connsiteY9" fmla="*/ 461246 h 461246"/>
              <a:gd name="connsiteX10" fmla="*/ 48202 w 456302"/>
              <a:gd name="connsiteY10" fmla="*/ 421184 h 461246"/>
              <a:gd name="connsiteX11" fmla="*/ 0 w 456302"/>
              <a:gd name="connsiteY11" fmla="*/ 319290 h 461246"/>
              <a:gd name="connsiteX12" fmla="*/ 5335 w 456302"/>
              <a:gd name="connsiteY12" fmla="*/ 226556 h 461246"/>
              <a:gd name="connsiteX13" fmla="*/ 0 w 456302"/>
              <a:gd name="connsiteY13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210866 w 456302"/>
              <a:gd name="connsiteY9" fmla="*/ 460355 h 461246"/>
              <a:gd name="connsiteX10" fmla="*/ 141956 w 456302"/>
              <a:gd name="connsiteY10" fmla="*/ 461246 h 461246"/>
              <a:gd name="connsiteX11" fmla="*/ 48202 w 456302"/>
              <a:gd name="connsiteY11" fmla="*/ 421184 h 461246"/>
              <a:gd name="connsiteX12" fmla="*/ 0 w 456302"/>
              <a:gd name="connsiteY12" fmla="*/ 319290 h 461246"/>
              <a:gd name="connsiteX13" fmla="*/ 5335 w 456302"/>
              <a:gd name="connsiteY13" fmla="*/ 226556 h 461246"/>
              <a:gd name="connsiteX14" fmla="*/ 0 w 456302"/>
              <a:gd name="connsiteY14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405192 w 456302"/>
              <a:gd name="connsiteY8" fmla="*/ 426464 h 461246"/>
              <a:gd name="connsiteX9" fmla="*/ 314346 w 456302"/>
              <a:gd name="connsiteY9" fmla="*/ 461246 h 461246"/>
              <a:gd name="connsiteX10" fmla="*/ 210866 w 456302"/>
              <a:gd name="connsiteY10" fmla="*/ 460355 h 461246"/>
              <a:gd name="connsiteX11" fmla="*/ 141956 w 456302"/>
              <a:gd name="connsiteY11" fmla="*/ 461246 h 461246"/>
              <a:gd name="connsiteX12" fmla="*/ 48202 w 456302"/>
              <a:gd name="connsiteY12" fmla="*/ 421184 h 461246"/>
              <a:gd name="connsiteX13" fmla="*/ 0 w 456302"/>
              <a:gd name="connsiteY13" fmla="*/ 319290 h 461246"/>
              <a:gd name="connsiteX14" fmla="*/ 5335 w 456302"/>
              <a:gd name="connsiteY14" fmla="*/ 226556 h 461246"/>
              <a:gd name="connsiteX15" fmla="*/ 0 w 456302"/>
              <a:gd name="connsiteY15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49757 w 456302"/>
              <a:gd name="connsiteY7" fmla="*/ 237026 h 461246"/>
              <a:gd name="connsiteX8" fmla="*/ 456302 w 456302"/>
              <a:gd name="connsiteY8" fmla="*/ 319290 h 461246"/>
              <a:gd name="connsiteX9" fmla="*/ 405192 w 456302"/>
              <a:gd name="connsiteY9" fmla="*/ 426464 h 461246"/>
              <a:gd name="connsiteX10" fmla="*/ 314346 w 456302"/>
              <a:gd name="connsiteY10" fmla="*/ 461246 h 461246"/>
              <a:gd name="connsiteX11" fmla="*/ 210866 w 456302"/>
              <a:gd name="connsiteY11" fmla="*/ 460355 h 461246"/>
              <a:gd name="connsiteX12" fmla="*/ 141956 w 456302"/>
              <a:gd name="connsiteY12" fmla="*/ 461246 h 461246"/>
              <a:gd name="connsiteX13" fmla="*/ 48202 w 456302"/>
              <a:gd name="connsiteY13" fmla="*/ 421184 h 461246"/>
              <a:gd name="connsiteX14" fmla="*/ 0 w 456302"/>
              <a:gd name="connsiteY14" fmla="*/ 319290 h 461246"/>
              <a:gd name="connsiteX15" fmla="*/ 5335 w 456302"/>
              <a:gd name="connsiteY15" fmla="*/ 226556 h 461246"/>
              <a:gd name="connsiteX16" fmla="*/ 0 w 456302"/>
              <a:gd name="connsiteY16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49757 w 456302"/>
              <a:gd name="connsiteY7" fmla="*/ 237026 h 461246"/>
              <a:gd name="connsiteX8" fmla="*/ 456302 w 456302"/>
              <a:gd name="connsiteY8" fmla="*/ 319290 h 461246"/>
              <a:gd name="connsiteX9" fmla="*/ 444066 w 456302"/>
              <a:gd name="connsiteY9" fmla="*/ 372737 h 461246"/>
              <a:gd name="connsiteX10" fmla="*/ 405192 w 456302"/>
              <a:gd name="connsiteY10" fmla="*/ 426464 h 461246"/>
              <a:gd name="connsiteX11" fmla="*/ 314346 w 456302"/>
              <a:gd name="connsiteY11" fmla="*/ 461246 h 461246"/>
              <a:gd name="connsiteX12" fmla="*/ 210866 w 456302"/>
              <a:gd name="connsiteY12" fmla="*/ 460355 h 461246"/>
              <a:gd name="connsiteX13" fmla="*/ 141956 w 456302"/>
              <a:gd name="connsiteY13" fmla="*/ 461246 h 461246"/>
              <a:gd name="connsiteX14" fmla="*/ 48202 w 456302"/>
              <a:gd name="connsiteY14" fmla="*/ 421184 h 461246"/>
              <a:gd name="connsiteX15" fmla="*/ 0 w 456302"/>
              <a:gd name="connsiteY15" fmla="*/ 319290 h 461246"/>
              <a:gd name="connsiteX16" fmla="*/ 5335 w 456302"/>
              <a:gd name="connsiteY16" fmla="*/ 226556 h 461246"/>
              <a:gd name="connsiteX17" fmla="*/ 0 w 456302"/>
              <a:gd name="connsiteY17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413546 w 456302"/>
              <a:gd name="connsiteY6" fmla="*/ 44868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0 w 456302"/>
              <a:gd name="connsiteY16" fmla="*/ 319290 h 461246"/>
              <a:gd name="connsiteX17" fmla="*/ 5335 w 456302"/>
              <a:gd name="connsiteY17" fmla="*/ 226556 h 461246"/>
              <a:gd name="connsiteX18" fmla="*/ 0 w 456302"/>
              <a:gd name="connsiteY18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413546 w 456302"/>
              <a:gd name="connsiteY6" fmla="*/ 44868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0 w 456302"/>
              <a:gd name="connsiteY16" fmla="*/ 319290 h 461246"/>
              <a:gd name="connsiteX17" fmla="*/ 1114 w 456302"/>
              <a:gd name="connsiteY17" fmla="*/ 268532 h 461246"/>
              <a:gd name="connsiteX18" fmla="*/ 5335 w 456302"/>
              <a:gd name="connsiteY18" fmla="*/ 226556 h 461246"/>
              <a:gd name="connsiteX19" fmla="*/ 0 w 456302"/>
              <a:gd name="connsiteY19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413546 w 456302"/>
              <a:gd name="connsiteY6" fmla="*/ 44868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348262 w 456302"/>
              <a:gd name="connsiteY6" fmla="*/ 15714 h 461246"/>
              <a:gd name="connsiteX7" fmla="*/ 413546 w 456302"/>
              <a:gd name="connsiteY7" fmla="*/ 44868 h 461246"/>
              <a:gd name="connsiteX8" fmla="*/ 456302 w 456302"/>
              <a:gd name="connsiteY8" fmla="*/ 146900 h 461246"/>
              <a:gd name="connsiteX9" fmla="*/ 449757 w 456302"/>
              <a:gd name="connsiteY9" fmla="*/ 237026 h 461246"/>
              <a:gd name="connsiteX10" fmla="*/ 456302 w 456302"/>
              <a:gd name="connsiteY10" fmla="*/ 319290 h 461246"/>
              <a:gd name="connsiteX11" fmla="*/ 444066 w 456302"/>
              <a:gd name="connsiteY11" fmla="*/ 372737 h 461246"/>
              <a:gd name="connsiteX12" fmla="*/ 405192 w 456302"/>
              <a:gd name="connsiteY12" fmla="*/ 426464 h 461246"/>
              <a:gd name="connsiteX13" fmla="*/ 314346 w 456302"/>
              <a:gd name="connsiteY13" fmla="*/ 461246 h 461246"/>
              <a:gd name="connsiteX14" fmla="*/ 210866 w 456302"/>
              <a:gd name="connsiteY14" fmla="*/ 460355 h 461246"/>
              <a:gd name="connsiteX15" fmla="*/ 141956 w 456302"/>
              <a:gd name="connsiteY15" fmla="*/ 461246 h 461246"/>
              <a:gd name="connsiteX16" fmla="*/ 48202 w 456302"/>
              <a:gd name="connsiteY16" fmla="*/ 421184 h 461246"/>
              <a:gd name="connsiteX17" fmla="*/ 21275 w 456302"/>
              <a:gd name="connsiteY17" fmla="*/ 370297 h 461246"/>
              <a:gd name="connsiteX18" fmla="*/ 0 w 456302"/>
              <a:gd name="connsiteY18" fmla="*/ 319290 h 461246"/>
              <a:gd name="connsiteX19" fmla="*/ 1114 w 456302"/>
              <a:gd name="connsiteY19" fmla="*/ 268532 h 461246"/>
              <a:gd name="connsiteX20" fmla="*/ 5335 w 456302"/>
              <a:gd name="connsiteY20" fmla="*/ 226556 h 461246"/>
              <a:gd name="connsiteX21" fmla="*/ 0 w 456302"/>
              <a:gd name="connsiteY21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348262 w 456302"/>
              <a:gd name="connsiteY6" fmla="*/ 15714 h 461246"/>
              <a:gd name="connsiteX7" fmla="*/ 413546 w 456302"/>
              <a:gd name="connsiteY7" fmla="*/ 44868 h 461246"/>
              <a:gd name="connsiteX8" fmla="*/ 432330 w 456302"/>
              <a:gd name="connsiteY8" fmla="*/ 70772 h 461246"/>
              <a:gd name="connsiteX9" fmla="*/ 456302 w 456302"/>
              <a:gd name="connsiteY9" fmla="*/ 146900 h 461246"/>
              <a:gd name="connsiteX10" fmla="*/ 449757 w 456302"/>
              <a:gd name="connsiteY10" fmla="*/ 237026 h 461246"/>
              <a:gd name="connsiteX11" fmla="*/ 456302 w 456302"/>
              <a:gd name="connsiteY11" fmla="*/ 319290 h 461246"/>
              <a:gd name="connsiteX12" fmla="*/ 444066 w 456302"/>
              <a:gd name="connsiteY12" fmla="*/ 372737 h 461246"/>
              <a:gd name="connsiteX13" fmla="*/ 405192 w 456302"/>
              <a:gd name="connsiteY13" fmla="*/ 426464 h 461246"/>
              <a:gd name="connsiteX14" fmla="*/ 314346 w 456302"/>
              <a:gd name="connsiteY14" fmla="*/ 461246 h 461246"/>
              <a:gd name="connsiteX15" fmla="*/ 210866 w 456302"/>
              <a:gd name="connsiteY15" fmla="*/ 460355 h 461246"/>
              <a:gd name="connsiteX16" fmla="*/ 141956 w 456302"/>
              <a:gd name="connsiteY16" fmla="*/ 461246 h 461246"/>
              <a:gd name="connsiteX17" fmla="*/ 48202 w 456302"/>
              <a:gd name="connsiteY17" fmla="*/ 421184 h 461246"/>
              <a:gd name="connsiteX18" fmla="*/ 21275 w 456302"/>
              <a:gd name="connsiteY18" fmla="*/ 370297 h 461246"/>
              <a:gd name="connsiteX19" fmla="*/ 0 w 456302"/>
              <a:gd name="connsiteY19" fmla="*/ 319290 h 461246"/>
              <a:gd name="connsiteX20" fmla="*/ 1114 w 456302"/>
              <a:gd name="connsiteY20" fmla="*/ 268532 h 461246"/>
              <a:gd name="connsiteX21" fmla="*/ 5335 w 456302"/>
              <a:gd name="connsiteY21" fmla="*/ 226556 h 461246"/>
              <a:gd name="connsiteX22" fmla="*/ 0 w 456302"/>
              <a:gd name="connsiteY22" fmla="*/ 146900 h 461246"/>
              <a:gd name="connsiteX0" fmla="*/ 44960 w 456302"/>
              <a:gd name="connsiteY0" fmla="*/ 50429 h 461246"/>
              <a:gd name="connsiteX1" fmla="*/ 141956 w 456302"/>
              <a:gd name="connsiteY1" fmla="*/ 4944 h 461246"/>
              <a:gd name="connsiteX2" fmla="*/ 215133 w 456302"/>
              <a:gd name="connsiteY2" fmla="*/ 0 h 461246"/>
              <a:gd name="connsiteX3" fmla="*/ 314346 w 456302"/>
              <a:gd name="connsiteY3" fmla="*/ 4944 h 461246"/>
              <a:gd name="connsiteX4" fmla="*/ 348262 w 456302"/>
              <a:gd name="connsiteY4" fmla="*/ 15714 h 461246"/>
              <a:gd name="connsiteX5" fmla="*/ 413546 w 456302"/>
              <a:gd name="connsiteY5" fmla="*/ 44868 h 461246"/>
              <a:gd name="connsiteX6" fmla="*/ 432330 w 456302"/>
              <a:gd name="connsiteY6" fmla="*/ 70772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21" fmla="*/ 12225 w 456302"/>
              <a:gd name="connsiteY21" fmla="*/ 88638 h 461246"/>
              <a:gd name="connsiteX22" fmla="*/ 136400 w 456302"/>
              <a:gd name="connsiteY22" fmla="*/ 141869 h 461246"/>
              <a:gd name="connsiteX0" fmla="*/ 44960 w 456302"/>
              <a:gd name="connsiteY0" fmla="*/ 50429 h 461246"/>
              <a:gd name="connsiteX1" fmla="*/ 141956 w 456302"/>
              <a:gd name="connsiteY1" fmla="*/ 4944 h 461246"/>
              <a:gd name="connsiteX2" fmla="*/ 215133 w 456302"/>
              <a:gd name="connsiteY2" fmla="*/ 0 h 461246"/>
              <a:gd name="connsiteX3" fmla="*/ 314346 w 456302"/>
              <a:gd name="connsiteY3" fmla="*/ 4944 h 461246"/>
              <a:gd name="connsiteX4" fmla="*/ 348262 w 456302"/>
              <a:gd name="connsiteY4" fmla="*/ 15714 h 461246"/>
              <a:gd name="connsiteX5" fmla="*/ 413546 w 456302"/>
              <a:gd name="connsiteY5" fmla="*/ 44868 h 461246"/>
              <a:gd name="connsiteX6" fmla="*/ 432330 w 456302"/>
              <a:gd name="connsiteY6" fmla="*/ 70772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21" fmla="*/ 12225 w 456302"/>
              <a:gd name="connsiteY21" fmla="*/ 88638 h 461246"/>
              <a:gd name="connsiteX0" fmla="*/ 67047 w 456302"/>
              <a:gd name="connsiteY0" fmla="*/ 94976 h 461246"/>
              <a:gd name="connsiteX1" fmla="*/ 141956 w 456302"/>
              <a:gd name="connsiteY1" fmla="*/ 4944 h 461246"/>
              <a:gd name="connsiteX2" fmla="*/ 215133 w 456302"/>
              <a:gd name="connsiteY2" fmla="*/ 0 h 461246"/>
              <a:gd name="connsiteX3" fmla="*/ 314346 w 456302"/>
              <a:gd name="connsiteY3" fmla="*/ 4944 h 461246"/>
              <a:gd name="connsiteX4" fmla="*/ 348262 w 456302"/>
              <a:gd name="connsiteY4" fmla="*/ 15714 h 461246"/>
              <a:gd name="connsiteX5" fmla="*/ 413546 w 456302"/>
              <a:gd name="connsiteY5" fmla="*/ 44868 h 461246"/>
              <a:gd name="connsiteX6" fmla="*/ 432330 w 456302"/>
              <a:gd name="connsiteY6" fmla="*/ 70772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21" fmla="*/ 12225 w 456302"/>
              <a:gd name="connsiteY21" fmla="*/ 88638 h 461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56302" h="461246">
                <a:moveTo>
                  <a:pt x="67047" y="94976"/>
                </a:moveTo>
                <a:cubicBezTo>
                  <a:pt x="88669" y="81027"/>
                  <a:pt x="113594" y="13349"/>
                  <a:pt x="141956" y="4944"/>
                </a:cubicBezTo>
                <a:lnTo>
                  <a:pt x="215133" y="0"/>
                </a:lnTo>
                <a:lnTo>
                  <a:pt x="314346" y="4944"/>
                </a:lnTo>
                <a:cubicBezTo>
                  <a:pt x="336534" y="7563"/>
                  <a:pt x="331729" y="9060"/>
                  <a:pt x="348262" y="15714"/>
                </a:cubicBezTo>
                <a:cubicBezTo>
                  <a:pt x="364795" y="22368"/>
                  <a:pt x="399535" y="35692"/>
                  <a:pt x="413546" y="44868"/>
                </a:cubicBezTo>
                <a:cubicBezTo>
                  <a:pt x="427557" y="54044"/>
                  <a:pt x="425204" y="53767"/>
                  <a:pt x="432330" y="70772"/>
                </a:cubicBezTo>
                <a:cubicBezTo>
                  <a:pt x="439456" y="87777"/>
                  <a:pt x="453398" y="119191"/>
                  <a:pt x="456302" y="146900"/>
                </a:cubicBezTo>
                <a:lnTo>
                  <a:pt x="449757" y="237026"/>
                </a:lnTo>
                <a:lnTo>
                  <a:pt x="456302" y="319290"/>
                </a:lnTo>
                <a:cubicBezTo>
                  <a:pt x="455354" y="341908"/>
                  <a:pt x="452584" y="354875"/>
                  <a:pt x="444066" y="372737"/>
                </a:cubicBezTo>
                <a:cubicBezTo>
                  <a:pt x="435548" y="390599"/>
                  <a:pt x="426812" y="411713"/>
                  <a:pt x="405192" y="426464"/>
                </a:cubicBezTo>
                <a:cubicBezTo>
                  <a:pt x="383572" y="441216"/>
                  <a:pt x="346734" y="455598"/>
                  <a:pt x="314346" y="461246"/>
                </a:cubicBezTo>
                <a:lnTo>
                  <a:pt x="210866" y="460355"/>
                </a:lnTo>
                <a:lnTo>
                  <a:pt x="141956" y="461246"/>
                </a:lnTo>
                <a:cubicBezTo>
                  <a:pt x="97599" y="454569"/>
                  <a:pt x="71861" y="444843"/>
                  <a:pt x="48202" y="421184"/>
                </a:cubicBezTo>
                <a:cubicBezTo>
                  <a:pt x="28089" y="406026"/>
                  <a:pt x="29309" y="387279"/>
                  <a:pt x="21275" y="370297"/>
                </a:cubicBezTo>
                <a:cubicBezTo>
                  <a:pt x="13241" y="353315"/>
                  <a:pt x="3360" y="336251"/>
                  <a:pt x="0" y="319290"/>
                </a:cubicBezTo>
                <a:cubicBezTo>
                  <a:pt x="371" y="302371"/>
                  <a:pt x="743" y="285451"/>
                  <a:pt x="1114" y="268532"/>
                </a:cubicBezTo>
                <a:lnTo>
                  <a:pt x="5335" y="226556"/>
                </a:lnTo>
                <a:lnTo>
                  <a:pt x="0" y="146900"/>
                </a:lnTo>
                <a:cubicBezTo>
                  <a:pt x="1148" y="123914"/>
                  <a:pt x="4732" y="104716"/>
                  <a:pt x="12225" y="88638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600" b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7" name="矩形: 圆角 25">
            <a:extLst>
              <a:ext uri="{FF2B5EF4-FFF2-40B4-BE49-F238E27FC236}">
                <a16:creationId xmlns:a16="http://schemas.microsoft.com/office/drawing/2014/main" id="{747E2741-4EA0-4268-85DA-E4909A9E09FF}"/>
              </a:ext>
            </a:extLst>
          </p:cNvPr>
          <p:cNvSpPr/>
          <p:nvPr/>
        </p:nvSpPr>
        <p:spPr>
          <a:xfrm rot="4545109">
            <a:off x="6094809" y="2677453"/>
            <a:ext cx="456302" cy="461246"/>
          </a:xfrm>
          <a:custGeom>
            <a:avLst/>
            <a:gdLst>
              <a:gd name="connsiteX0" fmla="*/ 0 w 456302"/>
              <a:gd name="connsiteY0" fmla="*/ 141956 h 456302"/>
              <a:gd name="connsiteX1" fmla="*/ 141956 w 456302"/>
              <a:gd name="connsiteY1" fmla="*/ 0 h 456302"/>
              <a:gd name="connsiteX2" fmla="*/ 314346 w 456302"/>
              <a:gd name="connsiteY2" fmla="*/ 0 h 456302"/>
              <a:gd name="connsiteX3" fmla="*/ 456302 w 456302"/>
              <a:gd name="connsiteY3" fmla="*/ 141956 h 456302"/>
              <a:gd name="connsiteX4" fmla="*/ 456302 w 456302"/>
              <a:gd name="connsiteY4" fmla="*/ 314346 h 456302"/>
              <a:gd name="connsiteX5" fmla="*/ 314346 w 456302"/>
              <a:gd name="connsiteY5" fmla="*/ 456302 h 456302"/>
              <a:gd name="connsiteX6" fmla="*/ 141956 w 456302"/>
              <a:gd name="connsiteY6" fmla="*/ 456302 h 456302"/>
              <a:gd name="connsiteX7" fmla="*/ 0 w 456302"/>
              <a:gd name="connsiteY7" fmla="*/ 314346 h 456302"/>
              <a:gd name="connsiteX8" fmla="*/ 0 w 456302"/>
              <a:gd name="connsiteY8" fmla="*/ 141956 h 456302"/>
              <a:gd name="connsiteX0" fmla="*/ 0 w 456302"/>
              <a:gd name="connsiteY0" fmla="*/ 141956 h 456302"/>
              <a:gd name="connsiteX1" fmla="*/ 141956 w 456302"/>
              <a:gd name="connsiteY1" fmla="*/ 0 h 456302"/>
              <a:gd name="connsiteX2" fmla="*/ 314346 w 456302"/>
              <a:gd name="connsiteY2" fmla="*/ 0 h 456302"/>
              <a:gd name="connsiteX3" fmla="*/ 413546 w 456302"/>
              <a:gd name="connsiteY3" fmla="*/ 39924 h 456302"/>
              <a:gd name="connsiteX4" fmla="*/ 456302 w 456302"/>
              <a:gd name="connsiteY4" fmla="*/ 141956 h 456302"/>
              <a:gd name="connsiteX5" fmla="*/ 456302 w 456302"/>
              <a:gd name="connsiteY5" fmla="*/ 314346 h 456302"/>
              <a:gd name="connsiteX6" fmla="*/ 314346 w 456302"/>
              <a:gd name="connsiteY6" fmla="*/ 456302 h 456302"/>
              <a:gd name="connsiteX7" fmla="*/ 141956 w 456302"/>
              <a:gd name="connsiteY7" fmla="*/ 456302 h 456302"/>
              <a:gd name="connsiteX8" fmla="*/ 0 w 456302"/>
              <a:gd name="connsiteY8" fmla="*/ 314346 h 456302"/>
              <a:gd name="connsiteX9" fmla="*/ 0 w 456302"/>
              <a:gd name="connsiteY9" fmla="*/ 141956 h 456302"/>
              <a:gd name="connsiteX0" fmla="*/ 0 w 456302"/>
              <a:gd name="connsiteY0" fmla="*/ 141956 h 456302"/>
              <a:gd name="connsiteX1" fmla="*/ 44960 w 456302"/>
              <a:gd name="connsiteY1" fmla="*/ 45485 h 456302"/>
              <a:gd name="connsiteX2" fmla="*/ 141956 w 456302"/>
              <a:gd name="connsiteY2" fmla="*/ 0 h 456302"/>
              <a:gd name="connsiteX3" fmla="*/ 314346 w 456302"/>
              <a:gd name="connsiteY3" fmla="*/ 0 h 456302"/>
              <a:gd name="connsiteX4" fmla="*/ 413546 w 456302"/>
              <a:gd name="connsiteY4" fmla="*/ 39924 h 456302"/>
              <a:gd name="connsiteX5" fmla="*/ 456302 w 456302"/>
              <a:gd name="connsiteY5" fmla="*/ 141956 h 456302"/>
              <a:gd name="connsiteX6" fmla="*/ 456302 w 456302"/>
              <a:gd name="connsiteY6" fmla="*/ 314346 h 456302"/>
              <a:gd name="connsiteX7" fmla="*/ 314346 w 456302"/>
              <a:gd name="connsiteY7" fmla="*/ 456302 h 456302"/>
              <a:gd name="connsiteX8" fmla="*/ 141956 w 456302"/>
              <a:gd name="connsiteY8" fmla="*/ 456302 h 456302"/>
              <a:gd name="connsiteX9" fmla="*/ 0 w 456302"/>
              <a:gd name="connsiteY9" fmla="*/ 314346 h 456302"/>
              <a:gd name="connsiteX10" fmla="*/ 0 w 456302"/>
              <a:gd name="connsiteY10" fmla="*/ 141956 h 456302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141956 w 456302"/>
              <a:gd name="connsiteY9" fmla="*/ 461246 h 461246"/>
              <a:gd name="connsiteX10" fmla="*/ 0 w 456302"/>
              <a:gd name="connsiteY10" fmla="*/ 319290 h 461246"/>
              <a:gd name="connsiteX11" fmla="*/ 0 w 456302"/>
              <a:gd name="connsiteY11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141956 w 456302"/>
              <a:gd name="connsiteY9" fmla="*/ 461246 h 461246"/>
              <a:gd name="connsiteX10" fmla="*/ 48202 w 456302"/>
              <a:gd name="connsiteY10" fmla="*/ 421184 h 461246"/>
              <a:gd name="connsiteX11" fmla="*/ 0 w 456302"/>
              <a:gd name="connsiteY11" fmla="*/ 319290 h 461246"/>
              <a:gd name="connsiteX12" fmla="*/ 0 w 456302"/>
              <a:gd name="connsiteY12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141956 w 456302"/>
              <a:gd name="connsiteY9" fmla="*/ 461246 h 461246"/>
              <a:gd name="connsiteX10" fmla="*/ 48202 w 456302"/>
              <a:gd name="connsiteY10" fmla="*/ 421184 h 461246"/>
              <a:gd name="connsiteX11" fmla="*/ 0 w 456302"/>
              <a:gd name="connsiteY11" fmla="*/ 319290 h 461246"/>
              <a:gd name="connsiteX12" fmla="*/ 5335 w 456302"/>
              <a:gd name="connsiteY12" fmla="*/ 226556 h 461246"/>
              <a:gd name="connsiteX13" fmla="*/ 0 w 456302"/>
              <a:gd name="connsiteY13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210866 w 456302"/>
              <a:gd name="connsiteY9" fmla="*/ 460355 h 461246"/>
              <a:gd name="connsiteX10" fmla="*/ 141956 w 456302"/>
              <a:gd name="connsiteY10" fmla="*/ 461246 h 461246"/>
              <a:gd name="connsiteX11" fmla="*/ 48202 w 456302"/>
              <a:gd name="connsiteY11" fmla="*/ 421184 h 461246"/>
              <a:gd name="connsiteX12" fmla="*/ 0 w 456302"/>
              <a:gd name="connsiteY12" fmla="*/ 319290 h 461246"/>
              <a:gd name="connsiteX13" fmla="*/ 5335 w 456302"/>
              <a:gd name="connsiteY13" fmla="*/ 226556 h 461246"/>
              <a:gd name="connsiteX14" fmla="*/ 0 w 456302"/>
              <a:gd name="connsiteY14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405192 w 456302"/>
              <a:gd name="connsiteY8" fmla="*/ 426464 h 461246"/>
              <a:gd name="connsiteX9" fmla="*/ 314346 w 456302"/>
              <a:gd name="connsiteY9" fmla="*/ 461246 h 461246"/>
              <a:gd name="connsiteX10" fmla="*/ 210866 w 456302"/>
              <a:gd name="connsiteY10" fmla="*/ 460355 h 461246"/>
              <a:gd name="connsiteX11" fmla="*/ 141956 w 456302"/>
              <a:gd name="connsiteY11" fmla="*/ 461246 h 461246"/>
              <a:gd name="connsiteX12" fmla="*/ 48202 w 456302"/>
              <a:gd name="connsiteY12" fmla="*/ 421184 h 461246"/>
              <a:gd name="connsiteX13" fmla="*/ 0 w 456302"/>
              <a:gd name="connsiteY13" fmla="*/ 319290 h 461246"/>
              <a:gd name="connsiteX14" fmla="*/ 5335 w 456302"/>
              <a:gd name="connsiteY14" fmla="*/ 226556 h 461246"/>
              <a:gd name="connsiteX15" fmla="*/ 0 w 456302"/>
              <a:gd name="connsiteY15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49757 w 456302"/>
              <a:gd name="connsiteY7" fmla="*/ 237026 h 461246"/>
              <a:gd name="connsiteX8" fmla="*/ 456302 w 456302"/>
              <a:gd name="connsiteY8" fmla="*/ 319290 h 461246"/>
              <a:gd name="connsiteX9" fmla="*/ 405192 w 456302"/>
              <a:gd name="connsiteY9" fmla="*/ 426464 h 461246"/>
              <a:gd name="connsiteX10" fmla="*/ 314346 w 456302"/>
              <a:gd name="connsiteY10" fmla="*/ 461246 h 461246"/>
              <a:gd name="connsiteX11" fmla="*/ 210866 w 456302"/>
              <a:gd name="connsiteY11" fmla="*/ 460355 h 461246"/>
              <a:gd name="connsiteX12" fmla="*/ 141956 w 456302"/>
              <a:gd name="connsiteY12" fmla="*/ 461246 h 461246"/>
              <a:gd name="connsiteX13" fmla="*/ 48202 w 456302"/>
              <a:gd name="connsiteY13" fmla="*/ 421184 h 461246"/>
              <a:gd name="connsiteX14" fmla="*/ 0 w 456302"/>
              <a:gd name="connsiteY14" fmla="*/ 319290 h 461246"/>
              <a:gd name="connsiteX15" fmla="*/ 5335 w 456302"/>
              <a:gd name="connsiteY15" fmla="*/ 226556 h 461246"/>
              <a:gd name="connsiteX16" fmla="*/ 0 w 456302"/>
              <a:gd name="connsiteY16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49757 w 456302"/>
              <a:gd name="connsiteY7" fmla="*/ 237026 h 461246"/>
              <a:gd name="connsiteX8" fmla="*/ 456302 w 456302"/>
              <a:gd name="connsiteY8" fmla="*/ 319290 h 461246"/>
              <a:gd name="connsiteX9" fmla="*/ 444066 w 456302"/>
              <a:gd name="connsiteY9" fmla="*/ 372737 h 461246"/>
              <a:gd name="connsiteX10" fmla="*/ 405192 w 456302"/>
              <a:gd name="connsiteY10" fmla="*/ 426464 h 461246"/>
              <a:gd name="connsiteX11" fmla="*/ 314346 w 456302"/>
              <a:gd name="connsiteY11" fmla="*/ 461246 h 461246"/>
              <a:gd name="connsiteX12" fmla="*/ 210866 w 456302"/>
              <a:gd name="connsiteY12" fmla="*/ 460355 h 461246"/>
              <a:gd name="connsiteX13" fmla="*/ 141956 w 456302"/>
              <a:gd name="connsiteY13" fmla="*/ 461246 h 461246"/>
              <a:gd name="connsiteX14" fmla="*/ 48202 w 456302"/>
              <a:gd name="connsiteY14" fmla="*/ 421184 h 461246"/>
              <a:gd name="connsiteX15" fmla="*/ 0 w 456302"/>
              <a:gd name="connsiteY15" fmla="*/ 319290 h 461246"/>
              <a:gd name="connsiteX16" fmla="*/ 5335 w 456302"/>
              <a:gd name="connsiteY16" fmla="*/ 226556 h 461246"/>
              <a:gd name="connsiteX17" fmla="*/ 0 w 456302"/>
              <a:gd name="connsiteY17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413546 w 456302"/>
              <a:gd name="connsiteY6" fmla="*/ 44868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0 w 456302"/>
              <a:gd name="connsiteY16" fmla="*/ 319290 h 461246"/>
              <a:gd name="connsiteX17" fmla="*/ 5335 w 456302"/>
              <a:gd name="connsiteY17" fmla="*/ 226556 h 461246"/>
              <a:gd name="connsiteX18" fmla="*/ 0 w 456302"/>
              <a:gd name="connsiteY18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413546 w 456302"/>
              <a:gd name="connsiteY6" fmla="*/ 44868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0 w 456302"/>
              <a:gd name="connsiteY16" fmla="*/ 319290 h 461246"/>
              <a:gd name="connsiteX17" fmla="*/ 1114 w 456302"/>
              <a:gd name="connsiteY17" fmla="*/ 268532 h 461246"/>
              <a:gd name="connsiteX18" fmla="*/ 5335 w 456302"/>
              <a:gd name="connsiteY18" fmla="*/ 226556 h 461246"/>
              <a:gd name="connsiteX19" fmla="*/ 0 w 456302"/>
              <a:gd name="connsiteY19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413546 w 456302"/>
              <a:gd name="connsiteY6" fmla="*/ 44868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348262 w 456302"/>
              <a:gd name="connsiteY6" fmla="*/ 15714 h 461246"/>
              <a:gd name="connsiteX7" fmla="*/ 413546 w 456302"/>
              <a:gd name="connsiteY7" fmla="*/ 44868 h 461246"/>
              <a:gd name="connsiteX8" fmla="*/ 456302 w 456302"/>
              <a:gd name="connsiteY8" fmla="*/ 146900 h 461246"/>
              <a:gd name="connsiteX9" fmla="*/ 449757 w 456302"/>
              <a:gd name="connsiteY9" fmla="*/ 237026 h 461246"/>
              <a:gd name="connsiteX10" fmla="*/ 456302 w 456302"/>
              <a:gd name="connsiteY10" fmla="*/ 319290 h 461246"/>
              <a:gd name="connsiteX11" fmla="*/ 444066 w 456302"/>
              <a:gd name="connsiteY11" fmla="*/ 372737 h 461246"/>
              <a:gd name="connsiteX12" fmla="*/ 405192 w 456302"/>
              <a:gd name="connsiteY12" fmla="*/ 426464 h 461246"/>
              <a:gd name="connsiteX13" fmla="*/ 314346 w 456302"/>
              <a:gd name="connsiteY13" fmla="*/ 461246 h 461246"/>
              <a:gd name="connsiteX14" fmla="*/ 210866 w 456302"/>
              <a:gd name="connsiteY14" fmla="*/ 460355 h 461246"/>
              <a:gd name="connsiteX15" fmla="*/ 141956 w 456302"/>
              <a:gd name="connsiteY15" fmla="*/ 461246 h 461246"/>
              <a:gd name="connsiteX16" fmla="*/ 48202 w 456302"/>
              <a:gd name="connsiteY16" fmla="*/ 421184 h 461246"/>
              <a:gd name="connsiteX17" fmla="*/ 21275 w 456302"/>
              <a:gd name="connsiteY17" fmla="*/ 370297 h 461246"/>
              <a:gd name="connsiteX18" fmla="*/ 0 w 456302"/>
              <a:gd name="connsiteY18" fmla="*/ 319290 h 461246"/>
              <a:gd name="connsiteX19" fmla="*/ 1114 w 456302"/>
              <a:gd name="connsiteY19" fmla="*/ 268532 h 461246"/>
              <a:gd name="connsiteX20" fmla="*/ 5335 w 456302"/>
              <a:gd name="connsiteY20" fmla="*/ 226556 h 461246"/>
              <a:gd name="connsiteX21" fmla="*/ 0 w 456302"/>
              <a:gd name="connsiteY21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348262 w 456302"/>
              <a:gd name="connsiteY6" fmla="*/ 15714 h 461246"/>
              <a:gd name="connsiteX7" fmla="*/ 413546 w 456302"/>
              <a:gd name="connsiteY7" fmla="*/ 44868 h 461246"/>
              <a:gd name="connsiteX8" fmla="*/ 432330 w 456302"/>
              <a:gd name="connsiteY8" fmla="*/ 70772 h 461246"/>
              <a:gd name="connsiteX9" fmla="*/ 456302 w 456302"/>
              <a:gd name="connsiteY9" fmla="*/ 146900 h 461246"/>
              <a:gd name="connsiteX10" fmla="*/ 449757 w 456302"/>
              <a:gd name="connsiteY10" fmla="*/ 237026 h 461246"/>
              <a:gd name="connsiteX11" fmla="*/ 456302 w 456302"/>
              <a:gd name="connsiteY11" fmla="*/ 319290 h 461246"/>
              <a:gd name="connsiteX12" fmla="*/ 444066 w 456302"/>
              <a:gd name="connsiteY12" fmla="*/ 372737 h 461246"/>
              <a:gd name="connsiteX13" fmla="*/ 405192 w 456302"/>
              <a:gd name="connsiteY13" fmla="*/ 426464 h 461246"/>
              <a:gd name="connsiteX14" fmla="*/ 314346 w 456302"/>
              <a:gd name="connsiteY14" fmla="*/ 461246 h 461246"/>
              <a:gd name="connsiteX15" fmla="*/ 210866 w 456302"/>
              <a:gd name="connsiteY15" fmla="*/ 460355 h 461246"/>
              <a:gd name="connsiteX16" fmla="*/ 141956 w 456302"/>
              <a:gd name="connsiteY16" fmla="*/ 461246 h 461246"/>
              <a:gd name="connsiteX17" fmla="*/ 48202 w 456302"/>
              <a:gd name="connsiteY17" fmla="*/ 421184 h 461246"/>
              <a:gd name="connsiteX18" fmla="*/ 21275 w 456302"/>
              <a:gd name="connsiteY18" fmla="*/ 370297 h 461246"/>
              <a:gd name="connsiteX19" fmla="*/ 0 w 456302"/>
              <a:gd name="connsiteY19" fmla="*/ 319290 h 461246"/>
              <a:gd name="connsiteX20" fmla="*/ 1114 w 456302"/>
              <a:gd name="connsiteY20" fmla="*/ 268532 h 461246"/>
              <a:gd name="connsiteX21" fmla="*/ 5335 w 456302"/>
              <a:gd name="connsiteY21" fmla="*/ 226556 h 461246"/>
              <a:gd name="connsiteX22" fmla="*/ 0 w 456302"/>
              <a:gd name="connsiteY22" fmla="*/ 146900 h 461246"/>
              <a:gd name="connsiteX0" fmla="*/ 44960 w 456302"/>
              <a:gd name="connsiteY0" fmla="*/ 50429 h 461246"/>
              <a:gd name="connsiteX1" fmla="*/ 141956 w 456302"/>
              <a:gd name="connsiteY1" fmla="*/ 4944 h 461246"/>
              <a:gd name="connsiteX2" fmla="*/ 215133 w 456302"/>
              <a:gd name="connsiteY2" fmla="*/ 0 h 461246"/>
              <a:gd name="connsiteX3" fmla="*/ 314346 w 456302"/>
              <a:gd name="connsiteY3" fmla="*/ 4944 h 461246"/>
              <a:gd name="connsiteX4" fmla="*/ 348262 w 456302"/>
              <a:gd name="connsiteY4" fmla="*/ 15714 h 461246"/>
              <a:gd name="connsiteX5" fmla="*/ 413546 w 456302"/>
              <a:gd name="connsiteY5" fmla="*/ 44868 h 461246"/>
              <a:gd name="connsiteX6" fmla="*/ 432330 w 456302"/>
              <a:gd name="connsiteY6" fmla="*/ 70772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21" fmla="*/ 12225 w 456302"/>
              <a:gd name="connsiteY21" fmla="*/ 88638 h 461246"/>
              <a:gd name="connsiteX22" fmla="*/ 136400 w 456302"/>
              <a:gd name="connsiteY22" fmla="*/ 141869 h 461246"/>
              <a:gd name="connsiteX0" fmla="*/ 44960 w 456302"/>
              <a:gd name="connsiteY0" fmla="*/ 50429 h 461246"/>
              <a:gd name="connsiteX1" fmla="*/ 141956 w 456302"/>
              <a:gd name="connsiteY1" fmla="*/ 4944 h 461246"/>
              <a:gd name="connsiteX2" fmla="*/ 215133 w 456302"/>
              <a:gd name="connsiteY2" fmla="*/ 0 h 461246"/>
              <a:gd name="connsiteX3" fmla="*/ 314346 w 456302"/>
              <a:gd name="connsiteY3" fmla="*/ 4944 h 461246"/>
              <a:gd name="connsiteX4" fmla="*/ 348262 w 456302"/>
              <a:gd name="connsiteY4" fmla="*/ 15714 h 461246"/>
              <a:gd name="connsiteX5" fmla="*/ 413546 w 456302"/>
              <a:gd name="connsiteY5" fmla="*/ 44868 h 461246"/>
              <a:gd name="connsiteX6" fmla="*/ 432330 w 456302"/>
              <a:gd name="connsiteY6" fmla="*/ 70772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21" fmla="*/ 12225 w 456302"/>
              <a:gd name="connsiteY21" fmla="*/ 88638 h 461246"/>
              <a:gd name="connsiteX0" fmla="*/ 67047 w 456302"/>
              <a:gd name="connsiteY0" fmla="*/ 94976 h 461246"/>
              <a:gd name="connsiteX1" fmla="*/ 141956 w 456302"/>
              <a:gd name="connsiteY1" fmla="*/ 4944 h 461246"/>
              <a:gd name="connsiteX2" fmla="*/ 215133 w 456302"/>
              <a:gd name="connsiteY2" fmla="*/ 0 h 461246"/>
              <a:gd name="connsiteX3" fmla="*/ 314346 w 456302"/>
              <a:gd name="connsiteY3" fmla="*/ 4944 h 461246"/>
              <a:gd name="connsiteX4" fmla="*/ 348262 w 456302"/>
              <a:gd name="connsiteY4" fmla="*/ 15714 h 461246"/>
              <a:gd name="connsiteX5" fmla="*/ 413546 w 456302"/>
              <a:gd name="connsiteY5" fmla="*/ 44868 h 461246"/>
              <a:gd name="connsiteX6" fmla="*/ 432330 w 456302"/>
              <a:gd name="connsiteY6" fmla="*/ 70772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21" fmla="*/ 12225 w 456302"/>
              <a:gd name="connsiteY21" fmla="*/ 88638 h 461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56302" h="461246">
                <a:moveTo>
                  <a:pt x="67047" y="94976"/>
                </a:moveTo>
                <a:cubicBezTo>
                  <a:pt x="88669" y="81027"/>
                  <a:pt x="113594" y="13349"/>
                  <a:pt x="141956" y="4944"/>
                </a:cubicBezTo>
                <a:lnTo>
                  <a:pt x="215133" y="0"/>
                </a:lnTo>
                <a:lnTo>
                  <a:pt x="314346" y="4944"/>
                </a:lnTo>
                <a:cubicBezTo>
                  <a:pt x="336534" y="7563"/>
                  <a:pt x="331729" y="9060"/>
                  <a:pt x="348262" y="15714"/>
                </a:cubicBezTo>
                <a:cubicBezTo>
                  <a:pt x="364795" y="22368"/>
                  <a:pt x="399535" y="35692"/>
                  <a:pt x="413546" y="44868"/>
                </a:cubicBezTo>
                <a:cubicBezTo>
                  <a:pt x="427557" y="54044"/>
                  <a:pt x="425204" y="53767"/>
                  <a:pt x="432330" y="70772"/>
                </a:cubicBezTo>
                <a:cubicBezTo>
                  <a:pt x="439456" y="87777"/>
                  <a:pt x="453398" y="119191"/>
                  <a:pt x="456302" y="146900"/>
                </a:cubicBezTo>
                <a:lnTo>
                  <a:pt x="449757" y="237026"/>
                </a:lnTo>
                <a:lnTo>
                  <a:pt x="456302" y="319290"/>
                </a:lnTo>
                <a:cubicBezTo>
                  <a:pt x="455354" y="341908"/>
                  <a:pt x="452584" y="354875"/>
                  <a:pt x="444066" y="372737"/>
                </a:cubicBezTo>
                <a:cubicBezTo>
                  <a:pt x="435548" y="390599"/>
                  <a:pt x="426812" y="411713"/>
                  <a:pt x="405192" y="426464"/>
                </a:cubicBezTo>
                <a:cubicBezTo>
                  <a:pt x="383572" y="441216"/>
                  <a:pt x="346734" y="455598"/>
                  <a:pt x="314346" y="461246"/>
                </a:cubicBezTo>
                <a:lnTo>
                  <a:pt x="210866" y="460355"/>
                </a:lnTo>
                <a:lnTo>
                  <a:pt x="141956" y="461246"/>
                </a:lnTo>
                <a:cubicBezTo>
                  <a:pt x="97599" y="454569"/>
                  <a:pt x="71861" y="444843"/>
                  <a:pt x="48202" y="421184"/>
                </a:cubicBezTo>
                <a:cubicBezTo>
                  <a:pt x="28089" y="406026"/>
                  <a:pt x="29309" y="387279"/>
                  <a:pt x="21275" y="370297"/>
                </a:cubicBezTo>
                <a:cubicBezTo>
                  <a:pt x="13241" y="353315"/>
                  <a:pt x="3360" y="336251"/>
                  <a:pt x="0" y="319290"/>
                </a:cubicBezTo>
                <a:cubicBezTo>
                  <a:pt x="371" y="302371"/>
                  <a:pt x="743" y="285451"/>
                  <a:pt x="1114" y="268532"/>
                </a:cubicBezTo>
                <a:lnTo>
                  <a:pt x="5335" y="226556"/>
                </a:lnTo>
                <a:lnTo>
                  <a:pt x="0" y="146900"/>
                </a:lnTo>
                <a:cubicBezTo>
                  <a:pt x="1148" y="123914"/>
                  <a:pt x="4732" y="104716"/>
                  <a:pt x="12225" y="88638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600" b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8" name="矩形 15">
            <a:extLst>
              <a:ext uri="{FF2B5EF4-FFF2-40B4-BE49-F238E27FC236}">
                <a16:creationId xmlns:a16="http://schemas.microsoft.com/office/drawing/2014/main" id="{6E9FCA9C-CC2E-4DB4-B424-A7DDE539F42B}"/>
              </a:ext>
            </a:extLst>
          </p:cNvPr>
          <p:cNvSpPr/>
          <p:nvPr/>
        </p:nvSpPr>
        <p:spPr>
          <a:xfrm>
            <a:off x="2676717" y="1338121"/>
            <a:ext cx="2256071" cy="3695700"/>
          </a:xfrm>
          <a:custGeom>
            <a:avLst/>
            <a:gdLst>
              <a:gd name="connsiteX0" fmla="*/ 0 w 2170245"/>
              <a:gd name="connsiteY0" fmla="*/ 0 h 3670300"/>
              <a:gd name="connsiteX1" fmla="*/ 2170245 w 2170245"/>
              <a:gd name="connsiteY1" fmla="*/ 0 h 3670300"/>
              <a:gd name="connsiteX2" fmla="*/ 2170245 w 2170245"/>
              <a:gd name="connsiteY2" fmla="*/ 3670300 h 3670300"/>
              <a:gd name="connsiteX3" fmla="*/ 0 w 2170245"/>
              <a:gd name="connsiteY3" fmla="*/ 3670300 h 3670300"/>
              <a:gd name="connsiteX4" fmla="*/ 0 w 2170245"/>
              <a:gd name="connsiteY4" fmla="*/ 0 h 3670300"/>
              <a:gd name="connsiteX0" fmla="*/ 0 w 2170245"/>
              <a:gd name="connsiteY0" fmla="*/ 0 h 3670300"/>
              <a:gd name="connsiteX1" fmla="*/ 2170245 w 2170245"/>
              <a:gd name="connsiteY1" fmla="*/ 0 h 3670300"/>
              <a:gd name="connsiteX2" fmla="*/ 2170245 w 2170245"/>
              <a:gd name="connsiteY2" fmla="*/ 3670300 h 3670300"/>
              <a:gd name="connsiteX3" fmla="*/ 0 w 2170245"/>
              <a:gd name="connsiteY3" fmla="*/ 3670300 h 3670300"/>
              <a:gd name="connsiteX4" fmla="*/ 1720 w 2170245"/>
              <a:gd name="connsiteY4" fmla="*/ 709613 h 3670300"/>
              <a:gd name="connsiteX5" fmla="*/ 0 w 2170245"/>
              <a:gd name="connsiteY5" fmla="*/ 0 h 3670300"/>
              <a:gd name="connsiteX0" fmla="*/ 1720 w 2170245"/>
              <a:gd name="connsiteY0" fmla="*/ 709613 h 3670300"/>
              <a:gd name="connsiteX1" fmla="*/ 0 w 2170245"/>
              <a:gd name="connsiteY1" fmla="*/ 0 h 3670300"/>
              <a:gd name="connsiteX2" fmla="*/ 2170245 w 2170245"/>
              <a:gd name="connsiteY2" fmla="*/ 0 h 3670300"/>
              <a:gd name="connsiteX3" fmla="*/ 2170245 w 2170245"/>
              <a:gd name="connsiteY3" fmla="*/ 3670300 h 3670300"/>
              <a:gd name="connsiteX4" fmla="*/ 0 w 2170245"/>
              <a:gd name="connsiteY4" fmla="*/ 3670300 h 3670300"/>
              <a:gd name="connsiteX5" fmla="*/ 93160 w 2170245"/>
              <a:gd name="connsiteY5" fmla="*/ 801053 h 3670300"/>
              <a:gd name="connsiteX0" fmla="*/ 43776 w 2212301"/>
              <a:gd name="connsiteY0" fmla="*/ 709613 h 3670300"/>
              <a:gd name="connsiteX1" fmla="*/ 42056 w 2212301"/>
              <a:gd name="connsiteY1" fmla="*/ 0 h 3670300"/>
              <a:gd name="connsiteX2" fmla="*/ 2212301 w 2212301"/>
              <a:gd name="connsiteY2" fmla="*/ 0 h 3670300"/>
              <a:gd name="connsiteX3" fmla="*/ 2212301 w 2212301"/>
              <a:gd name="connsiteY3" fmla="*/ 3670300 h 3670300"/>
              <a:gd name="connsiteX4" fmla="*/ 42056 w 2212301"/>
              <a:gd name="connsiteY4" fmla="*/ 3670300 h 3670300"/>
              <a:gd name="connsiteX5" fmla="*/ 40325 w 2212301"/>
              <a:gd name="connsiteY5" fmla="*/ 2440071 h 3670300"/>
              <a:gd name="connsiteX0" fmla="*/ 5532 w 2174057"/>
              <a:gd name="connsiteY0" fmla="*/ 709613 h 3670300"/>
              <a:gd name="connsiteX1" fmla="*/ 3812 w 2174057"/>
              <a:gd name="connsiteY1" fmla="*/ 0 h 3670300"/>
              <a:gd name="connsiteX2" fmla="*/ 2174057 w 2174057"/>
              <a:gd name="connsiteY2" fmla="*/ 0 h 3670300"/>
              <a:gd name="connsiteX3" fmla="*/ 2174057 w 2174057"/>
              <a:gd name="connsiteY3" fmla="*/ 3670300 h 3670300"/>
              <a:gd name="connsiteX4" fmla="*/ 3812 w 2174057"/>
              <a:gd name="connsiteY4" fmla="*/ 3670300 h 3670300"/>
              <a:gd name="connsiteX5" fmla="*/ 2081 w 2174057"/>
              <a:gd name="connsiteY5" fmla="*/ 2440071 h 3670300"/>
              <a:gd name="connsiteX0" fmla="*/ 3451 w 2171976"/>
              <a:gd name="connsiteY0" fmla="*/ 709613 h 3670300"/>
              <a:gd name="connsiteX1" fmla="*/ 1731 w 2171976"/>
              <a:gd name="connsiteY1" fmla="*/ 0 h 3670300"/>
              <a:gd name="connsiteX2" fmla="*/ 2171976 w 2171976"/>
              <a:gd name="connsiteY2" fmla="*/ 0 h 3670300"/>
              <a:gd name="connsiteX3" fmla="*/ 2171976 w 2171976"/>
              <a:gd name="connsiteY3" fmla="*/ 3670300 h 3670300"/>
              <a:gd name="connsiteX4" fmla="*/ 1731 w 2171976"/>
              <a:gd name="connsiteY4" fmla="*/ 3670300 h 3670300"/>
              <a:gd name="connsiteX5" fmla="*/ 0 w 2171976"/>
              <a:gd name="connsiteY5" fmla="*/ 2440071 h 3670300"/>
              <a:gd name="connsiteX0" fmla="*/ 4020 w 2172545"/>
              <a:gd name="connsiteY0" fmla="*/ 709613 h 3670300"/>
              <a:gd name="connsiteX1" fmla="*/ 2300 w 2172545"/>
              <a:gd name="connsiteY1" fmla="*/ 0 h 3670300"/>
              <a:gd name="connsiteX2" fmla="*/ 2172545 w 2172545"/>
              <a:gd name="connsiteY2" fmla="*/ 0 h 3670300"/>
              <a:gd name="connsiteX3" fmla="*/ 2172545 w 2172545"/>
              <a:gd name="connsiteY3" fmla="*/ 3670300 h 3670300"/>
              <a:gd name="connsiteX4" fmla="*/ 2300 w 2172545"/>
              <a:gd name="connsiteY4" fmla="*/ 3670300 h 3670300"/>
              <a:gd name="connsiteX5" fmla="*/ 569 w 2172545"/>
              <a:gd name="connsiteY5" fmla="*/ 2440071 h 3670300"/>
              <a:gd name="connsiteX0" fmla="*/ 4020 w 2177625"/>
              <a:gd name="connsiteY0" fmla="*/ 709613 h 3670300"/>
              <a:gd name="connsiteX1" fmla="*/ 2300 w 2177625"/>
              <a:gd name="connsiteY1" fmla="*/ 0 h 3670300"/>
              <a:gd name="connsiteX2" fmla="*/ 2172545 w 2177625"/>
              <a:gd name="connsiteY2" fmla="*/ 0 h 3670300"/>
              <a:gd name="connsiteX3" fmla="*/ 2177625 w 2177625"/>
              <a:gd name="connsiteY3" fmla="*/ 629920 h 3670300"/>
              <a:gd name="connsiteX4" fmla="*/ 2172545 w 2177625"/>
              <a:gd name="connsiteY4" fmla="*/ 3670300 h 3670300"/>
              <a:gd name="connsiteX5" fmla="*/ 2300 w 2177625"/>
              <a:gd name="connsiteY5" fmla="*/ 3670300 h 3670300"/>
              <a:gd name="connsiteX6" fmla="*/ 569 w 2177625"/>
              <a:gd name="connsiteY6" fmla="*/ 2440071 h 3670300"/>
              <a:gd name="connsiteX0" fmla="*/ 4020 w 2332273"/>
              <a:gd name="connsiteY0" fmla="*/ 709613 h 3670300"/>
              <a:gd name="connsiteX1" fmla="*/ 2300 w 2332273"/>
              <a:gd name="connsiteY1" fmla="*/ 0 h 3670300"/>
              <a:gd name="connsiteX2" fmla="*/ 2172545 w 2332273"/>
              <a:gd name="connsiteY2" fmla="*/ 0 h 3670300"/>
              <a:gd name="connsiteX3" fmla="*/ 2177625 w 2332273"/>
              <a:gd name="connsiteY3" fmla="*/ 629920 h 3670300"/>
              <a:gd name="connsiteX4" fmla="*/ 2170005 w 2332273"/>
              <a:gd name="connsiteY4" fmla="*/ 1117600 h 3670300"/>
              <a:gd name="connsiteX5" fmla="*/ 2172545 w 2332273"/>
              <a:gd name="connsiteY5" fmla="*/ 3670300 h 3670300"/>
              <a:gd name="connsiteX6" fmla="*/ 2300 w 2332273"/>
              <a:gd name="connsiteY6" fmla="*/ 3670300 h 3670300"/>
              <a:gd name="connsiteX7" fmla="*/ 569 w 2332273"/>
              <a:gd name="connsiteY7" fmla="*/ 2440071 h 3670300"/>
              <a:gd name="connsiteX0" fmla="*/ 4020 w 2390609"/>
              <a:gd name="connsiteY0" fmla="*/ 709613 h 3670300"/>
              <a:gd name="connsiteX1" fmla="*/ 2300 w 2390609"/>
              <a:gd name="connsiteY1" fmla="*/ 0 h 3670300"/>
              <a:gd name="connsiteX2" fmla="*/ 2172545 w 2390609"/>
              <a:gd name="connsiteY2" fmla="*/ 0 h 3670300"/>
              <a:gd name="connsiteX3" fmla="*/ 2177625 w 2390609"/>
              <a:gd name="connsiteY3" fmla="*/ 629920 h 3670300"/>
              <a:gd name="connsiteX4" fmla="*/ 2170005 w 2390609"/>
              <a:gd name="connsiteY4" fmla="*/ 1117600 h 3670300"/>
              <a:gd name="connsiteX5" fmla="*/ 2314785 w 2390609"/>
              <a:gd name="connsiteY5" fmla="*/ 2603500 h 3670300"/>
              <a:gd name="connsiteX6" fmla="*/ 2172545 w 2390609"/>
              <a:gd name="connsiteY6" fmla="*/ 3670300 h 3670300"/>
              <a:gd name="connsiteX7" fmla="*/ 2300 w 2390609"/>
              <a:gd name="connsiteY7" fmla="*/ 3670300 h 3670300"/>
              <a:gd name="connsiteX8" fmla="*/ 569 w 2390609"/>
              <a:gd name="connsiteY8" fmla="*/ 2440071 h 3670300"/>
              <a:gd name="connsiteX0" fmla="*/ 4020 w 2314786"/>
              <a:gd name="connsiteY0" fmla="*/ 709613 h 3670300"/>
              <a:gd name="connsiteX1" fmla="*/ 2300 w 2314786"/>
              <a:gd name="connsiteY1" fmla="*/ 0 h 3670300"/>
              <a:gd name="connsiteX2" fmla="*/ 2172545 w 2314786"/>
              <a:gd name="connsiteY2" fmla="*/ 0 h 3670300"/>
              <a:gd name="connsiteX3" fmla="*/ 2177625 w 2314786"/>
              <a:gd name="connsiteY3" fmla="*/ 629920 h 3670300"/>
              <a:gd name="connsiteX4" fmla="*/ 2170005 w 2314786"/>
              <a:gd name="connsiteY4" fmla="*/ 1117600 h 3670300"/>
              <a:gd name="connsiteX5" fmla="*/ 2314785 w 2314786"/>
              <a:gd name="connsiteY5" fmla="*/ 2603500 h 3670300"/>
              <a:gd name="connsiteX6" fmla="*/ 2172545 w 2314786"/>
              <a:gd name="connsiteY6" fmla="*/ 3670300 h 3670300"/>
              <a:gd name="connsiteX7" fmla="*/ 1903305 w 2314786"/>
              <a:gd name="connsiteY7" fmla="*/ 3670300 h 3670300"/>
              <a:gd name="connsiteX8" fmla="*/ 2300 w 2314786"/>
              <a:gd name="connsiteY8" fmla="*/ 3670300 h 3670300"/>
              <a:gd name="connsiteX9" fmla="*/ 569 w 2314786"/>
              <a:gd name="connsiteY9" fmla="*/ 2440071 h 3670300"/>
              <a:gd name="connsiteX0" fmla="*/ 4020 w 2314786"/>
              <a:gd name="connsiteY0" fmla="*/ 709613 h 3670300"/>
              <a:gd name="connsiteX1" fmla="*/ 2300 w 2314786"/>
              <a:gd name="connsiteY1" fmla="*/ 0 h 3670300"/>
              <a:gd name="connsiteX2" fmla="*/ 2172545 w 2314786"/>
              <a:gd name="connsiteY2" fmla="*/ 0 h 3670300"/>
              <a:gd name="connsiteX3" fmla="*/ 2177625 w 2314786"/>
              <a:gd name="connsiteY3" fmla="*/ 629920 h 3670300"/>
              <a:gd name="connsiteX4" fmla="*/ 2170005 w 2314786"/>
              <a:gd name="connsiteY4" fmla="*/ 1117600 h 3670300"/>
              <a:gd name="connsiteX5" fmla="*/ 2314785 w 2314786"/>
              <a:gd name="connsiteY5" fmla="*/ 2603500 h 3670300"/>
              <a:gd name="connsiteX6" fmla="*/ 2172545 w 2314786"/>
              <a:gd name="connsiteY6" fmla="*/ 3670300 h 3670300"/>
              <a:gd name="connsiteX7" fmla="*/ 1903305 w 2314786"/>
              <a:gd name="connsiteY7" fmla="*/ 3670300 h 3670300"/>
              <a:gd name="connsiteX8" fmla="*/ 798405 w 2314786"/>
              <a:gd name="connsiteY8" fmla="*/ 3670300 h 3670300"/>
              <a:gd name="connsiteX9" fmla="*/ 2300 w 2314786"/>
              <a:gd name="connsiteY9" fmla="*/ 3670300 h 3670300"/>
              <a:gd name="connsiteX10" fmla="*/ 569 w 2314786"/>
              <a:gd name="connsiteY10" fmla="*/ 2440071 h 3670300"/>
              <a:gd name="connsiteX0" fmla="*/ 4020 w 2317874"/>
              <a:gd name="connsiteY0" fmla="*/ 709613 h 3670300"/>
              <a:gd name="connsiteX1" fmla="*/ 2300 w 2317874"/>
              <a:gd name="connsiteY1" fmla="*/ 0 h 3670300"/>
              <a:gd name="connsiteX2" fmla="*/ 2172545 w 2317874"/>
              <a:gd name="connsiteY2" fmla="*/ 0 h 3670300"/>
              <a:gd name="connsiteX3" fmla="*/ 2177625 w 2317874"/>
              <a:gd name="connsiteY3" fmla="*/ 629920 h 3670300"/>
              <a:gd name="connsiteX4" fmla="*/ 2170005 w 2317874"/>
              <a:gd name="connsiteY4" fmla="*/ 1117600 h 3670300"/>
              <a:gd name="connsiteX5" fmla="*/ 2314785 w 2317874"/>
              <a:gd name="connsiteY5" fmla="*/ 2603500 h 3670300"/>
              <a:gd name="connsiteX6" fmla="*/ 2261445 w 2317874"/>
              <a:gd name="connsiteY6" fmla="*/ 3335020 h 3670300"/>
              <a:gd name="connsiteX7" fmla="*/ 2172545 w 2317874"/>
              <a:gd name="connsiteY7" fmla="*/ 3670300 h 3670300"/>
              <a:gd name="connsiteX8" fmla="*/ 1903305 w 2317874"/>
              <a:gd name="connsiteY8" fmla="*/ 3670300 h 3670300"/>
              <a:gd name="connsiteX9" fmla="*/ 798405 w 2317874"/>
              <a:gd name="connsiteY9" fmla="*/ 3670300 h 3670300"/>
              <a:gd name="connsiteX10" fmla="*/ 2300 w 2317874"/>
              <a:gd name="connsiteY10" fmla="*/ 3670300 h 3670300"/>
              <a:gd name="connsiteX11" fmla="*/ 569 w 2317874"/>
              <a:gd name="connsiteY11" fmla="*/ 2440071 h 3670300"/>
              <a:gd name="connsiteX0" fmla="*/ 4020 w 2317874"/>
              <a:gd name="connsiteY0" fmla="*/ 709613 h 3670300"/>
              <a:gd name="connsiteX1" fmla="*/ 2300 w 2317874"/>
              <a:gd name="connsiteY1" fmla="*/ 0 h 3670300"/>
              <a:gd name="connsiteX2" fmla="*/ 2172545 w 2317874"/>
              <a:gd name="connsiteY2" fmla="*/ 0 h 3670300"/>
              <a:gd name="connsiteX3" fmla="*/ 2177625 w 2317874"/>
              <a:gd name="connsiteY3" fmla="*/ 629920 h 3670300"/>
              <a:gd name="connsiteX4" fmla="*/ 2170005 w 2317874"/>
              <a:gd name="connsiteY4" fmla="*/ 1117600 h 3670300"/>
              <a:gd name="connsiteX5" fmla="*/ 2276685 w 2317874"/>
              <a:gd name="connsiteY5" fmla="*/ 2054860 h 3670300"/>
              <a:gd name="connsiteX6" fmla="*/ 2314785 w 2317874"/>
              <a:gd name="connsiteY6" fmla="*/ 2603500 h 3670300"/>
              <a:gd name="connsiteX7" fmla="*/ 2261445 w 2317874"/>
              <a:gd name="connsiteY7" fmla="*/ 3335020 h 3670300"/>
              <a:gd name="connsiteX8" fmla="*/ 2172545 w 2317874"/>
              <a:gd name="connsiteY8" fmla="*/ 3670300 h 3670300"/>
              <a:gd name="connsiteX9" fmla="*/ 1903305 w 2317874"/>
              <a:gd name="connsiteY9" fmla="*/ 3670300 h 3670300"/>
              <a:gd name="connsiteX10" fmla="*/ 798405 w 2317874"/>
              <a:gd name="connsiteY10" fmla="*/ 3670300 h 3670300"/>
              <a:gd name="connsiteX11" fmla="*/ 2300 w 2317874"/>
              <a:gd name="connsiteY11" fmla="*/ 3670300 h 3670300"/>
              <a:gd name="connsiteX12" fmla="*/ 569 w 2317874"/>
              <a:gd name="connsiteY12" fmla="*/ 2440071 h 3670300"/>
              <a:gd name="connsiteX0" fmla="*/ 4020 w 2317874"/>
              <a:gd name="connsiteY0" fmla="*/ 709613 h 3670300"/>
              <a:gd name="connsiteX1" fmla="*/ 2300 w 2317874"/>
              <a:gd name="connsiteY1" fmla="*/ 0 h 3670300"/>
              <a:gd name="connsiteX2" fmla="*/ 2172545 w 2317874"/>
              <a:gd name="connsiteY2" fmla="*/ 0 h 3670300"/>
              <a:gd name="connsiteX3" fmla="*/ 2177625 w 2317874"/>
              <a:gd name="connsiteY3" fmla="*/ 629920 h 3670300"/>
              <a:gd name="connsiteX4" fmla="*/ 2170005 w 2317874"/>
              <a:gd name="connsiteY4" fmla="*/ 1117600 h 3670300"/>
              <a:gd name="connsiteX5" fmla="*/ 2192865 w 2317874"/>
              <a:gd name="connsiteY5" fmla="*/ 1483360 h 3670300"/>
              <a:gd name="connsiteX6" fmla="*/ 2276685 w 2317874"/>
              <a:gd name="connsiteY6" fmla="*/ 2054860 h 3670300"/>
              <a:gd name="connsiteX7" fmla="*/ 2314785 w 2317874"/>
              <a:gd name="connsiteY7" fmla="*/ 2603500 h 3670300"/>
              <a:gd name="connsiteX8" fmla="*/ 2261445 w 2317874"/>
              <a:gd name="connsiteY8" fmla="*/ 3335020 h 3670300"/>
              <a:gd name="connsiteX9" fmla="*/ 2172545 w 2317874"/>
              <a:gd name="connsiteY9" fmla="*/ 3670300 h 3670300"/>
              <a:gd name="connsiteX10" fmla="*/ 1903305 w 2317874"/>
              <a:gd name="connsiteY10" fmla="*/ 3670300 h 3670300"/>
              <a:gd name="connsiteX11" fmla="*/ 798405 w 2317874"/>
              <a:gd name="connsiteY11" fmla="*/ 3670300 h 3670300"/>
              <a:gd name="connsiteX12" fmla="*/ 2300 w 2317874"/>
              <a:gd name="connsiteY12" fmla="*/ 3670300 h 3670300"/>
              <a:gd name="connsiteX13" fmla="*/ 569 w 2317874"/>
              <a:gd name="connsiteY13" fmla="*/ 2440071 h 3670300"/>
              <a:gd name="connsiteX0" fmla="*/ 4020 w 2334817"/>
              <a:gd name="connsiteY0" fmla="*/ 709613 h 3670300"/>
              <a:gd name="connsiteX1" fmla="*/ 2300 w 2334817"/>
              <a:gd name="connsiteY1" fmla="*/ 0 h 3670300"/>
              <a:gd name="connsiteX2" fmla="*/ 2172545 w 2334817"/>
              <a:gd name="connsiteY2" fmla="*/ 0 h 3670300"/>
              <a:gd name="connsiteX3" fmla="*/ 2177625 w 2334817"/>
              <a:gd name="connsiteY3" fmla="*/ 271780 h 3670300"/>
              <a:gd name="connsiteX4" fmla="*/ 2177625 w 2334817"/>
              <a:gd name="connsiteY4" fmla="*/ 629920 h 3670300"/>
              <a:gd name="connsiteX5" fmla="*/ 2170005 w 2334817"/>
              <a:gd name="connsiteY5" fmla="*/ 1117600 h 3670300"/>
              <a:gd name="connsiteX6" fmla="*/ 2192865 w 2334817"/>
              <a:gd name="connsiteY6" fmla="*/ 1483360 h 3670300"/>
              <a:gd name="connsiteX7" fmla="*/ 2276685 w 2334817"/>
              <a:gd name="connsiteY7" fmla="*/ 2054860 h 3670300"/>
              <a:gd name="connsiteX8" fmla="*/ 2314785 w 2334817"/>
              <a:gd name="connsiteY8" fmla="*/ 2603500 h 3670300"/>
              <a:gd name="connsiteX9" fmla="*/ 2261445 w 2334817"/>
              <a:gd name="connsiteY9" fmla="*/ 3335020 h 3670300"/>
              <a:gd name="connsiteX10" fmla="*/ 2172545 w 2334817"/>
              <a:gd name="connsiteY10" fmla="*/ 3670300 h 3670300"/>
              <a:gd name="connsiteX11" fmla="*/ 1903305 w 2334817"/>
              <a:gd name="connsiteY11" fmla="*/ 3670300 h 3670300"/>
              <a:gd name="connsiteX12" fmla="*/ 798405 w 2334817"/>
              <a:gd name="connsiteY12" fmla="*/ 3670300 h 3670300"/>
              <a:gd name="connsiteX13" fmla="*/ 2300 w 2334817"/>
              <a:gd name="connsiteY13" fmla="*/ 3670300 h 3670300"/>
              <a:gd name="connsiteX14" fmla="*/ 569 w 2334817"/>
              <a:gd name="connsiteY14" fmla="*/ 2440071 h 3670300"/>
              <a:gd name="connsiteX0" fmla="*/ 4020 w 2334817"/>
              <a:gd name="connsiteY0" fmla="*/ 712153 h 3672840"/>
              <a:gd name="connsiteX1" fmla="*/ 2300 w 2334817"/>
              <a:gd name="connsiteY1" fmla="*/ 2540 h 3672840"/>
              <a:gd name="connsiteX2" fmla="*/ 1979505 w 2334817"/>
              <a:gd name="connsiteY2" fmla="*/ 0 h 3672840"/>
              <a:gd name="connsiteX3" fmla="*/ 2172545 w 2334817"/>
              <a:gd name="connsiteY3" fmla="*/ 2540 h 3672840"/>
              <a:gd name="connsiteX4" fmla="*/ 2177625 w 2334817"/>
              <a:gd name="connsiteY4" fmla="*/ 274320 h 3672840"/>
              <a:gd name="connsiteX5" fmla="*/ 2177625 w 2334817"/>
              <a:gd name="connsiteY5" fmla="*/ 632460 h 3672840"/>
              <a:gd name="connsiteX6" fmla="*/ 2170005 w 2334817"/>
              <a:gd name="connsiteY6" fmla="*/ 1120140 h 3672840"/>
              <a:gd name="connsiteX7" fmla="*/ 2192865 w 2334817"/>
              <a:gd name="connsiteY7" fmla="*/ 1485900 h 3672840"/>
              <a:gd name="connsiteX8" fmla="*/ 2276685 w 2334817"/>
              <a:gd name="connsiteY8" fmla="*/ 2057400 h 3672840"/>
              <a:gd name="connsiteX9" fmla="*/ 2314785 w 2334817"/>
              <a:gd name="connsiteY9" fmla="*/ 2606040 h 3672840"/>
              <a:gd name="connsiteX10" fmla="*/ 2261445 w 2334817"/>
              <a:gd name="connsiteY10" fmla="*/ 3337560 h 3672840"/>
              <a:gd name="connsiteX11" fmla="*/ 2172545 w 2334817"/>
              <a:gd name="connsiteY11" fmla="*/ 3672840 h 3672840"/>
              <a:gd name="connsiteX12" fmla="*/ 1903305 w 2334817"/>
              <a:gd name="connsiteY12" fmla="*/ 3672840 h 3672840"/>
              <a:gd name="connsiteX13" fmla="*/ 798405 w 2334817"/>
              <a:gd name="connsiteY13" fmla="*/ 3672840 h 3672840"/>
              <a:gd name="connsiteX14" fmla="*/ 2300 w 2334817"/>
              <a:gd name="connsiteY14" fmla="*/ 3672840 h 3672840"/>
              <a:gd name="connsiteX15" fmla="*/ 569 w 2334817"/>
              <a:gd name="connsiteY15" fmla="*/ 2442611 h 3672840"/>
              <a:gd name="connsiteX0" fmla="*/ 4020 w 2334817"/>
              <a:gd name="connsiteY0" fmla="*/ 712153 h 3672840"/>
              <a:gd name="connsiteX1" fmla="*/ 2300 w 2334817"/>
              <a:gd name="connsiteY1" fmla="*/ 2540 h 3672840"/>
              <a:gd name="connsiteX2" fmla="*/ 1202265 w 2334817"/>
              <a:gd name="connsiteY2" fmla="*/ 0 h 3672840"/>
              <a:gd name="connsiteX3" fmla="*/ 1979505 w 2334817"/>
              <a:gd name="connsiteY3" fmla="*/ 0 h 3672840"/>
              <a:gd name="connsiteX4" fmla="*/ 2172545 w 2334817"/>
              <a:gd name="connsiteY4" fmla="*/ 2540 h 3672840"/>
              <a:gd name="connsiteX5" fmla="*/ 2177625 w 2334817"/>
              <a:gd name="connsiteY5" fmla="*/ 274320 h 3672840"/>
              <a:gd name="connsiteX6" fmla="*/ 2177625 w 2334817"/>
              <a:gd name="connsiteY6" fmla="*/ 632460 h 3672840"/>
              <a:gd name="connsiteX7" fmla="*/ 2170005 w 2334817"/>
              <a:gd name="connsiteY7" fmla="*/ 1120140 h 3672840"/>
              <a:gd name="connsiteX8" fmla="*/ 2192865 w 2334817"/>
              <a:gd name="connsiteY8" fmla="*/ 1485900 h 3672840"/>
              <a:gd name="connsiteX9" fmla="*/ 2276685 w 2334817"/>
              <a:gd name="connsiteY9" fmla="*/ 2057400 h 3672840"/>
              <a:gd name="connsiteX10" fmla="*/ 2314785 w 2334817"/>
              <a:gd name="connsiteY10" fmla="*/ 2606040 h 3672840"/>
              <a:gd name="connsiteX11" fmla="*/ 2261445 w 2334817"/>
              <a:gd name="connsiteY11" fmla="*/ 3337560 h 3672840"/>
              <a:gd name="connsiteX12" fmla="*/ 2172545 w 2334817"/>
              <a:gd name="connsiteY12" fmla="*/ 3672840 h 3672840"/>
              <a:gd name="connsiteX13" fmla="*/ 1903305 w 2334817"/>
              <a:gd name="connsiteY13" fmla="*/ 3672840 h 3672840"/>
              <a:gd name="connsiteX14" fmla="*/ 798405 w 2334817"/>
              <a:gd name="connsiteY14" fmla="*/ 3672840 h 3672840"/>
              <a:gd name="connsiteX15" fmla="*/ 2300 w 2334817"/>
              <a:gd name="connsiteY15" fmla="*/ 3672840 h 3672840"/>
              <a:gd name="connsiteX16" fmla="*/ 569 w 2334817"/>
              <a:gd name="connsiteY16" fmla="*/ 2442611 h 3672840"/>
              <a:gd name="connsiteX0" fmla="*/ 4020 w 2334817"/>
              <a:gd name="connsiteY0" fmla="*/ 712153 h 3672840"/>
              <a:gd name="connsiteX1" fmla="*/ 2300 w 2334817"/>
              <a:gd name="connsiteY1" fmla="*/ 2540 h 3672840"/>
              <a:gd name="connsiteX2" fmla="*/ 508845 w 2334817"/>
              <a:gd name="connsiteY2" fmla="*/ 0 h 3672840"/>
              <a:gd name="connsiteX3" fmla="*/ 1202265 w 2334817"/>
              <a:gd name="connsiteY3" fmla="*/ 0 h 3672840"/>
              <a:gd name="connsiteX4" fmla="*/ 1979505 w 2334817"/>
              <a:gd name="connsiteY4" fmla="*/ 0 h 3672840"/>
              <a:gd name="connsiteX5" fmla="*/ 2172545 w 2334817"/>
              <a:gd name="connsiteY5" fmla="*/ 2540 h 3672840"/>
              <a:gd name="connsiteX6" fmla="*/ 2177625 w 2334817"/>
              <a:gd name="connsiteY6" fmla="*/ 274320 h 3672840"/>
              <a:gd name="connsiteX7" fmla="*/ 2177625 w 2334817"/>
              <a:gd name="connsiteY7" fmla="*/ 632460 h 3672840"/>
              <a:gd name="connsiteX8" fmla="*/ 2170005 w 2334817"/>
              <a:gd name="connsiteY8" fmla="*/ 1120140 h 3672840"/>
              <a:gd name="connsiteX9" fmla="*/ 2192865 w 2334817"/>
              <a:gd name="connsiteY9" fmla="*/ 1485900 h 3672840"/>
              <a:gd name="connsiteX10" fmla="*/ 2276685 w 2334817"/>
              <a:gd name="connsiteY10" fmla="*/ 2057400 h 3672840"/>
              <a:gd name="connsiteX11" fmla="*/ 2314785 w 2334817"/>
              <a:gd name="connsiteY11" fmla="*/ 2606040 h 3672840"/>
              <a:gd name="connsiteX12" fmla="*/ 2261445 w 2334817"/>
              <a:gd name="connsiteY12" fmla="*/ 3337560 h 3672840"/>
              <a:gd name="connsiteX13" fmla="*/ 2172545 w 2334817"/>
              <a:gd name="connsiteY13" fmla="*/ 3672840 h 3672840"/>
              <a:gd name="connsiteX14" fmla="*/ 1903305 w 2334817"/>
              <a:gd name="connsiteY14" fmla="*/ 3672840 h 3672840"/>
              <a:gd name="connsiteX15" fmla="*/ 798405 w 2334817"/>
              <a:gd name="connsiteY15" fmla="*/ 3672840 h 3672840"/>
              <a:gd name="connsiteX16" fmla="*/ 2300 w 2334817"/>
              <a:gd name="connsiteY16" fmla="*/ 3672840 h 3672840"/>
              <a:gd name="connsiteX17" fmla="*/ 569 w 2334817"/>
              <a:gd name="connsiteY17" fmla="*/ 2442611 h 3672840"/>
              <a:gd name="connsiteX0" fmla="*/ 4020 w 2330029"/>
              <a:gd name="connsiteY0" fmla="*/ 712153 h 3672840"/>
              <a:gd name="connsiteX1" fmla="*/ 2300 w 2330029"/>
              <a:gd name="connsiteY1" fmla="*/ 2540 h 3672840"/>
              <a:gd name="connsiteX2" fmla="*/ 508845 w 2330029"/>
              <a:gd name="connsiteY2" fmla="*/ 0 h 3672840"/>
              <a:gd name="connsiteX3" fmla="*/ 1202265 w 2330029"/>
              <a:gd name="connsiteY3" fmla="*/ 0 h 3672840"/>
              <a:gd name="connsiteX4" fmla="*/ 1979505 w 2330029"/>
              <a:gd name="connsiteY4" fmla="*/ 0 h 3672840"/>
              <a:gd name="connsiteX5" fmla="*/ 2172545 w 2330029"/>
              <a:gd name="connsiteY5" fmla="*/ 2540 h 3672840"/>
              <a:gd name="connsiteX6" fmla="*/ 2330025 w 2330029"/>
              <a:gd name="connsiteY6" fmla="*/ 60960 h 3672840"/>
              <a:gd name="connsiteX7" fmla="*/ 2177625 w 2330029"/>
              <a:gd name="connsiteY7" fmla="*/ 274320 h 3672840"/>
              <a:gd name="connsiteX8" fmla="*/ 2177625 w 2330029"/>
              <a:gd name="connsiteY8" fmla="*/ 632460 h 3672840"/>
              <a:gd name="connsiteX9" fmla="*/ 2170005 w 2330029"/>
              <a:gd name="connsiteY9" fmla="*/ 1120140 h 3672840"/>
              <a:gd name="connsiteX10" fmla="*/ 2192865 w 2330029"/>
              <a:gd name="connsiteY10" fmla="*/ 1485900 h 3672840"/>
              <a:gd name="connsiteX11" fmla="*/ 2276685 w 2330029"/>
              <a:gd name="connsiteY11" fmla="*/ 2057400 h 3672840"/>
              <a:gd name="connsiteX12" fmla="*/ 2314785 w 2330029"/>
              <a:gd name="connsiteY12" fmla="*/ 2606040 h 3672840"/>
              <a:gd name="connsiteX13" fmla="*/ 2261445 w 2330029"/>
              <a:gd name="connsiteY13" fmla="*/ 3337560 h 3672840"/>
              <a:gd name="connsiteX14" fmla="*/ 2172545 w 2330029"/>
              <a:gd name="connsiteY14" fmla="*/ 3672840 h 3672840"/>
              <a:gd name="connsiteX15" fmla="*/ 1903305 w 2330029"/>
              <a:gd name="connsiteY15" fmla="*/ 3672840 h 3672840"/>
              <a:gd name="connsiteX16" fmla="*/ 798405 w 2330029"/>
              <a:gd name="connsiteY16" fmla="*/ 3672840 h 3672840"/>
              <a:gd name="connsiteX17" fmla="*/ 2300 w 2330029"/>
              <a:gd name="connsiteY17" fmla="*/ 3672840 h 3672840"/>
              <a:gd name="connsiteX18" fmla="*/ 569 w 2330029"/>
              <a:gd name="connsiteY18" fmla="*/ 2442611 h 3672840"/>
              <a:gd name="connsiteX0" fmla="*/ 4020 w 2330029"/>
              <a:gd name="connsiteY0" fmla="*/ 712153 h 3672840"/>
              <a:gd name="connsiteX1" fmla="*/ 2300 w 2330029"/>
              <a:gd name="connsiteY1" fmla="*/ 2540 h 3672840"/>
              <a:gd name="connsiteX2" fmla="*/ 508845 w 2330029"/>
              <a:gd name="connsiteY2" fmla="*/ 0 h 3672840"/>
              <a:gd name="connsiteX3" fmla="*/ 1202265 w 2330029"/>
              <a:gd name="connsiteY3" fmla="*/ 0 h 3672840"/>
              <a:gd name="connsiteX4" fmla="*/ 1979505 w 2330029"/>
              <a:gd name="connsiteY4" fmla="*/ 0 h 3672840"/>
              <a:gd name="connsiteX5" fmla="*/ 2330025 w 2330029"/>
              <a:gd name="connsiteY5" fmla="*/ 60960 h 3672840"/>
              <a:gd name="connsiteX6" fmla="*/ 2177625 w 2330029"/>
              <a:gd name="connsiteY6" fmla="*/ 274320 h 3672840"/>
              <a:gd name="connsiteX7" fmla="*/ 2177625 w 2330029"/>
              <a:gd name="connsiteY7" fmla="*/ 632460 h 3672840"/>
              <a:gd name="connsiteX8" fmla="*/ 2170005 w 2330029"/>
              <a:gd name="connsiteY8" fmla="*/ 1120140 h 3672840"/>
              <a:gd name="connsiteX9" fmla="*/ 2192865 w 2330029"/>
              <a:gd name="connsiteY9" fmla="*/ 1485900 h 3672840"/>
              <a:gd name="connsiteX10" fmla="*/ 2276685 w 2330029"/>
              <a:gd name="connsiteY10" fmla="*/ 2057400 h 3672840"/>
              <a:gd name="connsiteX11" fmla="*/ 2314785 w 2330029"/>
              <a:gd name="connsiteY11" fmla="*/ 2606040 h 3672840"/>
              <a:gd name="connsiteX12" fmla="*/ 2261445 w 2330029"/>
              <a:gd name="connsiteY12" fmla="*/ 3337560 h 3672840"/>
              <a:gd name="connsiteX13" fmla="*/ 2172545 w 2330029"/>
              <a:gd name="connsiteY13" fmla="*/ 3672840 h 3672840"/>
              <a:gd name="connsiteX14" fmla="*/ 1903305 w 2330029"/>
              <a:gd name="connsiteY14" fmla="*/ 3672840 h 3672840"/>
              <a:gd name="connsiteX15" fmla="*/ 798405 w 2330029"/>
              <a:gd name="connsiteY15" fmla="*/ 3672840 h 3672840"/>
              <a:gd name="connsiteX16" fmla="*/ 2300 w 2330029"/>
              <a:gd name="connsiteY16" fmla="*/ 3672840 h 3672840"/>
              <a:gd name="connsiteX17" fmla="*/ 569 w 2330029"/>
              <a:gd name="connsiteY17" fmla="*/ 2442611 h 3672840"/>
              <a:gd name="connsiteX0" fmla="*/ 4020 w 2317874"/>
              <a:gd name="connsiteY0" fmla="*/ 712153 h 3672840"/>
              <a:gd name="connsiteX1" fmla="*/ 2300 w 2317874"/>
              <a:gd name="connsiteY1" fmla="*/ 2540 h 3672840"/>
              <a:gd name="connsiteX2" fmla="*/ 508845 w 2317874"/>
              <a:gd name="connsiteY2" fmla="*/ 0 h 3672840"/>
              <a:gd name="connsiteX3" fmla="*/ 1202265 w 2317874"/>
              <a:gd name="connsiteY3" fmla="*/ 0 h 3672840"/>
              <a:gd name="connsiteX4" fmla="*/ 1979505 w 2317874"/>
              <a:gd name="connsiteY4" fmla="*/ 0 h 3672840"/>
              <a:gd name="connsiteX5" fmla="*/ 2177625 w 2317874"/>
              <a:gd name="connsiteY5" fmla="*/ 274320 h 3672840"/>
              <a:gd name="connsiteX6" fmla="*/ 2177625 w 2317874"/>
              <a:gd name="connsiteY6" fmla="*/ 632460 h 3672840"/>
              <a:gd name="connsiteX7" fmla="*/ 2170005 w 2317874"/>
              <a:gd name="connsiteY7" fmla="*/ 1120140 h 3672840"/>
              <a:gd name="connsiteX8" fmla="*/ 2192865 w 2317874"/>
              <a:gd name="connsiteY8" fmla="*/ 1485900 h 3672840"/>
              <a:gd name="connsiteX9" fmla="*/ 2276685 w 2317874"/>
              <a:gd name="connsiteY9" fmla="*/ 2057400 h 3672840"/>
              <a:gd name="connsiteX10" fmla="*/ 2314785 w 2317874"/>
              <a:gd name="connsiteY10" fmla="*/ 2606040 h 3672840"/>
              <a:gd name="connsiteX11" fmla="*/ 2261445 w 2317874"/>
              <a:gd name="connsiteY11" fmla="*/ 3337560 h 3672840"/>
              <a:gd name="connsiteX12" fmla="*/ 2172545 w 2317874"/>
              <a:gd name="connsiteY12" fmla="*/ 3672840 h 3672840"/>
              <a:gd name="connsiteX13" fmla="*/ 1903305 w 2317874"/>
              <a:gd name="connsiteY13" fmla="*/ 3672840 h 3672840"/>
              <a:gd name="connsiteX14" fmla="*/ 798405 w 2317874"/>
              <a:gd name="connsiteY14" fmla="*/ 3672840 h 3672840"/>
              <a:gd name="connsiteX15" fmla="*/ 2300 w 2317874"/>
              <a:gd name="connsiteY15" fmla="*/ 3672840 h 3672840"/>
              <a:gd name="connsiteX16" fmla="*/ 569 w 2317874"/>
              <a:gd name="connsiteY16" fmla="*/ 2442611 h 3672840"/>
              <a:gd name="connsiteX0" fmla="*/ 4020 w 2317874"/>
              <a:gd name="connsiteY0" fmla="*/ 712153 h 3672840"/>
              <a:gd name="connsiteX1" fmla="*/ 2300 w 2317874"/>
              <a:gd name="connsiteY1" fmla="*/ 2540 h 3672840"/>
              <a:gd name="connsiteX2" fmla="*/ 508845 w 2317874"/>
              <a:gd name="connsiteY2" fmla="*/ 0 h 3672840"/>
              <a:gd name="connsiteX3" fmla="*/ 1202265 w 2317874"/>
              <a:gd name="connsiteY3" fmla="*/ 0 h 3672840"/>
              <a:gd name="connsiteX4" fmla="*/ 1979505 w 2317874"/>
              <a:gd name="connsiteY4" fmla="*/ 0 h 3672840"/>
              <a:gd name="connsiteX5" fmla="*/ 2063325 w 2317874"/>
              <a:gd name="connsiteY5" fmla="*/ 137160 h 3672840"/>
              <a:gd name="connsiteX6" fmla="*/ 2177625 w 2317874"/>
              <a:gd name="connsiteY6" fmla="*/ 274320 h 3672840"/>
              <a:gd name="connsiteX7" fmla="*/ 2177625 w 2317874"/>
              <a:gd name="connsiteY7" fmla="*/ 632460 h 3672840"/>
              <a:gd name="connsiteX8" fmla="*/ 2170005 w 2317874"/>
              <a:gd name="connsiteY8" fmla="*/ 1120140 h 3672840"/>
              <a:gd name="connsiteX9" fmla="*/ 2192865 w 2317874"/>
              <a:gd name="connsiteY9" fmla="*/ 1485900 h 3672840"/>
              <a:gd name="connsiteX10" fmla="*/ 2276685 w 2317874"/>
              <a:gd name="connsiteY10" fmla="*/ 2057400 h 3672840"/>
              <a:gd name="connsiteX11" fmla="*/ 2314785 w 2317874"/>
              <a:gd name="connsiteY11" fmla="*/ 2606040 h 3672840"/>
              <a:gd name="connsiteX12" fmla="*/ 2261445 w 2317874"/>
              <a:gd name="connsiteY12" fmla="*/ 3337560 h 3672840"/>
              <a:gd name="connsiteX13" fmla="*/ 2172545 w 2317874"/>
              <a:gd name="connsiteY13" fmla="*/ 3672840 h 3672840"/>
              <a:gd name="connsiteX14" fmla="*/ 1903305 w 2317874"/>
              <a:gd name="connsiteY14" fmla="*/ 3672840 h 3672840"/>
              <a:gd name="connsiteX15" fmla="*/ 798405 w 2317874"/>
              <a:gd name="connsiteY15" fmla="*/ 3672840 h 3672840"/>
              <a:gd name="connsiteX16" fmla="*/ 2300 w 2317874"/>
              <a:gd name="connsiteY16" fmla="*/ 3672840 h 3672840"/>
              <a:gd name="connsiteX17" fmla="*/ 569 w 2317874"/>
              <a:gd name="connsiteY17" fmla="*/ 2442611 h 3672840"/>
              <a:gd name="connsiteX0" fmla="*/ 4020 w 2317874"/>
              <a:gd name="connsiteY0" fmla="*/ 712153 h 3672840"/>
              <a:gd name="connsiteX1" fmla="*/ 2300 w 2317874"/>
              <a:gd name="connsiteY1" fmla="*/ 2540 h 3672840"/>
              <a:gd name="connsiteX2" fmla="*/ 508845 w 2317874"/>
              <a:gd name="connsiteY2" fmla="*/ 0 h 3672840"/>
              <a:gd name="connsiteX3" fmla="*/ 1202265 w 2317874"/>
              <a:gd name="connsiteY3" fmla="*/ 0 h 3672840"/>
              <a:gd name="connsiteX4" fmla="*/ 1979505 w 2317874"/>
              <a:gd name="connsiteY4" fmla="*/ 0 h 3672840"/>
              <a:gd name="connsiteX5" fmla="*/ 2192865 w 2317874"/>
              <a:gd name="connsiteY5" fmla="*/ 22860 h 3672840"/>
              <a:gd name="connsiteX6" fmla="*/ 2177625 w 2317874"/>
              <a:gd name="connsiteY6" fmla="*/ 274320 h 3672840"/>
              <a:gd name="connsiteX7" fmla="*/ 2177625 w 2317874"/>
              <a:gd name="connsiteY7" fmla="*/ 632460 h 3672840"/>
              <a:gd name="connsiteX8" fmla="*/ 2170005 w 2317874"/>
              <a:gd name="connsiteY8" fmla="*/ 1120140 h 3672840"/>
              <a:gd name="connsiteX9" fmla="*/ 2192865 w 2317874"/>
              <a:gd name="connsiteY9" fmla="*/ 1485900 h 3672840"/>
              <a:gd name="connsiteX10" fmla="*/ 2276685 w 2317874"/>
              <a:gd name="connsiteY10" fmla="*/ 2057400 h 3672840"/>
              <a:gd name="connsiteX11" fmla="*/ 2314785 w 2317874"/>
              <a:gd name="connsiteY11" fmla="*/ 2606040 h 3672840"/>
              <a:gd name="connsiteX12" fmla="*/ 2261445 w 2317874"/>
              <a:gd name="connsiteY12" fmla="*/ 3337560 h 3672840"/>
              <a:gd name="connsiteX13" fmla="*/ 2172545 w 2317874"/>
              <a:gd name="connsiteY13" fmla="*/ 3672840 h 3672840"/>
              <a:gd name="connsiteX14" fmla="*/ 1903305 w 2317874"/>
              <a:gd name="connsiteY14" fmla="*/ 3672840 h 3672840"/>
              <a:gd name="connsiteX15" fmla="*/ 798405 w 2317874"/>
              <a:gd name="connsiteY15" fmla="*/ 3672840 h 3672840"/>
              <a:gd name="connsiteX16" fmla="*/ 2300 w 2317874"/>
              <a:gd name="connsiteY16" fmla="*/ 3672840 h 3672840"/>
              <a:gd name="connsiteX17" fmla="*/ 569 w 2317874"/>
              <a:gd name="connsiteY17" fmla="*/ 2442611 h 3672840"/>
              <a:gd name="connsiteX0" fmla="*/ 4020 w 2317874"/>
              <a:gd name="connsiteY0" fmla="*/ 712153 h 3672840"/>
              <a:gd name="connsiteX1" fmla="*/ 2300 w 2317874"/>
              <a:gd name="connsiteY1" fmla="*/ 2540 h 3672840"/>
              <a:gd name="connsiteX2" fmla="*/ 508845 w 2317874"/>
              <a:gd name="connsiteY2" fmla="*/ 0 h 3672840"/>
              <a:gd name="connsiteX3" fmla="*/ 1202265 w 2317874"/>
              <a:gd name="connsiteY3" fmla="*/ 0 h 3672840"/>
              <a:gd name="connsiteX4" fmla="*/ 1979505 w 2317874"/>
              <a:gd name="connsiteY4" fmla="*/ 0 h 3672840"/>
              <a:gd name="connsiteX5" fmla="*/ 2192865 w 2317874"/>
              <a:gd name="connsiteY5" fmla="*/ 22860 h 3672840"/>
              <a:gd name="connsiteX6" fmla="*/ 2177625 w 2317874"/>
              <a:gd name="connsiteY6" fmla="*/ 274320 h 3672840"/>
              <a:gd name="connsiteX7" fmla="*/ 2177625 w 2317874"/>
              <a:gd name="connsiteY7" fmla="*/ 632460 h 3672840"/>
              <a:gd name="connsiteX8" fmla="*/ 2170005 w 2317874"/>
              <a:gd name="connsiteY8" fmla="*/ 1120140 h 3672840"/>
              <a:gd name="connsiteX9" fmla="*/ 2192865 w 2317874"/>
              <a:gd name="connsiteY9" fmla="*/ 1485900 h 3672840"/>
              <a:gd name="connsiteX10" fmla="*/ 2276685 w 2317874"/>
              <a:gd name="connsiteY10" fmla="*/ 2057400 h 3672840"/>
              <a:gd name="connsiteX11" fmla="*/ 2307165 w 2317874"/>
              <a:gd name="connsiteY11" fmla="*/ 2308860 h 3672840"/>
              <a:gd name="connsiteX12" fmla="*/ 2314785 w 2317874"/>
              <a:gd name="connsiteY12" fmla="*/ 2606040 h 3672840"/>
              <a:gd name="connsiteX13" fmla="*/ 2261445 w 2317874"/>
              <a:gd name="connsiteY13" fmla="*/ 3337560 h 3672840"/>
              <a:gd name="connsiteX14" fmla="*/ 2172545 w 2317874"/>
              <a:gd name="connsiteY14" fmla="*/ 3672840 h 3672840"/>
              <a:gd name="connsiteX15" fmla="*/ 1903305 w 2317874"/>
              <a:gd name="connsiteY15" fmla="*/ 3672840 h 3672840"/>
              <a:gd name="connsiteX16" fmla="*/ 798405 w 2317874"/>
              <a:gd name="connsiteY16" fmla="*/ 3672840 h 3672840"/>
              <a:gd name="connsiteX17" fmla="*/ 2300 w 2317874"/>
              <a:gd name="connsiteY17" fmla="*/ 3672840 h 3672840"/>
              <a:gd name="connsiteX18" fmla="*/ 569 w 2317874"/>
              <a:gd name="connsiteY18" fmla="*/ 2442611 h 3672840"/>
              <a:gd name="connsiteX0" fmla="*/ 4020 w 2315102"/>
              <a:gd name="connsiteY0" fmla="*/ 712153 h 3672840"/>
              <a:gd name="connsiteX1" fmla="*/ 2300 w 2315102"/>
              <a:gd name="connsiteY1" fmla="*/ 2540 h 3672840"/>
              <a:gd name="connsiteX2" fmla="*/ 508845 w 2315102"/>
              <a:gd name="connsiteY2" fmla="*/ 0 h 3672840"/>
              <a:gd name="connsiteX3" fmla="*/ 1202265 w 2315102"/>
              <a:gd name="connsiteY3" fmla="*/ 0 h 3672840"/>
              <a:gd name="connsiteX4" fmla="*/ 1979505 w 2315102"/>
              <a:gd name="connsiteY4" fmla="*/ 0 h 3672840"/>
              <a:gd name="connsiteX5" fmla="*/ 2192865 w 2315102"/>
              <a:gd name="connsiteY5" fmla="*/ 22860 h 3672840"/>
              <a:gd name="connsiteX6" fmla="*/ 2177625 w 2315102"/>
              <a:gd name="connsiteY6" fmla="*/ 274320 h 3672840"/>
              <a:gd name="connsiteX7" fmla="*/ 2177625 w 2315102"/>
              <a:gd name="connsiteY7" fmla="*/ 632460 h 3672840"/>
              <a:gd name="connsiteX8" fmla="*/ 2170005 w 2315102"/>
              <a:gd name="connsiteY8" fmla="*/ 1120140 h 3672840"/>
              <a:gd name="connsiteX9" fmla="*/ 2192865 w 2315102"/>
              <a:gd name="connsiteY9" fmla="*/ 1485900 h 3672840"/>
              <a:gd name="connsiteX10" fmla="*/ 2276685 w 2315102"/>
              <a:gd name="connsiteY10" fmla="*/ 2057400 h 3672840"/>
              <a:gd name="connsiteX11" fmla="*/ 2307165 w 2315102"/>
              <a:gd name="connsiteY11" fmla="*/ 2308860 h 3672840"/>
              <a:gd name="connsiteX12" fmla="*/ 2314785 w 2315102"/>
              <a:gd name="connsiteY12" fmla="*/ 2606040 h 3672840"/>
              <a:gd name="connsiteX13" fmla="*/ 2299545 w 2315102"/>
              <a:gd name="connsiteY13" fmla="*/ 2956560 h 3672840"/>
              <a:gd name="connsiteX14" fmla="*/ 2261445 w 2315102"/>
              <a:gd name="connsiteY14" fmla="*/ 3337560 h 3672840"/>
              <a:gd name="connsiteX15" fmla="*/ 2172545 w 2315102"/>
              <a:gd name="connsiteY15" fmla="*/ 3672840 h 3672840"/>
              <a:gd name="connsiteX16" fmla="*/ 1903305 w 2315102"/>
              <a:gd name="connsiteY16" fmla="*/ 3672840 h 3672840"/>
              <a:gd name="connsiteX17" fmla="*/ 798405 w 2315102"/>
              <a:gd name="connsiteY17" fmla="*/ 3672840 h 3672840"/>
              <a:gd name="connsiteX18" fmla="*/ 2300 w 2315102"/>
              <a:gd name="connsiteY18" fmla="*/ 3672840 h 3672840"/>
              <a:gd name="connsiteX19" fmla="*/ 569 w 2315102"/>
              <a:gd name="connsiteY19" fmla="*/ 2442611 h 3672840"/>
              <a:gd name="connsiteX0" fmla="*/ 4020 w 2315102"/>
              <a:gd name="connsiteY0" fmla="*/ 712153 h 3672840"/>
              <a:gd name="connsiteX1" fmla="*/ 2300 w 2315102"/>
              <a:gd name="connsiteY1" fmla="*/ 2540 h 3672840"/>
              <a:gd name="connsiteX2" fmla="*/ 508845 w 2315102"/>
              <a:gd name="connsiteY2" fmla="*/ 0 h 3672840"/>
              <a:gd name="connsiteX3" fmla="*/ 1202265 w 2315102"/>
              <a:gd name="connsiteY3" fmla="*/ 0 h 3672840"/>
              <a:gd name="connsiteX4" fmla="*/ 1979505 w 2315102"/>
              <a:gd name="connsiteY4" fmla="*/ 0 h 3672840"/>
              <a:gd name="connsiteX5" fmla="*/ 2192865 w 2315102"/>
              <a:gd name="connsiteY5" fmla="*/ 22860 h 3672840"/>
              <a:gd name="connsiteX6" fmla="*/ 2177625 w 2315102"/>
              <a:gd name="connsiteY6" fmla="*/ 274320 h 3672840"/>
              <a:gd name="connsiteX7" fmla="*/ 2177625 w 2315102"/>
              <a:gd name="connsiteY7" fmla="*/ 632460 h 3672840"/>
              <a:gd name="connsiteX8" fmla="*/ 2170005 w 2315102"/>
              <a:gd name="connsiteY8" fmla="*/ 1120140 h 3672840"/>
              <a:gd name="connsiteX9" fmla="*/ 2192865 w 2315102"/>
              <a:gd name="connsiteY9" fmla="*/ 1485900 h 3672840"/>
              <a:gd name="connsiteX10" fmla="*/ 2230965 w 2315102"/>
              <a:gd name="connsiteY10" fmla="*/ 1744980 h 3672840"/>
              <a:gd name="connsiteX11" fmla="*/ 2276685 w 2315102"/>
              <a:gd name="connsiteY11" fmla="*/ 2057400 h 3672840"/>
              <a:gd name="connsiteX12" fmla="*/ 2307165 w 2315102"/>
              <a:gd name="connsiteY12" fmla="*/ 2308860 h 3672840"/>
              <a:gd name="connsiteX13" fmla="*/ 2314785 w 2315102"/>
              <a:gd name="connsiteY13" fmla="*/ 2606040 h 3672840"/>
              <a:gd name="connsiteX14" fmla="*/ 2299545 w 2315102"/>
              <a:gd name="connsiteY14" fmla="*/ 2956560 h 3672840"/>
              <a:gd name="connsiteX15" fmla="*/ 2261445 w 2315102"/>
              <a:gd name="connsiteY15" fmla="*/ 3337560 h 3672840"/>
              <a:gd name="connsiteX16" fmla="*/ 2172545 w 2315102"/>
              <a:gd name="connsiteY16" fmla="*/ 3672840 h 3672840"/>
              <a:gd name="connsiteX17" fmla="*/ 1903305 w 2315102"/>
              <a:gd name="connsiteY17" fmla="*/ 3672840 h 3672840"/>
              <a:gd name="connsiteX18" fmla="*/ 798405 w 2315102"/>
              <a:gd name="connsiteY18" fmla="*/ 3672840 h 3672840"/>
              <a:gd name="connsiteX19" fmla="*/ 2300 w 2315102"/>
              <a:gd name="connsiteY19" fmla="*/ 3672840 h 3672840"/>
              <a:gd name="connsiteX20" fmla="*/ 569 w 2315102"/>
              <a:gd name="connsiteY20" fmla="*/ 2442611 h 3672840"/>
              <a:gd name="connsiteX0" fmla="*/ 4020 w 2315102"/>
              <a:gd name="connsiteY0" fmla="*/ 712153 h 3672840"/>
              <a:gd name="connsiteX1" fmla="*/ 2300 w 2315102"/>
              <a:gd name="connsiteY1" fmla="*/ 2540 h 3672840"/>
              <a:gd name="connsiteX2" fmla="*/ 508845 w 2315102"/>
              <a:gd name="connsiteY2" fmla="*/ 0 h 3672840"/>
              <a:gd name="connsiteX3" fmla="*/ 1202265 w 2315102"/>
              <a:gd name="connsiteY3" fmla="*/ 0 h 3672840"/>
              <a:gd name="connsiteX4" fmla="*/ 1979505 w 2315102"/>
              <a:gd name="connsiteY4" fmla="*/ 0 h 3672840"/>
              <a:gd name="connsiteX5" fmla="*/ 2192865 w 2315102"/>
              <a:gd name="connsiteY5" fmla="*/ 22860 h 3672840"/>
              <a:gd name="connsiteX6" fmla="*/ 2177625 w 2315102"/>
              <a:gd name="connsiteY6" fmla="*/ 274320 h 3672840"/>
              <a:gd name="connsiteX7" fmla="*/ 2177625 w 2315102"/>
              <a:gd name="connsiteY7" fmla="*/ 632460 h 3672840"/>
              <a:gd name="connsiteX8" fmla="*/ 2170005 w 2315102"/>
              <a:gd name="connsiteY8" fmla="*/ 1120140 h 3672840"/>
              <a:gd name="connsiteX9" fmla="*/ 2170005 w 2315102"/>
              <a:gd name="connsiteY9" fmla="*/ 1318260 h 3672840"/>
              <a:gd name="connsiteX10" fmla="*/ 2192865 w 2315102"/>
              <a:gd name="connsiteY10" fmla="*/ 1485900 h 3672840"/>
              <a:gd name="connsiteX11" fmla="*/ 2230965 w 2315102"/>
              <a:gd name="connsiteY11" fmla="*/ 1744980 h 3672840"/>
              <a:gd name="connsiteX12" fmla="*/ 2276685 w 2315102"/>
              <a:gd name="connsiteY12" fmla="*/ 2057400 h 3672840"/>
              <a:gd name="connsiteX13" fmla="*/ 2307165 w 2315102"/>
              <a:gd name="connsiteY13" fmla="*/ 2308860 h 3672840"/>
              <a:gd name="connsiteX14" fmla="*/ 2314785 w 2315102"/>
              <a:gd name="connsiteY14" fmla="*/ 2606040 h 3672840"/>
              <a:gd name="connsiteX15" fmla="*/ 2299545 w 2315102"/>
              <a:gd name="connsiteY15" fmla="*/ 2956560 h 3672840"/>
              <a:gd name="connsiteX16" fmla="*/ 2261445 w 2315102"/>
              <a:gd name="connsiteY16" fmla="*/ 3337560 h 3672840"/>
              <a:gd name="connsiteX17" fmla="*/ 2172545 w 2315102"/>
              <a:gd name="connsiteY17" fmla="*/ 3672840 h 3672840"/>
              <a:gd name="connsiteX18" fmla="*/ 1903305 w 2315102"/>
              <a:gd name="connsiteY18" fmla="*/ 3672840 h 3672840"/>
              <a:gd name="connsiteX19" fmla="*/ 798405 w 2315102"/>
              <a:gd name="connsiteY19" fmla="*/ 3672840 h 3672840"/>
              <a:gd name="connsiteX20" fmla="*/ 2300 w 2315102"/>
              <a:gd name="connsiteY20" fmla="*/ 3672840 h 3672840"/>
              <a:gd name="connsiteX21" fmla="*/ 569 w 2315102"/>
              <a:gd name="connsiteY21" fmla="*/ 2442611 h 3672840"/>
              <a:gd name="connsiteX0" fmla="*/ 4020 w 2315102"/>
              <a:gd name="connsiteY0" fmla="*/ 712153 h 3672840"/>
              <a:gd name="connsiteX1" fmla="*/ 2300 w 2315102"/>
              <a:gd name="connsiteY1" fmla="*/ 2540 h 3672840"/>
              <a:gd name="connsiteX2" fmla="*/ 508845 w 2315102"/>
              <a:gd name="connsiteY2" fmla="*/ 0 h 3672840"/>
              <a:gd name="connsiteX3" fmla="*/ 1202265 w 2315102"/>
              <a:gd name="connsiteY3" fmla="*/ 0 h 3672840"/>
              <a:gd name="connsiteX4" fmla="*/ 1979505 w 2315102"/>
              <a:gd name="connsiteY4" fmla="*/ 0 h 3672840"/>
              <a:gd name="connsiteX5" fmla="*/ 2192865 w 2315102"/>
              <a:gd name="connsiteY5" fmla="*/ 22860 h 3672840"/>
              <a:gd name="connsiteX6" fmla="*/ 2177625 w 2315102"/>
              <a:gd name="connsiteY6" fmla="*/ 274320 h 3672840"/>
              <a:gd name="connsiteX7" fmla="*/ 2177625 w 2315102"/>
              <a:gd name="connsiteY7" fmla="*/ 632460 h 3672840"/>
              <a:gd name="connsiteX8" fmla="*/ 2162385 w 2315102"/>
              <a:gd name="connsiteY8" fmla="*/ 845820 h 3672840"/>
              <a:gd name="connsiteX9" fmla="*/ 2170005 w 2315102"/>
              <a:gd name="connsiteY9" fmla="*/ 1120140 h 3672840"/>
              <a:gd name="connsiteX10" fmla="*/ 2170005 w 2315102"/>
              <a:gd name="connsiteY10" fmla="*/ 1318260 h 3672840"/>
              <a:gd name="connsiteX11" fmla="*/ 2192865 w 2315102"/>
              <a:gd name="connsiteY11" fmla="*/ 1485900 h 3672840"/>
              <a:gd name="connsiteX12" fmla="*/ 2230965 w 2315102"/>
              <a:gd name="connsiteY12" fmla="*/ 1744980 h 3672840"/>
              <a:gd name="connsiteX13" fmla="*/ 2276685 w 2315102"/>
              <a:gd name="connsiteY13" fmla="*/ 2057400 h 3672840"/>
              <a:gd name="connsiteX14" fmla="*/ 2307165 w 2315102"/>
              <a:gd name="connsiteY14" fmla="*/ 2308860 h 3672840"/>
              <a:gd name="connsiteX15" fmla="*/ 2314785 w 2315102"/>
              <a:gd name="connsiteY15" fmla="*/ 2606040 h 3672840"/>
              <a:gd name="connsiteX16" fmla="*/ 2299545 w 2315102"/>
              <a:gd name="connsiteY16" fmla="*/ 2956560 h 3672840"/>
              <a:gd name="connsiteX17" fmla="*/ 2261445 w 2315102"/>
              <a:gd name="connsiteY17" fmla="*/ 3337560 h 3672840"/>
              <a:gd name="connsiteX18" fmla="*/ 2172545 w 2315102"/>
              <a:gd name="connsiteY18" fmla="*/ 3672840 h 3672840"/>
              <a:gd name="connsiteX19" fmla="*/ 1903305 w 2315102"/>
              <a:gd name="connsiteY19" fmla="*/ 3672840 h 3672840"/>
              <a:gd name="connsiteX20" fmla="*/ 798405 w 2315102"/>
              <a:gd name="connsiteY20" fmla="*/ 3672840 h 3672840"/>
              <a:gd name="connsiteX21" fmla="*/ 2300 w 2315102"/>
              <a:gd name="connsiteY21" fmla="*/ 3672840 h 3672840"/>
              <a:gd name="connsiteX22" fmla="*/ 569 w 2315102"/>
              <a:gd name="connsiteY22" fmla="*/ 2442611 h 3672840"/>
              <a:gd name="connsiteX0" fmla="*/ 4020 w 2314785"/>
              <a:gd name="connsiteY0" fmla="*/ 712153 h 3672840"/>
              <a:gd name="connsiteX1" fmla="*/ 2300 w 2314785"/>
              <a:gd name="connsiteY1" fmla="*/ 2540 h 3672840"/>
              <a:gd name="connsiteX2" fmla="*/ 508845 w 2314785"/>
              <a:gd name="connsiteY2" fmla="*/ 0 h 3672840"/>
              <a:gd name="connsiteX3" fmla="*/ 1202265 w 2314785"/>
              <a:gd name="connsiteY3" fmla="*/ 0 h 3672840"/>
              <a:gd name="connsiteX4" fmla="*/ 1979505 w 2314785"/>
              <a:gd name="connsiteY4" fmla="*/ 0 h 3672840"/>
              <a:gd name="connsiteX5" fmla="*/ 2192865 w 2314785"/>
              <a:gd name="connsiteY5" fmla="*/ 22860 h 3672840"/>
              <a:gd name="connsiteX6" fmla="*/ 2177625 w 2314785"/>
              <a:gd name="connsiteY6" fmla="*/ 274320 h 3672840"/>
              <a:gd name="connsiteX7" fmla="*/ 2177625 w 2314785"/>
              <a:gd name="connsiteY7" fmla="*/ 632460 h 3672840"/>
              <a:gd name="connsiteX8" fmla="*/ 2162385 w 2314785"/>
              <a:gd name="connsiteY8" fmla="*/ 845820 h 3672840"/>
              <a:gd name="connsiteX9" fmla="*/ 2170005 w 2314785"/>
              <a:gd name="connsiteY9" fmla="*/ 1120140 h 3672840"/>
              <a:gd name="connsiteX10" fmla="*/ 2170005 w 2314785"/>
              <a:gd name="connsiteY10" fmla="*/ 1318260 h 3672840"/>
              <a:gd name="connsiteX11" fmla="*/ 2192865 w 2314785"/>
              <a:gd name="connsiteY11" fmla="*/ 1485900 h 3672840"/>
              <a:gd name="connsiteX12" fmla="*/ 2230965 w 2314785"/>
              <a:gd name="connsiteY12" fmla="*/ 1744980 h 3672840"/>
              <a:gd name="connsiteX13" fmla="*/ 2276685 w 2314785"/>
              <a:gd name="connsiteY13" fmla="*/ 2057400 h 3672840"/>
              <a:gd name="connsiteX14" fmla="*/ 2307165 w 2314785"/>
              <a:gd name="connsiteY14" fmla="*/ 2308860 h 3672840"/>
              <a:gd name="connsiteX15" fmla="*/ 2299545 w 2314785"/>
              <a:gd name="connsiteY15" fmla="*/ 2461260 h 3672840"/>
              <a:gd name="connsiteX16" fmla="*/ 2314785 w 2314785"/>
              <a:gd name="connsiteY16" fmla="*/ 2606040 h 3672840"/>
              <a:gd name="connsiteX17" fmla="*/ 2299545 w 2314785"/>
              <a:gd name="connsiteY17" fmla="*/ 2956560 h 3672840"/>
              <a:gd name="connsiteX18" fmla="*/ 2261445 w 2314785"/>
              <a:gd name="connsiteY18" fmla="*/ 3337560 h 3672840"/>
              <a:gd name="connsiteX19" fmla="*/ 2172545 w 2314785"/>
              <a:gd name="connsiteY19" fmla="*/ 3672840 h 3672840"/>
              <a:gd name="connsiteX20" fmla="*/ 1903305 w 2314785"/>
              <a:gd name="connsiteY20" fmla="*/ 3672840 h 3672840"/>
              <a:gd name="connsiteX21" fmla="*/ 798405 w 2314785"/>
              <a:gd name="connsiteY21" fmla="*/ 3672840 h 3672840"/>
              <a:gd name="connsiteX22" fmla="*/ 2300 w 2314785"/>
              <a:gd name="connsiteY22" fmla="*/ 3672840 h 3672840"/>
              <a:gd name="connsiteX23" fmla="*/ 569 w 2314785"/>
              <a:gd name="connsiteY23" fmla="*/ 2442611 h 3672840"/>
              <a:gd name="connsiteX0" fmla="*/ 4020 w 2314785"/>
              <a:gd name="connsiteY0" fmla="*/ 712153 h 3672840"/>
              <a:gd name="connsiteX1" fmla="*/ 2300 w 2314785"/>
              <a:gd name="connsiteY1" fmla="*/ 2540 h 3672840"/>
              <a:gd name="connsiteX2" fmla="*/ 508845 w 2314785"/>
              <a:gd name="connsiteY2" fmla="*/ 0 h 3672840"/>
              <a:gd name="connsiteX3" fmla="*/ 1202265 w 2314785"/>
              <a:gd name="connsiteY3" fmla="*/ 0 h 3672840"/>
              <a:gd name="connsiteX4" fmla="*/ 1979505 w 2314785"/>
              <a:gd name="connsiteY4" fmla="*/ 0 h 3672840"/>
              <a:gd name="connsiteX5" fmla="*/ 2192865 w 2314785"/>
              <a:gd name="connsiteY5" fmla="*/ 22860 h 3672840"/>
              <a:gd name="connsiteX6" fmla="*/ 2177625 w 2314785"/>
              <a:gd name="connsiteY6" fmla="*/ 274320 h 3672840"/>
              <a:gd name="connsiteX7" fmla="*/ 2177625 w 2314785"/>
              <a:gd name="connsiteY7" fmla="*/ 632460 h 3672840"/>
              <a:gd name="connsiteX8" fmla="*/ 2162385 w 2314785"/>
              <a:gd name="connsiteY8" fmla="*/ 845820 h 3672840"/>
              <a:gd name="connsiteX9" fmla="*/ 2170005 w 2314785"/>
              <a:gd name="connsiteY9" fmla="*/ 1120140 h 3672840"/>
              <a:gd name="connsiteX10" fmla="*/ 2170005 w 2314785"/>
              <a:gd name="connsiteY10" fmla="*/ 1318260 h 3672840"/>
              <a:gd name="connsiteX11" fmla="*/ 2192865 w 2314785"/>
              <a:gd name="connsiteY11" fmla="*/ 1485900 h 3672840"/>
              <a:gd name="connsiteX12" fmla="*/ 2230965 w 2314785"/>
              <a:gd name="connsiteY12" fmla="*/ 1744980 h 3672840"/>
              <a:gd name="connsiteX13" fmla="*/ 2276685 w 2314785"/>
              <a:gd name="connsiteY13" fmla="*/ 2057400 h 3672840"/>
              <a:gd name="connsiteX14" fmla="*/ 2276686 w 2314785"/>
              <a:gd name="connsiteY14" fmla="*/ 2156460 h 3672840"/>
              <a:gd name="connsiteX15" fmla="*/ 2307165 w 2314785"/>
              <a:gd name="connsiteY15" fmla="*/ 2308860 h 3672840"/>
              <a:gd name="connsiteX16" fmla="*/ 2299545 w 2314785"/>
              <a:gd name="connsiteY16" fmla="*/ 2461260 h 3672840"/>
              <a:gd name="connsiteX17" fmla="*/ 2314785 w 2314785"/>
              <a:gd name="connsiteY17" fmla="*/ 2606040 h 3672840"/>
              <a:gd name="connsiteX18" fmla="*/ 2299545 w 2314785"/>
              <a:gd name="connsiteY18" fmla="*/ 2956560 h 3672840"/>
              <a:gd name="connsiteX19" fmla="*/ 2261445 w 2314785"/>
              <a:gd name="connsiteY19" fmla="*/ 3337560 h 3672840"/>
              <a:gd name="connsiteX20" fmla="*/ 2172545 w 2314785"/>
              <a:gd name="connsiteY20" fmla="*/ 3672840 h 3672840"/>
              <a:gd name="connsiteX21" fmla="*/ 1903305 w 2314785"/>
              <a:gd name="connsiteY21" fmla="*/ 3672840 h 3672840"/>
              <a:gd name="connsiteX22" fmla="*/ 798405 w 2314785"/>
              <a:gd name="connsiteY22" fmla="*/ 3672840 h 3672840"/>
              <a:gd name="connsiteX23" fmla="*/ 2300 w 2314785"/>
              <a:gd name="connsiteY23" fmla="*/ 3672840 h 3672840"/>
              <a:gd name="connsiteX24" fmla="*/ 569 w 2314785"/>
              <a:gd name="connsiteY24" fmla="*/ 2442611 h 3672840"/>
              <a:gd name="connsiteX0" fmla="*/ 4020 w 2314785"/>
              <a:gd name="connsiteY0" fmla="*/ 712153 h 3672840"/>
              <a:gd name="connsiteX1" fmla="*/ 2300 w 2314785"/>
              <a:gd name="connsiteY1" fmla="*/ 2540 h 3672840"/>
              <a:gd name="connsiteX2" fmla="*/ 508845 w 2314785"/>
              <a:gd name="connsiteY2" fmla="*/ 0 h 3672840"/>
              <a:gd name="connsiteX3" fmla="*/ 1202265 w 2314785"/>
              <a:gd name="connsiteY3" fmla="*/ 0 h 3672840"/>
              <a:gd name="connsiteX4" fmla="*/ 1979505 w 2314785"/>
              <a:gd name="connsiteY4" fmla="*/ 0 h 3672840"/>
              <a:gd name="connsiteX5" fmla="*/ 2192865 w 2314785"/>
              <a:gd name="connsiteY5" fmla="*/ 22860 h 3672840"/>
              <a:gd name="connsiteX6" fmla="*/ 2177625 w 2314785"/>
              <a:gd name="connsiteY6" fmla="*/ 274320 h 3672840"/>
              <a:gd name="connsiteX7" fmla="*/ 2177625 w 2314785"/>
              <a:gd name="connsiteY7" fmla="*/ 632460 h 3672840"/>
              <a:gd name="connsiteX8" fmla="*/ 2162385 w 2314785"/>
              <a:gd name="connsiteY8" fmla="*/ 845820 h 3672840"/>
              <a:gd name="connsiteX9" fmla="*/ 2170005 w 2314785"/>
              <a:gd name="connsiteY9" fmla="*/ 1120140 h 3672840"/>
              <a:gd name="connsiteX10" fmla="*/ 2170005 w 2314785"/>
              <a:gd name="connsiteY10" fmla="*/ 1318260 h 3672840"/>
              <a:gd name="connsiteX11" fmla="*/ 2192865 w 2314785"/>
              <a:gd name="connsiteY11" fmla="*/ 1485900 h 3672840"/>
              <a:gd name="connsiteX12" fmla="*/ 2230965 w 2314785"/>
              <a:gd name="connsiteY12" fmla="*/ 1744980 h 3672840"/>
              <a:gd name="connsiteX13" fmla="*/ 2238586 w 2314785"/>
              <a:gd name="connsiteY13" fmla="*/ 1844040 h 3672840"/>
              <a:gd name="connsiteX14" fmla="*/ 2276685 w 2314785"/>
              <a:gd name="connsiteY14" fmla="*/ 2057400 h 3672840"/>
              <a:gd name="connsiteX15" fmla="*/ 2276686 w 2314785"/>
              <a:gd name="connsiteY15" fmla="*/ 2156460 h 3672840"/>
              <a:gd name="connsiteX16" fmla="*/ 2307165 w 2314785"/>
              <a:gd name="connsiteY16" fmla="*/ 2308860 h 3672840"/>
              <a:gd name="connsiteX17" fmla="*/ 2299545 w 2314785"/>
              <a:gd name="connsiteY17" fmla="*/ 2461260 h 3672840"/>
              <a:gd name="connsiteX18" fmla="*/ 2314785 w 2314785"/>
              <a:gd name="connsiteY18" fmla="*/ 2606040 h 3672840"/>
              <a:gd name="connsiteX19" fmla="*/ 2299545 w 2314785"/>
              <a:gd name="connsiteY19" fmla="*/ 2956560 h 3672840"/>
              <a:gd name="connsiteX20" fmla="*/ 2261445 w 2314785"/>
              <a:gd name="connsiteY20" fmla="*/ 3337560 h 3672840"/>
              <a:gd name="connsiteX21" fmla="*/ 2172545 w 2314785"/>
              <a:gd name="connsiteY21" fmla="*/ 3672840 h 3672840"/>
              <a:gd name="connsiteX22" fmla="*/ 1903305 w 2314785"/>
              <a:gd name="connsiteY22" fmla="*/ 3672840 h 3672840"/>
              <a:gd name="connsiteX23" fmla="*/ 798405 w 2314785"/>
              <a:gd name="connsiteY23" fmla="*/ 3672840 h 3672840"/>
              <a:gd name="connsiteX24" fmla="*/ 2300 w 2314785"/>
              <a:gd name="connsiteY24" fmla="*/ 3672840 h 3672840"/>
              <a:gd name="connsiteX25" fmla="*/ 569 w 2314785"/>
              <a:gd name="connsiteY25" fmla="*/ 2442611 h 3672840"/>
              <a:gd name="connsiteX0" fmla="*/ 4020 w 2314785"/>
              <a:gd name="connsiteY0" fmla="*/ 712153 h 3672840"/>
              <a:gd name="connsiteX1" fmla="*/ 2300 w 2314785"/>
              <a:gd name="connsiteY1" fmla="*/ 2540 h 3672840"/>
              <a:gd name="connsiteX2" fmla="*/ 508845 w 2314785"/>
              <a:gd name="connsiteY2" fmla="*/ 0 h 3672840"/>
              <a:gd name="connsiteX3" fmla="*/ 1202265 w 2314785"/>
              <a:gd name="connsiteY3" fmla="*/ 0 h 3672840"/>
              <a:gd name="connsiteX4" fmla="*/ 1979505 w 2314785"/>
              <a:gd name="connsiteY4" fmla="*/ 0 h 3672840"/>
              <a:gd name="connsiteX5" fmla="*/ 2192865 w 2314785"/>
              <a:gd name="connsiteY5" fmla="*/ 22860 h 3672840"/>
              <a:gd name="connsiteX6" fmla="*/ 2177625 w 2314785"/>
              <a:gd name="connsiteY6" fmla="*/ 274320 h 3672840"/>
              <a:gd name="connsiteX7" fmla="*/ 2177625 w 2314785"/>
              <a:gd name="connsiteY7" fmla="*/ 632460 h 3672840"/>
              <a:gd name="connsiteX8" fmla="*/ 2162385 w 2314785"/>
              <a:gd name="connsiteY8" fmla="*/ 845820 h 3672840"/>
              <a:gd name="connsiteX9" fmla="*/ 2170005 w 2314785"/>
              <a:gd name="connsiteY9" fmla="*/ 1120140 h 3672840"/>
              <a:gd name="connsiteX10" fmla="*/ 2170005 w 2314785"/>
              <a:gd name="connsiteY10" fmla="*/ 1318260 h 3672840"/>
              <a:gd name="connsiteX11" fmla="*/ 2192865 w 2314785"/>
              <a:gd name="connsiteY11" fmla="*/ 1485900 h 3672840"/>
              <a:gd name="connsiteX12" fmla="*/ 2230965 w 2314785"/>
              <a:gd name="connsiteY12" fmla="*/ 1744980 h 3672840"/>
              <a:gd name="connsiteX13" fmla="*/ 2238586 w 2314785"/>
              <a:gd name="connsiteY13" fmla="*/ 1844040 h 3672840"/>
              <a:gd name="connsiteX14" fmla="*/ 2276685 w 2314785"/>
              <a:gd name="connsiteY14" fmla="*/ 2057400 h 3672840"/>
              <a:gd name="connsiteX15" fmla="*/ 2276686 w 2314785"/>
              <a:gd name="connsiteY15" fmla="*/ 2156460 h 3672840"/>
              <a:gd name="connsiteX16" fmla="*/ 2307165 w 2314785"/>
              <a:gd name="connsiteY16" fmla="*/ 2308860 h 3672840"/>
              <a:gd name="connsiteX17" fmla="*/ 2299545 w 2314785"/>
              <a:gd name="connsiteY17" fmla="*/ 2461260 h 3672840"/>
              <a:gd name="connsiteX18" fmla="*/ 2314785 w 2314785"/>
              <a:gd name="connsiteY18" fmla="*/ 2606040 h 3672840"/>
              <a:gd name="connsiteX19" fmla="*/ 2299545 w 2314785"/>
              <a:gd name="connsiteY19" fmla="*/ 2956560 h 3672840"/>
              <a:gd name="connsiteX20" fmla="*/ 2284306 w 2314785"/>
              <a:gd name="connsiteY20" fmla="*/ 3169920 h 3672840"/>
              <a:gd name="connsiteX21" fmla="*/ 2261445 w 2314785"/>
              <a:gd name="connsiteY21" fmla="*/ 3337560 h 3672840"/>
              <a:gd name="connsiteX22" fmla="*/ 2172545 w 2314785"/>
              <a:gd name="connsiteY22" fmla="*/ 3672840 h 3672840"/>
              <a:gd name="connsiteX23" fmla="*/ 1903305 w 2314785"/>
              <a:gd name="connsiteY23" fmla="*/ 3672840 h 3672840"/>
              <a:gd name="connsiteX24" fmla="*/ 798405 w 2314785"/>
              <a:gd name="connsiteY24" fmla="*/ 3672840 h 3672840"/>
              <a:gd name="connsiteX25" fmla="*/ 2300 w 2314785"/>
              <a:gd name="connsiteY25" fmla="*/ 3672840 h 3672840"/>
              <a:gd name="connsiteX26" fmla="*/ 569 w 2314785"/>
              <a:gd name="connsiteY26" fmla="*/ 2442611 h 3672840"/>
              <a:gd name="connsiteX0" fmla="*/ 4020 w 2314860"/>
              <a:gd name="connsiteY0" fmla="*/ 712153 h 3672840"/>
              <a:gd name="connsiteX1" fmla="*/ 2300 w 2314860"/>
              <a:gd name="connsiteY1" fmla="*/ 2540 h 3672840"/>
              <a:gd name="connsiteX2" fmla="*/ 508845 w 2314860"/>
              <a:gd name="connsiteY2" fmla="*/ 0 h 3672840"/>
              <a:gd name="connsiteX3" fmla="*/ 1202265 w 2314860"/>
              <a:gd name="connsiteY3" fmla="*/ 0 h 3672840"/>
              <a:gd name="connsiteX4" fmla="*/ 1979505 w 2314860"/>
              <a:gd name="connsiteY4" fmla="*/ 0 h 3672840"/>
              <a:gd name="connsiteX5" fmla="*/ 2192865 w 2314860"/>
              <a:gd name="connsiteY5" fmla="*/ 22860 h 3672840"/>
              <a:gd name="connsiteX6" fmla="*/ 2177625 w 2314860"/>
              <a:gd name="connsiteY6" fmla="*/ 274320 h 3672840"/>
              <a:gd name="connsiteX7" fmla="*/ 2177625 w 2314860"/>
              <a:gd name="connsiteY7" fmla="*/ 632460 h 3672840"/>
              <a:gd name="connsiteX8" fmla="*/ 2162385 w 2314860"/>
              <a:gd name="connsiteY8" fmla="*/ 845820 h 3672840"/>
              <a:gd name="connsiteX9" fmla="*/ 2170005 w 2314860"/>
              <a:gd name="connsiteY9" fmla="*/ 1120140 h 3672840"/>
              <a:gd name="connsiteX10" fmla="*/ 2170005 w 2314860"/>
              <a:gd name="connsiteY10" fmla="*/ 1318260 h 3672840"/>
              <a:gd name="connsiteX11" fmla="*/ 2192865 w 2314860"/>
              <a:gd name="connsiteY11" fmla="*/ 1485900 h 3672840"/>
              <a:gd name="connsiteX12" fmla="*/ 2230965 w 2314860"/>
              <a:gd name="connsiteY12" fmla="*/ 1744980 h 3672840"/>
              <a:gd name="connsiteX13" fmla="*/ 2238586 w 2314860"/>
              <a:gd name="connsiteY13" fmla="*/ 1844040 h 3672840"/>
              <a:gd name="connsiteX14" fmla="*/ 2276685 w 2314860"/>
              <a:gd name="connsiteY14" fmla="*/ 2057400 h 3672840"/>
              <a:gd name="connsiteX15" fmla="*/ 2276686 w 2314860"/>
              <a:gd name="connsiteY15" fmla="*/ 2156460 h 3672840"/>
              <a:gd name="connsiteX16" fmla="*/ 2307165 w 2314860"/>
              <a:gd name="connsiteY16" fmla="*/ 2308860 h 3672840"/>
              <a:gd name="connsiteX17" fmla="*/ 2299545 w 2314860"/>
              <a:gd name="connsiteY17" fmla="*/ 2461260 h 3672840"/>
              <a:gd name="connsiteX18" fmla="*/ 2314785 w 2314860"/>
              <a:gd name="connsiteY18" fmla="*/ 2606040 h 3672840"/>
              <a:gd name="connsiteX19" fmla="*/ 2291926 w 2314860"/>
              <a:gd name="connsiteY19" fmla="*/ 2712720 h 3672840"/>
              <a:gd name="connsiteX20" fmla="*/ 2299545 w 2314860"/>
              <a:gd name="connsiteY20" fmla="*/ 2956560 h 3672840"/>
              <a:gd name="connsiteX21" fmla="*/ 2284306 w 2314860"/>
              <a:gd name="connsiteY21" fmla="*/ 3169920 h 3672840"/>
              <a:gd name="connsiteX22" fmla="*/ 2261445 w 2314860"/>
              <a:gd name="connsiteY22" fmla="*/ 3337560 h 3672840"/>
              <a:gd name="connsiteX23" fmla="*/ 2172545 w 2314860"/>
              <a:gd name="connsiteY23" fmla="*/ 3672840 h 3672840"/>
              <a:gd name="connsiteX24" fmla="*/ 1903305 w 2314860"/>
              <a:gd name="connsiteY24" fmla="*/ 3672840 h 3672840"/>
              <a:gd name="connsiteX25" fmla="*/ 798405 w 2314860"/>
              <a:gd name="connsiteY25" fmla="*/ 3672840 h 3672840"/>
              <a:gd name="connsiteX26" fmla="*/ 2300 w 2314860"/>
              <a:gd name="connsiteY26" fmla="*/ 3672840 h 3672840"/>
              <a:gd name="connsiteX27" fmla="*/ 569 w 2314860"/>
              <a:gd name="connsiteY27" fmla="*/ 2442611 h 3672840"/>
              <a:gd name="connsiteX0" fmla="*/ 4020 w 2314860"/>
              <a:gd name="connsiteY0" fmla="*/ 712153 h 3672840"/>
              <a:gd name="connsiteX1" fmla="*/ 2300 w 2314860"/>
              <a:gd name="connsiteY1" fmla="*/ 2540 h 3672840"/>
              <a:gd name="connsiteX2" fmla="*/ 508845 w 2314860"/>
              <a:gd name="connsiteY2" fmla="*/ 0 h 3672840"/>
              <a:gd name="connsiteX3" fmla="*/ 1202265 w 2314860"/>
              <a:gd name="connsiteY3" fmla="*/ 0 h 3672840"/>
              <a:gd name="connsiteX4" fmla="*/ 1979505 w 2314860"/>
              <a:gd name="connsiteY4" fmla="*/ 0 h 3672840"/>
              <a:gd name="connsiteX5" fmla="*/ 2192865 w 2314860"/>
              <a:gd name="connsiteY5" fmla="*/ 22860 h 3672840"/>
              <a:gd name="connsiteX6" fmla="*/ 2177625 w 2314860"/>
              <a:gd name="connsiteY6" fmla="*/ 274320 h 3672840"/>
              <a:gd name="connsiteX7" fmla="*/ 2177625 w 2314860"/>
              <a:gd name="connsiteY7" fmla="*/ 632460 h 3672840"/>
              <a:gd name="connsiteX8" fmla="*/ 2162385 w 2314860"/>
              <a:gd name="connsiteY8" fmla="*/ 845820 h 3672840"/>
              <a:gd name="connsiteX9" fmla="*/ 2170005 w 2314860"/>
              <a:gd name="connsiteY9" fmla="*/ 1120140 h 3672840"/>
              <a:gd name="connsiteX10" fmla="*/ 2170005 w 2314860"/>
              <a:gd name="connsiteY10" fmla="*/ 1318260 h 3672840"/>
              <a:gd name="connsiteX11" fmla="*/ 2192865 w 2314860"/>
              <a:gd name="connsiteY11" fmla="*/ 1485900 h 3672840"/>
              <a:gd name="connsiteX12" fmla="*/ 2230965 w 2314860"/>
              <a:gd name="connsiteY12" fmla="*/ 1744980 h 3672840"/>
              <a:gd name="connsiteX13" fmla="*/ 2238586 w 2314860"/>
              <a:gd name="connsiteY13" fmla="*/ 1844040 h 3672840"/>
              <a:gd name="connsiteX14" fmla="*/ 2276685 w 2314860"/>
              <a:gd name="connsiteY14" fmla="*/ 2057400 h 3672840"/>
              <a:gd name="connsiteX15" fmla="*/ 2276686 w 2314860"/>
              <a:gd name="connsiteY15" fmla="*/ 2156460 h 3672840"/>
              <a:gd name="connsiteX16" fmla="*/ 2307165 w 2314860"/>
              <a:gd name="connsiteY16" fmla="*/ 2308860 h 3672840"/>
              <a:gd name="connsiteX17" fmla="*/ 2299545 w 2314860"/>
              <a:gd name="connsiteY17" fmla="*/ 2461260 h 3672840"/>
              <a:gd name="connsiteX18" fmla="*/ 2314785 w 2314860"/>
              <a:gd name="connsiteY18" fmla="*/ 2606040 h 3672840"/>
              <a:gd name="connsiteX19" fmla="*/ 2291926 w 2314860"/>
              <a:gd name="connsiteY19" fmla="*/ 2712720 h 3672840"/>
              <a:gd name="connsiteX20" fmla="*/ 2299545 w 2314860"/>
              <a:gd name="connsiteY20" fmla="*/ 2956560 h 3672840"/>
              <a:gd name="connsiteX21" fmla="*/ 2284306 w 2314860"/>
              <a:gd name="connsiteY21" fmla="*/ 3169920 h 3672840"/>
              <a:gd name="connsiteX22" fmla="*/ 2261445 w 2314860"/>
              <a:gd name="connsiteY22" fmla="*/ 3337560 h 3672840"/>
              <a:gd name="connsiteX23" fmla="*/ 2172545 w 2314860"/>
              <a:gd name="connsiteY23" fmla="*/ 3672840 h 3672840"/>
              <a:gd name="connsiteX24" fmla="*/ 1903305 w 2314860"/>
              <a:gd name="connsiteY24" fmla="*/ 3672840 h 3672840"/>
              <a:gd name="connsiteX25" fmla="*/ 1750905 w 2314860"/>
              <a:gd name="connsiteY25" fmla="*/ 3672840 h 3672840"/>
              <a:gd name="connsiteX26" fmla="*/ 798405 w 2314860"/>
              <a:gd name="connsiteY26" fmla="*/ 3672840 h 3672840"/>
              <a:gd name="connsiteX27" fmla="*/ 2300 w 2314860"/>
              <a:gd name="connsiteY27" fmla="*/ 3672840 h 3672840"/>
              <a:gd name="connsiteX28" fmla="*/ 569 w 2314860"/>
              <a:gd name="connsiteY28" fmla="*/ 2442611 h 3672840"/>
              <a:gd name="connsiteX0" fmla="*/ 4020 w 2314860"/>
              <a:gd name="connsiteY0" fmla="*/ 712153 h 3672840"/>
              <a:gd name="connsiteX1" fmla="*/ 2300 w 2314860"/>
              <a:gd name="connsiteY1" fmla="*/ 2540 h 3672840"/>
              <a:gd name="connsiteX2" fmla="*/ 508845 w 2314860"/>
              <a:gd name="connsiteY2" fmla="*/ 0 h 3672840"/>
              <a:gd name="connsiteX3" fmla="*/ 1202265 w 2314860"/>
              <a:gd name="connsiteY3" fmla="*/ 0 h 3672840"/>
              <a:gd name="connsiteX4" fmla="*/ 1979505 w 2314860"/>
              <a:gd name="connsiteY4" fmla="*/ 0 h 3672840"/>
              <a:gd name="connsiteX5" fmla="*/ 2192865 w 2314860"/>
              <a:gd name="connsiteY5" fmla="*/ 22860 h 3672840"/>
              <a:gd name="connsiteX6" fmla="*/ 2177625 w 2314860"/>
              <a:gd name="connsiteY6" fmla="*/ 274320 h 3672840"/>
              <a:gd name="connsiteX7" fmla="*/ 2177625 w 2314860"/>
              <a:gd name="connsiteY7" fmla="*/ 632460 h 3672840"/>
              <a:gd name="connsiteX8" fmla="*/ 2162385 w 2314860"/>
              <a:gd name="connsiteY8" fmla="*/ 845820 h 3672840"/>
              <a:gd name="connsiteX9" fmla="*/ 2170005 w 2314860"/>
              <a:gd name="connsiteY9" fmla="*/ 1120140 h 3672840"/>
              <a:gd name="connsiteX10" fmla="*/ 2170005 w 2314860"/>
              <a:gd name="connsiteY10" fmla="*/ 1318260 h 3672840"/>
              <a:gd name="connsiteX11" fmla="*/ 2192865 w 2314860"/>
              <a:gd name="connsiteY11" fmla="*/ 1485900 h 3672840"/>
              <a:gd name="connsiteX12" fmla="*/ 2230965 w 2314860"/>
              <a:gd name="connsiteY12" fmla="*/ 1744980 h 3672840"/>
              <a:gd name="connsiteX13" fmla="*/ 2238586 w 2314860"/>
              <a:gd name="connsiteY13" fmla="*/ 1844040 h 3672840"/>
              <a:gd name="connsiteX14" fmla="*/ 2276685 w 2314860"/>
              <a:gd name="connsiteY14" fmla="*/ 2057400 h 3672840"/>
              <a:gd name="connsiteX15" fmla="*/ 2276686 w 2314860"/>
              <a:gd name="connsiteY15" fmla="*/ 2156460 h 3672840"/>
              <a:gd name="connsiteX16" fmla="*/ 2307165 w 2314860"/>
              <a:gd name="connsiteY16" fmla="*/ 2308860 h 3672840"/>
              <a:gd name="connsiteX17" fmla="*/ 2299545 w 2314860"/>
              <a:gd name="connsiteY17" fmla="*/ 2461260 h 3672840"/>
              <a:gd name="connsiteX18" fmla="*/ 2314785 w 2314860"/>
              <a:gd name="connsiteY18" fmla="*/ 2606040 h 3672840"/>
              <a:gd name="connsiteX19" fmla="*/ 2291926 w 2314860"/>
              <a:gd name="connsiteY19" fmla="*/ 2712720 h 3672840"/>
              <a:gd name="connsiteX20" fmla="*/ 2299545 w 2314860"/>
              <a:gd name="connsiteY20" fmla="*/ 2956560 h 3672840"/>
              <a:gd name="connsiteX21" fmla="*/ 2284306 w 2314860"/>
              <a:gd name="connsiteY21" fmla="*/ 3169920 h 3672840"/>
              <a:gd name="connsiteX22" fmla="*/ 2261445 w 2314860"/>
              <a:gd name="connsiteY22" fmla="*/ 3337560 h 3672840"/>
              <a:gd name="connsiteX23" fmla="*/ 2172545 w 2314860"/>
              <a:gd name="connsiteY23" fmla="*/ 3672840 h 3672840"/>
              <a:gd name="connsiteX24" fmla="*/ 1903305 w 2314860"/>
              <a:gd name="connsiteY24" fmla="*/ 3672840 h 3672840"/>
              <a:gd name="connsiteX25" fmla="*/ 1750905 w 2314860"/>
              <a:gd name="connsiteY25" fmla="*/ 3672840 h 3672840"/>
              <a:gd name="connsiteX26" fmla="*/ 1560405 w 2314860"/>
              <a:gd name="connsiteY26" fmla="*/ 3672840 h 3672840"/>
              <a:gd name="connsiteX27" fmla="*/ 798405 w 2314860"/>
              <a:gd name="connsiteY27" fmla="*/ 3672840 h 3672840"/>
              <a:gd name="connsiteX28" fmla="*/ 2300 w 2314860"/>
              <a:gd name="connsiteY28" fmla="*/ 3672840 h 3672840"/>
              <a:gd name="connsiteX29" fmla="*/ 569 w 2314860"/>
              <a:gd name="connsiteY29" fmla="*/ 2442611 h 3672840"/>
              <a:gd name="connsiteX0" fmla="*/ 4020 w 2314860"/>
              <a:gd name="connsiteY0" fmla="*/ 712153 h 3680460"/>
              <a:gd name="connsiteX1" fmla="*/ 2300 w 2314860"/>
              <a:gd name="connsiteY1" fmla="*/ 2540 h 3680460"/>
              <a:gd name="connsiteX2" fmla="*/ 508845 w 2314860"/>
              <a:gd name="connsiteY2" fmla="*/ 0 h 3680460"/>
              <a:gd name="connsiteX3" fmla="*/ 1202265 w 2314860"/>
              <a:gd name="connsiteY3" fmla="*/ 0 h 3680460"/>
              <a:gd name="connsiteX4" fmla="*/ 1979505 w 2314860"/>
              <a:gd name="connsiteY4" fmla="*/ 0 h 3680460"/>
              <a:gd name="connsiteX5" fmla="*/ 2192865 w 2314860"/>
              <a:gd name="connsiteY5" fmla="*/ 22860 h 3680460"/>
              <a:gd name="connsiteX6" fmla="*/ 2177625 w 2314860"/>
              <a:gd name="connsiteY6" fmla="*/ 274320 h 3680460"/>
              <a:gd name="connsiteX7" fmla="*/ 2177625 w 2314860"/>
              <a:gd name="connsiteY7" fmla="*/ 632460 h 3680460"/>
              <a:gd name="connsiteX8" fmla="*/ 2162385 w 2314860"/>
              <a:gd name="connsiteY8" fmla="*/ 845820 h 3680460"/>
              <a:gd name="connsiteX9" fmla="*/ 2170005 w 2314860"/>
              <a:gd name="connsiteY9" fmla="*/ 1120140 h 3680460"/>
              <a:gd name="connsiteX10" fmla="*/ 2170005 w 2314860"/>
              <a:gd name="connsiteY10" fmla="*/ 1318260 h 3680460"/>
              <a:gd name="connsiteX11" fmla="*/ 2192865 w 2314860"/>
              <a:gd name="connsiteY11" fmla="*/ 1485900 h 3680460"/>
              <a:gd name="connsiteX12" fmla="*/ 2230965 w 2314860"/>
              <a:gd name="connsiteY12" fmla="*/ 1744980 h 3680460"/>
              <a:gd name="connsiteX13" fmla="*/ 2238586 w 2314860"/>
              <a:gd name="connsiteY13" fmla="*/ 1844040 h 3680460"/>
              <a:gd name="connsiteX14" fmla="*/ 2276685 w 2314860"/>
              <a:gd name="connsiteY14" fmla="*/ 2057400 h 3680460"/>
              <a:gd name="connsiteX15" fmla="*/ 2276686 w 2314860"/>
              <a:gd name="connsiteY15" fmla="*/ 2156460 h 3680460"/>
              <a:gd name="connsiteX16" fmla="*/ 2307165 w 2314860"/>
              <a:gd name="connsiteY16" fmla="*/ 2308860 h 3680460"/>
              <a:gd name="connsiteX17" fmla="*/ 2299545 w 2314860"/>
              <a:gd name="connsiteY17" fmla="*/ 2461260 h 3680460"/>
              <a:gd name="connsiteX18" fmla="*/ 2314785 w 2314860"/>
              <a:gd name="connsiteY18" fmla="*/ 2606040 h 3680460"/>
              <a:gd name="connsiteX19" fmla="*/ 2291926 w 2314860"/>
              <a:gd name="connsiteY19" fmla="*/ 2712720 h 3680460"/>
              <a:gd name="connsiteX20" fmla="*/ 2299545 w 2314860"/>
              <a:gd name="connsiteY20" fmla="*/ 2956560 h 3680460"/>
              <a:gd name="connsiteX21" fmla="*/ 2284306 w 2314860"/>
              <a:gd name="connsiteY21" fmla="*/ 3169920 h 3680460"/>
              <a:gd name="connsiteX22" fmla="*/ 2261445 w 2314860"/>
              <a:gd name="connsiteY22" fmla="*/ 3337560 h 3680460"/>
              <a:gd name="connsiteX23" fmla="*/ 2172545 w 2314860"/>
              <a:gd name="connsiteY23" fmla="*/ 3672840 h 3680460"/>
              <a:gd name="connsiteX24" fmla="*/ 1903305 w 2314860"/>
              <a:gd name="connsiteY24" fmla="*/ 3672840 h 3680460"/>
              <a:gd name="connsiteX25" fmla="*/ 1750905 w 2314860"/>
              <a:gd name="connsiteY25" fmla="*/ 3672840 h 3680460"/>
              <a:gd name="connsiteX26" fmla="*/ 1560405 w 2314860"/>
              <a:gd name="connsiteY26" fmla="*/ 3672840 h 3680460"/>
              <a:gd name="connsiteX27" fmla="*/ 1202265 w 2314860"/>
              <a:gd name="connsiteY27" fmla="*/ 3680460 h 3680460"/>
              <a:gd name="connsiteX28" fmla="*/ 798405 w 2314860"/>
              <a:gd name="connsiteY28" fmla="*/ 3672840 h 3680460"/>
              <a:gd name="connsiteX29" fmla="*/ 2300 w 2314860"/>
              <a:gd name="connsiteY29" fmla="*/ 3672840 h 3680460"/>
              <a:gd name="connsiteX30" fmla="*/ 569 w 2314860"/>
              <a:gd name="connsiteY30" fmla="*/ 2442611 h 3680460"/>
              <a:gd name="connsiteX0" fmla="*/ 4020 w 2314860"/>
              <a:gd name="connsiteY0" fmla="*/ 712153 h 3680460"/>
              <a:gd name="connsiteX1" fmla="*/ 2300 w 2314860"/>
              <a:gd name="connsiteY1" fmla="*/ 2540 h 3680460"/>
              <a:gd name="connsiteX2" fmla="*/ 508845 w 2314860"/>
              <a:gd name="connsiteY2" fmla="*/ 0 h 3680460"/>
              <a:gd name="connsiteX3" fmla="*/ 1202265 w 2314860"/>
              <a:gd name="connsiteY3" fmla="*/ 0 h 3680460"/>
              <a:gd name="connsiteX4" fmla="*/ 1979505 w 2314860"/>
              <a:gd name="connsiteY4" fmla="*/ 0 h 3680460"/>
              <a:gd name="connsiteX5" fmla="*/ 2192865 w 2314860"/>
              <a:gd name="connsiteY5" fmla="*/ 22860 h 3680460"/>
              <a:gd name="connsiteX6" fmla="*/ 2177625 w 2314860"/>
              <a:gd name="connsiteY6" fmla="*/ 274320 h 3680460"/>
              <a:gd name="connsiteX7" fmla="*/ 2177625 w 2314860"/>
              <a:gd name="connsiteY7" fmla="*/ 632460 h 3680460"/>
              <a:gd name="connsiteX8" fmla="*/ 2162385 w 2314860"/>
              <a:gd name="connsiteY8" fmla="*/ 845820 h 3680460"/>
              <a:gd name="connsiteX9" fmla="*/ 2170005 w 2314860"/>
              <a:gd name="connsiteY9" fmla="*/ 1120140 h 3680460"/>
              <a:gd name="connsiteX10" fmla="*/ 2170005 w 2314860"/>
              <a:gd name="connsiteY10" fmla="*/ 1318260 h 3680460"/>
              <a:gd name="connsiteX11" fmla="*/ 2192865 w 2314860"/>
              <a:gd name="connsiteY11" fmla="*/ 1485900 h 3680460"/>
              <a:gd name="connsiteX12" fmla="*/ 2230965 w 2314860"/>
              <a:gd name="connsiteY12" fmla="*/ 1744980 h 3680460"/>
              <a:gd name="connsiteX13" fmla="*/ 2238586 w 2314860"/>
              <a:gd name="connsiteY13" fmla="*/ 1844040 h 3680460"/>
              <a:gd name="connsiteX14" fmla="*/ 2276685 w 2314860"/>
              <a:gd name="connsiteY14" fmla="*/ 2057400 h 3680460"/>
              <a:gd name="connsiteX15" fmla="*/ 2276686 w 2314860"/>
              <a:gd name="connsiteY15" fmla="*/ 2156460 h 3680460"/>
              <a:gd name="connsiteX16" fmla="*/ 2307165 w 2314860"/>
              <a:gd name="connsiteY16" fmla="*/ 2308860 h 3680460"/>
              <a:gd name="connsiteX17" fmla="*/ 2299545 w 2314860"/>
              <a:gd name="connsiteY17" fmla="*/ 2461260 h 3680460"/>
              <a:gd name="connsiteX18" fmla="*/ 2314785 w 2314860"/>
              <a:gd name="connsiteY18" fmla="*/ 2606040 h 3680460"/>
              <a:gd name="connsiteX19" fmla="*/ 2291926 w 2314860"/>
              <a:gd name="connsiteY19" fmla="*/ 2712720 h 3680460"/>
              <a:gd name="connsiteX20" fmla="*/ 2299545 w 2314860"/>
              <a:gd name="connsiteY20" fmla="*/ 2956560 h 3680460"/>
              <a:gd name="connsiteX21" fmla="*/ 2284306 w 2314860"/>
              <a:gd name="connsiteY21" fmla="*/ 3169920 h 3680460"/>
              <a:gd name="connsiteX22" fmla="*/ 2261445 w 2314860"/>
              <a:gd name="connsiteY22" fmla="*/ 3337560 h 3680460"/>
              <a:gd name="connsiteX23" fmla="*/ 2172545 w 2314860"/>
              <a:gd name="connsiteY23" fmla="*/ 3672840 h 3680460"/>
              <a:gd name="connsiteX24" fmla="*/ 1903305 w 2314860"/>
              <a:gd name="connsiteY24" fmla="*/ 3672840 h 3680460"/>
              <a:gd name="connsiteX25" fmla="*/ 1750905 w 2314860"/>
              <a:gd name="connsiteY25" fmla="*/ 3672840 h 3680460"/>
              <a:gd name="connsiteX26" fmla="*/ 1560405 w 2314860"/>
              <a:gd name="connsiteY26" fmla="*/ 3672840 h 3680460"/>
              <a:gd name="connsiteX27" fmla="*/ 1202265 w 2314860"/>
              <a:gd name="connsiteY27" fmla="*/ 3680460 h 3680460"/>
              <a:gd name="connsiteX28" fmla="*/ 798405 w 2314860"/>
              <a:gd name="connsiteY28" fmla="*/ 3672840 h 3680460"/>
              <a:gd name="connsiteX29" fmla="*/ 668865 w 2314860"/>
              <a:gd name="connsiteY29" fmla="*/ 3672840 h 3680460"/>
              <a:gd name="connsiteX30" fmla="*/ 2300 w 2314860"/>
              <a:gd name="connsiteY30" fmla="*/ 3672840 h 3680460"/>
              <a:gd name="connsiteX31" fmla="*/ 569 w 2314860"/>
              <a:gd name="connsiteY31" fmla="*/ 2442611 h 3680460"/>
              <a:gd name="connsiteX0" fmla="*/ 4020 w 2314860"/>
              <a:gd name="connsiteY0" fmla="*/ 712153 h 3680460"/>
              <a:gd name="connsiteX1" fmla="*/ 2300 w 2314860"/>
              <a:gd name="connsiteY1" fmla="*/ 2540 h 3680460"/>
              <a:gd name="connsiteX2" fmla="*/ 508845 w 2314860"/>
              <a:gd name="connsiteY2" fmla="*/ 0 h 3680460"/>
              <a:gd name="connsiteX3" fmla="*/ 1202265 w 2314860"/>
              <a:gd name="connsiteY3" fmla="*/ 0 h 3680460"/>
              <a:gd name="connsiteX4" fmla="*/ 1979505 w 2314860"/>
              <a:gd name="connsiteY4" fmla="*/ 0 h 3680460"/>
              <a:gd name="connsiteX5" fmla="*/ 2192865 w 2314860"/>
              <a:gd name="connsiteY5" fmla="*/ 22860 h 3680460"/>
              <a:gd name="connsiteX6" fmla="*/ 2177625 w 2314860"/>
              <a:gd name="connsiteY6" fmla="*/ 274320 h 3680460"/>
              <a:gd name="connsiteX7" fmla="*/ 2177625 w 2314860"/>
              <a:gd name="connsiteY7" fmla="*/ 632460 h 3680460"/>
              <a:gd name="connsiteX8" fmla="*/ 2162385 w 2314860"/>
              <a:gd name="connsiteY8" fmla="*/ 845820 h 3680460"/>
              <a:gd name="connsiteX9" fmla="*/ 2170005 w 2314860"/>
              <a:gd name="connsiteY9" fmla="*/ 1120140 h 3680460"/>
              <a:gd name="connsiteX10" fmla="*/ 2170005 w 2314860"/>
              <a:gd name="connsiteY10" fmla="*/ 1318260 h 3680460"/>
              <a:gd name="connsiteX11" fmla="*/ 2192865 w 2314860"/>
              <a:gd name="connsiteY11" fmla="*/ 1485900 h 3680460"/>
              <a:gd name="connsiteX12" fmla="*/ 2230965 w 2314860"/>
              <a:gd name="connsiteY12" fmla="*/ 1744980 h 3680460"/>
              <a:gd name="connsiteX13" fmla="*/ 2238586 w 2314860"/>
              <a:gd name="connsiteY13" fmla="*/ 1844040 h 3680460"/>
              <a:gd name="connsiteX14" fmla="*/ 2276685 w 2314860"/>
              <a:gd name="connsiteY14" fmla="*/ 2057400 h 3680460"/>
              <a:gd name="connsiteX15" fmla="*/ 2276686 w 2314860"/>
              <a:gd name="connsiteY15" fmla="*/ 2156460 h 3680460"/>
              <a:gd name="connsiteX16" fmla="*/ 2307165 w 2314860"/>
              <a:gd name="connsiteY16" fmla="*/ 2308860 h 3680460"/>
              <a:gd name="connsiteX17" fmla="*/ 2299545 w 2314860"/>
              <a:gd name="connsiteY17" fmla="*/ 2461260 h 3680460"/>
              <a:gd name="connsiteX18" fmla="*/ 2314785 w 2314860"/>
              <a:gd name="connsiteY18" fmla="*/ 2606040 h 3680460"/>
              <a:gd name="connsiteX19" fmla="*/ 2291926 w 2314860"/>
              <a:gd name="connsiteY19" fmla="*/ 2712720 h 3680460"/>
              <a:gd name="connsiteX20" fmla="*/ 2299545 w 2314860"/>
              <a:gd name="connsiteY20" fmla="*/ 2956560 h 3680460"/>
              <a:gd name="connsiteX21" fmla="*/ 2284306 w 2314860"/>
              <a:gd name="connsiteY21" fmla="*/ 3169920 h 3680460"/>
              <a:gd name="connsiteX22" fmla="*/ 2261445 w 2314860"/>
              <a:gd name="connsiteY22" fmla="*/ 3337560 h 3680460"/>
              <a:gd name="connsiteX23" fmla="*/ 2172545 w 2314860"/>
              <a:gd name="connsiteY23" fmla="*/ 3672840 h 3680460"/>
              <a:gd name="connsiteX24" fmla="*/ 1903305 w 2314860"/>
              <a:gd name="connsiteY24" fmla="*/ 3672840 h 3680460"/>
              <a:gd name="connsiteX25" fmla="*/ 1750905 w 2314860"/>
              <a:gd name="connsiteY25" fmla="*/ 3672840 h 3680460"/>
              <a:gd name="connsiteX26" fmla="*/ 1560405 w 2314860"/>
              <a:gd name="connsiteY26" fmla="*/ 3672840 h 3680460"/>
              <a:gd name="connsiteX27" fmla="*/ 1202265 w 2314860"/>
              <a:gd name="connsiteY27" fmla="*/ 3680460 h 3680460"/>
              <a:gd name="connsiteX28" fmla="*/ 798405 w 2314860"/>
              <a:gd name="connsiteY28" fmla="*/ 3672840 h 3680460"/>
              <a:gd name="connsiteX29" fmla="*/ 668865 w 2314860"/>
              <a:gd name="connsiteY29" fmla="*/ 3672840 h 3680460"/>
              <a:gd name="connsiteX30" fmla="*/ 242145 w 2314860"/>
              <a:gd name="connsiteY30" fmla="*/ 3665220 h 3680460"/>
              <a:gd name="connsiteX31" fmla="*/ 2300 w 2314860"/>
              <a:gd name="connsiteY31" fmla="*/ 3672840 h 3680460"/>
              <a:gd name="connsiteX32" fmla="*/ 569 w 2314860"/>
              <a:gd name="connsiteY32" fmla="*/ 2442611 h 3680460"/>
              <a:gd name="connsiteX0" fmla="*/ 18266 w 2329106"/>
              <a:gd name="connsiteY0" fmla="*/ 712153 h 3680460"/>
              <a:gd name="connsiteX1" fmla="*/ 16546 w 2329106"/>
              <a:gd name="connsiteY1" fmla="*/ 2540 h 3680460"/>
              <a:gd name="connsiteX2" fmla="*/ 523091 w 2329106"/>
              <a:gd name="connsiteY2" fmla="*/ 0 h 3680460"/>
              <a:gd name="connsiteX3" fmla="*/ 1216511 w 2329106"/>
              <a:gd name="connsiteY3" fmla="*/ 0 h 3680460"/>
              <a:gd name="connsiteX4" fmla="*/ 1993751 w 2329106"/>
              <a:gd name="connsiteY4" fmla="*/ 0 h 3680460"/>
              <a:gd name="connsiteX5" fmla="*/ 2207111 w 2329106"/>
              <a:gd name="connsiteY5" fmla="*/ 22860 h 3680460"/>
              <a:gd name="connsiteX6" fmla="*/ 2191871 w 2329106"/>
              <a:gd name="connsiteY6" fmla="*/ 274320 h 3680460"/>
              <a:gd name="connsiteX7" fmla="*/ 2191871 w 2329106"/>
              <a:gd name="connsiteY7" fmla="*/ 632460 h 3680460"/>
              <a:gd name="connsiteX8" fmla="*/ 2176631 w 2329106"/>
              <a:gd name="connsiteY8" fmla="*/ 845820 h 3680460"/>
              <a:gd name="connsiteX9" fmla="*/ 2184251 w 2329106"/>
              <a:gd name="connsiteY9" fmla="*/ 1120140 h 3680460"/>
              <a:gd name="connsiteX10" fmla="*/ 2184251 w 2329106"/>
              <a:gd name="connsiteY10" fmla="*/ 1318260 h 3680460"/>
              <a:gd name="connsiteX11" fmla="*/ 2207111 w 2329106"/>
              <a:gd name="connsiteY11" fmla="*/ 1485900 h 3680460"/>
              <a:gd name="connsiteX12" fmla="*/ 2245211 w 2329106"/>
              <a:gd name="connsiteY12" fmla="*/ 1744980 h 3680460"/>
              <a:gd name="connsiteX13" fmla="*/ 2252832 w 2329106"/>
              <a:gd name="connsiteY13" fmla="*/ 1844040 h 3680460"/>
              <a:gd name="connsiteX14" fmla="*/ 2290931 w 2329106"/>
              <a:gd name="connsiteY14" fmla="*/ 2057400 h 3680460"/>
              <a:gd name="connsiteX15" fmla="*/ 2290932 w 2329106"/>
              <a:gd name="connsiteY15" fmla="*/ 2156460 h 3680460"/>
              <a:gd name="connsiteX16" fmla="*/ 2321411 w 2329106"/>
              <a:gd name="connsiteY16" fmla="*/ 2308860 h 3680460"/>
              <a:gd name="connsiteX17" fmla="*/ 2313791 w 2329106"/>
              <a:gd name="connsiteY17" fmla="*/ 2461260 h 3680460"/>
              <a:gd name="connsiteX18" fmla="*/ 2329031 w 2329106"/>
              <a:gd name="connsiteY18" fmla="*/ 2606040 h 3680460"/>
              <a:gd name="connsiteX19" fmla="*/ 2306172 w 2329106"/>
              <a:gd name="connsiteY19" fmla="*/ 2712720 h 3680460"/>
              <a:gd name="connsiteX20" fmla="*/ 2313791 w 2329106"/>
              <a:gd name="connsiteY20" fmla="*/ 2956560 h 3680460"/>
              <a:gd name="connsiteX21" fmla="*/ 2298552 w 2329106"/>
              <a:gd name="connsiteY21" fmla="*/ 3169920 h 3680460"/>
              <a:gd name="connsiteX22" fmla="*/ 2275691 w 2329106"/>
              <a:gd name="connsiteY22" fmla="*/ 3337560 h 3680460"/>
              <a:gd name="connsiteX23" fmla="*/ 2186791 w 2329106"/>
              <a:gd name="connsiteY23" fmla="*/ 3672840 h 3680460"/>
              <a:gd name="connsiteX24" fmla="*/ 1917551 w 2329106"/>
              <a:gd name="connsiteY24" fmla="*/ 3672840 h 3680460"/>
              <a:gd name="connsiteX25" fmla="*/ 1765151 w 2329106"/>
              <a:gd name="connsiteY25" fmla="*/ 3672840 h 3680460"/>
              <a:gd name="connsiteX26" fmla="*/ 1574651 w 2329106"/>
              <a:gd name="connsiteY26" fmla="*/ 3672840 h 3680460"/>
              <a:gd name="connsiteX27" fmla="*/ 1216511 w 2329106"/>
              <a:gd name="connsiteY27" fmla="*/ 3680460 h 3680460"/>
              <a:gd name="connsiteX28" fmla="*/ 812651 w 2329106"/>
              <a:gd name="connsiteY28" fmla="*/ 3672840 h 3680460"/>
              <a:gd name="connsiteX29" fmla="*/ 683111 w 2329106"/>
              <a:gd name="connsiteY29" fmla="*/ 3672840 h 3680460"/>
              <a:gd name="connsiteX30" fmla="*/ 256391 w 2329106"/>
              <a:gd name="connsiteY30" fmla="*/ 3665220 h 3680460"/>
              <a:gd name="connsiteX31" fmla="*/ 16546 w 2329106"/>
              <a:gd name="connsiteY31" fmla="*/ 3672840 h 3680460"/>
              <a:gd name="connsiteX32" fmla="*/ 20171 w 2329106"/>
              <a:gd name="connsiteY32" fmla="*/ 3413760 h 3680460"/>
              <a:gd name="connsiteX33" fmla="*/ 14815 w 2329106"/>
              <a:gd name="connsiteY33" fmla="*/ 2442611 h 3680460"/>
              <a:gd name="connsiteX0" fmla="*/ 40669 w 2351509"/>
              <a:gd name="connsiteY0" fmla="*/ 712153 h 3680460"/>
              <a:gd name="connsiteX1" fmla="*/ 34954 w 2351509"/>
              <a:gd name="connsiteY1" fmla="*/ 342900 h 3680460"/>
              <a:gd name="connsiteX2" fmla="*/ 38949 w 2351509"/>
              <a:gd name="connsiteY2" fmla="*/ 2540 h 3680460"/>
              <a:gd name="connsiteX3" fmla="*/ 545494 w 2351509"/>
              <a:gd name="connsiteY3" fmla="*/ 0 h 3680460"/>
              <a:gd name="connsiteX4" fmla="*/ 1238914 w 2351509"/>
              <a:gd name="connsiteY4" fmla="*/ 0 h 3680460"/>
              <a:gd name="connsiteX5" fmla="*/ 2016154 w 2351509"/>
              <a:gd name="connsiteY5" fmla="*/ 0 h 3680460"/>
              <a:gd name="connsiteX6" fmla="*/ 2229514 w 2351509"/>
              <a:gd name="connsiteY6" fmla="*/ 22860 h 3680460"/>
              <a:gd name="connsiteX7" fmla="*/ 2214274 w 2351509"/>
              <a:gd name="connsiteY7" fmla="*/ 274320 h 3680460"/>
              <a:gd name="connsiteX8" fmla="*/ 2214274 w 2351509"/>
              <a:gd name="connsiteY8" fmla="*/ 632460 h 3680460"/>
              <a:gd name="connsiteX9" fmla="*/ 2199034 w 2351509"/>
              <a:gd name="connsiteY9" fmla="*/ 845820 h 3680460"/>
              <a:gd name="connsiteX10" fmla="*/ 2206654 w 2351509"/>
              <a:gd name="connsiteY10" fmla="*/ 1120140 h 3680460"/>
              <a:gd name="connsiteX11" fmla="*/ 2206654 w 2351509"/>
              <a:gd name="connsiteY11" fmla="*/ 1318260 h 3680460"/>
              <a:gd name="connsiteX12" fmla="*/ 2229514 w 2351509"/>
              <a:gd name="connsiteY12" fmla="*/ 1485900 h 3680460"/>
              <a:gd name="connsiteX13" fmla="*/ 2267614 w 2351509"/>
              <a:gd name="connsiteY13" fmla="*/ 1744980 h 3680460"/>
              <a:gd name="connsiteX14" fmla="*/ 2275235 w 2351509"/>
              <a:gd name="connsiteY14" fmla="*/ 1844040 h 3680460"/>
              <a:gd name="connsiteX15" fmla="*/ 2313334 w 2351509"/>
              <a:gd name="connsiteY15" fmla="*/ 2057400 h 3680460"/>
              <a:gd name="connsiteX16" fmla="*/ 2313335 w 2351509"/>
              <a:gd name="connsiteY16" fmla="*/ 2156460 h 3680460"/>
              <a:gd name="connsiteX17" fmla="*/ 2343814 w 2351509"/>
              <a:gd name="connsiteY17" fmla="*/ 2308860 h 3680460"/>
              <a:gd name="connsiteX18" fmla="*/ 2336194 w 2351509"/>
              <a:gd name="connsiteY18" fmla="*/ 2461260 h 3680460"/>
              <a:gd name="connsiteX19" fmla="*/ 2351434 w 2351509"/>
              <a:gd name="connsiteY19" fmla="*/ 2606040 h 3680460"/>
              <a:gd name="connsiteX20" fmla="*/ 2328575 w 2351509"/>
              <a:gd name="connsiteY20" fmla="*/ 2712720 h 3680460"/>
              <a:gd name="connsiteX21" fmla="*/ 2336194 w 2351509"/>
              <a:gd name="connsiteY21" fmla="*/ 2956560 h 3680460"/>
              <a:gd name="connsiteX22" fmla="*/ 2320955 w 2351509"/>
              <a:gd name="connsiteY22" fmla="*/ 3169920 h 3680460"/>
              <a:gd name="connsiteX23" fmla="*/ 2298094 w 2351509"/>
              <a:gd name="connsiteY23" fmla="*/ 3337560 h 3680460"/>
              <a:gd name="connsiteX24" fmla="*/ 2209194 w 2351509"/>
              <a:gd name="connsiteY24" fmla="*/ 3672840 h 3680460"/>
              <a:gd name="connsiteX25" fmla="*/ 1939954 w 2351509"/>
              <a:gd name="connsiteY25" fmla="*/ 3672840 h 3680460"/>
              <a:gd name="connsiteX26" fmla="*/ 1787554 w 2351509"/>
              <a:gd name="connsiteY26" fmla="*/ 3672840 h 3680460"/>
              <a:gd name="connsiteX27" fmla="*/ 1597054 w 2351509"/>
              <a:gd name="connsiteY27" fmla="*/ 3672840 h 3680460"/>
              <a:gd name="connsiteX28" fmla="*/ 1238914 w 2351509"/>
              <a:gd name="connsiteY28" fmla="*/ 3680460 h 3680460"/>
              <a:gd name="connsiteX29" fmla="*/ 835054 w 2351509"/>
              <a:gd name="connsiteY29" fmla="*/ 3672840 h 3680460"/>
              <a:gd name="connsiteX30" fmla="*/ 705514 w 2351509"/>
              <a:gd name="connsiteY30" fmla="*/ 3672840 h 3680460"/>
              <a:gd name="connsiteX31" fmla="*/ 278794 w 2351509"/>
              <a:gd name="connsiteY31" fmla="*/ 3665220 h 3680460"/>
              <a:gd name="connsiteX32" fmla="*/ 38949 w 2351509"/>
              <a:gd name="connsiteY32" fmla="*/ 3672840 h 3680460"/>
              <a:gd name="connsiteX33" fmla="*/ 42574 w 2351509"/>
              <a:gd name="connsiteY33" fmla="*/ 3413760 h 3680460"/>
              <a:gd name="connsiteX34" fmla="*/ 37218 w 2351509"/>
              <a:gd name="connsiteY34" fmla="*/ 2442611 h 3680460"/>
              <a:gd name="connsiteX0" fmla="*/ 40669 w 2351509"/>
              <a:gd name="connsiteY0" fmla="*/ 712153 h 3680460"/>
              <a:gd name="connsiteX1" fmla="*/ 34954 w 2351509"/>
              <a:gd name="connsiteY1" fmla="*/ 342900 h 3680460"/>
              <a:gd name="connsiteX2" fmla="*/ 38949 w 2351509"/>
              <a:gd name="connsiteY2" fmla="*/ 2540 h 3680460"/>
              <a:gd name="connsiteX3" fmla="*/ 545494 w 2351509"/>
              <a:gd name="connsiteY3" fmla="*/ 0 h 3680460"/>
              <a:gd name="connsiteX4" fmla="*/ 1238914 w 2351509"/>
              <a:gd name="connsiteY4" fmla="*/ 0 h 3680460"/>
              <a:gd name="connsiteX5" fmla="*/ 2016154 w 2351509"/>
              <a:gd name="connsiteY5" fmla="*/ 0 h 3680460"/>
              <a:gd name="connsiteX6" fmla="*/ 2229514 w 2351509"/>
              <a:gd name="connsiteY6" fmla="*/ 22860 h 3680460"/>
              <a:gd name="connsiteX7" fmla="*/ 2214274 w 2351509"/>
              <a:gd name="connsiteY7" fmla="*/ 274320 h 3680460"/>
              <a:gd name="connsiteX8" fmla="*/ 2214274 w 2351509"/>
              <a:gd name="connsiteY8" fmla="*/ 632460 h 3680460"/>
              <a:gd name="connsiteX9" fmla="*/ 2199034 w 2351509"/>
              <a:gd name="connsiteY9" fmla="*/ 845820 h 3680460"/>
              <a:gd name="connsiteX10" fmla="*/ 2206654 w 2351509"/>
              <a:gd name="connsiteY10" fmla="*/ 1120140 h 3680460"/>
              <a:gd name="connsiteX11" fmla="*/ 2206654 w 2351509"/>
              <a:gd name="connsiteY11" fmla="*/ 1318260 h 3680460"/>
              <a:gd name="connsiteX12" fmla="*/ 2229514 w 2351509"/>
              <a:gd name="connsiteY12" fmla="*/ 1485900 h 3680460"/>
              <a:gd name="connsiteX13" fmla="*/ 2267614 w 2351509"/>
              <a:gd name="connsiteY13" fmla="*/ 1744980 h 3680460"/>
              <a:gd name="connsiteX14" fmla="*/ 2275235 w 2351509"/>
              <a:gd name="connsiteY14" fmla="*/ 1844040 h 3680460"/>
              <a:gd name="connsiteX15" fmla="*/ 2313334 w 2351509"/>
              <a:gd name="connsiteY15" fmla="*/ 2057400 h 3680460"/>
              <a:gd name="connsiteX16" fmla="*/ 2313335 w 2351509"/>
              <a:gd name="connsiteY16" fmla="*/ 2156460 h 3680460"/>
              <a:gd name="connsiteX17" fmla="*/ 2343814 w 2351509"/>
              <a:gd name="connsiteY17" fmla="*/ 2308860 h 3680460"/>
              <a:gd name="connsiteX18" fmla="*/ 2336194 w 2351509"/>
              <a:gd name="connsiteY18" fmla="*/ 2461260 h 3680460"/>
              <a:gd name="connsiteX19" fmla="*/ 2351434 w 2351509"/>
              <a:gd name="connsiteY19" fmla="*/ 2606040 h 3680460"/>
              <a:gd name="connsiteX20" fmla="*/ 2328575 w 2351509"/>
              <a:gd name="connsiteY20" fmla="*/ 2712720 h 3680460"/>
              <a:gd name="connsiteX21" fmla="*/ 2336194 w 2351509"/>
              <a:gd name="connsiteY21" fmla="*/ 2956560 h 3680460"/>
              <a:gd name="connsiteX22" fmla="*/ 2320955 w 2351509"/>
              <a:gd name="connsiteY22" fmla="*/ 3169920 h 3680460"/>
              <a:gd name="connsiteX23" fmla="*/ 2298094 w 2351509"/>
              <a:gd name="connsiteY23" fmla="*/ 3337560 h 3680460"/>
              <a:gd name="connsiteX24" fmla="*/ 2209194 w 2351509"/>
              <a:gd name="connsiteY24" fmla="*/ 3672840 h 3680460"/>
              <a:gd name="connsiteX25" fmla="*/ 1939954 w 2351509"/>
              <a:gd name="connsiteY25" fmla="*/ 3672840 h 3680460"/>
              <a:gd name="connsiteX26" fmla="*/ 1787554 w 2351509"/>
              <a:gd name="connsiteY26" fmla="*/ 3672840 h 3680460"/>
              <a:gd name="connsiteX27" fmla="*/ 1597054 w 2351509"/>
              <a:gd name="connsiteY27" fmla="*/ 3672840 h 3680460"/>
              <a:gd name="connsiteX28" fmla="*/ 1238914 w 2351509"/>
              <a:gd name="connsiteY28" fmla="*/ 3680460 h 3680460"/>
              <a:gd name="connsiteX29" fmla="*/ 835054 w 2351509"/>
              <a:gd name="connsiteY29" fmla="*/ 3672840 h 3680460"/>
              <a:gd name="connsiteX30" fmla="*/ 705514 w 2351509"/>
              <a:gd name="connsiteY30" fmla="*/ 3672840 h 3680460"/>
              <a:gd name="connsiteX31" fmla="*/ 278794 w 2351509"/>
              <a:gd name="connsiteY31" fmla="*/ 3665220 h 3680460"/>
              <a:gd name="connsiteX32" fmla="*/ 38949 w 2351509"/>
              <a:gd name="connsiteY32" fmla="*/ 3672840 h 3680460"/>
              <a:gd name="connsiteX33" fmla="*/ 42574 w 2351509"/>
              <a:gd name="connsiteY33" fmla="*/ 3413760 h 3680460"/>
              <a:gd name="connsiteX34" fmla="*/ 27335 w 2351509"/>
              <a:gd name="connsiteY34" fmla="*/ 2964180 h 3680460"/>
              <a:gd name="connsiteX35" fmla="*/ 37218 w 2351509"/>
              <a:gd name="connsiteY35" fmla="*/ 2442611 h 3680460"/>
              <a:gd name="connsiteX0" fmla="*/ 40448 w 2351288"/>
              <a:gd name="connsiteY0" fmla="*/ 712153 h 3680460"/>
              <a:gd name="connsiteX1" fmla="*/ 34734 w 2351288"/>
              <a:gd name="connsiteY1" fmla="*/ 556260 h 3680460"/>
              <a:gd name="connsiteX2" fmla="*/ 34733 w 2351288"/>
              <a:gd name="connsiteY2" fmla="*/ 342900 h 3680460"/>
              <a:gd name="connsiteX3" fmla="*/ 38728 w 2351288"/>
              <a:gd name="connsiteY3" fmla="*/ 2540 h 3680460"/>
              <a:gd name="connsiteX4" fmla="*/ 545273 w 2351288"/>
              <a:gd name="connsiteY4" fmla="*/ 0 h 3680460"/>
              <a:gd name="connsiteX5" fmla="*/ 1238693 w 2351288"/>
              <a:gd name="connsiteY5" fmla="*/ 0 h 3680460"/>
              <a:gd name="connsiteX6" fmla="*/ 2015933 w 2351288"/>
              <a:gd name="connsiteY6" fmla="*/ 0 h 3680460"/>
              <a:gd name="connsiteX7" fmla="*/ 2229293 w 2351288"/>
              <a:gd name="connsiteY7" fmla="*/ 22860 h 3680460"/>
              <a:gd name="connsiteX8" fmla="*/ 2214053 w 2351288"/>
              <a:gd name="connsiteY8" fmla="*/ 274320 h 3680460"/>
              <a:gd name="connsiteX9" fmla="*/ 2214053 w 2351288"/>
              <a:gd name="connsiteY9" fmla="*/ 632460 h 3680460"/>
              <a:gd name="connsiteX10" fmla="*/ 2198813 w 2351288"/>
              <a:gd name="connsiteY10" fmla="*/ 845820 h 3680460"/>
              <a:gd name="connsiteX11" fmla="*/ 2206433 w 2351288"/>
              <a:gd name="connsiteY11" fmla="*/ 1120140 h 3680460"/>
              <a:gd name="connsiteX12" fmla="*/ 2206433 w 2351288"/>
              <a:gd name="connsiteY12" fmla="*/ 1318260 h 3680460"/>
              <a:gd name="connsiteX13" fmla="*/ 2229293 w 2351288"/>
              <a:gd name="connsiteY13" fmla="*/ 1485900 h 3680460"/>
              <a:gd name="connsiteX14" fmla="*/ 2267393 w 2351288"/>
              <a:gd name="connsiteY14" fmla="*/ 1744980 h 3680460"/>
              <a:gd name="connsiteX15" fmla="*/ 2275014 w 2351288"/>
              <a:gd name="connsiteY15" fmla="*/ 1844040 h 3680460"/>
              <a:gd name="connsiteX16" fmla="*/ 2313113 w 2351288"/>
              <a:gd name="connsiteY16" fmla="*/ 2057400 h 3680460"/>
              <a:gd name="connsiteX17" fmla="*/ 2313114 w 2351288"/>
              <a:gd name="connsiteY17" fmla="*/ 2156460 h 3680460"/>
              <a:gd name="connsiteX18" fmla="*/ 2343593 w 2351288"/>
              <a:gd name="connsiteY18" fmla="*/ 2308860 h 3680460"/>
              <a:gd name="connsiteX19" fmla="*/ 2335973 w 2351288"/>
              <a:gd name="connsiteY19" fmla="*/ 2461260 h 3680460"/>
              <a:gd name="connsiteX20" fmla="*/ 2351213 w 2351288"/>
              <a:gd name="connsiteY20" fmla="*/ 2606040 h 3680460"/>
              <a:gd name="connsiteX21" fmla="*/ 2328354 w 2351288"/>
              <a:gd name="connsiteY21" fmla="*/ 2712720 h 3680460"/>
              <a:gd name="connsiteX22" fmla="*/ 2335973 w 2351288"/>
              <a:gd name="connsiteY22" fmla="*/ 2956560 h 3680460"/>
              <a:gd name="connsiteX23" fmla="*/ 2320734 w 2351288"/>
              <a:gd name="connsiteY23" fmla="*/ 3169920 h 3680460"/>
              <a:gd name="connsiteX24" fmla="*/ 2297873 w 2351288"/>
              <a:gd name="connsiteY24" fmla="*/ 3337560 h 3680460"/>
              <a:gd name="connsiteX25" fmla="*/ 2208973 w 2351288"/>
              <a:gd name="connsiteY25" fmla="*/ 3672840 h 3680460"/>
              <a:gd name="connsiteX26" fmla="*/ 1939733 w 2351288"/>
              <a:gd name="connsiteY26" fmla="*/ 3672840 h 3680460"/>
              <a:gd name="connsiteX27" fmla="*/ 1787333 w 2351288"/>
              <a:gd name="connsiteY27" fmla="*/ 3672840 h 3680460"/>
              <a:gd name="connsiteX28" fmla="*/ 1596833 w 2351288"/>
              <a:gd name="connsiteY28" fmla="*/ 3672840 h 3680460"/>
              <a:gd name="connsiteX29" fmla="*/ 1238693 w 2351288"/>
              <a:gd name="connsiteY29" fmla="*/ 3680460 h 3680460"/>
              <a:gd name="connsiteX30" fmla="*/ 834833 w 2351288"/>
              <a:gd name="connsiteY30" fmla="*/ 3672840 h 3680460"/>
              <a:gd name="connsiteX31" fmla="*/ 705293 w 2351288"/>
              <a:gd name="connsiteY31" fmla="*/ 3672840 h 3680460"/>
              <a:gd name="connsiteX32" fmla="*/ 278573 w 2351288"/>
              <a:gd name="connsiteY32" fmla="*/ 3665220 h 3680460"/>
              <a:gd name="connsiteX33" fmla="*/ 38728 w 2351288"/>
              <a:gd name="connsiteY33" fmla="*/ 3672840 h 3680460"/>
              <a:gd name="connsiteX34" fmla="*/ 42353 w 2351288"/>
              <a:gd name="connsiteY34" fmla="*/ 3413760 h 3680460"/>
              <a:gd name="connsiteX35" fmla="*/ 27114 w 2351288"/>
              <a:gd name="connsiteY35" fmla="*/ 2964180 h 3680460"/>
              <a:gd name="connsiteX36" fmla="*/ 36997 w 2351288"/>
              <a:gd name="connsiteY36" fmla="*/ 2442611 h 368046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1222905 w 2335500"/>
              <a:gd name="connsiteY6" fmla="*/ 7620 h 3688080"/>
              <a:gd name="connsiteX7" fmla="*/ 2000145 w 2335500"/>
              <a:gd name="connsiteY7" fmla="*/ 7620 h 3688080"/>
              <a:gd name="connsiteX8" fmla="*/ 2213505 w 2335500"/>
              <a:gd name="connsiteY8" fmla="*/ 30480 h 3688080"/>
              <a:gd name="connsiteX9" fmla="*/ 2198265 w 2335500"/>
              <a:gd name="connsiteY9" fmla="*/ 281940 h 3688080"/>
              <a:gd name="connsiteX10" fmla="*/ 2198265 w 2335500"/>
              <a:gd name="connsiteY10" fmla="*/ 640080 h 3688080"/>
              <a:gd name="connsiteX11" fmla="*/ 2183025 w 2335500"/>
              <a:gd name="connsiteY11" fmla="*/ 853440 h 3688080"/>
              <a:gd name="connsiteX12" fmla="*/ 2190645 w 2335500"/>
              <a:gd name="connsiteY12" fmla="*/ 1127760 h 3688080"/>
              <a:gd name="connsiteX13" fmla="*/ 2190645 w 2335500"/>
              <a:gd name="connsiteY13" fmla="*/ 1325880 h 3688080"/>
              <a:gd name="connsiteX14" fmla="*/ 2213505 w 2335500"/>
              <a:gd name="connsiteY14" fmla="*/ 1493520 h 3688080"/>
              <a:gd name="connsiteX15" fmla="*/ 2251605 w 2335500"/>
              <a:gd name="connsiteY15" fmla="*/ 1752600 h 3688080"/>
              <a:gd name="connsiteX16" fmla="*/ 2259226 w 2335500"/>
              <a:gd name="connsiteY16" fmla="*/ 1851660 h 3688080"/>
              <a:gd name="connsiteX17" fmla="*/ 2297325 w 2335500"/>
              <a:gd name="connsiteY17" fmla="*/ 2065020 h 3688080"/>
              <a:gd name="connsiteX18" fmla="*/ 2297326 w 2335500"/>
              <a:gd name="connsiteY18" fmla="*/ 2164080 h 3688080"/>
              <a:gd name="connsiteX19" fmla="*/ 2327805 w 2335500"/>
              <a:gd name="connsiteY19" fmla="*/ 2316480 h 3688080"/>
              <a:gd name="connsiteX20" fmla="*/ 2320185 w 2335500"/>
              <a:gd name="connsiteY20" fmla="*/ 2468880 h 3688080"/>
              <a:gd name="connsiteX21" fmla="*/ 2335425 w 2335500"/>
              <a:gd name="connsiteY21" fmla="*/ 2613660 h 3688080"/>
              <a:gd name="connsiteX22" fmla="*/ 2312566 w 2335500"/>
              <a:gd name="connsiteY22" fmla="*/ 2720340 h 3688080"/>
              <a:gd name="connsiteX23" fmla="*/ 2320185 w 2335500"/>
              <a:gd name="connsiteY23" fmla="*/ 2964180 h 3688080"/>
              <a:gd name="connsiteX24" fmla="*/ 2304946 w 2335500"/>
              <a:gd name="connsiteY24" fmla="*/ 3177540 h 3688080"/>
              <a:gd name="connsiteX25" fmla="*/ 2282085 w 2335500"/>
              <a:gd name="connsiteY25" fmla="*/ 3345180 h 3688080"/>
              <a:gd name="connsiteX26" fmla="*/ 2193185 w 2335500"/>
              <a:gd name="connsiteY26" fmla="*/ 3680460 h 3688080"/>
              <a:gd name="connsiteX27" fmla="*/ 1923945 w 2335500"/>
              <a:gd name="connsiteY27" fmla="*/ 3680460 h 3688080"/>
              <a:gd name="connsiteX28" fmla="*/ 1771545 w 2335500"/>
              <a:gd name="connsiteY28" fmla="*/ 3680460 h 3688080"/>
              <a:gd name="connsiteX29" fmla="*/ 1581045 w 2335500"/>
              <a:gd name="connsiteY29" fmla="*/ 3680460 h 3688080"/>
              <a:gd name="connsiteX30" fmla="*/ 1222905 w 2335500"/>
              <a:gd name="connsiteY30" fmla="*/ 3688080 h 3688080"/>
              <a:gd name="connsiteX31" fmla="*/ 819045 w 2335500"/>
              <a:gd name="connsiteY31" fmla="*/ 3680460 h 3688080"/>
              <a:gd name="connsiteX32" fmla="*/ 689505 w 2335500"/>
              <a:gd name="connsiteY32" fmla="*/ 3680460 h 3688080"/>
              <a:gd name="connsiteX33" fmla="*/ 262785 w 2335500"/>
              <a:gd name="connsiteY33" fmla="*/ 3672840 h 3688080"/>
              <a:gd name="connsiteX34" fmla="*/ 22940 w 2335500"/>
              <a:gd name="connsiteY34" fmla="*/ 3680460 h 3688080"/>
              <a:gd name="connsiteX35" fmla="*/ 26565 w 2335500"/>
              <a:gd name="connsiteY35" fmla="*/ 3421380 h 3688080"/>
              <a:gd name="connsiteX36" fmla="*/ 11326 w 2335500"/>
              <a:gd name="connsiteY36" fmla="*/ 2971800 h 3688080"/>
              <a:gd name="connsiteX37" fmla="*/ 21209 w 2335500"/>
              <a:gd name="connsiteY37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2000145 w 2335500"/>
              <a:gd name="connsiteY8" fmla="*/ 7620 h 3688080"/>
              <a:gd name="connsiteX9" fmla="*/ 2213505 w 2335500"/>
              <a:gd name="connsiteY9" fmla="*/ 30480 h 3688080"/>
              <a:gd name="connsiteX10" fmla="*/ 2198265 w 2335500"/>
              <a:gd name="connsiteY10" fmla="*/ 281940 h 3688080"/>
              <a:gd name="connsiteX11" fmla="*/ 2198265 w 2335500"/>
              <a:gd name="connsiteY11" fmla="*/ 640080 h 3688080"/>
              <a:gd name="connsiteX12" fmla="*/ 2183025 w 2335500"/>
              <a:gd name="connsiteY12" fmla="*/ 853440 h 3688080"/>
              <a:gd name="connsiteX13" fmla="*/ 2190645 w 2335500"/>
              <a:gd name="connsiteY13" fmla="*/ 1127760 h 3688080"/>
              <a:gd name="connsiteX14" fmla="*/ 2190645 w 2335500"/>
              <a:gd name="connsiteY14" fmla="*/ 1325880 h 3688080"/>
              <a:gd name="connsiteX15" fmla="*/ 2213505 w 2335500"/>
              <a:gd name="connsiteY15" fmla="*/ 1493520 h 3688080"/>
              <a:gd name="connsiteX16" fmla="*/ 2251605 w 2335500"/>
              <a:gd name="connsiteY16" fmla="*/ 1752600 h 3688080"/>
              <a:gd name="connsiteX17" fmla="*/ 2259226 w 2335500"/>
              <a:gd name="connsiteY17" fmla="*/ 1851660 h 3688080"/>
              <a:gd name="connsiteX18" fmla="*/ 2297325 w 2335500"/>
              <a:gd name="connsiteY18" fmla="*/ 2065020 h 3688080"/>
              <a:gd name="connsiteX19" fmla="*/ 2297326 w 2335500"/>
              <a:gd name="connsiteY19" fmla="*/ 2164080 h 3688080"/>
              <a:gd name="connsiteX20" fmla="*/ 2327805 w 2335500"/>
              <a:gd name="connsiteY20" fmla="*/ 2316480 h 3688080"/>
              <a:gd name="connsiteX21" fmla="*/ 2320185 w 2335500"/>
              <a:gd name="connsiteY21" fmla="*/ 2468880 h 3688080"/>
              <a:gd name="connsiteX22" fmla="*/ 2335425 w 2335500"/>
              <a:gd name="connsiteY22" fmla="*/ 2613660 h 3688080"/>
              <a:gd name="connsiteX23" fmla="*/ 2312566 w 2335500"/>
              <a:gd name="connsiteY23" fmla="*/ 2720340 h 3688080"/>
              <a:gd name="connsiteX24" fmla="*/ 2320185 w 2335500"/>
              <a:gd name="connsiteY24" fmla="*/ 2964180 h 3688080"/>
              <a:gd name="connsiteX25" fmla="*/ 2304946 w 2335500"/>
              <a:gd name="connsiteY25" fmla="*/ 3177540 h 3688080"/>
              <a:gd name="connsiteX26" fmla="*/ 2282085 w 2335500"/>
              <a:gd name="connsiteY26" fmla="*/ 3345180 h 3688080"/>
              <a:gd name="connsiteX27" fmla="*/ 2193185 w 2335500"/>
              <a:gd name="connsiteY27" fmla="*/ 3680460 h 3688080"/>
              <a:gd name="connsiteX28" fmla="*/ 1923945 w 2335500"/>
              <a:gd name="connsiteY28" fmla="*/ 3680460 h 3688080"/>
              <a:gd name="connsiteX29" fmla="*/ 1771545 w 2335500"/>
              <a:gd name="connsiteY29" fmla="*/ 3680460 h 3688080"/>
              <a:gd name="connsiteX30" fmla="*/ 1581045 w 2335500"/>
              <a:gd name="connsiteY30" fmla="*/ 3680460 h 3688080"/>
              <a:gd name="connsiteX31" fmla="*/ 1222905 w 2335500"/>
              <a:gd name="connsiteY31" fmla="*/ 3688080 h 3688080"/>
              <a:gd name="connsiteX32" fmla="*/ 819045 w 2335500"/>
              <a:gd name="connsiteY32" fmla="*/ 3680460 h 3688080"/>
              <a:gd name="connsiteX33" fmla="*/ 689505 w 2335500"/>
              <a:gd name="connsiteY33" fmla="*/ 3680460 h 3688080"/>
              <a:gd name="connsiteX34" fmla="*/ 262785 w 2335500"/>
              <a:gd name="connsiteY34" fmla="*/ 3672840 h 3688080"/>
              <a:gd name="connsiteX35" fmla="*/ 22940 w 2335500"/>
              <a:gd name="connsiteY35" fmla="*/ 3680460 h 3688080"/>
              <a:gd name="connsiteX36" fmla="*/ 26565 w 2335500"/>
              <a:gd name="connsiteY36" fmla="*/ 3421380 h 3688080"/>
              <a:gd name="connsiteX37" fmla="*/ 11326 w 2335500"/>
              <a:gd name="connsiteY37" fmla="*/ 2971800 h 3688080"/>
              <a:gd name="connsiteX38" fmla="*/ 21209 w 2335500"/>
              <a:gd name="connsiteY38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32018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2193185 w 2335500"/>
              <a:gd name="connsiteY28" fmla="*/ 3680460 h 3688080"/>
              <a:gd name="connsiteX29" fmla="*/ 1923945 w 2335500"/>
              <a:gd name="connsiteY29" fmla="*/ 3680460 h 3688080"/>
              <a:gd name="connsiteX30" fmla="*/ 1771545 w 2335500"/>
              <a:gd name="connsiteY30" fmla="*/ 3680460 h 3688080"/>
              <a:gd name="connsiteX31" fmla="*/ 1581045 w 2335500"/>
              <a:gd name="connsiteY31" fmla="*/ 3680460 h 3688080"/>
              <a:gd name="connsiteX32" fmla="*/ 1222905 w 2335500"/>
              <a:gd name="connsiteY32" fmla="*/ 3688080 h 3688080"/>
              <a:gd name="connsiteX33" fmla="*/ 819045 w 2335500"/>
              <a:gd name="connsiteY33" fmla="*/ 3680460 h 3688080"/>
              <a:gd name="connsiteX34" fmla="*/ 689505 w 2335500"/>
              <a:gd name="connsiteY34" fmla="*/ 3680460 h 3688080"/>
              <a:gd name="connsiteX35" fmla="*/ 262785 w 2335500"/>
              <a:gd name="connsiteY35" fmla="*/ 3672840 h 3688080"/>
              <a:gd name="connsiteX36" fmla="*/ 22940 w 2335500"/>
              <a:gd name="connsiteY36" fmla="*/ 3680460 h 3688080"/>
              <a:gd name="connsiteX37" fmla="*/ 26565 w 2335500"/>
              <a:gd name="connsiteY37" fmla="*/ 3421380 h 3688080"/>
              <a:gd name="connsiteX38" fmla="*/ 11326 w 2335500"/>
              <a:gd name="connsiteY38" fmla="*/ 2971800 h 3688080"/>
              <a:gd name="connsiteX39" fmla="*/ 21209 w 2335500"/>
              <a:gd name="connsiteY39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32018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1923945 w 2335500"/>
              <a:gd name="connsiteY28" fmla="*/ 3680460 h 3688080"/>
              <a:gd name="connsiteX29" fmla="*/ 1771545 w 2335500"/>
              <a:gd name="connsiteY29" fmla="*/ 3680460 h 3688080"/>
              <a:gd name="connsiteX30" fmla="*/ 1581045 w 2335500"/>
              <a:gd name="connsiteY30" fmla="*/ 3680460 h 3688080"/>
              <a:gd name="connsiteX31" fmla="*/ 1222905 w 2335500"/>
              <a:gd name="connsiteY31" fmla="*/ 3688080 h 3688080"/>
              <a:gd name="connsiteX32" fmla="*/ 819045 w 2335500"/>
              <a:gd name="connsiteY32" fmla="*/ 3680460 h 3688080"/>
              <a:gd name="connsiteX33" fmla="*/ 689505 w 2335500"/>
              <a:gd name="connsiteY33" fmla="*/ 3680460 h 3688080"/>
              <a:gd name="connsiteX34" fmla="*/ 262785 w 2335500"/>
              <a:gd name="connsiteY34" fmla="*/ 3672840 h 3688080"/>
              <a:gd name="connsiteX35" fmla="*/ 22940 w 2335500"/>
              <a:gd name="connsiteY35" fmla="*/ 3680460 h 3688080"/>
              <a:gd name="connsiteX36" fmla="*/ 26565 w 2335500"/>
              <a:gd name="connsiteY36" fmla="*/ 3421380 h 3688080"/>
              <a:gd name="connsiteX37" fmla="*/ 11326 w 2335500"/>
              <a:gd name="connsiteY37" fmla="*/ 2971800 h 3688080"/>
              <a:gd name="connsiteX38" fmla="*/ 21209 w 2335500"/>
              <a:gd name="connsiteY38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32018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2099205 w 2335500"/>
              <a:gd name="connsiteY28" fmla="*/ 3535680 h 3688080"/>
              <a:gd name="connsiteX29" fmla="*/ 1923945 w 2335500"/>
              <a:gd name="connsiteY29" fmla="*/ 3680460 h 3688080"/>
              <a:gd name="connsiteX30" fmla="*/ 1771545 w 2335500"/>
              <a:gd name="connsiteY30" fmla="*/ 3680460 h 3688080"/>
              <a:gd name="connsiteX31" fmla="*/ 1581045 w 2335500"/>
              <a:gd name="connsiteY31" fmla="*/ 3680460 h 3688080"/>
              <a:gd name="connsiteX32" fmla="*/ 1222905 w 2335500"/>
              <a:gd name="connsiteY32" fmla="*/ 3688080 h 3688080"/>
              <a:gd name="connsiteX33" fmla="*/ 819045 w 2335500"/>
              <a:gd name="connsiteY33" fmla="*/ 3680460 h 3688080"/>
              <a:gd name="connsiteX34" fmla="*/ 689505 w 2335500"/>
              <a:gd name="connsiteY34" fmla="*/ 3680460 h 3688080"/>
              <a:gd name="connsiteX35" fmla="*/ 262785 w 2335500"/>
              <a:gd name="connsiteY35" fmla="*/ 3672840 h 3688080"/>
              <a:gd name="connsiteX36" fmla="*/ 22940 w 2335500"/>
              <a:gd name="connsiteY36" fmla="*/ 3680460 h 3688080"/>
              <a:gd name="connsiteX37" fmla="*/ 26565 w 2335500"/>
              <a:gd name="connsiteY37" fmla="*/ 3421380 h 3688080"/>
              <a:gd name="connsiteX38" fmla="*/ 11326 w 2335500"/>
              <a:gd name="connsiteY38" fmla="*/ 2971800 h 3688080"/>
              <a:gd name="connsiteX39" fmla="*/ 21209 w 2335500"/>
              <a:gd name="connsiteY39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32018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2205885 w 2335500"/>
              <a:gd name="connsiteY28" fmla="*/ 3657600 h 3688080"/>
              <a:gd name="connsiteX29" fmla="*/ 1923945 w 2335500"/>
              <a:gd name="connsiteY29" fmla="*/ 3680460 h 3688080"/>
              <a:gd name="connsiteX30" fmla="*/ 1771545 w 2335500"/>
              <a:gd name="connsiteY30" fmla="*/ 3680460 h 3688080"/>
              <a:gd name="connsiteX31" fmla="*/ 1581045 w 2335500"/>
              <a:gd name="connsiteY31" fmla="*/ 3680460 h 3688080"/>
              <a:gd name="connsiteX32" fmla="*/ 1222905 w 2335500"/>
              <a:gd name="connsiteY32" fmla="*/ 3688080 h 3688080"/>
              <a:gd name="connsiteX33" fmla="*/ 819045 w 2335500"/>
              <a:gd name="connsiteY33" fmla="*/ 3680460 h 3688080"/>
              <a:gd name="connsiteX34" fmla="*/ 689505 w 2335500"/>
              <a:gd name="connsiteY34" fmla="*/ 3680460 h 3688080"/>
              <a:gd name="connsiteX35" fmla="*/ 262785 w 2335500"/>
              <a:gd name="connsiteY35" fmla="*/ 3672840 h 3688080"/>
              <a:gd name="connsiteX36" fmla="*/ 22940 w 2335500"/>
              <a:gd name="connsiteY36" fmla="*/ 3680460 h 3688080"/>
              <a:gd name="connsiteX37" fmla="*/ 26565 w 2335500"/>
              <a:gd name="connsiteY37" fmla="*/ 3421380 h 3688080"/>
              <a:gd name="connsiteX38" fmla="*/ 11326 w 2335500"/>
              <a:gd name="connsiteY38" fmla="*/ 2971800 h 3688080"/>
              <a:gd name="connsiteX39" fmla="*/ 21209 w 2335500"/>
              <a:gd name="connsiteY39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27446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2205885 w 2335500"/>
              <a:gd name="connsiteY28" fmla="*/ 3657600 h 3688080"/>
              <a:gd name="connsiteX29" fmla="*/ 1923945 w 2335500"/>
              <a:gd name="connsiteY29" fmla="*/ 3680460 h 3688080"/>
              <a:gd name="connsiteX30" fmla="*/ 1771545 w 2335500"/>
              <a:gd name="connsiteY30" fmla="*/ 3680460 h 3688080"/>
              <a:gd name="connsiteX31" fmla="*/ 1581045 w 2335500"/>
              <a:gd name="connsiteY31" fmla="*/ 3680460 h 3688080"/>
              <a:gd name="connsiteX32" fmla="*/ 1222905 w 2335500"/>
              <a:gd name="connsiteY32" fmla="*/ 3688080 h 3688080"/>
              <a:gd name="connsiteX33" fmla="*/ 819045 w 2335500"/>
              <a:gd name="connsiteY33" fmla="*/ 3680460 h 3688080"/>
              <a:gd name="connsiteX34" fmla="*/ 689505 w 2335500"/>
              <a:gd name="connsiteY34" fmla="*/ 3680460 h 3688080"/>
              <a:gd name="connsiteX35" fmla="*/ 262785 w 2335500"/>
              <a:gd name="connsiteY35" fmla="*/ 3672840 h 3688080"/>
              <a:gd name="connsiteX36" fmla="*/ 22940 w 2335500"/>
              <a:gd name="connsiteY36" fmla="*/ 3680460 h 3688080"/>
              <a:gd name="connsiteX37" fmla="*/ 26565 w 2335500"/>
              <a:gd name="connsiteY37" fmla="*/ 3421380 h 3688080"/>
              <a:gd name="connsiteX38" fmla="*/ 11326 w 2335500"/>
              <a:gd name="connsiteY38" fmla="*/ 2971800 h 3688080"/>
              <a:gd name="connsiteX39" fmla="*/ 21209 w 2335500"/>
              <a:gd name="connsiteY39" fmla="*/ 2450231 h 3688080"/>
              <a:gd name="connsiteX0" fmla="*/ 24660 w 2328520"/>
              <a:gd name="connsiteY0" fmla="*/ 719773 h 3688080"/>
              <a:gd name="connsiteX1" fmla="*/ 18946 w 2328520"/>
              <a:gd name="connsiteY1" fmla="*/ 563880 h 3688080"/>
              <a:gd name="connsiteX2" fmla="*/ 18945 w 2328520"/>
              <a:gd name="connsiteY2" fmla="*/ 350520 h 3688080"/>
              <a:gd name="connsiteX3" fmla="*/ 22940 w 2328520"/>
              <a:gd name="connsiteY3" fmla="*/ 10160 h 3688080"/>
              <a:gd name="connsiteX4" fmla="*/ 316125 w 2328520"/>
              <a:gd name="connsiteY4" fmla="*/ 0 h 3688080"/>
              <a:gd name="connsiteX5" fmla="*/ 529485 w 2328520"/>
              <a:gd name="connsiteY5" fmla="*/ 7620 h 3688080"/>
              <a:gd name="connsiteX6" fmla="*/ 773325 w 2328520"/>
              <a:gd name="connsiteY6" fmla="*/ 7620 h 3688080"/>
              <a:gd name="connsiteX7" fmla="*/ 1222905 w 2328520"/>
              <a:gd name="connsiteY7" fmla="*/ 7620 h 3688080"/>
              <a:gd name="connsiteX8" fmla="*/ 1573425 w 2328520"/>
              <a:gd name="connsiteY8" fmla="*/ 0 h 3688080"/>
              <a:gd name="connsiteX9" fmla="*/ 2000145 w 2328520"/>
              <a:gd name="connsiteY9" fmla="*/ 7620 h 3688080"/>
              <a:gd name="connsiteX10" fmla="*/ 2213505 w 2328520"/>
              <a:gd name="connsiteY10" fmla="*/ 30480 h 3688080"/>
              <a:gd name="connsiteX11" fmla="*/ 2198265 w 2328520"/>
              <a:gd name="connsiteY11" fmla="*/ 281940 h 3688080"/>
              <a:gd name="connsiteX12" fmla="*/ 2198265 w 2328520"/>
              <a:gd name="connsiteY12" fmla="*/ 640080 h 3688080"/>
              <a:gd name="connsiteX13" fmla="*/ 2183025 w 2328520"/>
              <a:gd name="connsiteY13" fmla="*/ 853440 h 3688080"/>
              <a:gd name="connsiteX14" fmla="*/ 2190645 w 2328520"/>
              <a:gd name="connsiteY14" fmla="*/ 1127760 h 3688080"/>
              <a:gd name="connsiteX15" fmla="*/ 2190645 w 2328520"/>
              <a:gd name="connsiteY15" fmla="*/ 1325880 h 3688080"/>
              <a:gd name="connsiteX16" fmla="*/ 2213505 w 2328520"/>
              <a:gd name="connsiteY16" fmla="*/ 1493520 h 3688080"/>
              <a:gd name="connsiteX17" fmla="*/ 2251605 w 2328520"/>
              <a:gd name="connsiteY17" fmla="*/ 1752600 h 3688080"/>
              <a:gd name="connsiteX18" fmla="*/ 2259226 w 2328520"/>
              <a:gd name="connsiteY18" fmla="*/ 1851660 h 3688080"/>
              <a:gd name="connsiteX19" fmla="*/ 2297325 w 2328520"/>
              <a:gd name="connsiteY19" fmla="*/ 2065020 h 3688080"/>
              <a:gd name="connsiteX20" fmla="*/ 2297326 w 2328520"/>
              <a:gd name="connsiteY20" fmla="*/ 2164080 h 3688080"/>
              <a:gd name="connsiteX21" fmla="*/ 2327805 w 2328520"/>
              <a:gd name="connsiteY21" fmla="*/ 2316480 h 3688080"/>
              <a:gd name="connsiteX22" fmla="*/ 2320185 w 2328520"/>
              <a:gd name="connsiteY22" fmla="*/ 2468880 h 3688080"/>
              <a:gd name="connsiteX23" fmla="*/ 2304945 w 2328520"/>
              <a:gd name="connsiteY23" fmla="*/ 2598420 h 3688080"/>
              <a:gd name="connsiteX24" fmla="*/ 2312566 w 2328520"/>
              <a:gd name="connsiteY24" fmla="*/ 2720340 h 3688080"/>
              <a:gd name="connsiteX25" fmla="*/ 2274465 w 2328520"/>
              <a:gd name="connsiteY25" fmla="*/ 2964180 h 3688080"/>
              <a:gd name="connsiteX26" fmla="*/ 2304946 w 2328520"/>
              <a:gd name="connsiteY26" fmla="*/ 3177540 h 3688080"/>
              <a:gd name="connsiteX27" fmla="*/ 2282085 w 2328520"/>
              <a:gd name="connsiteY27" fmla="*/ 3345180 h 3688080"/>
              <a:gd name="connsiteX28" fmla="*/ 2205885 w 2328520"/>
              <a:gd name="connsiteY28" fmla="*/ 3657600 h 3688080"/>
              <a:gd name="connsiteX29" fmla="*/ 1923945 w 2328520"/>
              <a:gd name="connsiteY29" fmla="*/ 3680460 h 3688080"/>
              <a:gd name="connsiteX30" fmla="*/ 1771545 w 2328520"/>
              <a:gd name="connsiteY30" fmla="*/ 3680460 h 3688080"/>
              <a:gd name="connsiteX31" fmla="*/ 1581045 w 2328520"/>
              <a:gd name="connsiteY31" fmla="*/ 3680460 h 3688080"/>
              <a:gd name="connsiteX32" fmla="*/ 1222905 w 2328520"/>
              <a:gd name="connsiteY32" fmla="*/ 3688080 h 3688080"/>
              <a:gd name="connsiteX33" fmla="*/ 819045 w 2328520"/>
              <a:gd name="connsiteY33" fmla="*/ 3680460 h 3688080"/>
              <a:gd name="connsiteX34" fmla="*/ 689505 w 2328520"/>
              <a:gd name="connsiteY34" fmla="*/ 3680460 h 3688080"/>
              <a:gd name="connsiteX35" fmla="*/ 262785 w 2328520"/>
              <a:gd name="connsiteY35" fmla="*/ 3672840 h 3688080"/>
              <a:gd name="connsiteX36" fmla="*/ 22940 w 2328520"/>
              <a:gd name="connsiteY36" fmla="*/ 3680460 h 3688080"/>
              <a:gd name="connsiteX37" fmla="*/ 26565 w 2328520"/>
              <a:gd name="connsiteY37" fmla="*/ 3421380 h 3688080"/>
              <a:gd name="connsiteX38" fmla="*/ 11326 w 2328520"/>
              <a:gd name="connsiteY38" fmla="*/ 2971800 h 3688080"/>
              <a:gd name="connsiteX39" fmla="*/ 21209 w 2328520"/>
              <a:gd name="connsiteY39" fmla="*/ 2450231 h 3688080"/>
              <a:gd name="connsiteX0" fmla="*/ 24660 w 2328520"/>
              <a:gd name="connsiteY0" fmla="*/ 719773 h 3688080"/>
              <a:gd name="connsiteX1" fmla="*/ 18946 w 2328520"/>
              <a:gd name="connsiteY1" fmla="*/ 563880 h 3688080"/>
              <a:gd name="connsiteX2" fmla="*/ 18945 w 2328520"/>
              <a:gd name="connsiteY2" fmla="*/ 350520 h 3688080"/>
              <a:gd name="connsiteX3" fmla="*/ 22940 w 2328520"/>
              <a:gd name="connsiteY3" fmla="*/ 10160 h 3688080"/>
              <a:gd name="connsiteX4" fmla="*/ 316125 w 2328520"/>
              <a:gd name="connsiteY4" fmla="*/ 0 h 3688080"/>
              <a:gd name="connsiteX5" fmla="*/ 529485 w 2328520"/>
              <a:gd name="connsiteY5" fmla="*/ 7620 h 3688080"/>
              <a:gd name="connsiteX6" fmla="*/ 773325 w 2328520"/>
              <a:gd name="connsiteY6" fmla="*/ 7620 h 3688080"/>
              <a:gd name="connsiteX7" fmla="*/ 1222905 w 2328520"/>
              <a:gd name="connsiteY7" fmla="*/ 7620 h 3688080"/>
              <a:gd name="connsiteX8" fmla="*/ 1573425 w 2328520"/>
              <a:gd name="connsiteY8" fmla="*/ 0 h 3688080"/>
              <a:gd name="connsiteX9" fmla="*/ 2000145 w 2328520"/>
              <a:gd name="connsiteY9" fmla="*/ 7620 h 3688080"/>
              <a:gd name="connsiteX10" fmla="*/ 2213505 w 2328520"/>
              <a:gd name="connsiteY10" fmla="*/ 30480 h 3688080"/>
              <a:gd name="connsiteX11" fmla="*/ 2198265 w 2328520"/>
              <a:gd name="connsiteY11" fmla="*/ 281940 h 3688080"/>
              <a:gd name="connsiteX12" fmla="*/ 2198265 w 2328520"/>
              <a:gd name="connsiteY12" fmla="*/ 640080 h 3688080"/>
              <a:gd name="connsiteX13" fmla="*/ 2183025 w 2328520"/>
              <a:gd name="connsiteY13" fmla="*/ 853440 h 3688080"/>
              <a:gd name="connsiteX14" fmla="*/ 2190645 w 2328520"/>
              <a:gd name="connsiteY14" fmla="*/ 1127760 h 3688080"/>
              <a:gd name="connsiteX15" fmla="*/ 2190645 w 2328520"/>
              <a:gd name="connsiteY15" fmla="*/ 1325880 h 3688080"/>
              <a:gd name="connsiteX16" fmla="*/ 2213505 w 2328520"/>
              <a:gd name="connsiteY16" fmla="*/ 1493520 h 3688080"/>
              <a:gd name="connsiteX17" fmla="*/ 2251605 w 2328520"/>
              <a:gd name="connsiteY17" fmla="*/ 1752600 h 3688080"/>
              <a:gd name="connsiteX18" fmla="*/ 2259226 w 2328520"/>
              <a:gd name="connsiteY18" fmla="*/ 1851660 h 3688080"/>
              <a:gd name="connsiteX19" fmla="*/ 2251605 w 2328520"/>
              <a:gd name="connsiteY19" fmla="*/ 2065020 h 3688080"/>
              <a:gd name="connsiteX20" fmla="*/ 2297326 w 2328520"/>
              <a:gd name="connsiteY20" fmla="*/ 2164080 h 3688080"/>
              <a:gd name="connsiteX21" fmla="*/ 2327805 w 2328520"/>
              <a:gd name="connsiteY21" fmla="*/ 2316480 h 3688080"/>
              <a:gd name="connsiteX22" fmla="*/ 2320185 w 2328520"/>
              <a:gd name="connsiteY22" fmla="*/ 2468880 h 3688080"/>
              <a:gd name="connsiteX23" fmla="*/ 2304945 w 2328520"/>
              <a:gd name="connsiteY23" fmla="*/ 2598420 h 3688080"/>
              <a:gd name="connsiteX24" fmla="*/ 2312566 w 2328520"/>
              <a:gd name="connsiteY24" fmla="*/ 2720340 h 3688080"/>
              <a:gd name="connsiteX25" fmla="*/ 2274465 w 2328520"/>
              <a:gd name="connsiteY25" fmla="*/ 2964180 h 3688080"/>
              <a:gd name="connsiteX26" fmla="*/ 2304946 w 2328520"/>
              <a:gd name="connsiteY26" fmla="*/ 3177540 h 3688080"/>
              <a:gd name="connsiteX27" fmla="*/ 2282085 w 2328520"/>
              <a:gd name="connsiteY27" fmla="*/ 3345180 h 3688080"/>
              <a:gd name="connsiteX28" fmla="*/ 2205885 w 2328520"/>
              <a:gd name="connsiteY28" fmla="*/ 3657600 h 3688080"/>
              <a:gd name="connsiteX29" fmla="*/ 1923945 w 2328520"/>
              <a:gd name="connsiteY29" fmla="*/ 3680460 h 3688080"/>
              <a:gd name="connsiteX30" fmla="*/ 1771545 w 2328520"/>
              <a:gd name="connsiteY30" fmla="*/ 3680460 h 3688080"/>
              <a:gd name="connsiteX31" fmla="*/ 1581045 w 2328520"/>
              <a:gd name="connsiteY31" fmla="*/ 3680460 h 3688080"/>
              <a:gd name="connsiteX32" fmla="*/ 1222905 w 2328520"/>
              <a:gd name="connsiteY32" fmla="*/ 3688080 h 3688080"/>
              <a:gd name="connsiteX33" fmla="*/ 819045 w 2328520"/>
              <a:gd name="connsiteY33" fmla="*/ 3680460 h 3688080"/>
              <a:gd name="connsiteX34" fmla="*/ 689505 w 2328520"/>
              <a:gd name="connsiteY34" fmla="*/ 3680460 h 3688080"/>
              <a:gd name="connsiteX35" fmla="*/ 262785 w 2328520"/>
              <a:gd name="connsiteY35" fmla="*/ 3672840 h 3688080"/>
              <a:gd name="connsiteX36" fmla="*/ 22940 w 2328520"/>
              <a:gd name="connsiteY36" fmla="*/ 3680460 h 3688080"/>
              <a:gd name="connsiteX37" fmla="*/ 26565 w 2328520"/>
              <a:gd name="connsiteY37" fmla="*/ 3421380 h 3688080"/>
              <a:gd name="connsiteX38" fmla="*/ 11326 w 2328520"/>
              <a:gd name="connsiteY38" fmla="*/ 2971800 h 3688080"/>
              <a:gd name="connsiteX39" fmla="*/ 21209 w 2328520"/>
              <a:gd name="connsiteY39" fmla="*/ 2450231 h 3688080"/>
              <a:gd name="connsiteX0" fmla="*/ 24660 w 2328740"/>
              <a:gd name="connsiteY0" fmla="*/ 719773 h 3688080"/>
              <a:gd name="connsiteX1" fmla="*/ 18946 w 2328740"/>
              <a:gd name="connsiteY1" fmla="*/ 563880 h 3688080"/>
              <a:gd name="connsiteX2" fmla="*/ 18945 w 2328740"/>
              <a:gd name="connsiteY2" fmla="*/ 350520 h 3688080"/>
              <a:gd name="connsiteX3" fmla="*/ 22940 w 2328740"/>
              <a:gd name="connsiteY3" fmla="*/ 10160 h 3688080"/>
              <a:gd name="connsiteX4" fmla="*/ 316125 w 2328740"/>
              <a:gd name="connsiteY4" fmla="*/ 0 h 3688080"/>
              <a:gd name="connsiteX5" fmla="*/ 529485 w 2328740"/>
              <a:gd name="connsiteY5" fmla="*/ 7620 h 3688080"/>
              <a:gd name="connsiteX6" fmla="*/ 773325 w 2328740"/>
              <a:gd name="connsiteY6" fmla="*/ 7620 h 3688080"/>
              <a:gd name="connsiteX7" fmla="*/ 1222905 w 2328740"/>
              <a:gd name="connsiteY7" fmla="*/ 7620 h 3688080"/>
              <a:gd name="connsiteX8" fmla="*/ 1573425 w 2328740"/>
              <a:gd name="connsiteY8" fmla="*/ 0 h 3688080"/>
              <a:gd name="connsiteX9" fmla="*/ 2000145 w 2328740"/>
              <a:gd name="connsiteY9" fmla="*/ 7620 h 3688080"/>
              <a:gd name="connsiteX10" fmla="*/ 2213505 w 2328740"/>
              <a:gd name="connsiteY10" fmla="*/ 30480 h 3688080"/>
              <a:gd name="connsiteX11" fmla="*/ 2198265 w 2328740"/>
              <a:gd name="connsiteY11" fmla="*/ 281940 h 3688080"/>
              <a:gd name="connsiteX12" fmla="*/ 2198265 w 2328740"/>
              <a:gd name="connsiteY12" fmla="*/ 640080 h 3688080"/>
              <a:gd name="connsiteX13" fmla="*/ 2183025 w 2328740"/>
              <a:gd name="connsiteY13" fmla="*/ 853440 h 3688080"/>
              <a:gd name="connsiteX14" fmla="*/ 2190645 w 2328740"/>
              <a:gd name="connsiteY14" fmla="*/ 1127760 h 3688080"/>
              <a:gd name="connsiteX15" fmla="*/ 2190645 w 2328740"/>
              <a:gd name="connsiteY15" fmla="*/ 1325880 h 3688080"/>
              <a:gd name="connsiteX16" fmla="*/ 2213505 w 2328740"/>
              <a:gd name="connsiteY16" fmla="*/ 1493520 h 3688080"/>
              <a:gd name="connsiteX17" fmla="*/ 2251605 w 2328740"/>
              <a:gd name="connsiteY17" fmla="*/ 1752600 h 3688080"/>
              <a:gd name="connsiteX18" fmla="*/ 2259226 w 2328740"/>
              <a:gd name="connsiteY18" fmla="*/ 1851660 h 3688080"/>
              <a:gd name="connsiteX19" fmla="*/ 2251605 w 2328740"/>
              <a:gd name="connsiteY19" fmla="*/ 2065020 h 3688080"/>
              <a:gd name="connsiteX20" fmla="*/ 2297326 w 2328740"/>
              <a:gd name="connsiteY20" fmla="*/ 2164080 h 3688080"/>
              <a:gd name="connsiteX21" fmla="*/ 2327805 w 2328740"/>
              <a:gd name="connsiteY21" fmla="*/ 2316480 h 3688080"/>
              <a:gd name="connsiteX22" fmla="*/ 2320185 w 2328740"/>
              <a:gd name="connsiteY22" fmla="*/ 2468880 h 3688080"/>
              <a:gd name="connsiteX23" fmla="*/ 2312566 w 2328740"/>
              <a:gd name="connsiteY23" fmla="*/ 2720340 h 3688080"/>
              <a:gd name="connsiteX24" fmla="*/ 2274465 w 2328740"/>
              <a:gd name="connsiteY24" fmla="*/ 2964180 h 3688080"/>
              <a:gd name="connsiteX25" fmla="*/ 2304946 w 2328740"/>
              <a:gd name="connsiteY25" fmla="*/ 3177540 h 3688080"/>
              <a:gd name="connsiteX26" fmla="*/ 2282085 w 2328740"/>
              <a:gd name="connsiteY26" fmla="*/ 3345180 h 3688080"/>
              <a:gd name="connsiteX27" fmla="*/ 2205885 w 2328740"/>
              <a:gd name="connsiteY27" fmla="*/ 3657600 h 3688080"/>
              <a:gd name="connsiteX28" fmla="*/ 1923945 w 2328740"/>
              <a:gd name="connsiteY28" fmla="*/ 3680460 h 3688080"/>
              <a:gd name="connsiteX29" fmla="*/ 1771545 w 2328740"/>
              <a:gd name="connsiteY29" fmla="*/ 3680460 h 3688080"/>
              <a:gd name="connsiteX30" fmla="*/ 1581045 w 2328740"/>
              <a:gd name="connsiteY30" fmla="*/ 3680460 h 3688080"/>
              <a:gd name="connsiteX31" fmla="*/ 1222905 w 2328740"/>
              <a:gd name="connsiteY31" fmla="*/ 3688080 h 3688080"/>
              <a:gd name="connsiteX32" fmla="*/ 819045 w 2328740"/>
              <a:gd name="connsiteY32" fmla="*/ 3680460 h 3688080"/>
              <a:gd name="connsiteX33" fmla="*/ 689505 w 2328740"/>
              <a:gd name="connsiteY33" fmla="*/ 3680460 h 3688080"/>
              <a:gd name="connsiteX34" fmla="*/ 262785 w 2328740"/>
              <a:gd name="connsiteY34" fmla="*/ 3672840 h 3688080"/>
              <a:gd name="connsiteX35" fmla="*/ 22940 w 2328740"/>
              <a:gd name="connsiteY35" fmla="*/ 3680460 h 3688080"/>
              <a:gd name="connsiteX36" fmla="*/ 26565 w 2328740"/>
              <a:gd name="connsiteY36" fmla="*/ 3421380 h 3688080"/>
              <a:gd name="connsiteX37" fmla="*/ 11326 w 2328740"/>
              <a:gd name="connsiteY37" fmla="*/ 2971800 h 3688080"/>
              <a:gd name="connsiteX38" fmla="*/ 21209 w 2328740"/>
              <a:gd name="connsiteY38" fmla="*/ 2450231 h 3688080"/>
              <a:gd name="connsiteX0" fmla="*/ 24660 w 2328245"/>
              <a:gd name="connsiteY0" fmla="*/ 719773 h 3688080"/>
              <a:gd name="connsiteX1" fmla="*/ 18946 w 2328245"/>
              <a:gd name="connsiteY1" fmla="*/ 563880 h 3688080"/>
              <a:gd name="connsiteX2" fmla="*/ 18945 w 2328245"/>
              <a:gd name="connsiteY2" fmla="*/ 350520 h 3688080"/>
              <a:gd name="connsiteX3" fmla="*/ 22940 w 2328245"/>
              <a:gd name="connsiteY3" fmla="*/ 10160 h 3688080"/>
              <a:gd name="connsiteX4" fmla="*/ 316125 w 2328245"/>
              <a:gd name="connsiteY4" fmla="*/ 0 h 3688080"/>
              <a:gd name="connsiteX5" fmla="*/ 529485 w 2328245"/>
              <a:gd name="connsiteY5" fmla="*/ 7620 h 3688080"/>
              <a:gd name="connsiteX6" fmla="*/ 773325 w 2328245"/>
              <a:gd name="connsiteY6" fmla="*/ 7620 h 3688080"/>
              <a:gd name="connsiteX7" fmla="*/ 1222905 w 2328245"/>
              <a:gd name="connsiteY7" fmla="*/ 7620 h 3688080"/>
              <a:gd name="connsiteX8" fmla="*/ 1573425 w 2328245"/>
              <a:gd name="connsiteY8" fmla="*/ 0 h 3688080"/>
              <a:gd name="connsiteX9" fmla="*/ 2000145 w 2328245"/>
              <a:gd name="connsiteY9" fmla="*/ 7620 h 3688080"/>
              <a:gd name="connsiteX10" fmla="*/ 2213505 w 2328245"/>
              <a:gd name="connsiteY10" fmla="*/ 30480 h 3688080"/>
              <a:gd name="connsiteX11" fmla="*/ 2198265 w 2328245"/>
              <a:gd name="connsiteY11" fmla="*/ 281940 h 3688080"/>
              <a:gd name="connsiteX12" fmla="*/ 2198265 w 2328245"/>
              <a:gd name="connsiteY12" fmla="*/ 640080 h 3688080"/>
              <a:gd name="connsiteX13" fmla="*/ 2183025 w 2328245"/>
              <a:gd name="connsiteY13" fmla="*/ 853440 h 3688080"/>
              <a:gd name="connsiteX14" fmla="*/ 2190645 w 2328245"/>
              <a:gd name="connsiteY14" fmla="*/ 1127760 h 3688080"/>
              <a:gd name="connsiteX15" fmla="*/ 2190645 w 2328245"/>
              <a:gd name="connsiteY15" fmla="*/ 1325880 h 3688080"/>
              <a:gd name="connsiteX16" fmla="*/ 2213505 w 2328245"/>
              <a:gd name="connsiteY16" fmla="*/ 1493520 h 3688080"/>
              <a:gd name="connsiteX17" fmla="*/ 2251605 w 2328245"/>
              <a:gd name="connsiteY17" fmla="*/ 1752600 h 3688080"/>
              <a:gd name="connsiteX18" fmla="*/ 2259226 w 2328245"/>
              <a:gd name="connsiteY18" fmla="*/ 1851660 h 3688080"/>
              <a:gd name="connsiteX19" fmla="*/ 2251605 w 2328245"/>
              <a:gd name="connsiteY19" fmla="*/ 2065020 h 3688080"/>
              <a:gd name="connsiteX20" fmla="*/ 2297326 w 2328245"/>
              <a:gd name="connsiteY20" fmla="*/ 2164080 h 3688080"/>
              <a:gd name="connsiteX21" fmla="*/ 2327805 w 2328245"/>
              <a:gd name="connsiteY21" fmla="*/ 2316480 h 3688080"/>
              <a:gd name="connsiteX22" fmla="*/ 2312566 w 2328245"/>
              <a:gd name="connsiteY22" fmla="*/ 2720340 h 3688080"/>
              <a:gd name="connsiteX23" fmla="*/ 2274465 w 2328245"/>
              <a:gd name="connsiteY23" fmla="*/ 2964180 h 3688080"/>
              <a:gd name="connsiteX24" fmla="*/ 2304946 w 2328245"/>
              <a:gd name="connsiteY24" fmla="*/ 3177540 h 3688080"/>
              <a:gd name="connsiteX25" fmla="*/ 2282085 w 2328245"/>
              <a:gd name="connsiteY25" fmla="*/ 3345180 h 3688080"/>
              <a:gd name="connsiteX26" fmla="*/ 2205885 w 2328245"/>
              <a:gd name="connsiteY26" fmla="*/ 3657600 h 3688080"/>
              <a:gd name="connsiteX27" fmla="*/ 1923945 w 2328245"/>
              <a:gd name="connsiteY27" fmla="*/ 3680460 h 3688080"/>
              <a:gd name="connsiteX28" fmla="*/ 1771545 w 2328245"/>
              <a:gd name="connsiteY28" fmla="*/ 3680460 h 3688080"/>
              <a:gd name="connsiteX29" fmla="*/ 1581045 w 2328245"/>
              <a:gd name="connsiteY29" fmla="*/ 3680460 h 3688080"/>
              <a:gd name="connsiteX30" fmla="*/ 1222905 w 2328245"/>
              <a:gd name="connsiteY30" fmla="*/ 3688080 h 3688080"/>
              <a:gd name="connsiteX31" fmla="*/ 819045 w 2328245"/>
              <a:gd name="connsiteY31" fmla="*/ 3680460 h 3688080"/>
              <a:gd name="connsiteX32" fmla="*/ 689505 w 2328245"/>
              <a:gd name="connsiteY32" fmla="*/ 3680460 h 3688080"/>
              <a:gd name="connsiteX33" fmla="*/ 262785 w 2328245"/>
              <a:gd name="connsiteY33" fmla="*/ 3672840 h 3688080"/>
              <a:gd name="connsiteX34" fmla="*/ 22940 w 2328245"/>
              <a:gd name="connsiteY34" fmla="*/ 3680460 h 3688080"/>
              <a:gd name="connsiteX35" fmla="*/ 26565 w 2328245"/>
              <a:gd name="connsiteY35" fmla="*/ 3421380 h 3688080"/>
              <a:gd name="connsiteX36" fmla="*/ 11326 w 2328245"/>
              <a:gd name="connsiteY36" fmla="*/ 2971800 h 3688080"/>
              <a:gd name="connsiteX37" fmla="*/ 21209 w 2328245"/>
              <a:gd name="connsiteY37" fmla="*/ 2450231 h 3688080"/>
              <a:gd name="connsiteX0" fmla="*/ 24660 w 2331003"/>
              <a:gd name="connsiteY0" fmla="*/ 719773 h 3688080"/>
              <a:gd name="connsiteX1" fmla="*/ 18946 w 2331003"/>
              <a:gd name="connsiteY1" fmla="*/ 563880 h 3688080"/>
              <a:gd name="connsiteX2" fmla="*/ 18945 w 2331003"/>
              <a:gd name="connsiteY2" fmla="*/ 350520 h 3688080"/>
              <a:gd name="connsiteX3" fmla="*/ 22940 w 2331003"/>
              <a:gd name="connsiteY3" fmla="*/ 10160 h 3688080"/>
              <a:gd name="connsiteX4" fmla="*/ 316125 w 2331003"/>
              <a:gd name="connsiteY4" fmla="*/ 0 h 3688080"/>
              <a:gd name="connsiteX5" fmla="*/ 529485 w 2331003"/>
              <a:gd name="connsiteY5" fmla="*/ 7620 h 3688080"/>
              <a:gd name="connsiteX6" fmla="*/ 773325 w 2331003"/>
              <a:gd name="connsiteY6" fmla="*/ 7620 h 3688080"/>
              <a:gd name="connsiteX7" fmla="*/ 1222905 w 2331003"/>
              <a:gd name="connsiteY7" fmla="*/ 7620 h 3688080"/>
              <a:gd name="connsiteX8" fmla="*/ 1573425 w 2331003"/>
              <a:gd name="connsiteY8" fmla="*/ 0 h 3688080"/>
              <a:gd name="connsiteX9" fmla="*/ 2000145 w 2331003"/>
              <a:gd name="connsiteY9" fmla="*/ 7620 h 3688080"/>
              <a:gd name="connsiteX10" fmla="*/ 2213505 w 2331003"/>
              <a:gd name="connsiteY10" fmla="*/ 30480 h 3688080"/>
              <a:gd name="connsiteX11" fmla="*/ 2198265 w 2331003"/>
              <a:gd name="connsiteY11" fmla="*/ 281940 h 3688080"/>
              <a:gd name="connsiteX12" fmla="*/ 2198265 w 2331003"/>
              <a:gd name="connsiteY12" fmla="*/ 640080 h 3688080"/>
              <a:gd name="connsiteX13" fmla="*/ 2183025 w 2331003"/>
              <a:gd name="connsiteY13" fmla="*/ 853440 h 3688080"/>
              <a:gd name="connsiteX14" fmla="*/ 2190645 w 2331003"/>
              <a:gd name="connsiteY14" fmla="*/ 1127760 h 3688080"/>
              <a:gd name="connsiteX15" fmla="*/ 2190645 w 2331003"/>
              <a:gd name="connsiteY15" fmla="*/ 1325880 h 3688080"/>
              <a:gd name="connsiteX16" fmla="*/ 2213505 w 2331003"/>
              <a:gd name="connsiteY16" fmla="*/ 1493520 h 3688080"/>
              <a:gd name="connsiteX17" fmla="*/ 2251605 w 2331003"/>
              <a:gd name="connsiteY17" fmla="*/ 1752600 h 3688080"/>
              <a:gd name="connsiteX18" fmla="*/ 2259226 w 2331003"/>
              <a:gd name="connsiteY18" fmla="*/ 1851660 h 3688080"/>
              <a:gd name="connsiteX19" fmla="*/ 2251605 w 2331003"/>
              <a:gd name="connsiteY19" fmla="*/ 2065020 h 3688080"/>
              <a:gd name="connsiteX20" fmla="*/ 2327805 w 2331003"/>
              <a:gd name="connsiteY20" fmla="*/ 2316480 h 3688080"/>
              <a:gd name="connsiteX21" fmla="*/ 2312566 w 2331003"/>
              <a:gd name="connsiteY21" fmla="*/ 2720340 h 3688080"/>
              <a:gd name="connsiteX22" fmla="*/ 2274465 w 2331003"/>
              <a:gd name="connsiteY22" fmla="*/ 2964180 h 3688080"/>
              <a:gd name="connsiteX23" fmla="*/ 2304946 w 2331003"/>
              <a:gd name="connsiteY23" fmla="*/ 3177540 h 3688080"/>
              <a:gd name="connsiteX24" fmla="*/ 2282085 w 2331003"/>
              <a:gd name="connsiteY24" fmla="*/ 3345180 h 3688080"/>
              <a:gd name="connsiteX25" fmla="*/ 2205885 w 2331003"/>
              <a:gd name="connsiteY25" fmla="*/ 3657600 h 3688080"/>
              <a:gd name="connsiteX26" fmla="*/ 1923945 w 2331003"/>
              <a:gd name="connsiteY26" fmla="*/ 3680460 h 3688080"/>
              <a:gd name="connsiteX27" fmla="*/ 1771545 w 2331003"/>
              <a:gd name="connsiteY27" fmla="*/ 3680460 h 3688080"/>
              <a:gd name="connsiteX28" fmla="*/ 1581045 w 2331003"/>
              <a:gd name="connsiteY28" fmla="*/ 3680460 h 3688080"/>
              <a:gd name="connsiteX29" fmla="*/ 1222905 w 2331003"/>
              <a:gd name="connsiteY29" fmla="*/ 3688080 h 3688080"/>
              <a:gd name="connsiteX30" fmla="*/ 819045 w 2331003"/>
              <a:gd name="connsiteY30" fmla="*/ 3680460 h 3688080"/>
              <a:gd name="connsiteX31" fmla="*/ 689505 w 2331003"/>
              <a:gd name="connsiteY31" fmla="*/ 3680460 h 3688080"/>
              <a:gd name="connsiteX32" fmla="*/ 262785 w 2331003"/>
              <a:gd name="connsiteY32" fmla="*/ 3672840 h 3688080"/>
              <a:gd name="connsiteX33" fmla="*/ 22940 w 2331003"/>
              <a:gd name="connsiteY33" fmla="*/ 3680460 h 3688080"/>
              <a:gd name="connsiteX34" fmla="*/ 26565 w 2331003"/>
              <a:gd name="connsiteY34" fmla="*/ 3421380 h 3688080"/>
              <a:gd name="connsiteX35" fmla="*/ 11326 w 2331003"/>
              <a:gd name="connsiteY35" fmla="*/ 2971800 h 3688080"/>
              <a:gd name="connsiteX36" fmla="*/ 21209 w 2331003"/>
              <a:gd name="connsiteY36" fmla="*/ 2450231 h 3688080"/>
              <a:gd name="connsiteX0" fmla="*/ 24660 w 2330496"/>
              <a:gd name="connsiteY0" fmla="*/ 719773 h 3688080"/>
              <a:gd name="connsiteX1" fmla="*/ 18946 w 2330496"/>
              <a:gd name="connsiteY1" fmla="*/ 563880 h 3688080"/>
              <a:gd name="connsiteX2" fmla="*/ 18945 w 2330496"/>
              <a:gd name="connsiteY2" fmla="*/ 350520 h 3688080"/>
              <a:gd name="connsiteX3" fmla="*/ 22940 w 2330496"/>
              <a:gd name="connsiteY3" fmla="*/ 10160 h 3688080"/>
              <a:gd name="connsiteX4" fmla="*/ 316125 w 2330496"/>
              <a:gd name="connsiteY4" fmla="*/ 0 h 3688080"/>
              <a:gd name="connsiteX5" fmla="*/ 529485 w 2330496"/>
              <a:gd name="connsiteY5" fmla="*/ 7620 h 3688080"/>
              <a:gd name="connsiteX6" fmla="*/ 773325 w 2330496"/>
              <a:gd name="connsiteY6" fmla="*/ 7620 h 3688080"/>
              <a:gd name="connsiteX7" fmla="*/ 1222905 w 2330496"/>
              <a:gd name="connsiteY7" fmla="*/ 7620 h 3688080"/>
              <a:gd name="connsiteX8" fmla="*/ 1573425 w 2330496"/>
              <a:gd name="connsiteY8" fmla="*/ 0 h 3688080"/>
              <a:gd name="connsiteX9" fmla="*/ 2000145 w 2330496"/>
              <a:gd name="connsiteY9" fmla="*/ 7620 h 3688080"/>
              <a:gd name="connsiteX10" fmla="*/ 2213505 w 2330496"/>
              <a:gd name="connsiteY10" fmla="*/ 30480 h 3688080"/>
              <a:gd name="connsiteX11" fmla="*/ 2198265 w 2330496"/>
              <a:gd name="connsiteY11" fmla="*/ 281940 h 3688080"/>
              <a:gd name="connsiteX12" fmla="*/ 2198265 w 2330496"/>
              <a:gd name="connsiteY12" fmla="*/ 640080 h 3688080"/>
              <a:gd name="connsiteX13" fmla="*/ 2183025 w 2330496"/>
              <a:gd name="connsiteY13" fmla="*/ 853440 h 3688080"/>
              <a:gd name="connsiteX14" fmla="*/ 2190645 w 2330496"/>
              <a:gd name="connsiteY14" fmla="*/ 1127760 h 3688080"/>
              <a:gd name="connsiteX15" fmla="*/ 2190645 w 2330496"/>
              <a:gd name="connsiteY15" fmla="*/ 1325880 h 3688080"/>
              <a:gd name="connsiteX16" fmla="*/ 2213505 w 2330496"/>
              <a:gd name="connsiteY16" fmla="*/ 1493520 h 3688080"/>
              <a:gd name="connsiteX17" fmla="*/ 2251605 w 2330496"/>
              <a:gd name="connsiteY17" fmla="*/ 1752600 h 3688080"/>
              <a:gd name="connsiteX18" fmla="*/ 2259226 w 2330496"/>
              <a:gd name="connsiteY18" fmla="*/ 1851660 h 3688080"/>
              <a:gd name="connsiteX19" fmla="*/ 2327805 w 2330496"/>
              <a:gd name="connsiteY19" fmla="*/ 2316480 h 3688080"/>
              <a:gd name="connsiteX20" fmla="*/ 2312566 w 2330496"/>
              <a:gd name="connsiteY20" fmla="*/ 2720340 h 3688080"/>
              <a:gd name="connsiteX21" fmla="*/ 2274465 w 2330496"/>
              <a:gd name="connsiteY21" fmla="*/ 2964180 h 3688080"/>
              <a:gd name="connsiteX22" fmla="*/ 2304946 w 2330496"/>
              <a:gd name="connsiteY22" fmla="*/ 3177540 h 3688080"/>
              <a:gd name="connsiteX23" fmla="*/ 2282085 w 2330496"/>
              <a:gd name="connsiteY23" fmla="*/ 3345180 h 3688080"/>
              <a:gd name="connsiteX24" fmla="*/ 2205885 w 2330496"/>
              <a:gd name="connsiteY24" fmla="*/ 3657600 h 3688080"/>
              <a:gd name="connsiteX25" fmla="*/ 1923945 w 2330496"/>
              <a:gd name="connsiteY25" fmla="*/ 3680460 h 3688080"/>
              <a:gd name="connsiteX26" fmla="*/ 1771545 w 2330496"/>
              <a:gd name="connsiteY26" fmla="*/ 3680460 h 3688080"/>
              <a:gd name="connsiteX27" fmla="*/ 1581045 w 2330496"/>
              <a:gd name="connsiteY27" fmla="*/ 3680460 h 3688080"/>
              <a:gd name="connsiteX28" fmla="*/ 1222905 w 2330496"/>
              <a:gd name="connsiteY28" fmla="*/ 3688080 h 3688080"/>
              <a:gd name="connsiteX29" fmla="*/ 819045 w 2330496"/>
              <a:gd name="connsiteY29" fmla="*/ 3680460 h 3688080"/>
              <a:gd name="connsiteX30" fmla="*/ 689505 w 2330496"/>
              <a:gd name="connsiteY30" fmla="*/ 3680460 h 3688080"/>
              <a:gd name="connsiteX31" fmla="*/ 262785 w 2330496"/>
              <a:gd name="connsiteY31" fmla="*/ 3672840 h 3688080"/>
              <a:gd name="connsiteX32" fmla="*/ 22940 w 2330496"/>
              <a:gd name="connsiteY32" fmla="*/ 3680460 h 3688080"/>
              <a:gd name="connsiteX33" fmla="*/ 26565 w 2330496"/>
              <a:gd name="connsiteY33" fmla="*/ 3421380 h 3688080"/>
              <a:gd name="connsiteX34" fmla="*/ 11326 w 2330496"/>
              <a:gd name="connsiteY34" fmla="*/ 2971800 h 3688080"/>
              <a:gd name="connsiteX35" fmla="*/ 21209 w 2330496"/>
              <a:gd name="connsiteY35" fmla="*/ 2450231 h 3688080"/>
              <a:gd name="connsiteX0" fmla="*/ 24660 w 2331003"/>
              <a:gd name="connsiteY0" fmla="*/ 719773 h 3688080"/>
              <a:gd name="connsiteX1" fmla="*/ 18946 w 2331003"/>
              <a:gd name="connsiteY1" fmla="*/ 563880 h 3688080"/>
              <a:gd name="connsiteX2" fmla="*/ 18945 w 2331003"/>
              <a:gd name="connsiteY2" fmla="*/ 350520 h 3688080"/>
              <a:gd name="connsiteX3" fmla="*/ 22940 w 2331003"/>
              <a:gd name="connsiteY3" fmla="*/ 10160 h 3688080"/>
              <a:gd name="connsiteX4" fmla="*/ 316125 w 2331003"/>
              <a:gd name="connsiteY4" fmla="*/ 0 h 3688080"/>
              <a:gd name="connsiteX5" fmla="*/ 529485 w 2331003"/>
              <a:gd name="connsiteY5" fmla="*/ 7620 h 3688080"/>
              <a:gd name="connsiteX6" fmla="*/ 773325 w 2331003"/>
              <a:gd name="connsiteY6" fmla="*/ 7620 h 3688080"/>
              <a:gd name="connsiteX7" fmla="*/ 1222905 w 2331003"/>
              <a:gd name="connsiteY7" fmla="*/ 7620 h 3688080"/>
              <a:gd name="connsiteX8" fmla="*/ 1573425 w 2331003"/>
              <a:gd name="connsiteY8" fmla="*/ 0 h 3688080"/>
              <a:gd name="connsiteX9" fmla="*/ 2000145 w 2331003"/>
              <a:gd name="connsiteY9" fmla="*/ 7620 h 3688080"/>
              <a:gd name="connsiteX10" fmla="*/ 2213505 w 2331003"/>
              <a:gd name="connsiteY10" fmla="*/ 30480 h 3688080"/>
              <a:gd name="connsiteX11" fmla="*/ 2198265 w 2331003"/>
              <a:gd name="connsiteY11" fmla="*/ 281940 h 3688080"/>
              <a:gd name="connsiteX12" fmla="*/ 2198265 w 2331003"/>
              <a:gd name="connsiteY12" fmla="*/ 640080 h 3688080"/>
              <a:gd name="connsiteX13" fmla="*/ 2183025 w 2331003"/>
              <a:gd name="connsiteY13" fmla="*/ 853440 h 3688080"/>
              <a:gd name="connsiteX14" fmla="*/ 2190645 w 2331003"/>
              <a:gd name="connsiteY14" fmla="*/ 1127760 h 3688080"/>
              <a:gd name="connsiteX15" fmla="*/ 2190645 w 2331003"/>
              <a:gd name="connsiteY15" fmla="*/ 1325880 h 3688080"/>
              <a:gd name="connsiteX16" fmla="*/ 2213505 w 2331003"/>
              <a:gd name="connsiteY16" fmla="*/ 1493520 h 3688080"/>
              <a:gd name="connsiteX17" fmla="*/ 2251605 w 2331003"/>
              <a:gd name="connsiteY17" fmla="*/ 1752600 h 3688080"/>
              <a:gd name="connsiteX18" fmla="*/ 2327805 w 2331003"/>
              <a:gd name="connsiteY18" fmla="*/ 2316480 h 3688080"/>
              <a:gd name="connsiteX19" fmla="*/ 2312566 w 2331003"/>
              <a:gd name="connsiteY19" fmla="*/ 2720340 h 3688080"/>
              <a:gd name="connsiteX20" fmla="*/ 2274465 w 2331003"/>
              <a:gd name="connsiteY20" fmla="*/ 2964180 h 3688080"/>
              <a:gd name="connsiteX21" fmla="*/ 2304946 w 2331003"/>
              <a:gd name="connsiteY21" fmla="*/ 3177540 h 3688080"/>
              <a:gd name="connsiteX22" fmla="*/ 2282085 w 2331003"/>
              <a:gd name="connsiteY22" fmla="*/ 3345180 h 3688080"/>
              <a:gd name="connsiteX23" fmla="*/ 2205885 w 2331003"/>
              <a:gd name="connsiteY23" fmla="*/ 3657600 h 3688080"/>
              <a:gd name="connsiteX24" fmla="*/ 1923945 w 2331003"/>
              <a:gd name="connsiteY24" fmla="*/ 3680460 h 3688080"/>
              <a:gd name="connsiteX25" fmla="*/ 1771545 w 2331003"/>
              <a:gd name="connsiteY25" fmla="*/ 3680460 h 3688080"/>
              <a:gd name="connsiteX26" fmla="*/ 1581045 w 2331003"/>
              <a:gd name="connsiteY26" fmla="*/ 3680460 h 3688080"/>
              <a:gd name="connsiteX27" fmla="*/ 1222905 w 2331003"/>
              <a:gd name="connsiteY27" fmla="*/ 3688080 h 3688080"/>
              <a:gd name="connsiteX28" fmla="*/ 819045 w 2331003"/>
              <a:gd name="connsiteY28" fmla="*/ 3680460 h 3688080"/>
              <a:gd name="connsiteX29" fmla="*/ 689505 w 2331003"/>
              <a:gd name="connsiteY29" fmla="*/ 3680460 h 3688080"/>
              <a:gd name="connsiteX30" fmla="*/ 262785 w 2331003"/>
              <a:gd name="connsiteY30" fmla="*/ 3672840 h 3688080"/>
              <a:gd name="connsiteX31" fmla="*/ 22940 w 2331003"/>
              <a:gd name="connsiteY31" fmla="*/ 3680460 h 3688080"/>
              <a:gd name="connsiteX32" fmla="*/ 26565 w 2331003"/>
              <a:gd name="connsiteY32" fmla="*/ 3421380 h 3688080"/>
              <a:gd name="connsiteX33" fmla="*/ 11326 w 2331003"/>
              <a:gd name="connsiteY33" fmla="*/ 2971800 h 3688080"/>
              <a:gd name="connsiteX34" fmla="*/ 21209 w 2331003"/>
              <a:gd name="connsiteY34" fmla="*/ 2450231 h 3688080"/>
              <a:gd name="connsiteX0" fmla="*/ 24660 w 2333639"/>
              <a:gd name="connsiteY0" fmla="*/ 719773 h 3688080"/>
              <a:gd name="connsiteX1" fmla="*/ 18946 w 2333639"/>
              <a:gd name="connsiteY1" fmla="*/ 563880 h 3688080"/>
              <a:gd name="connsiteX2" fmla="*/ 18945 w 2333639"/>
              <a:gd name="connsiteY2" fmla="*/ 350520 h 3688080"/>
              <a:gd name="connsiteX3" fmla="*/ 22940 w 2333639"/>
              <a:gd name="connsiteY3" fmla="*/ 10160 h 3688080"/>
              <a:gd name="connsiteX4" fmla="*/ 316125 w 2333639"/>
              <a:gd name="connsiteY4" fmla="*/ 0 h 3688080"/>
              <a:gd name="connsiteX5" fmla="*/ 529485 w 2333639"/>
              <a:gd name="connsiteY5" fmla="*/ 7620 h 3688080"/>
              <a:gd name="connsiteX6" fmla="*/ 773325 w 2333639"/>
              <a:gd name="connsiteY6" fmla="*/ 7620 h 3688080"/>
              <a:gd name="connsiteX7" fmla="*/ 1222905 w 2333639"/>
              <a:gd name="connsiteY7" fmla="*/ 7620 h 3688080"/>
              <a:gd name="connsiteX8" fmla="*/ 1573425 w 2333639"/>
              <a:gd name="connsiteY8" fmla="*/ 0 h 3688080"/>
              <a:gd name="connsiteX9" fmla="*/ 2000145 w 2333639"/>
              <a:gd name="connsiteY9" fmla="*/ 7620 h 3688080"/>
              <a:gd name="connsiteX10" fmla="*/ 2213505 w 2333639"/>
              <a:gd name="connsiteY10" fmla="*/ 30480 h 3688080"/>
              <a:gd name="connsiteX11" fmla="*/ 2198265 w 2333639"/>
              <a:gd name="connsiteY11" fmla="*/ 281940 h 3688080"/>
              <a:gd name="connsiteX12" fmla="*/ 2198265 w 2333639"/>
              <a:gd name="connsiteY12" fmla="*/ 640080 h 3688080"/>
              <a:gd name="connsiteX13" fmla="*/ 2183025 w 2333639"/>
              <a:gd name="connsiteY13" fmla="*/ 853440 h 3688080"/>
              <a:gd name="connsiteX14" fmla="*/ 2190645 w 2333639"/>
              <a:gd name="connsiteY14" fmla="*/ 1127760 h 3688080"/>
              <a:gd name="connsiteX15" fmla="*/ 2190645 w 2333639"/>
              <a:gd name="connsiteY15" fmla="*/ 1325880 h 3688080"/>
              <a:gd name="connsiteX16" fmla="*/ 2213505 w 2333639"/>
              <a:gd name="connsiteY16" fmla="*/ 1493520 h 3688080"/>
              <a:gd name="connsiteX17" fmla="*/ 2327805 w 2333639"/>
              <a:gd name="connsiteY17" fmla="*/ 2316480 h 3688080"/>
              <a:gd name="connsiteX18" fmla="*/ 2312566 w 2333639"/>
              <a:gd name="connsiteY18" fmla="*/ 2720340 h 3688080"/>
              <a:gd name="connsiteX19" fmla="*/ 2274465 w 2333639"/>
              <a:gd name="connsiteY19" fmla="*/ 2964180 h 3688080"/>
              <a:gd name="connsiteX20" fmla="*/ 2304946 w 2333639"/>
              <a:gd name="connsiteY20" fmla="*/ 3177540 h 3688080"/>
              <a:gd name="connsiteX21" fmla="*/ 2282085 w 2333639"/>
              <a:gd name="connsiteY21" fmla="*/ 3345180 h 3688080"/>
              <a:gd name="connsiteX22" fmla="*/ 2205885 w 2333639"/>
              <a:gd name="connsiteY22" fmla="*/ 3657600 h 3688080"/>
              <a:gd name="connsiteX23" fmla="*/ 1923945 w 2333639"/>
              <a:gd name="connsiteY23" fmla="*/ 3680460 h 3688080"/>
              <a:gd name="connsiteX24" fmla="*/ 1771545 w 2333639"/>
              <a:gd name="connsiteY24" fmla="*/ 3680460 h 3688080"/>
              <a:gd name="connsiteX25" fmla="*/ 1581045 w 2333639"/>
              <a:gd name="connsiteY25" fmla="*/ 3680460 h 3688080"/>
              <a:gd name="connsiteX26" fmla="*/ 1222905 w 2333639"/>
              <a:gd name="connsiteY26" fmla="*/ 3688080 h 3688080"/>
              <a:gd name="connsiteX27" fmla="*/ 819045 w 2333639"/>
              <a:gd name="connsiteY27" fmla="*/ 3680460 h 3688080"/>
              <a:gd name="connsiteX28" fmla="*/ 689505 w 2333639"/>
              <a:gd name="connsiteY28" fmla="*/ 3680460 h 3688080"/>
              <a:gd name="connsiteX29" fmla="*/ 262785 w 2333639"/>
              <a:gd name="connsiteY29" fmla="*/ 3672840 h 3688080"/>
              <a:gd name="connsiteX30" fmla="*/ 22940 w 2333639"/>
              <a:gd name="connsiteY30" fmla="*/ 3680460 h 3688080"/>
              <a:gd name="connsiteX31" fmla="*/ 26565 w 2333639"/>
              <a:gd name="connsiteY31" fmla="*/ 3421380 h 3688080"/>
              <a:gd name="connsiteX32" fmla="*/ 11326 w 2333639"/>
              <a:gd name="connsiteY32" fmla="*/ 2971800 h 3688080"/>
              <a:gd name="connsiteX33" fmla="*/ 21209 w 2333639"/>
              <a:gd name="connsiteY33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83025 w 2332979"/>
              <a:gd name="connsiteY13" fmla="*/ 853440 h 3688080"/>
              <a:gd name="connsiteX14" fmla="*/ 2190645 w 2332979"/>
              <a:gd name="connsiteY14" fmla="*/ 1127760 h 3688080"/>
              <a:gd name="connsiteX15" fmla="*/ 2190645 w 2332979"/>
              <a:gd name="connsiteY15" fmla="*/ 1325880 h 3688080"/>
              <a:gd name="connsiteX16" fmla="*/ 2213505 w 2332979"/>
              <a:gd name="connsiteY16" fmla="*/ 1493520 h 3688080"/>
              <a:gd name="connsiteX17" fmla="*/ 2327805 w 2332979"/>
              <a:gd name="connsiteY17" fmla="*/ 2316480 h 3688080"/>
              <a:gd name="connsiteX18" fmla="*/ 2312566 w 2332979"/>
              <a:gd name="connsiteY18" fmla="*/ 2720340 h 3688080"/>
              <a:gd name="connsiteX19" fmla="*/ 2304946 w 2332979"/>
              <a:gd name="connsiteY19" fmla="*/ 3177540 h 3688080"/>
              <a:gd name="connsiteX20" fmla="*/ 2282085 w 2332979"/>
              <a:gd name="connsiteY20" fmla="*/ 3345180 h 3688080"/>
              <a:gd name="connsiteX21" fmla="*/ 2205885 w 2332979"/>
              <a:gd name="connsiteY21" fmla="*/ 3657600 h 3688080"/>
              <a:gd name="connsiteX22" fmla="*/ 1923945 w 2332979"/>
              <a:gd name="connsiteY22" fmla="*/ 3680460 h 3688080"/>
              <a:gd name="connsiteX23" fmla="*/ 1771545 w 2332979"/>
              <a:gd name="connsiteY23" fmla="*/ 3680460 h 3688080"/>
              <a:gd name="connsiteX24" fmla="*/ 1581045 w 2332979"/>
              <a:gd name="connsiteY24" fmla="*/ 3680460 h 3688080"/>
              <a:gd name="connsiteX25" fmla="*/ 1222905 w 2332979"/>
              <a:gd name="connsiteY25" fmla="*/ 3688080 h 3688080"/>
              <a:gd name="connsiteX26" fmla="*/ 819045 w 2332979"/>
              <a:gd name="connsiteY26" fmla="*/ 3680460 h 3688080"/>
              <a:gd name="connsiteX27" fmla="*/ 689505 w 2332979"/>
              <a:gd name="connsiteY27" fmla="*/ 3680460 h 3688080"/>
              <a:gd name="connsiteX28" fmla="*/ 262785 w 2332979"/>
              <a:gd name="connsiteY28" fmla="*/ 3672840 h 3688080"/>
              <a:gd name="connsiteX29" fmla="*/ 22940 w 2332979"/>
              <a:gd name="connsiteY29" fmla="*/ 3680460 h 3688080"/>
              <a:gd name="connsiteX30" fmla="*/ 26565 w 2332979"/>
              <a:gd name="connsiteY30" fmla="*/ 3421380 h 3688080"/>
              <a:gd name="connsiteX31" fmla="*/ 11326 w 2332979"/>
              <a:gd name="connsiteY31" fmla="*/ 2971800 h 3688080"/>
              <a:gd name="connsiteX32" fmla="*/ 21209 w 2332979"/>
              <a:gd name="connsiteY32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83025 w 2332979"/>
              <a:gd name="connsiteY13" fmla="*/ 853440 h 3688080"/>
              <a:gd name="connsiteX14" fmla="*/ 2190645 w 2332979"/>
              <a:gd name="connsiteY14" fmla="*/ 1127760 h 3688080"/>
              <a:gd name="connsiteX15" fmla="*/ 2190645 w 2332979"/>
              <a:gd name="connsiteY15" fmla="*/ 1325880 h 3688080"/>
              <a:gd name="connsiteX16" fmla="*/ 2213505 w 2332979"/>
              <a:gd name="connsiteY16" fmla="*/ 1493520 h 3688080"/>
              <a:gd name="connsiteX17" fmla="*/ 2327805 w 2332979"/>
              <a:gd name="connsiteY17" fmla="*/ 2316480 h 3688080"/>
              <a:gd name="connsiteX18" fmla="*/ 2312566 w 2332979"/>
              <a:gd name="connsiteY18" fmla="*/ 2720340 h 3688080"/>
              <a:gd name="connsiteX19" fmla="*/ 2304946 w 2332979"/>
              <a:gd name="connsiteY19" fmla="*/ 3177540 h 3688080"/>
              <a:gd name="connsiteX20" fmla="*/ 2205885 w 2332979"/>
              <a:gd name="connsiteY20" fmla="*/ 3657600 h 3688080"/>
              <a:gd name="connsiteX21" fmla="*/ 1923945 w 2332979"/>
              <a:gd name="connsiteY21" fmla="*/ 3680460 h 3688080"/>
              <a:gd name="connsiteX22" fmla="*/ 1771545 w 2332979"/>
              <a:gd name="connsiteY22" fmla="*/ 3680460 h 3688080"/>
              <a:gd name="connsiteX23" fmla="*/ 1581045 w 2332979"/>
              <a:gd name="connsiteY23" fmla="*/ 3680460 h 3688080"/>
              <a:gd name="connsiteX24" fmla="*/ 1222905 w 2332979"/>
              <a:gd name="connsiteY24" fmla="*/ 3688080 h 3688080"/>
              <a:gd name="connsiteX25" fmla="*/ 819045 w 2332979"/>
              <a:gd name="connsiteY25" fmla="*/ 3680460 h 3688080"/>
              <a:gd name="connsiteX26" fmla="*/ 689505 w 2332979"/>
              <a:gd name="connsiteY26" fmla="*/ 3680460 h 3688080"/>
              <a:gd name="connsiteX27" fmla="*/ 262785 w 2332979"/>
              <a:gd name="connsiteY27" fmla="*/ 3672840 h 3688080"/>
              <a:gd name="connsiteX28" fmla="*/ 22940 w 2332979"/>
              <a:gd name="connsiteY28" fmla="*/ 3680460 h 3688080"/>
              <a:gd name="connsiteX29" fmla="*/ 26565 w 2332979"/>
              <a:gd name="connsiteY29" fmla="*/ 3421380 h 3688080"/>
              <a:gd name="connsiteX30" fmla="*/ 11326 w 2332979"/>
              <a:gd name="connsiteY30" fmla="*/ 2971800 h 3688080"/>
              <a:gd name="connsiteX31" fmla="*/ 21209 w 2332979"/>
              <a:gd name="connsiteY31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83025 w 2332979"/>
              <a:gd name="connsiteY13" fmla="*/ 853440 h 3688080"/>
              <a:gd name="connsiteX14" fmla="*/ 2190645 w 2332979"/>
              <a:gd name="connsiteY14" fmla="*/ 1127760 h 3688080"/>
              <a:gd name="connsiteX15" fmla="*/ 2213505 w 2332979"/>
              <a:gd name="connsiteY15" fmla="*/ 1493520 h 3688080"/>
              <a:gd name="connsiteX16" fmla="*/ 2327805 w 2332979"/>
              <a:gd name="connsiteY16" fmla="*/ 2316480 h 3688080"/>
              <a:gd name="connsiteX17" fmla="*/ 2312566 w 2332979"/>
              <a:gd name="connsiteY17" fmla="*/ 2720340 h 3688080"/>
              <a:gd name="connsiteX18" fmla="*/ 2304946 w 2332979"/>
              <a:gd name="connsiteY18" fmla="*/ 3177540 h 3688080"/>
              <a:gd name="connsiteX19" fmla="*/ 2205885 w 2332979"/>
              <a:gd name="connsiteY19" fmla="*/ 3657600 h 3688080"/>
              <a:gd name="connsiteX20" fmla="*/ 1923945 w 2332979"/>
              <a:gd name="connsiteY20" fmla="*/ 3680460 h 3688080"/>
              <a:gd name="connsiteX21" fmla="*/ 1771545 w 2332979"/>
              <a:gd name="connsiteY21" fmla="*/ 3680460 h 3688080"/>
              <a:gd name="connsiteX22" fmla="*/ 1581045 w 2332979"/>
              <a:gd name="connsiteY22" fmla="*/ 3680460 h 3688080"/>
              <a:gd name="connsiteX23" fmla="*/ 1222905 w 2332979"/>
              <a:gd name="connsiteY23" fmla="*/ 3688080 h 3688080"/>
              <a:gd name="connsiteX24" fmla="*/ 819045 w 2332979"/>
              <a:gd name="connsiteY24" fmla="*/ 3680460 h 3688080"/>
              <a:gd name="connsiteX25" fmla="*/ 689505 w 2332979"/>
              <a:gd name="connsiteY25" fmla="*/ 3680460 h 3688080"/>
              <a:gd name="connsiteX26" fmla="*/ 262785 w 2332979"/>
              <a:gd name="connsiteY26" fmla="*/ 3672840 h 3688080"/>
              <a:gd name="connsiteX27" fmla="*/ 22940 w 2332979"/>
              <a:gd name="connsiteY27" fmla="*/ 3680460 h 3688080"/>
              <a:gd name="connsiteX28" fmla="*/ 26565 w 2332979"/>
              <a:gd name="connsiteY28" fmla="*/ 3421380 h 3688080"/>
              <a:gd name="connsiteX29" fmla="*/ 11326 w 2332979"/>
              <a:gd name="connsiteY29" fmla="*/ 2971800 h 3688080"/>
              <a:gd name="connsiteX30" fmla="*/ 21209 w 2332979"/>
              <a:gd name="connsiteY30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90645 w 2332979"/>
              <a:gd name="connsiteY13" fmla="*/ 1127760 h 3688080"/>
              <a:gd name="connsiteX14" fmla="*/ 2213505 w 2332979"/>
              <a:gd name="connsiteY14" fmla="*/ 1493520 h 3688080"/>
              <a:gd name="connsiteX15" fmla="*/ 2327805 w 2332979"/>
              <a:gd name="connsiteY15" fmla="*/ 2316480 h 3688080"/>
              <a:gd name="connsiteX16" fmla="*/ 2312566 w 2332979"/>
              <a:gd name="connsiteY16" fmla="*/ 2720340 h 3688080"/>
              <a:gd name="connsiteX17" fmla="*/ 2304946 w 2332979"/>
              <a:gd name="connsiteY17" fmla="*/ 3177540 h 3688080"/>
              <a:gd name="connsiteX18" fmla="*/ 2205885 w 2332979"/>
              <a:gd name="connsiteY18" fmla="*/ 3657600 h 3688080"/>
              <a:gd name="connsiteX19" fmla="*/ 1923945 w 2332979"/>
              <a:gd name="connsiteY19" fmla="*/ 3680460 h 3688080"/>
              <a:gd name="connsiteX20" fmla="*/ 1771545 w 2332979"/>
              <a:gd name="connsiteY20" fmla="*/ 3680460 h 3688080"/>
              <a:gd name="connsiteX21" fmla="*/ 1581045 w 2332979"/>
              <a:gd name="connsiteY21" fmla="*/ 3680460 h 3688080"/>
              <a:gd name="connsiteX22" fmla="*/ 1222905 w 2332979"/>
              <a:gd name="connsiteY22" fmla="*/ 3688080 h 3688080"/>
              <a:gd name="connsiteX23" fmla="*/ 819045 w 2332979"/>
              <a:gd name="connsiteY23" fmla="*/ 3680460 h 3688080"/>
              <a:gd name="connsiteX24" fmla="*/ 689505 w 2332979"/>
              <a:gd name="connsiteY24" fmla="*/ 3680460 h 3688080"/>
              <a:gd name="connsiteX25" fmla="*/ 262785 w 2332979"/>
              <a:gd name="connsiteY25" fmla="*/ 3672840 h 3688080"/>
              <a:gd name="connsiteX26" fmla="*/ 22940 w 2332979"/>
              <a:gd name="connsiteY26" fmla="*/ 3680460 h 3688080"/>
              <a:gd name="connsiteX27" fmla="*/ 26565 w 2332979"/>
              <a:gd name="connsiteY27" fmla="*/ 3421380 h 3688080"/>
              <a:gd name="connsiteX28" fmla="*/ 11326 w 2332979"/>
              <a:gd name="connsiteY28" fmla="*/ 2971800 h 3688080"/>
              <a:gd name="connsiteX29" fmla="*/ 21209 w 2332979"/>
              <a:gd name="connsiteY29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90645 w 2332979"/>
              <a:gd name="connsiteY13" fmla="*/ 1127760 h 3688080"/>
              <a:gd name="connsiteX14" fmla="*/ 2213505 w 2332979"/>
              <a:gd name="connsiteY14" fmla="*/ 1493520 h 3688080"/>
              <a:gd name="connsiteX15" fmla="*/ 2327805 w 2332979"/>
              <a:gd name="connsiteY15" fmla="*/ 2316480 h 3688080"/>
              <a:gd name="connsiteX16" fmla="*/ 2312566 w 2332979"/>
              <a:gd name="connsiteY16" fmla="*/ 2720340 h 3688080"/>
              <a:gd name="connsiteX17" fmla="*/ 2304946 w 2332979"/>
              <a:gd name="connsiteY17" fmla="*/ 2948940 h 3688080"/>
              <a:gd name="connsiteX18" fmla="*/ 2304946 w 2332979"/>
              <a:gd name="connsiteY18" fmla="*/ 3177540 h 3688080"/>
              <a:gd name="connsiteX19" fmla="*/ 2205885 w 2332979"/>
              <a:gd name="connsiteY19" fmla="*/ 3657600 h 3688080"/>
              <a:gd name="connsiteX20" fmla="*/ 1923945 w 2332979"/>
              <a:gd name="connsiteY20" fmla="*/ 3680460 h 3688080"/>
              <a:gd name="connsiteX21" fmla="*/ 1771545 w 2332979"/>
              <a:gd name="connsiteY21" fmla="*/ 3680460 h 3688080"/>
              <a:gd name="connsiteX22" fmla="*/ 1581045 w 2332979"/>
              <a:gd name="connsiteY22" fmla="*/ 3680460 h 3688080"/>
              <a:gd name="connsiteX23" fmla="*/ 1222905 w 2332979"/>
              <a:gd name="connsiteY23" fmla="*/ 3688080 h 3688080"/>
              <a:gd name="connsiteX24" fmla="*/ 819045 w 2332979"/>
              <a:gd name="connsiteY24" fmla="*/ 3680460 h 3688080"/>
              <a:gd name="connsiteX25" fmla="*/ 689505 w 2332979"/>
              <a:gd name="connsiteY25" fmla="*/ 3680460 h 3688080"/>
              <a:gd name="connsiteX26" fmla="*/ 262785 w 2332979"/>
              <a:gd name="connsiteY26" fmla="*/ 3672840 h 3688080"/>
              <a:gd name="connsiteX27" fmla="*/ 22940 w 2332979"/>
              <a:gd name="connsiteY27" fmla="*/ 3680460 h 3688080"/>
              <a:gd name="connsiteX28" fmla="*/ 26565 w 2332979"/>
              <a:gd name="connsiteY28" fmla="*/ 3421380 h 3688080"/>
              <a:gd name="connsiteX29" fmla="*/ 11326 w 2332979"/>
              <a:gd name="connsiteY29" fmla="*/ 2971800 h 3688080"/>
              <a:gd name="connsiteX30" fmla="*/ 21209 w 2332979"/>
              <a:gd name="connsiteY30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90645 w 2332979"/>
              <a:gd name="connsiteY13" fmla="*/ 1127760 h 3688080"/>
              <a:gd name="connsiteX14" fmla="*/ 2213505 w 2332979"/>
              <a:gd name="connsiteY14" fmla="*/ 1493520 h 3688080"/>
              <a:gd name="connsiteX15" fmla="*/ 2327805 w 2332979"/>
              <a:gd name="connsiteY15" fmla="*/ 2316480 h 3688080"/>
              <a:gd name="connsiteX16" fmla="*/ 2312566 w 2332979"/>
              <a:gd name="connsiteY16" fmla="*/ 2720340 h 3688080"/>
              <a:gd name="connsiteX17" fmla="*/ 2304946 w 2332979"/>
              <a:gd name="connsiteY17" fmla="*/ 3177540 h 3688080"/>
              <a:gd name="connsiteX18" fmla="*/ 2205885 w 2332979"/>
              <a:gd name="connsiteY18" fmla="*/ 3657600 h 3688080"/>
              <a:gd name="connsiteX19" fmla="*/ 1923945 w 2332979"/>
              <a:gd name="connsiteY19" fmla="*/ 3680460 h 3688080"/>
              <a:gd name="connsiteX20" fmla="*/ 1771545 w 2332979"/>
              <a:gd name="connsiteY20" fmla="*/ 3680460 h 3688080"/>
              <a:gd name="connsiteX21" fmla="*/ 1581045 w 2332979"/>
              <a:gd name="connsiteY21" fmla="*/ 3680460 h 3688080"/>
              <a:gd name="connsiteX22" fmla="*/ 1222905 w 2332979"/>
              <a:gd name="connsiteY22" fmla="*/ 3688080 h 3688080"/>
              <a:gd name="connsiteX23" fmla="*/ 819045 w 2332979"/>
              <a:gd name="connsiteY23" fmla="*/ 3680460 h 3688080"/>
              <a:gd name="connsiteX24" fmla="*/ 689505 w 2332979"/>
              <a:gd name="connsiteY24" fmla="*/ 3680460 h 3688080"/>
              <a:gd name="connsiteX25" fmla="*/ 262785 w 2332979"/>
              <a:gd name="connsiteY25" fmla="*/ 3672840 h 3688080"/>
              <a:gd name="connsiteX26" fmla="*/ 22940 w 2332979"/>
              <a:gd name="connsiteY26" fmla="*/ 3680460 h 3688080"/>
              <a:gd name="connsiteX27" fmla="*/ 26565 w 2332979"/>
              <a:gd name="connsiteY27" fmla="*/ 3421380 h 3688080"/>
              <a:gd name="connsiteX28" fmla="*/ 11326 w 2332979"/>
              <a:gd name="connsiteY28" fmla="*/ 2971800 h 3688080"/>
              <a:gd name="connsiteX29" fmla="*/ 21209 w 2332979"/>
              <a:gd name="connsiteY29" fmla="*/ 2450231 h 3688080"/>
              <a:gd name="connsiteX0" fmla="*/ 24660 w 2314217"/>
              <a:gd name="connsiteY0" fmla="*/ 719773 h 3688080"/>
              <a:gd name="connsiteX1" fmla="*/ 18946 w 2314217"/>
              <a:gd name="connsiteY1" fmla="*/ 563880 h 3688080"/>
              <a:gd name="connsiteX2" fmla="*/ 18945 w 2314217"/>
              <a:gd name="connsiteY2" fmla="*/ 350520 h 3688080"/>
              <a:gd name="connsiteX3" fmla="*/ 22940 w 2314217"/>
              <a:gd name="connsiteY3" fmla="*/ 10160 h 3688080"/>
              <a:gd name="connsiteX4" fmla="*/ 316125 w 2314217"/>
              <a:gd name="connsiteY4" fmla="*/ 0 h 3688080"/>
              <a:gd name="connsiteX5" fmla="*/ 529485 w 2314217"/>
              <a:gd name="connsiteY5" fmla="*/ 7620 h 3688080"/>
              <a:gd name="connsiteX6" fmla="*/ 773325 w 2314217"/>
              <a:gd name="connsiteY6" fmla="*/ 7620 h 3688080"/>
              <a:gd name="connsiteX7" fmla="*/ 1222905 w 2314217"/>
              <a:gd name="connsiteY7" fmla="*/ 7620 h 3688080"/>
              <a:gd name="connsiteX8" fmla="*/ 1573425 w 2314217"/>
              <a:gd name="connsiteY8" fmla="*/ 0 h 3688080"/>
              <a:gd name="connsiteX9" fmla="*/ 2000145 w 2314217"/>
              <a:gd name="connsiteY9" fmla="*/ 7620 h 3688080"/>
              <a:gd name="connsiteX10" fmla="*/ 2213505 w 2314217"/>
              <a:gd name="connsiteY10" fmla="*/ 30480 h 3688080"/>
              <a:gd name="connsiteX11" fmla="*/ 2198265 w 2314217"/>
              <a:gd name="connsiteY11" fmla="*/ 281940 h 3688080"/>
              <a:gd name="connsiteX12" fmla="*/ 2198265 w 2314217"/>
              <a:gd name="connsiteY12" fmla="*/ 640080 h 3688080"/>
              <a:gd name="connsiteX13" fmla="*/ 2190645 w 2314217"/>
              <a:gd name="connsiteY13" fmla="*/ 1127760 h 3688080"/>
              <a:gd name="connsiteX14" fmla="*/ 2213505 w 2314217"/>
              <a:gd name="connsiteY14" fmla="*/ 1493520 h 3688080"/>
              <a:gd name="connsiteX15" fmla="*/ 2243985 w 2314217"/>
              <a:gd name="connsiteY15" fmla="*/ 2316480 h 3688080"/>
              <a:gd name="connsiteX16" fmla="*/ 2312566 w 2314217"/>
              <a:gd name="connsiteY16" fmla="*/ 2720340 h 3688080"/>
              <a:gd name="connsiteX17" fmla="*/ 2304946 w 2314217"/>
              <a:gd name="connsiteY17" fmla="*/ 3177540 h 3688080"/>
              <a:gd name="connsiteX18" fmla="*/ 2205885 w 2314217"/>
              <a:gd name="connsiteY18" fmla="*/ 3657600 h 3688080"/>
              <a:gd name="connsiteX19" fmla="*/ 1923945 w 2314217"/>
              <a:gd name="connsiteY19" fmla="*/ 3680460 h 3688080"/>
              <a:gd name="connsiteX20" fmla="*/ 1771545 w 2314217"/>
              <a:gd name="connsiteY20" fmla="*/ 3680460 h 3688080"/>
              <a:gd name="connsiteX21" fmla="*/ 1581045 w 2314217"/>
              <a:gd name="connsiteY21" fmla="*/ 3680460 h 3688080"/>
              <a:gd name="connsiteX22" fmla="*/ 1222905 w 2314217"/>
              <a:gd name="connsiteY22" fmla="*/ 3688080 h 3688080"/>
              <a:gd name="connsiteX23" fmla="*/ 819045 w 2314217"/>
              <a:gd name="connsiteY23" fmla="*/ 3680460 h 3688080"/>
              <a:gd name="connsiteX24" fmla="*/ 689505 w 2314217"/>
              <a:gd name="connsiteY24" fmla="*/ 3680460 h 3688080"/>
              <a:gd name="connsiteX25" fmla="*/ 262785 w 2314217"/>
              <a:gd name="connsiteY25" fmla="*/ 3672840 h 3688080"/>
              <a:gd name="connsiteX26" fmla="*/ 22940 w 2314217"/>
              <a:gd name="connsiteY26" fmla="*/ 3680460 h 3688080"/>
              <a:gd name="connsiteX27" fmla="*/ 26565 w 2314217"/>
              <a:gd name="connsiteY27" fmla="*/ 3421380 h 3688080"/>
              <a:gd name="connsiteX28" fmla="*/ 11326 w 2314217"/>
              <a:gd name="connsiteY28" fmla="*/ 2971800 h 3688080"/>
              <a:gd name="connsiteX29" fmla="*/ 21209 w 2314217"/>
              <a:gd name="connsiteY29" fmla="*/ 2450231 h 3688080"/>
              <a:gd name="connsiteX0" fmla="*/ 24660 w 2305480"/>
              <a:gd name="connsiteY0" fmla="*/ 719773 h 3688080"/>
              <a:gd name="connsiteX1" fmla="*/ 18946 w 2305480"/>
              <a:gd name="connsiteY1" fmla="*/ 563880 h 3688080"/>
              <a:gd name="connsiteX2" fmla="*/ 18945 w 2305480"/>
              <a:gd name="connsiteY2" fmla="*/ 350520 h 3688080"/>
              <a:gd name="connsiteX3" fmla="*/ 22940 w 2305480"/>
              <a:gd name="connsiteY3" fmla="*/ 10160 h 3688080"/>
              <a:gd name="connsiteX4" fmla="*/ 316125 w 2305480"/>
              <a:gd name="connsiteY4" fmla="*/ 0 h 3688080"/>
              <a:gd name="connsiteX5" fmla="*/ 529485 w 2305480"/>
              <a:gd name="connsiteY5" fmla="*/ 7620 h 3688080"/>
              <a:gd name="connsiteX6" fmla="*/ 773325 w 2305480"/>
              <a:gd name="connsiteY6" fmla="*/ 7620 h 3688080"/>
              <a:gd name="connsiteX7" fmla="*/ 1222905 w 2305480"/>
              <a:gd name="connsiteY7" fmla="*/ 7620 h 3688080"/>
              <a:gd name="connsiteX8" fmla="*/ 1573425 w 2305480"/>
              <a:gd name="connsiteY8" fmla="*/ 0 h 3688080"/>
              <a:gd name="connsiteX9" fmla="*/ 2000145 w 2305480"/>
              <a:gd name="connsiteY9" fmla="*/ 7620 h 3688080"/>
              <a:gd name="connsiteX10" fmla="*/ 2213505 w 2305480"/>
              <a:gd name="connsiteY10" fmla="*/ 30480 h 3688080"/>
              <a:gd name="connsiteX11" fmla="*/ 2198265 w 2305480"/>
              <a:gd name="connsiteY11" fmla="*/ 281940 h 3688080"/>
              <a:gd name="connsiteX12" fmla="*/ 2198265 w 2305480"/>
              <a:gd name="connsiteY12" fmla="*/ 640080 h 3688080"/>
              <a:gd name="connsiteX13" fmla="*/ 2190645 w 2305480"/>
              <a:gd name="connsiteY13" fmla="*/ 1127760 h 3688080"/>
              <a:gd name="connsiteX14" fmla="*/ 2213505 w 2305480"/>
              <a:gd name="connsiteY14" fmla="*/ 1493520 h 3688080"/>
              <a:gd name="connsiteX15" fmla="*/ 2243985 w 2305480"/>
              <a:gd name="connsiteY15" fmla="*/ 2316480 h 3688080"/>
              <a:gd name="connsiteX16" fmla="*/ 2304946 w 2305480"/>
              <a:gd name="connsiteY16" fmla="*/ 3177540 h 3688080"/>
              <a:gd name="connsiteX17" fmla="*/ 2205885 w 2305480"/>
              <a:gd name="connsiteY17" fmla="*/ 3657600 h 3688080"/>
              <a:gd name="connsiteX18" fmla="*/ 1923945 w 2305480"/>
              <a:gd name="connsiteY18" fmla="*/ 3680460 h 3688080"/>
              <a:gd name="connsiteX19" fmla="*/ 1771545 w 2305480"/>
              <a:gd name="connsiteY19" fmla="*/ 3680460 h 3688080"/>
              <a:gd name="connsiteX20" fmla="*/ 1581045 w 2305480"/>
              <a:gd name="connsiteY20" fmla="*/ 3680460 h 3688080"/>
              <a:gd name="connsiteX21" fmla="*/ 1222905 w 2305480"/>
              <a:gd name="connsiteY21" fmla="*/ 3688080 h 3688080"/>
              <a:gd name="connsiteX22" fmla="*/ 819045 w 2305480"/>
              <a:gd name="connsiteY22" fmla="*/ 3680460 h 3688080"/>
              <a:gd name="connsiteX23" fmla="*/ 689505 w 2305480"/>
              <a:gd name="connsiteY23" fmla="*/ 3680460 h 3688080"/>
              <a:gd name="connsiteX24" fmla="*/ 262785 w 2305480"/>
              <a:gd name="connsiteY24" fmla="*/ 3672840 h 3688080"/>
              <a:gd name="connsiteX25" fmla="*/ 22940 w 2305480"/>
              <a:gd name="connsiteY25" fmla="*/ 3680460 h 3688080"/>
              <a:gd name="connsiteX26" fmla="*/ 26565 w 2305480"/>
              <a:gd name="connsiteY26" fmla="*/ 3421380 h 3688080"/>
              <a:gd name="connsiteX27" fmla="*/ 11326 w 2305480"/>
              <a:gd name="connsiteY27" fmla="*/ 2971800 h 3688080"/>
              <a:gd name="connsiteX28" fmla="*/ 21209 w 2305480"/>
              <a:gd name="connsiteY28" fmla="*/ 2450231 h 3688080"/>
              <a:gd name="connsiteX0" fmla="*/ 24660 w 2305480"/>
              <a:gd name="connsiteY0" fmla="*/ 719773 h 3688080"/>
              <a:gd name="connsiteX1" fmla="*/ 18946 w 2305480"/>
              <a:gd name="connsiteY1" fmla="*/ 563880 h 3688080"/>
              <a:gd name="connsiteX2" fmla="*/ 18945 w 2305480"/>
              <a:gd name="connsiteY2" fmla="*/ 350520 h 3688080"/>
              <a:gd name="connsiteX3" fmla="*/ 22940 w 2305480"/>
              <a:gd name="connsiteY3" fmla="*/ 10160 h 3688080"/>
              <a:gd name="connsiteX4" fmla="*/ 316125 w 2305480"/>
              <a:gd name="connsiteY4" fmla="*/ 0 h 3688080"/>
              <a:gd name="connsiteX5" fmla="*/ 529485 w 2305480"/>
              <a:gd name="connsiteY5" fmla="*/ 7620 h 3688080"/>
              <a:gd name="connsiteX6" fmla="*/ 773325 w 2305480"/>
              <a:gd name="connsiteY6" fmla="*/ 7620 h 3688080"/>
              <a:gd name="connsiteX7" fmla="*/ 1222905 w 2305480"/>
              <a:gd name="connsiteY7" fmla="*/ 7620 h 3688080"/>
              <a:gd name="connsiteX8" fmla="*/ 1573425 w 2305480"/>
              <a:gd name="connsiteY8" fmla="*/ 0 h 3688080"/>
              <a:gd name="connsiteX9" fmla="*/ 2000145 w 2305480"/>
              <a:gd name="connsiteY9" fmla="*/ 7620 h 3688080"/>
              <a:gd name="connsiteX10" fmla="*/ 2213505 w 2305480"/>
              <a:gd name="connsiteY10" fmla="*/ 30480 h 3688080"/>
              <a:gd name="connsiteX11" fmla="*/ 2198265 w 2305480"/>
              <a:gd name="connsiteY11" fmla="*/ 281940 h 3688080"/>
              <a:gd name="connsiteX12" fmla="*/ 2198265 w 2305480"/>
              <a:gd name="connsiteY12" fmla="*/ 640080 h 3688080"/>
              <a:gd name="connsiteX13" fmla="*/ 2190645 w 2305480"/>
              <a:gd name="connsiteY13" fmla="*/ 1127760 h 3688080"/>
              <a:gd name="connsiteX14" fmla="*/ 2213505 w 2305480"/>
              <a:gd name="connsiteY14" fmla="*/ 1493520 h 3688080"/>
              <a:gd name="connsiteX15" fmla="*/ 2243985 w 2305480"/>
              <a:gd name="connsiteY15" fmla="*/ 2316480 h 3688080"/>
              <a:gd name="connsiteX16" fmla="*/ 2304946 w 2305480"/>
              <a:gd name="connsiteY16" fmla="*/ 3177540 h 3688080"/>
              <a:gd name="connsiteX17" fmla="*/ 2205885 w 2305480"/>
              <a:gd name="connsiteY17" fmla="*/ 3657600 h 3688080"/>
              <a:gd name="connsiteX18" fmla="*/ 1923945 w 2305480"/>
              <a:gd name="connsiteY18" fmla="*/ 3680460 h 3688080"/>
              <a:gd name="connsiteX19" fmla="*/ 1771545 w 2305480"/>
              <a:gd name="connsiteY19" fmla="*/ 3680460 h 3688080"/>
              <a:gd name="connsiteX20" fmla="*/ 1581045 w 2305480"/>
              <a:gd name="connsiteY20" fmla="*/ 3680460 h 3688080"/>
              <a:gd name="connsiteX21" fmla="*/ 1222905 w 2305480"/>
              <a:gd name="connsiteY21" fmla="*/ 3688080 h 3688080"/>
              <a:gd name="connsiteX22" fmla="*/ 819045 w 2305480"/>
              <a:gd name="connsiteY22" fmla="*/ 3680460 h 3688080"/>
              <a:gd name="connsiteX23" fmla="*/ 689505 w 2305480"/>
              <a:gd name="connsiteY23" fmla="*/ 3680460 h 3688080"/>
              <a:gd name="connsiteX24" fmla="*/ 262785 w 2305480"/>
              <a:gd name="connsiteY24" fmla="*/ 3672840 h 3688080"/>
              <a:gd name="connsiteX25" fmla="*/ 22940 w 2305480"/>
              <a:gd name="connsiteY25" fmla="*/ 3680460 h 3688080"/>
              <a:gd name="connsiteX26" fmla="*/ 26565 w 2305480"/>
              <a:gd name="connsiteY26" fmla="*/ 3421380 h 3688080"/>
              <a:gd name="connsiteX27" fmla="*/ 11326 w 2305480"/>
              <a:gd name="connsiteY27" fmla="*/ 2971800 h 3688080"/>
              <a:gd name="connsiteX28" fmla="*/ 21209 w 2305480"/>
              <a:gd name="connsiteY28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213505 w 2256071"/>
              <a:gd name="connsiteY10" fmla="*/ 30480 h 3688080"/>
              <a:gd name="connsiteX11" fmla="*/ 2198265 w 2256071"/>
              <a:gd name="connsiteY11" fmla="*/ 281940 h 3688080"/>
              <a:gd name="connsiteX12" fmla="*/ 2198265 w 2256071"/>
              <a:gd name="connsiteY12" fmla="*/ 640080 h 3688080"/>
              <a:gd name="connsiteX13" fmla="*/ 2190645 w 2256071"/>
              <a:gd name="connsiteY13" fmla="*/ 1127760 h 3688080"/>
              <a:gd name="connsiteX14" fmla="*/ 2213505 w 2256071"/>
              <a:gd name="connsiteY14" fmla="*/ 1493520 h 3688080"/>
              <a:gd name="connsiteX15" fmla="*/ 2243985 w 2256071"/>
              <a:gd name="connsiteY15" fmla="*/ 2316480 h 3688080"/>
              <a:gd name="connsiteX16" fmla="*/ 2251606 w 2256071"/>
              <a:gd name="connsiteY16" fmla="*/ 3185160 h 3688080"/>
              <a:gd name="connsiteX17" fmla="*/ 2205885 w 2256071"/>
              <a:gd name="connsiteY17" fmla="*/ 3657600 h 3688080"/>
              <a:gd name="connsiteX18" fmla="*/ 1923945 w 2256071"/>
              <a:gd name="connsiteY18" fmla="*/ 3680460 h 3688080"/>
              <a:gd name="connsiteX19" fmla="*/ 1771545 w 2256071"/>
              <a:gd name="connsiteY19" fmla="*/ 3680460 h 3688080"/>
              <a:gd name="connsiteX20" fmla="*/ 1581045 w 2256071"/>
              <a:gd name="connsiteY20" fmla="*/ 3680460 h 3688080"/>
              <a:gd name="connsiteX21" fmla="*/ 1222905 w 2256071"/>
              <a:gd name="connsiteY21" fmla="*/ 3688080 h 3688080"/>
              <a:gd name="connsiteX22" fmla="*/ 819045 w 2256071"/>
              <a:gd name="connsiteY22" fmla="*/ 3680460 h 3688080"/>
              <a:gd name="connsiteX23" fmla="*/ 689505 w 2256071"/>
              <a:gd name="connsiteY23" fmla="*/ 3680460 h 3688080"/>
              <a:gd name="connsiteX24" fmla="*/ 262785 w 2256071"/>
              <a:gd name="connsiteY24" fmla="*/ 3672840 h 3688080"/>
              <a:gd name="connsiteX25" fmla="*/ 22940 w 2256071"/>
              <a:gd name="connsiteY25" fmla="*/ 3680460 h 3688080"/>
              <a:gd name="connsiteX26" fmla="*/ 26565 w 2256071"/>
              <a:gd name="connsiteY26" fmla="*/ 3421380 h 3688080"/>
              <a:gd name="connsiteX27" fmla="*/ 11326 w 2256071"/>
              <a:gd name="connsiteY27" fmla="*/ 2971800 h 3688080"/>
              <a:gd name="connsiteX28" fmla="*/ 21209 w 2256071"/>
              <a:gd name="connsiteY28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213505 w 2256071"/>
              <a:gd name="connsiteY10" fmla="*/ 30480 h 3688080"/>
              <a:gd name="connsiteX11" fmla="*/ 2198267 w 2256071"/>
              <a:gd name="connsiteY11" fmla="*/ 175260 h 3688080"/>
              <a:gd name="connsiteX12" fmla="*/ 2198265 w 2256071"/>
              <a:gd name="connsiteY12" fmla="*/ 281940 h 3688080"/>
              <a:gd name="connsiteX13" fmla="*/ 2198265 w 2256071"/>
              <a:gd name="connsiteY13" fmla="*/ 640080 h 3688080"/>
              <a:gd name="connsiteX14" fmla="*/ 2190645 w 2256071"/>
              <a:gd name="connsiteY14" fmla="*/ 1127760 h 3688080"/>
              <a:gd name="connsiteX15" fmla="*/ 2213505 w 2256071"/>
              <a:gd name="connsiteY15" fmla="*/ 1493520 h 3688080"/>
              <a:gd name="connsiteX16" fmla="*/ 2243985 w 2256071"/>
              <a:gd name="connsiteY16" fmla="*/ 2316480 h 3688080"/>
              <a:gd name="connsiteX17" fmla="*/ 2251606 w 2256071"/>
              <a:gd name="connsiteY17" fmla="*/ 3185160 h 3688080"/>
              <a:gd name="connsiteX18" fmla="*/ 2205885 w 2256071"/>
              <a:gd name="connsiteY18" fmla="*/ 3657600 h 3688080"/>
              <a:gd name="connsiteX19" fmla="*/ 1923945 w 2256071"/>
              <a:gd name="connsiteY19" fmla="*/ 3680460 h 3688080"/>
              <a:gd name="connsiteX20" fmla="*/ 1771545 w 2256071"/>
              <a:gd name="connsiteY20" fmla="*/ 3680460 h 3688080"/>
              <a:gd name="connsiteX21" fmla="*/ 1581045 w 2256071"/>
              <a:gd name="connsiteY21" fmla="*/ 3680460 h 3688080"/>
              <a:gd name="connsiteX22" fmla="*/ 1222905 w 2256071"/>
              <a:gd name="connsiteY22" fmla="*/ 3688080 h 3688080"/>
              <a:gd name="connsiteX23" fmla="*/ 819045 w 2256071"/>
              <a:gd name="connsiteY23" fmla="*/ 3680460 h 3688080"/>
              <a:gd name="connsiteX24" fmla="*/ 689505 w 2256071"/>
              <a:gd name="connsiteY24" fmla="*/ 3680460 h 3688080"/>
              <a:gd name="connsiteX25" fmla="*/ 262785 w 2256071"/>
              <a:gd name="connsiteY25" fmla="*/ 3672840 h 3688080"/>
              <a:gd name="connsiteX26" fmla="*/ 22940 w 2256071"/>
              <a:gd name="connsiteY26" fmla="*/ 3680460 h 3688080"/>
              <a:gd name="connsiteX27" fmla="*/ 26565 w 2256071"/>
              <a:gd name="connsiteY27" fmla="*/ 3421380 h 3688080"/>
              <a:gd name="connsiteX28" fmla="*/ 11326 w 2256071"/>
              <a:gd name="connsiteY28" fmla="*/ 2971800 h 3688080"/>
              <a:gd name="connsiteX29" fmla="*/ 21209 w 2256071"/>
              <a:gd name="connsiteY29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129687 w 2256071"/>
              <a:gd name="connsiteY10" fmla="*/ 0 h 3688080"/>
              <a:gd name="connsiteX11" fmla="*/ 2213505 w 2256071"/>
              <a:gd name="connsiteY11" fmla="*/ 30480 h 3688080"/>
              <a:gd name="connsiteX12" fmla="*/ 2198267 w 2256071"/>
              <a:gd name="connsiteY12" fmla="*/ 175260 h 3688080"/>
              <a:gd name="connsiteX13" fmla="*/ 2198265 w 2256071"/>
              <a:gd name="connsiteY13" fmla="*/ 281940 h 3688080"/>
              <a:gd name="connsiteX14" fmla="*/ 2198265 w 2256071"/>
              <a:gd name="connsiteY14" fmla="*/ 640080 h 3688080"/>
              <a:gd name="connsiteX15" fmla="*/ 2190645 w 2256071"/>
              <a:gd name="connsiteY15" fmla="*/ 1127760 h 3688080"/>
              <a:gd name="connsiteX16" fmla="*/ 2213505 w 2256071"/>
              <a:gd name="connsiteY16" fmla="*/ 1493520 h 3688080"/>
              <a:gd name="connsiteX17" fmla="*/ 2243985 w 2256071"/>
              <a:gd name="connsiteY17" fmla="*/ 2316480 h 3688080"/>
              <a:gd name="connsiteX18" fmla="*/ 2251606 w 2256071"/>
              <a:gd name="connsiteY18" fmla="*/ 3185160 h 3688080"/>
              <a:gd name="connsiteX19" fmla="*/ 2205885 w 2256071"/>
              <a:gd name="connsiteY19" fmla="*/ 3657600 h 3688080"/>
              <a:gd name="connsiteX20" fmla="*/ 1923945 w 2256071"/>
              <a:gd name="connsiteY20" fmla="*/ 3680460 h 3688080"/>
              <a:gd name="connsiteX21" fmla="*/ 1771545 w 2256071"/>
              <a:gd name="connsiteY21" fmla="*/ 3680460 h 3688080"/>
              <a:gd name="connsiteX22" fmla="*/ 1581045 w 2256071"/>
              <a:gd name="connsiteY22" fmla="*/ 3680460 h 3688080"/>
              <a:gd name="connsiteX23" fmla="*/ 1222905 w 2256071"/>
              <a:gd name="connsiteY23" fmla="*/ 3688080 h 3688080"/>
              <a:gd name="connsiteX24" fmla="*/ 819045 w 2256071"/>
              <a:gd name="connsiteY24" fmla="*/ 3680460 h 3688080"/>
              <a:gd name="connsiteX25" fmla="*/ 689505 w 2256071"/>
              <a:gd name="connsiteY25" fmla="*/ 3680460 h 3688080"/>
              <a:gd name="connsiteX26" fmla="*/ 262785 w 2256071"/>
              <a:gd name="connsiteY26" fmla="*/ 3672840 h 3688080"/>
              <a:gd name="connsiteX27" fmla="*/ 22940 w 2256071"/>
              <a:gd name="connsiteY27" fmla="*/ 3680460 h 3688080"/>
              <a:gd name="connsiteX28" fmla="*/ 26565 w 2256071"/>
              <a:gd name="connsiteY28" fmla="*/ 3421380 h 3688080"/>
              <a:gd name="connsiteX29" fmla="*/ 11326 w 2256071"/>
              <a:gd name="connsiteY29" fmla="*/ 2971800 h 3688080"/>
              <a:gd name="connsiteX30" fmla="*/ 21209 w 2256071"/>
              <a:gd name="connsiteY30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129687 w 2256071"/>
              <a:gd name="connsiteY10" fmla="*/ 0 h 3688080"/>
              <a:gd name="connsiteX11" fmla="*/ 2198267 w 2256071"/>
              <a:gd name="connsiteY11" fmla="*/ 175260 h 3688080"/>
              <a:gd name="connsiteX12" fmla="*/ 2198265 w 2256071"/>
              <a:gd name="connsiteY12" fmla="*/ 281940 h 3688080"/>
              <a:gd name="connsiteX13" fmla="*/ 2198265 w 2256071"/>
              <a:gd name="connsiteY13" fmla="*/ 640080 h 3688080"/>
              <a:gd name="connsiteX14" fmla="*/ 2190645 w 2256071"/>
              <a:gd name="connsiteY14" fmla="*/ 1127760 h 3688080"/>
              <a:gd name="connsiteX15" fmla="*/ 2213505 w 2256071"/>
              <a:gd name="connsiteY15" fmla="*/ 1493520 h 3688080"/>
              <a:gd name="connsiteX16" fmla="*/ 2243985 w 2256071"/>
              <a:gd name="connsiteY16" fmla="*/ 2316480 h 3688080"/>
              <a:gd name="connsiteX17" fmla="*/ 2251606 w 2256071"/>
              <a:gd name="connsiteY17" fmla="*/ 3185160 h 3688080"/>
              <a:gd name="connsiteX18" fmla="*/ 2205885 w 2256071"/>
              <a:gd name="connsiteY18" fmla="*/ 3657600 h 3688080"/>
              <a:gd name="connsiteX19" fmla="*/ 1923945 w 2256071"/>
              <a:gd name="connsiteY19" fmla="*/ 3680460 h 3688080"/>
              <a:gd name="connsiteX20" fmla="*/ 1771545 w 2256071"/>
              <a:gd name="connsiteY20" fmla="*/ 3680460 h 3688080"/>
              <a:gd name="connsiteX21" fmla="*/ 1581045 w 2256071"/>
              <a:gd name="connsiteY21" fmla="*/ 3680460 h 3688080"/>
              <a:gd name="connsiteX22" fmla="*/ 1222905 w 2256071"/>
              <a:gd name="connsiteY22" fmla="*/ 3688080 h 3688080"/>
              <a:gd name="connsiteX23" fmla="*/ 819045 w 2256071"/>
              <a:gd name="connsiteY23" fmla="*/ 3680460 h 3688080"/>
              <a:gd name="connsiteX24" fmla="*/ 689505 w 2256071"/>
              <a:gd name="connsiteY24" fmla="*/ 3680460 h 3688080"/>
              <a:gd name="connsiteX25" fmla="*/ 262785 w 2256071"/>
              <a:gd name="connsiteY25" fmla="*/ 3672840 h 3688080"/>
              <a:gd name="connsiteX26" fmla="*/ 22940 w 2256071"/>
              <a:gd name="connsiteY26" fmla="*/ 3680460 h 3688080"/>
              <a:gd name="connsiteX27" fmla="*/ 26565 w 2256071"/>
              <a:gd name="connsiteY27" fmla="*/ 3421380 h 3688080"/>
              <a:gd name="connsiteX28" fmla="*/ 11326 w 2256071"/>
              <a:gd name="connsiteY28" fmla="*/ 2971800 h 3688080"/>
              <a:gd name="connsiteX29" fmla="*/ 21209 w 2256071"/>
              <a:gd name="connsiteY29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129687 w 2256071"/>
              <a:gd name="connsiteY10" fmla="*/ 0 h 3688080"/>
              <a:gd name="connsiteX11" fmla="*/ 2167787 w 2256071"/>
              <a:gd name="connsiteY11" fmla="*/ 76200 h 3688080"/>
              <a:gd name="connsiteX12" fmla="*/ 2198267 w 2256071"/>
              <a:gd name="connsiteY12" fmla="*/ 175260 h 3688080"/>
              <a:gd name="connsiteX13" fmla="*/ 2198265 w 2256071"/>
              <a:gd name="connsiteY13" fmla="*/ 281940 h 3688080"/>
              <a:gd name="connsiteX14" fmla="*/ 2198265 w 2256071"/>
              <a:gd name="connsiteY14" fmla="*/ 640080 h 3688080"/>
              <a:gd name="connsiteX15" fmla="*/ 2190645 w 2256071"/>
              <a:gd name="connsiteY15" fmla="*/ 1127760 h 3688080"/>
              <a:gd name="connsiteX16" fmla="*/ 2213505 w 2256071"/>
              <a:gd name="connsiteY16" fmla="*/ 1493520 h 3688080"/>
              <a:gd name="connsiteX17" fmla="*/ 2243985 w 2256071"/>
              <a:gd name="connsiteY17" fmla="*/ 2316480 h 3688080"/>
              <a:gd name="connsiteX18" fmla="*/ 2251606 w 2256071"/>
              <a:gd name="connsiteY18" fmla="*/ 3185160 h 3688080"/>
              <a:gd name="connsiteX19" fmla="*/ 2205885 w 2256071"/>
              <a:gd name="connsiteY19" fmla="*/ 3657600 h 3688080"/>
              <a:gd name="connsiteX20" fmla="*/ 1923945 w 2256071"/>
              <a:gd name="connsiteY20" fmla="*/ 3680460 h 3688080"/>
              <a:gd name="connsiteX21" fmla="*/ 1771545 w 2256071"/>
              <a:gd name="connsiteY21" fmla="*/ 3680460 h 3688080"/>
              <a:gd name="connsiteX22" fmla="*/ 1581045 w 2256071"/>
              <a:gd name="connsiteY22" fmla="*/ 3680460 h 3688080"/>
              <a:gd name="connsiteX23" fmla="*/ 1222905 w 2256071"/>
              <a:gd name="connsiteY23" fmla="*/ 3688080 h 3688080"/>
              <a:gd name="connsiteX24" fmla="*/ 819045 w 2256071"/>
              <a:gd name="connsiteY24" fmla="*/ 3680460 h 3688080"/>
              <a:gd name="connsiteX25" fmla="*/ 689505 w 2256071"/>
              <a:gd name="connsiteY25" fmla="*/ 3680460 h 3688080"/>
              <a:gd name="connsiteX26" fmla="*/ 262785 w 2256071"/>
              <a:gd name="connsiteY26" fmla="*/ 3672840 h 3688080"/>
              <a:gd name="connsiteX27" fmla="*/ 22940 w 2256071"/>
              <a:gd name="connsiteY27" fmla="*/ 3680460 h 3688080"/>
              <a:gd name="connsiteX28" fmla="*/ 26565 w 2256071"/>
              <a:gd name="connsiteY28" fmla="*/ 3421380 h 3688080"/>
              <a:gd name="connsiteX29" fmla="*/ 11326 w 2256071"/>
              <a:gd name="connsiteY29" fmla="*/ 2971800 h 3688080"/>
              <a:gd name="connsiteX30" fmla="*/ 21209 w 2256071"/>
              <a:gd name="connsiteY30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129687 w 2256071"/>
              <a:gd name="connsiteY10" fmla="*/ 0 h 3688080"/>
              <a:gd name="connsiteX11" fmla="*/ 2205887 w 2256071"/>
              <a:gd name="connsiteY11" fmla="*/ 53340 h 3688080"/>
              <a:gd name="connsiteX12" fmla="*/ 2198267 w 2256071"/>
              <a:gd name="connsiteY12" fmla="*/ 175260 h 3688080"/>
              <a:gd name="connsiteX13" fmla="*/ 2198265 w 2256071"/>
              <a:gd name="connsiteY13" fmla="*/ 281940 h 3688080"/>
              <a:gd name="connsiteX14" fmla="*/ 2198265 w 2256071"/>
              <a:gd name="connsiteY14" fmla="*/ 640080 h 3688080"/>
              <a:gd name="connsiteX15" fmla="*/ 2190645 w 2256071"/>
              <a:gd name="connsiteY15" fmla="*/ 1127760 h 3688080"/>
              <a:gd name="connsiteX16" fmla="*/ 2213505 w 2256071"/>
              <a:gd name="connsiteY16" fmla="*/ 1493520 h 3688080"/>
              <a:gd name="connsiteX17" fmla="*/ 2243985 w 2256071"/>
              <a:gd name="connsiteY17" fmla="*/ 2316480 h 3688080"/>
              <a:gd name="connsiteX18" fmla="*/ 2251606 w 2256071"/>
              <a:gd name="connsiteY18" fmla="*/ 3185160 h 3688080"/>
              <a:gd name="connsiteX19" fmla="*/ 2205885 w 2256071"/>
              <a:gd name="connsiteY19" fmla="*/ 3657600 h 3688080"/>
              <a:gd name="connsiteX20" fmla="*/ 1923945 w 2256071"/>
              <a:gd name="connsiteY20" fmla="*/ 3680460 h 3688080"/>
              <a:gd name="connsiteX21" fmla="*/ 1771545 w 2256071"/>
              <a:gd name="connsiteY21" fmla="*/ 3680460 h 3688080"/>
              <a:gd name="connsiteX22" fmla="*/ 1581045 w 2256071"/>
              <a:gd name="connsiteY22" fmla="*/ 3680460 h 3688080"/>
              <a:gd name="connsiteX23" fmla="*/ 1222905 w 2256071"/>
              <a:gd name="connsiteY23" fmla="*/ 3688080 h 3688080"/>
              <a:gd name="connsiteX24" fmla="*/ 819045 w 2256071"/>
              <a:gd name="connsiteY24" fmla="*/ 3680460 h 3688080"/>
              <a:gd name="connsiteX25" fmla="*/ 689505 w 2256071"/>
              <a:gd name="connsiteY25" fmla="*/ 3680460 h 3688080"/>
              <a:gd name="connsiteX26" fmla="*/ 262785 w 2256071"/>
              <a:gd name="connsiteY26" fmla="*/ 3672840 h 3688080"/>
              <a:gd name="connsiteX27" fmla="*/ 22940 w 2256071"/>
              <a:gd name="connsiteY27" fmla="*/ 3680460 h 3688080"/>
              <a:gd name="connsiteX28" fmla="*/ 26565 w 2256071"/>
              <a:gd name="connsiteY28" fmla="*/ 3421380 h 3688080"/>
              <a:gd name="connsiteX29" fmla="*/ 11326 w 2256071"/>
              <a:gd name="connsiteY29" fmla="*/ 2971800 h 3688080"/>
              <a:gd name="connsiteX30" fmla="*/ 21209 w 2256071"/>
              <a:gd name="connsiteY30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205887 w 2256071"/>
              <a:gd name="connsiteY10" fmla="*/ 53340 h 3688080"/>
              <a:gd name="connsiteX11" fmla="*/ 2198267 w 2256071"/>
              <a:gd name="connsiteY11" fmla="*/ 175260 h 3688080"/>
              <a:gd name="connsiteX12" fmla="*/ 2198265 w 2256071"/>
              <a:gd name="connsiteY12" fmla="*/ 281940 h 3688080"/>
              <a:gd name="connsiteX13" fmla="*/ 2198265 w 2256071"/>
              <a:gd name="connsiteY13" fmla="*/ 640080 h 3688080"/>
              <a:gd name="connsiteX14" fmla="*/ 2190645 w 2256071"/>
              <a:gd name="connsiteY14" fmla="*/ 1127760 h 3688080"/>
              <a:gd name="connsiteX15" fmla="*/ 2213505 w 2256071"/>
              <a:gd name="connsiteY15" fmla="*/ 1493520 h 3688080"/>
              <a:gd name="connsiteX16" fmla="*/ 2243985 w 2256071"/>
              <a:gd name="connsiteY16" fmla="*/ 2316480 h 3688080"/>
              <a:gd name="connsiteX17" fmla="*/ 2251606 w 2256071"/>
              <a:gd name="connsiteY17" fmla="*/ 3185160 h 3688080"/>
              <a:gd name="connsiteX18" fmla="*/ 2205885 w 2256071"/>
              <a:gd name="connsiteY18" fmla="*/ 3657600 h 3688080"/>
              <a:gd name="connsiteX19" fmla="*/ 1923945 w 2256071"/>
              <a:gd name="connsiteY19" fmla="*/ 3680460 h 3688080"/>
              <a:gd name="connsiteX20" fmla="*/ 1771545 w 2256071"/>
              <a:gd name="connsiteY20" fmla="*/ 3680460 h 3688080"/>
              <a:gd name="connsiteX21" fmla="*/ 1581045 w 2256071"/>
              <a:gd name="connsiteY21" fmla="*/ 3680460 h 3688080"/>
              <a:gd name="connsiteX22" fmla="*/ 1222905 w 2256071"/>
              <a:gd name="connsiteY22" fmla="*/ 3688080 h 3688080"/>
              <a:gd name="connsiteX23" fmla="*/ 819045 w 2256071"/>
              <a:gd name="connsiteY23" fmla="*/ 3680460 h 3688080"/>
              <a:gd name="connsiteX24" fmla="*/ 689505 w 2256071"/>
              <a:gd name="connsiteY24" fmla="*/ 3680460 h 3688080"/>
              <a:gd name="connsiteX25" fmla="*/ 262785 w 2256071"/>
              <a:gd name="connsiteY25" fmla="*/ 3672840 h 3688080"/>
              <a:gd name="connsiteX26" fmla="*/ 22940 w 2256071"/>
              <a:gd name="connsiteY26" fmla="*/ 3680460 h 3688080"/>
              <a:gd name="connsiteX27" fmla="*/ 26565 w 2256071"/>
              <a:gd name="connsiteY27" fmla="*/ 3421380 h 3688080"/>
              <a:gd name="connsiteX28" fmla="*/ 11326 w 2256071"/>
              <a:gd name="connsiteY28" fmla="*/ 2971800 h 3688080"/>
              <a:gd name="connsiteX29" fmla="*/ 21209 w 2256071"/>
              <a:gd name="connsiteY29" fmla="*/ 2450231 h 368808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213507 w 2256071"/>
              <a:gd name="connsiteY10" fmla="*/ 0 h 3695700"/>
              <a:gd name="connsiteX11" fmla="*/ 2198267 w 2256071"/>
              <a:gd name="connsiteY11" fmla="*/ 182880 h 3695700"/>
              <a:gd name="connsiteX12" fmla="*/ 2198265 w 2256071"/>
              <a:gd name="connsiteY12" fmla="*/ 289560 h 3695700"/>
              <a:gd name="connsiteX13" fmla="*/ 2198265 w 2256071"/>
              <a:gd name="connsiteY13" fmla="*/ 647700 h 3695700"/>
              <a:gd name="connsiteX14" fmla="*/ 2190645 w 2256071"/>
              <a:gd name="connsiteY14" fmla="*/ 1135380 h 3695700"/>
              <a:gd name="connsiteX15" fmla="*/ 2213505 w 2256071"/>
              <a:gd name="connsiteY15" fmla="*/ 1501140 h 3695700"/>
              <a:gd name="connsiteX16" fmla="*/ 2243985 w 2256071"/>
              <a:gd name="connsiteY16" fmla="*/ 2324100 h 3695700"/>
              <a:gd name="connsiteX17" fmla="*/ 2251606 w 2256071"/>
              <a:gd name="connsiteY17" fmla="*/ 3192780 h 3695700"/>
              <a:gd name="connsiteX18" fmla="*/ 2205885 w 2256071"/>
              <a:gd name="connsiteY18" fmla="*/ 3665220 h 3695700"/>
              <a:gd name="connsiteX19" fmla="*/ 1923945 w 2256071"/>
              <a:gd name="connsiteY19" fmla="*/ 3688080 h 3695700"/>
              <a:gd name="connsiteX20" fmla="*/ 1771545 w 2256071"/>
              <a:gd name="connsiteY20" fmla="*/ 3688080 h 3695700"/>
              <a:gd name="connsiteX21" fmla="*/ 1581045 w 2256071"/>
              <a:gd name="connsiteY21" fmla="*/ 3688080 h 3695700"/>
              <a:gd name="connsiteX22" fmla="*/ 1222905 w 2256071"/>
              <a:gd name="connsiteY22" fmla="*/ 3695700 h 3695700"/>
              <a:gd name="connsiteX23" fmla="*/ 819045 w 2256071"/>
              <a:gd name="connsiteY23" fmla="*/ 3688080 h 3695700"/>
              <a:gd name="connsiteX24" fmla="*/ 689505 w 2256071"/>
              <a:gd name="connsiteY24" fmla="*/ 3688080 h 3695700"/>
              <a:gd name="connsiteX25" fmla="*/ 262785 w 2256071"/>
              <a:gd name="connsiteY25" fmla="*/ 3680460 h 3695700"/>
              <a:gd name="connsiteX26" fmla="*/ 22940 w 2256071"/>
              <a:gd name="connsiteY26" fmla="*/ 3688080 h 3695700"/>
              <a:gd name="connsiteX27" fmla="*/ 26565 w 2256071"/>
              <a:gd name="connsiteY27" fmla="*/ 3429000 h 3695700"/>
              <a:gd name="connsiteX28" fmla="*/ 11326 w 2256071"/>
              <a:gd name="connsiteY28" fmla="*/ 2979420 h 3695700"/>
              <a:gd name="connsiteX29" fmla="*/ 21209 w 2256071"/>
              <a:gd name="connsiteY29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213507 w 2256071"/>
              <a:gd name="connsiteY11" fmla="*/ 0 h 3695700"/>
              <a:gd name="connsiteX12" fmla="*/ 2198267 w 2256071"/>
              <a:gd name="connsiteY12" fmla="*/ 182880 h 3695700"/>
              <a:gd name="connsiteX13" fmla="*/ 2198265 w 2256071"/>
              <a:gd name="connsiteY13" fmla="*/ 289560 h 3695700"/>
              <a:gd name="connsiteX14" fmla="*/ 2198265 w 2256071"/>
              <a:gd name="connsiteY14" fmla="*/ 647700 h 3695700"/>
              <a:gd name="connsiteX15" fmla="*/ 2190645 w 2256071"/>
              <a:gd name="connsiteY15" fmla="*/ 1135380 h 3695700"/>
              <a:gd name="connsiteX16" fmla="*/ 2213505 w 2256071"/>
              <a:gd name="connsiteY16" fmla="*/ 1501140 h 3695700"/>
              <a:gd name="connsiteX17" fmla="*/ 2243985 w 2256071"/>
              <a:gd name="connsiteY17" fmla="*/ 2324100 h 3695700"/>
              <a:gd name="connsiteX18" fmla="*/ 2251606 w 2256071"/>
              <a:gd name="connsiteY18" fmla="*/ 3192780 h 3695700"/>
              <a:gd name="connsiteX19" fmla="*/ 2205885 w 2256071"/>
              <a:gd name="connsiteY19" fmla="*/ 3665220 h 3695700"/>
              <a:gd name="connsiteX20" fmla="*/ 1923945 w 2256071"/>
              <a:gd name="connsiteY20" fmla="*/ 3688080 h 3695700"/>
              <a:gd name="connsiteX21" fmla="*/ 1771545 w 2256071"/>
              <a:gd name="connsiteY21" fmla="*/ 3688080 h 3695700"/>
              <a:gd name="connsiteX22" fmla="*/ 1581045 w 2256071"/>
              <a:gd name="connsiteY22" fmla="*/ 3688080 h 3695700"/>
              <a:gd name="connsiteX23" fmla="*/ 1222905 w 2256071"/>
              <a:gd name="connsiteY23" fmla="*/ 3695700 h 3695700"/>
              <a:gd name="connsiteX24" fmla="*/ 819045 w 2256071"/>
              <a:gd name="connsiteY24" fmla="*/ 3688080 h 3695700"/>
              <a:gd name="connsiteX25" fmla="*/ 689505 w 2256071"/>
              <a:gd name="connsiteY25" fmla="*/ 3688080 h 3695700"/>
              <a:gd name="connsiteX26" fmla="*/ 262785 w 2256071"/>
              <a:gd name="connsiteY26" fmla="*/ 3680460 h 3695700"/>
              <a:gd name="connsiteX27" fmla="*/ 22940 w 2256071"/>
              <a:gd name="connsiteY27" fmla="*/ 3688080 h 3695700"/>
              <a:gd name="connsiteX28" fmla="*/ 26565 w 2256071"/>
              <a:gd name="connsiteY28" fmla="*/ 3429000 h 3695700"/>
              <a:gd name="connsiteX29" fmla="*/ 11326 w 2256071"/>
              <a:gd name="connsiteY29" fmla="*/ 2979420 h 3695700"/>
              <a:gd name="connsiteX30" fmla="*/ 21209 w 2256071"/>
              <a:gd name="connsiteY30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198267 w 2256071"/>
              <a:gd name="connsiteY11" fmla="*/ 182880 h 3695700"/>
              <a:gd name="connsiteX12" fmla="*/ 2198265 w 2256071"/>
              <a:gd name="connsiteY12" fmla="*/ 289560 h 3695700"/>
              <a:gd name="connsiteX13" fmla="*/ 2198265 w 2256071"/>
              <a:gd name="connsiteY13" fmla="*/ 647700 h 3695700"/>
              <a:gd name="connsiteX14" fmla="*/ 2190645 w 2256071"/>
              <a:gd name="connsiteY14" fmla="*/ 1135380 h 3695700"/>
              <a:gd name="connsiteX15" fmla="*/ 2213505 w 2256071"/>
              <a:gd name="connsiteY15" fmla="*/ 1501140 h 3695700"/>
              <a:gd name="connsiteX16" fmla="*/ 2243985 w 2256071"/>
              <a:gd name="connsiteY16" fmla="*/ 2324100 h 3695700"/>
              <a:gd name="connsiteX17" fmla="*/ 2251606 w 2256071"/>
              <a:gd name="connsiteY17" fmla="*/ 3192780 h 3695700"/>
              <a:gd name="connsiteX18" fmla="*/ 2205885 w 2256071"/>
              <a:gd name="connsiteY18" fmla="*/ 3665220 h 3695700"/>
              <a:gd name="connsiteX19" fmla="*/ 1923945 w 2256071"/>
              <a:gd name="connsiteY19" fmla="*/ 3688080 h 3695700"/>
              <a:gd name="connsiteX20" fmla="*/ 1771545 w 2256071"/>
              <a:gd name="connsiteY20" fmla="*/ 3688080 h 3695700"/>
              <a:gd name="connsiteX21" fmla="*/ 1581045 w 2256071"/>
              <a:gd name="connsiteY21" fmla="*/ 3688080 h 3695700"/>
              <a:gd name="connsiteX22" fmla="*/ 1222905 w 2256071"/>
              <a:gd name="connsiteY22" fmla="*/ 3695700 h 3695700"/>
              <a:gd name="connsiteX23" fmla="*/ 819045 w 2256071"/>
              <a:gd name="connsiteY23" fmla="*/ 3688080 h 3695700"/>
              <a:gd name="connsiteX24" fmla="*/ 689505 w 2256071"/>
              <a:gd name="connsiteY24" fmla="*/ 3688080 h 3695700"/>
              <a:gd name="connsiteX25" fmla="*/ 262785 w 2256071"/>
              <a:gd name="connsiteY25" fmla="*/ 3680460 h 3695700"/>
              <a:gd name="connsiteX26" fmla="*/ 22940 w 2256071"/>
              <a:gd name="connsiteY26" fmla="*/ 3688080 h 3695700"/>
              <a:gd name="connsiteX27" fmla="*/ 26565 w 2256071"/>
              <a:gd name="connsiteY27" fmla="*/ 3429000 h 3695700"/>
              <a:gd name="connsiteX28" fmla="*/ 11326 w 2256071"/>
              <a:gd name="connsiteY28" fmla="*/ 2979420 h 3695700"/>
              <a:gd name="connsiteX29" fmla="*/ 21209 w 2256071"/>
              <a:gd name="connsiteY29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160167 w 2256071"/>
              <a:gd name="connsiteY11" fmla="*/ 76200 h 3695700"/>
              <a:gd name="connsiteX12" fmla="*/ 2198267 w 2256071"/>
              <a:gd name="connsiteY12" fmla="*/ 182880 h 3695700"/>
              <a:gd name="connsiteX13" fmla="*/ 2198265 w 2256071"/>
              <a:gd name="connsiteY13" fmla="*/ 289560 h 3695700"/>
              <a:gd name="connsiteX14" fmla="*/ 2198265 w 2256071"/>
              <a:gd name="connsiteY14" fmla="*/ 647700 h 3695700"/>
              <a:gd name="connsiteX15" fmla="*/ 2190645 w 2256071"/>
              <a:gd name="connsiteY15" fmla="*/ 1135380 h 3695700"/>
              <a:gd name="connsiteX16" fmla="*/ 2213505 w 2256071"/>
              <a:gd name="connsiteY16" fmla="*/ 1501140 h 3695700"/>
              <a:gd name="connsiteX17" fmla="*/ 2243985 w 2256071"/>
              <a:gd name="connsiteY17" fmla="*/ 2324100 h 3695700"/>
              <a:gd name="connsiteX18" fmla="*/ 2251606 w 2256071"/>
              <a:gd name="connsiteY18" fmla="*/ 3192780 h 3695700"/>
              <a:gd name="connsiteX19" fmla="*/ 2205885 w 2256071"/>
              <a:gd name="connsiteY19" fmla="*/ 3665220 h 3695700"/>
              <a:gd name="connsiteX20" fmla="*/ 1923945 w 2256071"/>
              <a:gd name="connsiteY20" fmla="*/ 3688080 h 3695700"/>
              <a:gd name="connsiteX21" fmla="*/ 1771545 w 2256071"/>
              <a:gd name="connsiteY21" fmla="*/ 3688080 h 3695700"/>
              <a:gd name="connsiteX22" fmla="*/ 1581045 w 2256071"/>
              <a:gd name="connsiteY22" fmla="*/ 3688080 h 3695700"/>
              <a:gd name="connsiteX23" fmla="*/ 1222905 w 2256071"/>
              <a:gd name="connsiteY23" fmla="*/ 3695700 h 3695700"/>
              <a:gd name="connsiteX24" fmla="*/ 819045 w 2256071"/>
              <a:gd name="connsiteY24" fmla="*/ 3688080 h 3695700"/>
              <a:gd name="connsiteX25" fmla="*/ 689505 w 2256071"/>
              <a:gd name="connsiteY25" fmla="*/ 3688080 h 3695700"/>
              <a:gd name="connsiteX26" fmla="*/ 262785 w 2256071"/>
              <a:gd name="connsiteY26" fmla="*/ 3680460 h 3695700"/>
              <a:gd name="connsiteX27" fmla="*/ 22940 w 2256071"/>
              <a:gd name="connsiteY27" fmla="*/ 3688080 h 3695700"/>
              <a:gd name="connsiteX28" fmla="*/ 26565 w 2256071"/>
              <a:gd name="connsiteY28" fmla="*/ 3429000 h 3695700"/>
              <a:gd name="connsiteX29" fmla="*/ 11326 w 2256071"/>
              <a:gd name="connsiteY29" fmla="*/ 2979420 h 3695700"/>
              <a:gd name="connsiteX30" fmla="*/ 21209 w 2256071"/>
              <a:gd name="connsiteY30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205887 w 2256071"/>
              <a:gd name="connsiteY11" fmla="*/ 83820 h 3695700"/>
              <a:gd name="connsiteX12" fmla="*/ 2198267 w 2256071"/>
              <a:gd name="connsiteY12" fmla="*/ 182880 h 3695700"/>
              <a:gd name="connsiteX13" fmla="*/ 2198265 w 2256071"/>
              <a:gd name="connsiteY13" fmla="*/ 289560 h 3695700"/>
              <a:gd name="connsiteX14" fmla="*/ 2198265 w 2256071"/>
              <a:gd name="connsiteY14" fmla="*/ 647700 h 3695700"/>
              <a:gd name="connsiteX15" fmla="*/ 2190645 w 2256071"/>
              <a:gd name="connsiteY15" fmla="*/ 1135380 h 3695700"/>
              <a:gd name="connsiteX16" fmla="*/ 2213505 w 2256071"/>
              <a:gd name="connsiteY16" fmla="*/ 1501140 h 3695700"/>
              <a:gd name="connsiteX17" fmla="*/ 2243985 w 2256071"/>
              <a:gd name="connsiteY17" fmla="*/ 2324100 h 3695700"/>
              <a:gd name="connsiteX18" fmla="*/ 2251606 w 2256071"/>
              <a:gd name="connsiteY18" fmla="*/ 3192780 h 3695700"/>
              <a:gd name="connsiteX19" fmla="*/ 2205885 w 2256071"/>
              <a:gd name="connsiteY19" fmla="*/ 3665220 h 3695700"/>
              <a:gd name="connsiteX20" fmla="*/ 1923945 w 2256071"/>
              <a:gd name="connsiteY20" fmla="*/ 3688080 h 3695700"/>
              <a:gd name="connsiteX21" fmla="*/ 1771545 w 2256071"/>
              <a:gd name="connsiteY21" fmla="*/ 3688080 h 3695700"/>
              <a:gd name="connsiteX22" fmla="*/ 1581045 w 2256071"/>
              <a:gd name="connsiteY22" fmla="*/ 3688080 h 3695700"/>
              <a:gd name="connsiteX23" fmla="*/ 1222905 w 2256071"/>
              <a:gd name="connsiteY23" fmla="*/ 3695700 h 3695700"/>
              <a:gd name="connsiteX24" fmla="*/ 819045 w 2256071"/>
              <a:gd name="connsiteY24" fmla="*/ 3688080 h 3695700"/>
              <a:gd name="connsiteX25" fmla="*/ 689505 w 2256071"/>
              <a:gd name="connsiteY25" fmla="*/ 3688080 h 3695700"/>
              <a:gd name="connsiteX26" fmla="*/ 262785 w 2256071"/>
              <a:gd name="connsiteY26" fmla="*/ 3680460 h 3695700"/>
              <a:gd name="connsiteX27" fmla="*/ 22940 w 2256071"/>
              <a:gd name="connsiteY27" fmla="*/ 3688080 h 3695700"/>
              <a:gd name="connsiteX28" fmla="*/ 26565 w 2256071"/>
              <a:gd name="connsiteY28" fmla="*/ 3429000 h 3695700"/>
              <a:gd name="connsiteX29" fmla="*/ 11326 w 2256071"/>
              <a:gd name="connsiteY29" fmla="*/ 2979420 h 3695700"/>
              <a:gd name="connsiteX30" fmla="*/ 21209 w 2256071"/>
              <a:gd name="connsiteY30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205887 w 2256071"/>
              <a:gd name="connsiteY11" fmla="*/ 83820 h 3695700"/>
              <a:gd name="connsiteX12" fmla="*/ 2198267 w 2256071"/>
              <a:gd name="connsiteY12" fmla="*/ 182880 h 3695700"/>
              <a:gd name="connsiteX13" fmla="*/ 2198265 w 2256071"/>
              <a:gd name="connsiteY13" fmla="*/ 289560 h 3695700"/>
              <a:gd name="connsiteX14" fmla="*/ 2198265 w 2256071"/>
              <a:gd name="connsiteY14" fmla="*/ 647700 h 3695700"/>
              <a:gd name="connsiteX15" fmla="*/ 2190645 w 2256071"/>
              <a:gd name="connsiteY15" fmla="*/ 1135380 h 3695700"/>
              <a:gd name="connsiteX16" fmla="*/ 2213505 w 2256071"/>
              <a:gd name="connsiteY16" fmla="*/ 1501140 h 3695700"/>
              <a:gd name="connsiteX17" fmla="*/ 2243985 w 2256071"/>
              <a:gd name="connsiteY17" fmla="*/ 2324100 h 3695700"/>
              <a:gd name="connsiteX18" fmla="*/ 2251606 w 2256071"/>
              <a:gd name="connsiteY18" fmla="*/ 3192780 h 3695700"/>
              <a:gd name="connsiteX19" fmla="*/ 2205885 w 2256071"/>
              <a:gd name="connsiteY19" fmla="*/ 3665220 h 3695700"/>
              <a:gd name="connsiteX20" fmla="*/ 1923945 w 2256071"/>
              <a:gd name="connsiteY20" fmla="*/ 3688080 h 3695700"/>
              <a:gd name="connsiteX21" fmla="*/ 1771545 w 2256071"/>
              <a:gd name="connsiteY21" fmla="*/ 3688080 h 3695700"/>
              <a:gd name="connsiteX22" fmla="*/ 1581045 w 2256071"/>
              <a:gd name="connsiteY22" fmla="*/ 3688080 h 3695700"/>
              <a:gd name="connsiteX23" fmla="*/ 1222905 w 2256071"/>
              <a:gd name="connsiteY23" fmla="*/ 3695700 h 3695700"/>
              <a:gd name="connsiteX24" fmla="*/ 819045 w 2256071"/>
              <a:gd name="connsiteY24" fmla="*/ 3688080 h 3695700"/>
              <a:gd name="connsiteX25" fmla="*/ 689505 w 2256071"/>
              <a:gd name="connsiteY25" fmla="*/ 3688080 h 3695700"/>
              <a:gd name="connsiteX26" fmla="*/ 262785 w 2256071"/>
              <a:gd name="connsiteY26" fmla="*/ 3680460 h 3695700"/>
              <a:gd name="connsiteX27" fmla="*/ 22940 w 2256071"/>
              <a:gd name="connsiteY27" fmla="*/ 3688080 h 3695700"/>
              <a:gd name="connsiteX28" fmla="*/ 26565 w 2256071"/>
              <a:gd name="connsiteY28" fmla="*/ 3429000 h 3695700"/>
              <a:gd name="connsiteX29" fmla="*/ 11326 w 2256071"/>
              <a:gd name="connsiteY29" fmla="*/ 2979420 h 3695700"/>
              <a:gd name="connsiteX30" fmla="*/ 21209 w 2256071"/>
              <a:gd name="connsiteY30" fmla="*/ 2457851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256071" h="3695700">
                <a:moveTo>
                  <a:pt x="24660" y="727393"/>
                </a:moveTo>
                <a:cubicBezTo>
                  <a:pt x="23708" y="701411"/>
                  <a:pt x="19898" y="633042"/>
                  <a:pt x="18946" y="571500"/>
                </a:cubicBezTo>
                <a:cubicBezTo>
                  <a:pt x="17994" y="509958"/>
                  <a:pt x="18279" y="450427"/>
                  <a:pt x="18945" y="358140"/>
                </a:cubicBezTo>
                <a:cubicBezTo>
                  <a:pt x="19611" y="265853"/>
                  <a:pt x="-26590" y="76200"/>
                  <a:pt x="22940" y="17780"/>
                </a:cubicBezTo>
                <a:lnTo>
                  <a:pt x="316125" y="7620"/>
                </a:lnTo>
                <a:lnTo>
                  <a:pt x="529485" y="15240"/>
                </a:lnTo>
                <a:lnTo>
                  <a:pt x="773325" y="15240"/>
                </a:lnTo>
                <a:lnTo>
                  <a:pt x="1222905" y="15240"/>
                </a:lnTo>
                <a:lnTo>
                  <a:pt x="1573425" y="7620"/>
                </a:lnTo>
                <a:lnTo>
                  <a:pt x="2000145" y="15240"/>
                </a:lnTo>
                <a:lnTo>
                  <a:pt x="2114447" y="0"/>
                </a:lnTo>
                <a:cubicBezTo>
                  <a:pt x="2144927" y="27940"/>
                  <a:pt x="2167787" y="10160"/>
                  <a:pt x="2205887" y="83820"/>
                </a:cubicBezTo>
                <a:lnTo>
                  <a:pt x="2198267" y="182880"/>
                </a:lnTo>
                <a:cubicBezTo>
                  <a:pt x="2198266" y="218440"/>
                  <a:pt x="2198266" y="254000"/>
                  <a:pt x="2198265" y="289560"/>
                </a:cubicBezTo>
                <a:cubicBezTo>
                  <a:pt x="2172865" y="384810"/>
                  <a:pt x="2199535" y="506730"/>
                  <a:pt x="2198265" y="647700"/>
                </a:cubicBezTo>
                <a:cubicBezTo>
                  <a:pt x="2196995" y="788670"/>
                  <a:pt x="2188105" y="993140"/>
                  <a:pt x="2190645" y="1135380"/>
                </a:cubicBezTo>
                <a:cubicBezTo>
                  <a:pt x="2193185" y="1277620"/>
                  <a:pt x="2190645" y="1303020"/>
                  <a:pt x="2213505" y="1501140"/>
                </a:cubicBezTo>
                <a:cubicBezTo>
                  <a:pt x="2236365" y="1699260"/>
                  <a:pt x="2228745" y="2043430"/>
                  <a:pt x="2243985" y="2324100"/>
                </a:cubicBezTo>
                <a:cubicBezTo>
                  <a:pt x="2259225" y="2604770"/>
                  <a:pt x="2257956" y="2969260"/>
                  <a:pt x="2251606" y="3192780"/>
                </a:cubicBezTo>
                <a:cubicBezTo>
                  <a:pt x="2235096" y="3310890"/>
                  <a:pt x="2269385" y="3581400"/>
                  <a:pt x="2205885" y="3665220"/>
                </a:cubicBezTo>
                <a:cubicBezTo>
                  <a:pt x="2146195" y="3721100"/>
                  <a:pt x="1978555" y="3663950"/>
                  <a:pt x="1923945" y="3688080"/>
                </a:cubicBezTo>
                <a:lnTo>
                  <a:pt x="1771545" y="3688080"/>
                </a:lnTo>
                <a:lnTo>
                  <a:pt x="1581045" y="3688080"/>
                </a:lnTo>
                <a:lnTo>
                  <a:pt x="1222905" y="3695700"/>
                </a:lnTo>
                <a:lnTo>
                  <a:pt x="819045" y="3688080"/>
                </a:lnTo>
                <a:lnTo>
                  <a:pt x="689505" y="3688080"/>
                </a:lnTo>
                <a:lnTo>
                  <a:pt x="262785" y="3680460"/>
                </a:lnTo>
                <a:lnTo>
                  <a:pt x="22940" y="3688080"/>
                </a:lnTo>
                <a:cubicBezTo>
                  <a:pt x="-16430" y="3646170"/>
                  <a:pt x="26853" y="3634038"/>
                  <a:pt x="26565" y="3429000"/>
                </a:cubicBezTo>
                <a:cubicBezTo>
                  <a:pt x="24629" y="3310890"/>
                  <a:pt x="12219" y="3141278"/>
                  <a:pt x="11326" y="2979420"/>
                </a:cubicBezTo>
                <a:cubicBezTo>
                  <a:pt x="10433" y="2817562"/>
                  <a:pt x="19562" y="2544779"/>
                  <a:pt x="21209" y="2457851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44534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24C54256-6DF0-4572-B2AD-6A5B86937C65}"/>
              </a:ext>
            </a:extLst>
          </p:cNvPr>
          <p:cNvSpPr>
            <a:spLocks noEditPoints="1"/>
          </p:cNvSpPr>
          <p:nvPr/>
        </p:nvSpPr>
        <p:spPr bwMode="auto">
          <a:xfrm>
            <a:off x="4117107" y="2729378"/>
            <a:ext cx="756969" cy="468086"/>
          </a:xfrm>
          <a:custGeom>
            <a:avLst/>
            <a:gdLst>
              <a:gd name="T0" fmla="*/ 422 w 572"/>
              <a:gd name="T1" fmla="*/ 251 h 254"/>
              <a:gd name="T2" fmla="*/ 415 w 572"/>
              <a:gd name="T3" fmla="*/ 17 h 254"/>
              <a:gd name="T4" fmla="*/ 381 w 572"/>
              <a:gd name="T5" fmla="*/ 92 h 254"/>
              <a:gd name="T6" fmla="*/ 31 w 572"/>
              <a:gd name="T7" fmla="*/ 34 h 254"/>
              <a:gd name="T8" fmla="*/ 43 w 572"/>
              <a:gd name="T9" fmla="*/ 224 h 254"/>
              <a:gd name="T10" fmla="*/ 203 w 572"/>
              <a:gd name="T11" fmla="*/ 174 h 254"/>
              <a:gd name="T12" fmla="*/ 52 w 572"/>
              <a:gd name="T13" fmla="*/ 141 h 254"/>
              <a:gd name="T14" fmla="*/ 57 w 572"/>
              <a:gd name="T15" fmla="*/ 132 h 254"/>
              <a:gd name="T16" fmla="*/ 127 w 572"/>
              <a:gd name="T17" fmla="*/ 173 h 254"/>
              <a:gd name="T18" fmla="*/ 103 w 572"/>
              <a:gd name="T19" fmla="*/ 187 h 254"/>
              <a:gd name="T20" fmla="*/ 59 w 572"/>
              <a:gd name="T21" fmla="*/ 77 h 254"/>
              <a:gd name="T22" fmla="*/ 94 w 572"/>
              <a:gd name="T23" fmla="*/ 79 h 254"/>
              <a:gd name="T24" fmla="*/ 191 w 572"/>
              <a:gd name="T25" fmla="*/ 155 h 254"/>
              <a:gd name="T26" fmla="*/ 228 w 572"/>
              <a:gd name="T27" fmla="*/ 167 h 254"/>
              <a:gd name="T28" fmla="*/ 248 w 572"/>
              <a:gd name="T29" fmla="*/ 166 h 254"/>
              <a:gd name="T30" fmla="*/ 298 w 572"/>
              <a:gd name="T31" fmla="*/ 127 h 254"/>
              <a:gd name="T32" fmla="*/ 334 w 572"/>
              <a:gd name="T33" fmla="*/ 165 h 254"/>
              <a:gd name="T34" fmla="*/ 421 w 572"/>
              <a:gd name="T35" fmla="*/ 245 h 254"/>
              <a:gd name="T36" fmla="*/ 439 w 572"/>
              <a:gd name="T37" fmla="*/ 234 h 254"/>
              <a:gd name="T38" fmla="*/ 492 w 572"/>
              <a:gd name="T39" fmla="*/ 190 h 254"/>
              <a:gd name="T40" fmla="*/ 514 w 572"/>
              <a:gd name="T41" fmla="*/ 181 h 254"/>
              <a:gd name="T42" fmla="*/ 558 w 572"/>
              <a:gd name="T43" fmla="*/ 148 h 254"/>
              <a:gd name="T44" fmla="*/ 501 w 572"/>
              <a:gd name="T45" fmla="*/ 84 h 254"/>
              <a:gd name="T46" fmla="*/ 427 w 572"/>
              <a:gd name="T47" fmla="*/ 28 h 254"/>
              <a:gd name="T48" fmla="*/ 449 w 572"/>
              <a:gd name="T49" fmla="*/ 54 h 254"/>
              <a:gd name="T50" fmla="*/ 421 w 572"/>
              <a:gd name="T51" fmla="*/ 90 h 254"/>
              <a:gd name="T52" fmla="*/ 555 w 572"/>
              <a:gd name="T53" fmla="*/ 151 h 254"/>
              <a:gd name="T54" fmla="*/ 533 w 572"/>
              <a:gd name="T55" fmla="*/ 167 h 254"/>
              <a:gd name="T56" fmla="*/ 498 w 572"/>
              <a:gd name="T57" fmla="*/ 128 h 254"/>
              <a:gd name="T58" fmla="*/ 442 w 572"/>
              <a:gd name="T59" fmla="*/ 114 h 254"/>
              <a:gd name="T60" fmla="*/ 426 w 572"/>
              <a:gd name="T61" fmla="*/ 118 h 254"/>
              <a:gd name="T62" fmla="*/ 426 w 572"/>
              <a:gd name="T63" fmla="*/ 118 h 254"/>
              <a:gd name="T64" fmla="*/ 405 w 572"/>
              <a:gd name="T65" fmla="*/ 116 h 254"/>
              <a:gd name="T66" fmla="*/ 334 w 572"/>
              <a:gd name="T67" fmla="*/ 98 h 254"/>
              <a:gd name="T68" fmla="*/ 372 w 572"/>
              <a:gd name="T69" fmla="*/ 110 h 254"/>
              <a:gd name="T70" fmla="*/ 418 w 572"/>
              <a:gd name="T71" fmla="*/ 141 h 254"/>
              <a:gd name="T72" fmla="*/ 478 w 572"/>
              <a:gd name="T73" fmla="*/ 197 h 254"/>
              <a:gd name="T74" fmla="*/ 468 w 572"/>
              <a:gd name="T75" fmla="*/ 191 h 254"/>
              <a:gd name="T76" fmla="*/ 428 w 572"/>
              <a:gd name="T77" fmla="*/ 206 h 254"/>
              <a:gd name="T78" fmla="*/ 466 w 572"/>
              <a:gd name="T79" fmla="*/ 213 h 254"/>
              <a:gd name="T80" fmla="*/ 420 w 572"/>
              <a:gd name="T81" fmla="*/ 168 h 254"/>
              <a:gd name="T82" fmla="*/ 304 w 572"/>
              <a:gd name="T83" fmla="*/ 100 h 254"/>
              <a:gd name="T84" fmla="*/ 299 w 572"/>
              <a:gd name="T85" fmla="*/ 109 h 254"/>
              <a:gd name="T86" fmla="*/ 424 w 572"/>
              <a:gd name="T87" fmla="*/ 187 h 254"/>
              <a:gd name="T88" fmla="*/ 298 w 572"/>
              <a:gd name="T89" fmla="*/ 112 h 254"/>
              <a:gd name="T90" fmla="*/ 232 w 572"/>
              <a:gd name="T91" fmla="*/ 91 h 254"/>
              <a:gd name="T92" fmla="*/ 230 w 572"/>
              <a:gd name="T93" fmla="*/ 95 h 254"/>
              <a:gd name="T94" fmla="*/ 258 w 572"/>
              <a:gd name="T95" fmla="*/ 159 h 254"/>
              <a:gd name="T96" fmla="*/ 295 w 572"/>
              <a:gd name="T97" fmla="*/ 158 h 254"/>
              <a:gd name="T98" fmla="*/ 185 w 572"/>
              <a:gd name="T99" fmla="*/ 82 h 254"/>
              <a:gd name="T100" fmla="*/ 188 w 572"/>
              <a:gd name="T101" fmla="*/ 92 h 254"/>
              <a:gd name="T102" fmla="*/ 234 w 572"/>
              <a:gd name="T103" fmla="*/ 147 h 254"/>
              <a:gd name="T104" fmla="*/ 122 w 572"/>
              <a:gd name="T105" fmla="*/ 66 h 254"/>
              <a:gd name="T106" fmla="*/ 118 w 572"/>
              <a:gd name="T107" fmla="*/ 69 h 254"/>
              <a:gd name="T108" fmla="*/ 62 w 572"/>
              <a:gd name="T109" fmla="*/ 42 h 254"/>
              <a:gd name="T110" fmla="*/ 41 w 572"/>
              <a:gd name="T111" fmla="*/ 41 h 254"/>
              <a:gd name="T112" fmla="*/ 96 w 572"/>
              <a:gd name="T113" fmla="*/ 93 h 254"/>
              <a:gd name="T114" fmla="*/ 58 w 572"/>
              <a:gd name="T115" fmla="*/ 179 h 254"/>
              <a:gd name="T116" fmla="*/ 79 w 572"/>
              <a:gd name="T117" fmla="*/ 188 h 254"/>
              <a:gd name="T118" fmla="*/ 70 w 572"/>
              <a:gd name="T119" fmla="*/ 201 h 254"/>
              <a:gd name="T120" fmla="*/ 51 w 572"/>
              <a:gd name="T121" fmla="*/ 207 h 254"/>
              <a:gd name="T122" fmla="*/ 63 w 572"/>
              <a:gd name="T123" fmla="*/ 205 h 254"/>
              <a:gd name="T124" fmla="*/ 32 w 572"/>
              <a:gd name="T125" fmla="*/ 205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72" h="254">
                <a:moveTo>
                  <a:pt x="65" y="219"/>
                </a:moveTo>
                <a:cubicBezTo>
                  <a:pt x="120" y="192"/>
                  <a:pt x="188" y="179"/>
                  <a:pt x="259" y="170"/>
                </a:cubicBezTo>
                <a:cubicBezTo>
                  <a:pt x="304" y="165"/>
                  <a:pt x="356" y="173"/>
                  <a:pt x="401" y="173"/>
                </a:cubicBezTo>
                <a:cubicBezTo>
                  <a:pt x="407" y="173"/>
                  <a:pt x="415" y="175"/>
                  <a:pt x="418" y="174"/>
                </a:cubicBezTo>
                <a:cubicBezTo>
                  <a:pt x="416" y="252"/>
                  <a:pt x="416" y="252"/>
                  <a:pt x="416" y="252"/>
                </a:cubicBezTo>
                <a:cubicBezTo>
                  <a:pt x="416" y="254"/>
                  <a:pt x="420" y="252"/>
                  <a:pt x="422" y="251"/>
                </a:cubicBezTo>
                <a:cubicBezTo>
                  <a:pt x="473" y="218"/>
                  <a:pt x="523" y="182"/>
                  <a:pt x="572" y="146"/>
                </a:cubicBezTo>
                <a:cubicBezTo>
                  <a:pt x="524" y="98"/>
                  <a:pt x="475" y="54"/>
                  <a:pt x="429" y="7"/>
                </a:cubicBezTo>
                <a:cubicBezTo>
                  <a:pt x="427" y="5"/>
                  <a:pt x="426" y="0"/>
                  <a:pt x="423" y="2"/>
                </a:cubicBezTo>
                <a:cubicBezTo>
                  <a:pt x="423" y="2"/>
                  <a:pt x="422" y="3"/>
                  <a:pt x="422" y="3"/>
                </a:cubicBezTo>
                <a:cubicBezTo>
                  <a:pt x="422" y="5"/>
                  <a:pt x="422" y="10"/>
                  <a:pt x="422" y="12"/>
                </a:cubicBezTo>
                <a:cubicBezTo>
                  <a:pt x="422" y="16"/>
                  <a:pt x="422" y="22"/>
                  <a:pt x="415" y="17"/>
                </a:cubicBezTo>
                <a:cubicBezTo>
                  <a:pt x="417" y="20"/>
                  <a:pt x="419" y="20"/>
                  <a:pt x="420" y="22"/>
                </a:cubicBezTo>
                <a:cubicBezTo>
                  <a:pt x="422" y="29"/>
                  <a:pt x="421" y="43"/>
                  <a:pt x="418" y="50"/>
                </a:cubicBezTo>
                <a:cubicBezTo>
                  <a:pt x="422" y="59"/>
                  <a:pt x="420" y="78"/>
                  <a:pt x="416" y="85"/>
                </a:cubicBezTo>
                <a:cubicBezTo>
                  <a:pt x="415" y="87"/>
                  <a:pt x="416" y="91"/>
                  <a:pt x="413" y="88"/>
                </a:cubicBezTo>
                <a:cubicBezTo>
                  <a:pt x="402" y="91"/>
                  <a:pt x="387" y="93"/>
                  <a:pt x="377" y="87"/>
                </a:cubicBezTo>
                <a:cubicBezTo>
                  <a:pt x="377" y="90"/>
                  <a:pt x="380" y="91"/>
                  <a:pt x="381" y="92"/>
                </a:cubicBezTo>
                <a:cubicBezTo>
                  <a:pt x="331" y="96"/>
                  <a:pt x="283" y="89"/>
                  <a:pt x="237" y="85"/>
                </a:cubicBezTo>
                <a:cubicBezTo>
                  <a:pt x="217" y="83"/>
                  <a:pt x="198" y="78"/>
                  <a:pt x="184" y="73"/>
                </a:cubicBezTo>
                <a:cubicBezTo>
                  <a:pt x="169" y="73"/>
                  <a:pt x="152" y="68"/>
                  <a:pt x="139" y="65"/>
                </a:cubicBezTo>
                <a:cubicBezTo>
                  <a:pt x="95" y="55"/>
                  <a:pt x="62" y="35"/>
                  <a:pt x="30" y="15"/>
                </a:cubicBezTo>
                <a:cubicBezTo>
                  <a:pt x="28" y="14"/>
                  <a:pt x="23" y="10"/>
                  <a:pt x="23" y="17"/>
                </a:cubicBezTo>
                <a:cubicBezTo>
                  <a:pt x="23" y="21"/>
                  <a:pt x="31" y="26"/>
                  <a:pt x="31" y="34"/>
                </a:cubicBezTo>
                <a:cubicBezTo>
                  <a:pt x="32" y="34"/>
                  <a:pt x="42" y="50"/>
                  <a:pt x="38" y="57"/>
                </a:cubicBezTo>
                <a:cubicBezTo>
                  <a:pt x="42" y="61"/>
                  <a:pt x="46" y="67"/>
                  <a:pt x="46" y="74"/>
                </a:cubicBezTo>
                <a:cubicBezTo>
                  <a:pt x="45" y="86"/>
                  <a:pt x="43" y="94"/>
                  <a:pt x="48" y="106"/>
                </a:cubicBezTo>
                <a:cubicBezTo>
                  <a:pt x="46" y="168"/>
                  <a:pt x="25" y="209"/>
                  <a:pt x="0" y="246"/>
                </a:cubicBezTo>
                <a:cubicBezTo>
                  <a:pt x="23" y="239"/>
                  <a:pt x="45" y="229"/>
                  <a:pt x="65" y="219"/>
                </a:cubicBezTo>
                <a:close/>
                <a:moveTo>
                  <a:pt x="43" y="224"/>
                </a:moveTo>
                <a:cubicBezTo>
                  <a:pt x="51" y="219"/>
                  <a:pt x="59" y="214"/>
                  <a:pt x="68" y="210"/>
                </a:cubicBezTo>
                <a:cubicBezTo>
                  <a:pt x="60" y="214"/>
                  <a:pt x="51" y="221"/>
                  <a:pt x="43" y="224"/>
                </a:cubicBezTo>
                <a:close/>
                <a:moveTo>
                  <a:pt x="70" y="209"/>
                </a:moveTo>
                <a:cubicBezTo>
                  <a:pt x="71" y="208"/>
                  <a:pt x="73" y="207"/>
                  <a:pt x="75" y="206"/>
                </a:cubicBezTo>
                <a:cubicBezTo>
                  <a:pt x="74" y="208"/>
                  <a:pt x="72" y="209"/>
                  <a:pt x="70" y="209"/>
                </a:cubicBezTo>
                <a:close/>
                <a:moveTo>
                  <a:pt x="203" y="174"/>
                </a:moveTo>
                <a:cubicBezTo>
                  <a:pt x="158" y="181"/>
                  <a:pt x="118" y="192"/>
                  <a:pt x="79" y="204"/>
                </a:cubicBezTo>
                <a:cubicBezTo>
                  <a:pt x="115" y="186"/>
                  <a:pt x="156" y="175"/>
                  <a:pt x="205" y="170"/>
                </a:cubicBezTo>
                <a:cubicBezTo>
                  <a:pt x="208" y="170"/>
                  <a:pt x="203" y="173"/>
                  <a:pt x="203" y="174"/>
                </a:cubicBezTo>
                <a:close/>
                <a:moveTo>
                  <a:pt x="97" y="181"/>
                </a:moveTo>
                <a:cubicBezTo>
                  <a:pt x="94" y="179"/>
                  <a:pt x="91" y="177"/>
                  <a:pt x="89" y="175"/>
                </a:cubicBezTo>
                <a:cubicBezTo>
                  <a:pt x="52" y="141"/>
                  <a:pt x="52" y="141"/>
                  <a:pt x="52" y="141"/>
                </a:cubicBezTo>
                <a:cubicBezTo>
                  <a:pt x="53" y="110"/>
                  <a:pt x="53" y="110"/>
                  <a:pt x="53" y="110"/>
                </a:cubicBezTo>
                <a:cubicBezTo>
                  <a:pt x="53" y="103"/>
                  <a:pt x="57" y="111"/>
                  <a:pt x="57" y="110"/>
                </a:cubicBezTo>
                <a:cubicBezTo>
                  <a:pt x="73" y="128"/>
                  <a:pt x="88" y="144"/>
                  <a:pt x="102" y="162"/>
                </a:cubicBezTo>
                <a:cubicBezTo>
                  <a:pt x="102" y="162"/>
                  <a:pt x="102" y="164"/>
                  <a:pt x="102" y="164"/>
                </a:cubicBezTo>
                <a:cubicBezTo>
                  <a:pt x="88" y="150"/>
                  <a:pt x="74" y="138"/>
                  <a:pt x="59" y="127"/>
                </a:cubicBezTo>
                <a:cubicBezTo>
                  <a:pt x="54" y="124"/>
                  <a:pt x="55" y="132"/>
                  <a:pt x="57" y="132"/>
                </a:cubicBezTo>
                <a:cubicBezTo>
                  <a:pt x="60" y="139"/>
                  <a:pt x="68" y="140"/>
                  <a:pt x="74" y="143"/>
                </a:cubicBezTo>
                <a:cubicBezTo>
                  <a:pt x="89" y="153"/>
                  <a:pt x="100" y="167"/>
                  <a:pt x="113" y="178"/>
                </a:cubicBezTo>
                <a:cubicBezTo>
                  <a:pt x="106" y="157"/>
                  <a:pt x="90" y="142"/>
                  <a:pt x="77" y="127"/>
                </a:cubicBezTo>
                <a:cubicBezTo>
                  <a:pt x="70" y="119"/>
                  <a:pt x="61" y="112"/>
                  <a:pt x="54" y="105"/>
                </a:cubicBezTo>
                <a:cubicBezTo>
                  <a:pt x="55" y="103"/>
                  <a:pt x="53" y="98"/>
                  <a:pt x="54" y="95"/>
                </a:cubicBezTo>
                <a:cubicBezTo>
                  <a:pt x="80" y="120"/>
                  <a:pt x="105" y="148"/>
                  <a:pt x="127" y="173"/>
                </a:cubicBezTo>
                <a:cubicBezTo>
                  <a:pt x="130" y="176"/>
                  <a:pt x="131" y="171"/>
                  <a:pt x="131" y="171"/>
                </a:cubicBezTo>
                <a:cubicBezTo>
                  <a:pt x="122" y="149"/>
                  <a:pt x="110" y="131"/>
                  <a:pt x="97" y="115"/>
                </a:cubicBezTo>
                <a:cubicBezTo>
                  <a:pt x="110" y="128"/>
                  <a:pt x="121" y="143"/>
                  <a:pt x="136" y="153"/>
                </a:cubicBezTo>
                <a:cubicBezTo>
                  <a:pt x="136" y="154"/>
                  <a:pt x="136" y="154"/>
                  <a:pt x="136" y="154"/>
                </a:cubicBezTo>
                <a:cubicBezTo>
                  <a:pt x="142" y="160"/>
                  <a:pt x="147" y="166"/>
                  <a:pt x="154" y="171"/>
                </a:cubicBezTo>
                <a:cubicBezTo>
                  <a:pt x="136" y="176"/>
                  <a:pt x="118" y="180"/>
                  <a:pt x="103" y="187"/>
                </a:cubicBezTo>
                <a:cubicBezTo>
                  <a:pt x="95" y="170"/>
                  <a:pt x="85" y="155"/>
                  <a:pt x="70" y="146"/>
                </a:cubicBezTo>
                <a:cubicBezTo>
                  <a:pt x="77" y="155"/>
                  <a:pt x="89" y="169"/>
                  <a:pt x="97" y="181"/>
                </a:cubicBezTo>
                <a:close/>
                <a:moveTo>
                  <a:pt x="123" y="163"/>
                </a:moveTo>
                <a:cubicBezTo>
                  <a:pt x="101" y="139"/>
                  <a:pt x="79" y="112"/>
                  <a:pt x="54" y="90"/>
                </a:cubicBezTo>
                <a:cubicBezTo>
                  <a:pt x="51" y="68"/>
                  <a:pt x="51" y="68"/>
                  <a:pt x="51" y="68"/>
                </a:cubicBezTo>
                <a:cubicBezTo>
                  <a:pt x="59" y="77"/>
                  <a:pt x="59" y="77"/>
                  <a:pt x="59" y="77"/>
                </a:cubicBezTo>
                <a:cubicBezTo>
                  <a:pt x="57" y="76"/>
                  <a:pt x="55" y="73"/>
                  <a:pt x="53" y="73"/>
                </a:cubicBezTo>
                <a:cubicBezTo>
                  <a:pt x="80" y="98"/>
                  <a:pt x="106" y="127"/>
                  <a:pt x="123" y="163"/>
                </a:cubicBezTo>
                <a:close/>
                <a:moveTo>
                  <a:pt x="174" y="164"/>
                </a:moveTo>
                <a:cubicBezTo>
                  <a:pt x="175" y="165"/>
                  <a:pt x="179" y="167"/>
                  <a:pt x="174" y="168"/>
                </a:cubicBezTo>
                <a:cubicBezTo>
                  <a:pt x="170" y="168"/>
                  <a:pt x="157" y="171"/>
                  <a:pt x="156" y="169"/>
                </a:cubicBezTo>
                <a:cubicBezTo>
                  <a:pt x="139" y="136"/>
                  <a:pt x="117" y="107"/>
                  <a:pt x="94" y="79"/>
                </a:cubicBezTo>
                <a:cubicBezTo>
                  <a:pt x="144" y="133"/>
                  <a:pt x="144" y="133"/>
                  <a:pt x="144" y="133"/>
                </a:cubicBezTo>
                <a:cubicBezTo>
                  <a:pt x="144" y="133"/>
                  <a:pt x="151" y="138"/>
                  <a:pt x="145" y="136"/>
                </a:cubicBezTo>
                <a:lnTo>
                  <a:pt x="174" y="164"/>
                </a:lnTo>
                <a:close/>
                <a:moveTo>
                  <a:pt x="124" y="89"/>
                </a:moveTo>
                <a:cubicBezTo>
                  <a:pt x="124" y="89"/>
                  <a:pt x="125" y="89"/>
                  <a:pt x="126" y="89"/>
                </a:cubicBezTo>
                <a:cubicBezTo>
                  <a:pt x="149" y="111"/>
                  <a:pt x="167" y="135"/>
                  <a:pt x="191" y="155"/>
                </a:cubicBezTo>
                <a:cubicBezTo>
                  <a:pt x="191" y="155"/>
                  <a:pt x="193" y="161"/>
                  <a:pt x="199" y="163"/>
                </a:cubicBezTo>
                <a:cubicBezTo>
                  <a:pt x="191" y="166"/>
                  <a:pt x="181" y="168"/>
                  <a:pt x="179" y="165"/>
                </a:cubicBezTo>
                <a:cubicBezTo>
                  <a:pt x="167" y="134"/>
                  <a:pt x="144" y="112"/>
                  <a:pt x="124" y="89"/>
                </a:cubicBezTo>
                <a:close/>
                <a:moveTo>
                  <a:pt x="211" y="172"/>
                </a:moveTo>
                <a:cubicBezTo>
                  <a:pt x="208" y="168"/>
                  <a:pt x="214" y="168"/>
                  <a:pt x="216" y="168"/>
                </a:cubicBezTo>
                <a:cubicBezTo>
                  <a:pt x="220" y="168"/>
                  <a:pt x="224" y="168"/>
                  <a:pt x="228" y="167"/>
                </a:cubicBezTo>
                <a:cubicBezTo>
                  <a:pt x="233" y="166"/>
                  <a:pt x="239" y="166"/>
                  <a:pt x="245" y="166"/>
                </a:cubicBezTo>
                <a:lnTo>
                  <a:pt x="211" y="172"/>
                </a:lnTo>
                <a:close/>
                <a:moveTo>
                  <a:pt x="248" y="166"/>
                </a:moveTo>
                <a:cubicBezTo>
                  <a:pt x="248" y="165"/>
                  <a:pt x="248" y="165"/>
                  <a:pt x="248" y="165"/>
                </a:cubicBezTo>
                <a:cubicBezTo>
                  <a:pt x="255" y="165"/>
                  <a:pt x="255" y="165"/>
                  <a:pt x="255" y="165"/>
                </a:cubicBezTo>
                <a:cubicBezTo>
                  <a:pt x="256" y="167"/>
                  <a:pt x="249" y="166"/>
                  <a:pt x="248" y="166"/>
                </a:cubicBezTo>
                <a:close/>
                <a:moveTo>
                  <a:pt x="313" y="165"/>
                </a:moveTo>
                <a:cubicBezTo>
                  <a:pt x="312" y="165"/>
                  <a:pt x="309" y="165"/>
                  <a:pt x="307" y="164"/>
                </a:cubicBezTo>
                <a:cubicBezTo>
                  <a:pt x="313" y="163"/>
                  <a:pt x="320" y="165"/>
                  <a:pt x="324" y="165"/>
                </a:cubicBezTo>
                <a:cubicBezTo>
                  <a:pt x="331" y="165"/>
                  <a:pt x="317" y="165"/>
                  <a:pt x="313" y="165"/>
                </a:cubicBezTo>
                <a:close/>
                <a:moveTo>
                  <a:pt x="329" y="159"/>
                </a:moveTo>
                <a:cubicBezTo>
                  <a:pt x="320" y="148"/>
                  <a:pt x="309" y="137"/>
                  <a:pt x="298" y="127"/>
                </a:cubicBezTo>
                <a:cubicBezTo>
                  <a:pt x="311" y="135"/>
                  <a:pt x="322" y="144"/>
                  <a:pt x="336" y="151"/>
                </a:cubicBezTo>
                <a:cubicBezTo>
                  <a:pt x="337" y="151"/>
                  <a:pt x="337" y="151"/>
                  <a:pt x="337" y="151"/>
                </a:cubicBezTo>
                <a:cubicBezTo>
                  <a:pt x="338" y="151"/>
                  <a:pt x="339" y="151"/>
                  <a:pt x="339" y="152"/>
                </a:cubicBezTo>
                <a:cubicBezTo>
                  <a:pt x="346" y="154"/>
                  <a:pt x="339" y="155"/>
                  <a:pt x="345" y="158"/>
                </a:cubicBezTo>
                <a:cubicBezTo>
                  <a:pt x="341" y="159"/>
                  <a:pt x="331" y="161"/>
                  <a:pt x="329" y="159"/>
                </a:cubicBezTo>
                <a:close/>
                <a:moveTo>
                  <a:pt x="334" y="165"/>
                </a:moveTo>
                <a:cubicBezTo>
                  <a:pt x="356" y="164"/>
                  <a:pt x="376" y="165"/>
                  <a:pt x="396" y="169"/>
                </a:cubicBezTo>
                <a:cubicBezTo>
                  <a:pt x="376" y="168"/>
                  <a:pt x="355" y="167"/>
                  <a:pt x="334" y="165"/>
                </a:cubicBezTo>
                <a:close/>
                <a:moveTo>
                  <a:pt x="387" y="157"/>
                </a:moveTo>
                <a:cubicBezTo>
                  <a:pt x="387" y="156"/>
                  <a:pt x="389" y="156"/>
                  <a:pt x="390" y="157"/>
                </a:cubicBezTo>
                <a:cubicBezTo>
                  <a:pt x="392" y="159"/>
                  <a:pt x="386" y="159"/>
                  <a:pt x="387" y="157"/>
                </a:cubicBezTo>
                <a:close/>
                <a:moveTo>
                  <a:pt x="421" y="245"/>
                </a:moveTo>
                <a:cubicBezTo>
                  <a:pt x="421" y="229"/>
                  <a:pt x="421" y="229"/>
                  <a:pt x="421" y="229"/>
                </a:cubicBezTo>
                <a:cubicBezTo>
                  <a:pt x="427" y="229"/>
                  <a:pt x="430" y="235"/>
                  <a:pt x="436" y="237"/>
                </a:cubicBezTo>
                <a:cubicBezTo>
                  <a:pt x="434" y="241"/>
                  <a:pt x="426" y="242"/>
                  <a:pt x="421" y="245"/>
                </a:cubicBezTo>
                <a:close/>
                <a:moveTo>
                  <a:pt x="421" y="224"/>
                </a:moveTo>
                <a:cubicBezTo>
                  <a:pt x="422" y="208"/>
                  <a:pt x="422" y="208"/>
                  <a:pt x="422" y="208"/>
                </a:cubicBezTo>
                <a:cubicBezTo>
                  <a:pt x="428" y="212"/>
                  <a:pt x="438" y="223"/>
                  <a:pt x="439" y="234"/>
                </a:cubicBezTo>
                <a:cubicBezTo>
                  <a:pt x="433" y="230"/>
                  <a:pt x="427" y="227"/>
                  <a:pt x="421" y="224"/>
                </a:cubicBezTo>
                <a:close/>
                <a:moveTo>
                  <a:pt x="488" y="200"/>
                </a:moveTo>
                <a:cubicBezTo>
                  <a:pt x="486" y="201"/>
                  <a:pt x="485" y="199"/>
                  <a:pt x="484" y="198"/>
                </a:cubicBezTo>
                <a:cubicBezTo>
                  <a:pt x="468" y="177"/>
                  <a:pt x="450" y="158"/>
                  <a:pt x="431" y="140"/>
                </a:cubicBezTo>
                <a:cubicBezTo>
                  <a:pt x="432" y="140"/>
                  <a:pt x="433" y="140"/>
                  <a:pt x="434" y="140"/>
                </a:cubicBezTo>
                <a:cubicBezTo>
                  <a:pt x="454" y="156"/>
                  <a:pt x="470" y="171"/>
                  <a:pt x="492" y="190"/>
                </a:cubicBezTo>
                <a:cubicBezTo>
                  <a:pt x="491" y="190"/>
                  <a:pt x="499" y="193"/>
                  <a:pt x="496" y="189"/>
                </a:cubicBezTo>
                <a:cubicBezTo>
                  <a:pt x="480" y="165"/>
                  <a:pt x="460" y="143"/>
                  <a:pt x="437" y="123"/>
                </a:cubicBezTo>
                <a:cubicBezTo>
                  <a:pt x="438" y="123"/>
                  <a:pt x="439" y="123"/>
                  <a:pt x="439" y="124"/>
                </a:cubicBezTo>
                <a:cubicBezTo>
                  <a:pt x="464" y="142"/>
                  <a:pt x="488" y="163"/>
                  <a:pt x="511" y="184"/>
                </a:cubicBezTo>
                <a:cubicBezTo>
                  <a:pt x="505" y="189"/>
                  <a:pt x="496" y="194"/>
                  <a:pt x="488" y="200"/>
                </a:cubicBezTo>
                <a:close/>
                <a:moveTo>
                  <a:pt x="514" y="181"/>
                </a:moveTo>
                <a:cubicBezTo>
                  <a:pt x="495" y="156"/>
                  <a:pt x="472" y="136"/>
                  <a:pt x="448" y="115"/>
                </a:cubicBezTo>
                <a:cubicBezTo>
                  <a:pt x="449" y="115"/>
                  <a:pt x="450" y="115"/>
                  <a:pt x="451" y="116"/>
                </a:cubicBezTo>
                <a:cubicBezTo>
                  <a:pt x="471" y="130"/>
                  <a:pt x="494" y="150"/>
                  <a:pt x="515" y="163"/>
                </a:cubicBezTo>
                <a:cubicBezTo>
                  <a:pt x="519" y="165"/>
                  <a:pt x="524" y="168"/>
                  <a:pt x="527" y="171"/>
                </a:cubicBezTo>
                <a:lnTo>
                  <a:pt x="514" y="181"/>
                </a:lnTo>
                <a:close/>
                <a:moveTo>
                  <a:pt x="558" y="148"/>
                </a:moveTo>
                <a:cubicBezTo>
                  <a:pt x="524" y="120"/>
                  <a:pt x="494" y="89"/>
                  <a:pt x="461" y="59"/>
                </a:cubicBezTo>
                <a:cubicBezTo>
                  <a:pt x="462" y="59"/>
                  <a:pt x="463" y="59"/>
                  <a:pt x="463" y="59"/>
                </a:cubicBezTo>
                <a:cubicBezTo>
                  <a:pt x="497" y="86"/>
                  <a:pt x="530" y="113"/>
                  <a:pt x="562" y="142"/>
                </a:cubicBezTo>
                <a:cubicBezTo>
                  <a:pt x="567" y="146"/>
                  <a:pt x="559" y="146"/>
                  <a:pt x="558" y="148"/>
                </a:cubicBezTo>
                <a:close/>
                <a:moveTo>
                  <a:pt x="431" y="16"/>
                </a:moveTo>
                <a:cubicBezTo>
                  <a:pt x="454" y="39"/>
                  <a:pt x="477" y="62"/>
                  <a:pt x="501" y="84"/>
                </a:cubicBezTo>
                <a:cubicBezTo>
                  <a:pt x="482" y="70"/>
                  <a:pt x="460" y="53"/>
                  <a:pt x="439" y="39"/>
                </a:cubicBezTo>
                <a:cubicBezTo>
                  <a:pt x="442" y="39"/>
                  <a:pt x="445" y="39"/>
                  <a:pt x="443" y="37"/>
                </a:cubicBezTo>
                <a:cubicBezTo>
                  <a:pt x="436" y="33"/>
                  <a:pt x="430" y="28"/>
                  <a:pt x="427" y="23"/>
                </a:cubicBezTo>
                <a:cubicBezTo>
                  <a:pt x="427" y="21"/>
                  <a:pt x="426" y="10"/>
                  <a:pt x="431" y="16"/>
                </a:cubicBezTo>
                <a:close/>
                <a:moveTo>
                  <a:pt x="425" y="48"/>
                </a:moveTo>
                <a:cubicBezTo>
                  <a:pt x="426" y="41"/>
                  <a:pt x="425" y="34"/>
                  <a:pt x="427" y="28"/>
                </a:cubicBezTo>
                <a:cubicBezTo>
                  <a:pt x="431" y="32"/>
                  <a:pt x="434" y="34"/>
                  <a:pt x="438" y="37"/>
                </a:cubicBezTo>
                <a:cubicBezTo>
                  <a:pt x="435" y="39"/>
                  <a:pt x="433" y="35"/>
                  <a:pt x="430" y="36"/>
                </a:cubicBezTo>
                <a:cubicBezTo>
                  <a:pt x="433" y="41"/>
                  <a:pt x="439" y="45"/>
                  <a:pt x="444" y="49"/>
                </a:cubicBezTo>
                <a:cubicBezTo>
                  <a:pt x="444" y="49"/>
                  <a:pt x="445" y="48"/>
                  <a:pt x="445" y="48"/>
                </a:cubicBezTo>
                <a:cubicBezTo>
                  <a:pt x="448" y="50"/>
                  <a:pt x="452" y="52"/>
                  <a:pt x="454" y="55"/>
                </a:cubicBezTo>
                <a:cubicBezTo>
                  <a:pt x="452" y="55"/>
                  <a:pt x="451" y="54"/>
                  <a:pt x="449" y="54"/>
                </a:cubicBezTo>
                <a:cubicBezTo>
                  <a:pt x="473" y="74"/>
                  <a:pt x="497" y="96"/>
                  <a:pt x="519" y="119"/>
                </a:cubicBezTo>
                <a:cubicBezTo>
                  <a:pt x="491" y="96"/>
                  <a:pt x="462" y="73"/>
                  <a:pt x="430" y="54"/>
                </a:cubicBezTo>
                <a:cubicBezTo>
                  <a:pt x="427" y="52"/>
                  <a:pt x="425" y="50"/>
                  <a:pt x="425" y="48"/>
                </a:cubicBezTo>
                <a:close/>
                <a:moveTo>
                  <a:pt x="417" y="96"/>
                </a:moveTo>
                <a:cubicBezTo>
                  <a:pt x="419" y="96"/>
                  <a:pt x="422" y="97"/>
                  <a:pt x="421" y="93"/>
                </a:cubicBezTo>
                <a:cubicBezTo>
                  <a:pt x="426" y="95"/>
                  <a:pt x="425" y="88"/>
                  <a:pt x="421" y="90"/>
                </a:cubicBezTo>
                <a:cubicBezTo>
                  <a:pt x="423" y="81"/>
                  <a:pt x="426" y="71"/>
                  <a:pt x="425" y="60"/>
                </a:cubicBezTo>
                <a:cubicBezTo>
                  <a:pt x="428" y="62"/>
                  <a:pt x="429" y="65"/>
                  <a:pt x="433" y="66"/>
                </a:cubicBezTo>
                <a:cubicBezTo>
                  <a:pt x="431" y="64"/>
                  <a:pt x="434" y="64"/>
                  <a:pt x="435" y="65"/>
                </a:cubicBezTo>
                <a:cubicBezTo>
                  <a:pt x="433" y="60"/>
                  <a:pt x="428" y="63"/>
                  <a:pt x="427" y="57"/>
                </a:cubicBezTo>
                <a:cubicBezTo>
                  <a:pt x="461" y="75"/>
                  <a:pt x="490" y="100"/>
                  <a:pt x="519" y="123"/>
                </a:cubicBezTo>
                <a:cubicBezTo>
                  <a:pt x="531" y="132"/>
                  <a:pt x="544" y="141"/>
                  <a:pt x="555" y="151"/>
                </a:cubicBezTo>
                <a:cubicBezTo>
                  <a:pt x="552" y="155"/>
                  <a:pt x="548" y="152"/>
                  <a:pt x="547" y="151"/>
                </a:cubicBezTo>
                <a:cubicBezTo>
                  <a:pt x="529" y="139"/>
                  <a:pt x="512" y="125"/>
                  <a:pt x="495" y="112"/>
                </a:cubicBezTo>
                <a:cubicBezTo>
                  <a:pt x="508" y="127"/>
                  <a:pt x="526" y="141"/>
                  <a:pt x="542" y="152"/>
                </a:cubicBezTo>
                <a:cubicBezTo>
                  <a:pt x="542" y="152"/>
                  <a:pt x="543" y="153"/>
                  <a:pt x="544" y="153"/>
                </a:cubicBezTo>
                <a:cubicBezTo>
                  <a:pt x="544" y="155"/>
                  <a:pt x="550" y="153"/>
                  <a:pt x="548" y="156"/>
                </a:cubicBezTo>
                <a:cubicBezTo>
                  <a:pt x="545" y="161"/>
                  <a:pt x="538" y="163"/>
                  <a:pt x="533" y="167"/>
                </a:cubicBezTo>
                <a:cubicBezTo>
                  <a:pt x="521" y="155"/>
                  <a:pt x="506" y="142"/>
                  <a:pt x="493" y="130"/>
                </a:cubicBezTo>
                <a:cubicBezTo>
                  <a:pt x="505" y="136"/>
                  <a:pt x="517" y="147"/>
                  <a:pt x="529" y="154"/>
                </a:cubicBezTo>
                <a:cubicBezTo>
                  <a:pt x="531" y="156"/>
                  <a:pt x="528" y="151"/>
                  <a:pt x="527" y="149"/>
                </a:cubicBezTo>
                <a:cubicBezTo>
                  <a:pt x="496" y="122"/>
                  <a:pt x="468" y="92"/>
                  <a:pt x="436" y="68"/>
                </a:cubicBezTo>
                <a:cubicBezTo>
                  <a:pt x="435" y="67"/>
                  <a:pt x="434" y="67"/>
                  <a:pt x="433" y="68"/>
                </a:cubicBezTo>
                <a:cubicBezTo>
                  <a:pt x="455" y="87"/>
                  <a:pt x="477" y="107"/>
                  <a:pt x="498" y="128"/>
                </a:cubicBezTo>
                <a:cubicBezTo>
                  <a:pt x="476" y="112"/>
                  <a:pt x="454" y="95"/>
                  <a:pt x="429" y="80"/>
                </a:cubicBezTo>
                <a:cubicBezTo>
                  <a:pt x="428" y="79"/>
                  <a:pt x="423" y="82"/>
                  <a:pt x="426" y="84"/>
                </a:cubicBezTo>
                <a:cubicBezTo>
                  <a:pt x="460" y="107"/>
                  <a:pt x="498" y="138"/>
                  <a:pt x="524" y="165"/>
                </a:cubicBezTo>
                <a:cubicBezTo>
                  <a:pt x="503" y="150"/>
                  <a:pt x="503" y="150"/>
                  <a:pt x="503" y="150"/>
                </a:cubicBezTo>
                <a:cubicBezTo>
                  <a:pt x="478" y="131"/>
                  <a:pt x="454" y="110"/>
                  <a:pt x="424" y="97"/>
                </a:cubicBezTo>
                <a:cubicBezTo>
                  <a:pt x="424" y="104"/>
                  <a:pt x="445" y="112"/>
                  <a:pt x="442" y="114"/>
                </a:cubicBezTo>
                <a:cubicBezTo>
                  <a:pt x="457" y="129"/>
                  <a:pt x="475" y="143"/>
                  <a:pt x="490" y="160"/>
                </a:cubicBezTo>
                <a:cubicBezTo>
                  <a:pt x="470" y="142"/>
                  <a:pt x="450" y="125"/>
                  <a:pt x="426" y="110"/>
                </a:cubicBezTo>
                <a:cubicBezTo>
                  <a:pt x="423" y="108"/>
                  <a:pt x="418" y="105"/>
                  <a:pt x="413" y="105"/>
                </a:cubicBezTo>
                <a:cubicBezTo>
                  <a:pt x="408" y="106"/>
                  <a:pt x="402" y="101"/>
                  <a:pt x="397" y="97"/>
                </a:cubicBezTo>
                <a:cubicBezTo>
                  <a:pt x="403" y="96"/>
                  <a:pt x="410" y="95"/>
                  <a:pt x="417" y="96"/>
                </a:cubicBezTo>
                <a:close/>
                <a:moveTo>
                  <a:pt x="426" y="118"/>
                </a:moveTo>
                <a:cubicBezTo>
                  <a:pt x="428" y="120"/>
                  <a:pt x="433" y="121"/>
                  <a:pt x="433" y="124"/>
                </a:cubicBezTo>
                <a:cubicBezTo>
                  <a:pt x="452" y="141"/>
                  <a:pt x="472" y="160"/>
                  <a:pt x="487" y="181"/>
                </a:cubicBezTo>
                <a:cubicBezTo>
                  <a:pt x="466" y="163"/>
                  <a:pt x="443" y="141"/>
                  <a:pt x="419" y="124"/>
                </a:cubicBezTo>
                <a:cubicBezTo>
                  <a:pt x="422" y="124"/>
                  <a:pt x="424" y="127"/>
                  <a:pt x="428" y="125"/>
                </a:cubicBezTo>
                <a:cubicBezTo>
                  <a:pt x="413" y="116"/>
                  <a:pt x="398" y="106"/>
                  <a:pt x="384" y="97"/>
                </a:cubicBezTo>
                <a:cubicBezTo>
                  <a:pt x="399" y="102"/>
                  <a:pt x="413" y="111"/>
                  <a:pt x="426" y="118"/>
                </a:cubicBezTo>
                <a:close/>
                <a:moveTo>
                  <a:pt x="405" y="116"/>
                </a:moveTo>
                <a:cubicBezTo>
                  <a:pt x="403" y="121"/>
                  <a:pt x="399" y="113"/>
                  <a:pt x="398" y="112"/>
                </a:cubicBezTo>
                <a:cubicBezTo>
                  <a:pt x="397" y="112"/>
                  <a:pt x="397" y="111"/>
                  <a:pt x="396" y="111"/>
                </a:cubicBezTo>
                <a:cubicBezTo>
                  <a:pt x="396" y="111"/>
                  <a:pt x="396" y="111"/>
                  <a:pt x="396" y="111"/>
                </a:cubicBezTo>
                <a:cubicBezTo>
                  <a:pt x="396" y="111"/>
                  <a:pt x="396" y="111"/>
                  <a:pt x="396" y="111"/>
                </a:cubicBezTo>
                <a:cubicBezTo>
                  <a:pt x="396" y="109"/>
                  <a:pt x="402" y="114"/>
                  <a:pt x="405" y="116"/>
                </a:cubicBezTo>
                <a:close/>
                <a:moveTo>
                  <a:pt x="361" y="105"/>
                </a:moveTo>
                <a:cubicBezTo>
                  <a:pt x="374" y="117"/>
                  <a:pt x="387" y="129"/>
                  <a:pt x="398" y="143"/>
                </a:cubicBezTo>
                <a:cubicBezTo>
                  <a:pt x="346" y="102"/>
                  <a:pt x="346" y="102"/>
                  <a:pt x="346" y="102"/>
                </a:cubicBezTo>
                <a:cubicBezTo>
                  <a:pt x="345" y="101"/>
                  <a:pt x="343" y="101"/>
                  <a:pt x="342" y="100"/>
                </a:cubicBezTo>
                <a:cubicBezTo>
                  <a:pt x="347" y="97"/>
                  <a:pt x="357" y="101"/>
                  <a:pt x="361" y="105"/>
                </a:cubicBezTo>
                <a:close/>
                <a:moveTo>
                  <a:pt x="334" y="98"/>
                </a:moveTo>
                <a:cubicBezTo>
                  <a:pt x="334" y="101"/>
                  <a:pt x="336" y="103"/>
                  <a:pt x="338" y="105"/>
                </a:cubicBezTo>
                <a:cubicBezTo>
                  <a:pt x="342" y="111"/>
                  <a:pt x="347" y="108"/>
                  <a:pt x="352" y="112"/>
                </a:cubicBezTo>
                <a:cubicBezTo>
                  <a:pt x="411" y="158"/>
                  <a:pt x="411" y="158"/>
                  <a:pt x="411" y="158"/>
                </a:cubicBezTo>
                <a:cubicBezTo>
                  <a:pt x="412" y="158"/>
                  <a:pt x="419" y="161"/>
                  <a:pt x="416" y="158"/>
                </a:cubicBezTo>
                <a:cubicBezTo>
                  <a:pt x="403" y="143"/>
                  <a:pt x="390" y="128"/>
                  <a:pt x="376" y="115"/>
                </a:cubicBezTo>
                <a:cubicBezTo>
                  <a:pt x="375" y="114"/>
                  <a:pt x="371" y="109"/>
                  <a:pt x="372" y="110"/>
                </a:cubicBezTo>
                <a:cubicBezTo>
                  <a:pt x="410" y="133"/>
                  <a:pt x="410" y="133"/>
                  <a:pt x="410" y="133"/>
                </a:cubicBezTo>
                <a:cubicBezTo>
                  <a:pt x="397" y="121"/>
                  <a:pt x="379" y="109"/>
                  <a:pt x="363" y="99"/>
                </a:cubicBezTo>
                <a:cubicBezTo>
                  <a:pt x="368" y="99"/>
                  <a:pt x="374" y="98"/>
                  <a:pt x="377" y="100"/>
                </a:cubicBezTo>
                <a:cubicBezTo>
                  <a:pt x="393" y="111"/>
                  <a:pt x="405" y="123"/>
                  <a:pt x="417" y="137"/>
                </a:cubicBezTo>
                <a:cubicBezTo>
                  <a:pt x="410" y="135"/>
                  <a:pt x="410" y="135"/>
                  <a:pt x="410" y="135"/>
                </a:cubicBezTo>
                <a:cubicBezTo>
                  <a:pt x="413" y="137"/>
                  <a:pt x="416" y="138"/>
                  <a:pt x="418" y="141"/>
                </a:cubicBezTo>
                <a:cubicBezTo>
                  <a:pt x="419" y="142"/>
                  <a:pt x="423" y="143"/>
                  <a:pt x="422" y="140"/>
                </a:cubicBezTo>
                <a:cubicBezTo>
                  <a:pt x="421" y="136"/>
                  <a:pt x="416" y="134"/>
                  <a:pt x="415" y="129"/>
                </a:cubicBezTo>
                <a:cubicBezTo>
                  <a:pt x="418" y="128"/>
                  <a:pt x="420" y="132"/>
                  <a:pt x="421" y="134"/>
                </a:cubicBezTo>
                <a:cubicBezTo>
                  <a:pt x="421" y="135"/>
                  <a:pt x="421" y="135"/>
                  <a:pt x="421" y="135"/>
                </a:cubicBezTo>
                <a:cubicBezTo>
                  <a:pt x="441" y="153"/>
                  <a:pt x="459" y="171"/>
                  <a:pt x="475" y="192"/>
                </a:cubicBezTo>
                <a:cubicBezTo>
                  <a:pt x="476" y="193"/>
                  <a:pt x="479" y="194"/>
                  <a:pt x="478" y="197"/>
                </a:cubicBezTo>
                <a:cubicBezTo>
                  <a:pt x="478" y="193"/>
                  <a:pt x="472" y="196"/>
                  <a:pt x="475" y="192"/>
                </a:cubicBezTo>
                <a:cubicBezTo>
                  <a:pt x="421" y="150"/>
                  <a:pt x="421" y="150"/>
                  <a:pt x="421" y="150"/>
                </a:cubicBezTo>
                <a:cubicBezTo>
                  <a:pt x="419" y="148"/>
                  <a:pt x="412" y="146"/>
                  <a:pt x="414" y="150"/>
                </a:cubicBezTo>
                <a:cubicBezTo>
                  <a:pt x="416" y="155"/>
                  <a:pt x="421" y="161"/>
                  <a:pt x="426" y="163"/>
                </a:cubicBezTo>
                <a:cubicBezTo>
                  <a:pt x="429" y="164"/>
                  <a:pt x="429" y="162"/>
                  <a:pt x="428" y="160"/>
                </a:cubicBezTo>
                <a:cubicBezTo>
                  <a:pt x="468" y="191"/>
                  <a:pt x="468" y="191"/>
                  <a:pt x="468" y="191"/>
                </a:cubicBezTo>
                <a:cubicBezTo>
                  <a:pt x="473" y="194"/>
                  <a:pt x="478" y="199"/>
                  <a:pt x="483" y="204"/>
                </a:cubicBezTo>
                <a:cubicBezTo>
                  <a:pt x="470" y="213"/>
                  <a:pt x="454" y="223"/>
                  <a:pt x="442" y="232"/>
                </a:cubicBezTo>
                <a:cubicBezTo>
                  <a:pt x="438" y="220"/>
                  <a:pt x="432" y="211"/>
                  <a:pt x="422" y="204"/>
                </a:cubicBezTo>
                <a:cubicBezTo>
                  <a:pt x="428" y="205"/>
                  <a:pt x="428" y="205"/>
                  <a:pt x="428" y="205"/>
                </a:cubicBezTo>
                <a:cubicBezTo>
                  <a:pt x="424" y="201"/>
                  <a:pt x="424" y="201"/>
                  <a:pt x="424" y="201"/>
                </a:cubicBezTo>
                <a:cubicBezTo>
                  <a:pt x="426" y="201"/>
                  <a:pt x="433" y="206"/>
                  <a:pt x="428" y="206"/>
                </a:cubicBezTo>
                <a:cubicBezTo>
                  <a:pt x="435" y="211"/>
                  <a:pt x="441" y="218"/>
                  <a:pt x="449" y="221"/>
                </a:cubicBezTo>
                <a:cubicBezTo>
                  <a:pt x="448" y="208"/>
                  <a:pt x="434" y="200"/>
                  <a:pt x="430" y="189"/>
                </a:cubicBezTo>
                <a:cubicBezTo>
                  <a:pt x="433" y="190"/>
                  <a:pt x="441" y="194"/>
                  <a:pt x="445" y="198"/>
                </a:cubicBezTo>
                <a:cubicBezTo>
                  <a:pt x="445" y="199"/>
                  <a:pt x="446" y="199"/>
                  <a:pt x="446" y="199"/>
                </a:cubicBezTo>
                <a:cubicBezTo>
                  <a:pt x="451" y="204"/>
                  <a:pt x="455" y="210"/>
                  <a:pt x="462" y="213"/>
                </a:cubicBezTo>
                <a:cubicBezTo>
                  <a:pt x="461" y="216"/>
                  <a:pt x="466" y="215"/>
                  <a:pt x="466" y="213"/>
                </a:cubicBezTo>
                <a:cubicBezTo>
                  <a:pt x="462" y="197"/>
                  <a:pt x="438" y="173"/>
                  <a:pt x="434" y="169"/>
                </a:cubicBezTo>
                <a:cubicBezTo>
                  <a:pt x="433" y="168"/>
                  <a:pt x="426" y="165"/>
                  <a:pt x="428" y="167"/>
                </a:cubicBezTo>
                <a:cubicBezTo>
                  <a:pt x="439" y="178"/>
                  <a:pt x="451" y="191"/>
                  <a:pt x="459" y="206"/>
                </a:cubicBezTo>
                <a:cubicBezTo>
                  <a:pt x="451" y="200"/>
                  <a:pt x="444" y="191"/>
                  <a:pt x="435" y="187"/>
                </a:cubicBezTo>
                <a:cubicBezTo>
                  <a:pt x="429" y="184"/>
                  <a:pt x="423" y="177"/>
                  <a:pt x="424" y="169"/>
                </a:cubicBezTo>
                <a:cubicBezTo>
                  <a:pt x="424" y="168"/>
                  <a:pt x="417" y="164"/>
                  <a:pt x="420" y="168"/>
                </a:cubicBezTo>
                <a:cubicBezTo>
                  <a:pt x="418" y="167"/>
                  <a:pt x="410" y="166"/>
                  <a:pt x="408" y="165"/>
                </a:cubicBezTo>
                <a:cubicBezTo>
                  <a:pt x="386" y="151"/>
                  <a:pt x="371" y="129"/>
                  <a:pt x="352" y="112"/>
                </a:cubicBezTo>
                <a:cubicBezTo>
                  <a:pt x="351" y="112"/>
                  <a:pt x="350" y="113"/>
                  <a:pt x="353" y="115"/>
                </a:cubicBezTo>
                <a:cubicBezTo>
                  <a:pt x="355" y="116"/>
                  <a:pt x="351" y="117"/>
                  <a:pt x="350" y="116"/>
                </a:cubicBezTo>
                <a:cubicBezTo>
                  <a:pt x="361" y="127"/>
                  <a:pt x="376" y="139"/>
                  <a:pt x="384" y="153"/>
                </a:cubicBezTo>
                <a:cubicBezTo>
                  <a:pt x="360" y="134"/>
                  <a:pt x="335" y="115"/>
                  <a:pt x="304" y="100"/>
                </a:cubicBezTo>
                <a:cubicBezTo>
                  <a:pt x="304" y="100"/>
                  <a:pt x="299" y="101"/>
                  <a:pt x="301" y="102"/>
                </a:cubicBezTo>
                <a:cubicBezTo>
                  <a:pt x="332" y="115"/>
                  <a:pt x="356" y="137"/>
                  <a:pt x="383" y="156"/>
                </a:cubicBezTo>
                <a:cubicBezTo>
                  <a:pt x="383" y="156"/>
                  <a:pt x="381" y="155"/>
                  <a:pt x="380" y="155"/>
                </a:cubicBezTo>
                <a:cubicBezTo>
                  <a:pt x="390" y="163"/>
                  <a:pt x="390" y="163"/>
                  <a:pt x="390" y="163"/>
                </a:cubicBezTo>
                <a:cubicBezTo>
                  <a:pt x="360" y="159"/>
                  <a:pt x="360" y="159"/>
                  <a:pt x="360" y="159"/>
                </a:cubicBezTo>
                <a:cubicBezTo>
                  <a:pt x="341" y="142"/>
                  <a:pt x="320" y="125"/>
                  <a:pt x="299" y="109"/>
                </a:cubicBezTo>
                <a:cubicBezTo>
                  <a:pt x="323" y="124"/>
                  <a:pt x="349" y="139"/>
                  <a:pt x="372" y="157"/>
                </a:cubicBezTo>
                <a:cubicBezTo>
                  <a:pt x="373" y="157"/>
                  <a:pt x="379" y="158"/>
                  <a:pt x="377" y="157"/>
                </a:cubicBezTo>
                <a:cubicBezTo>
                  <a:pt x="348" y="135"/>
                  <a:pt x="317" y="115"/>
                  <a:pt x="285" y="96"/>
                </a:cubicBezTo>
                <a:cubicBezTo>
                  <a:pt x="302" y="98"/>
                  <a:pt x="318" y="98"/>
                  <a:pt x="334" y="98"/>
                </a:cubicBezTo>
                <a:close/>
                <a:moveTo>
                  <a:pt x="423" y="198"/>
                </a:moveTo>
                <a:cubicBezTo>
                  <a:pt x="424" y="187"/>
                  <a:pt x="424" y="187"/>
                  <a:pt x="424" y="187"/>
                </a:cubicBezTo>
                <a:cubicBezTo>
                  <a:pt x="432" y="195"/>
                  <a:pt x="438" y="205"/>
                  <a:pt x="443" y="214"/>
                </a:cubicBezTo>
                <a:cubicBezTo>
                  <a:pt x="437" y="209"/>
                  <a:pt x="431" y="202"/>
                  <a:pt x="423" y="198"/>
                </a:cubicBezTo>
                <a:close/>
                <a:moveTo>
                  <a:pt x="281" y="100"/>
                </a:moveTo>
                <a:cubicBezTo>
                  <a:pt x="283" y="104"/>
                  <a:pt x="289" y="104"/>
                  <a:pt x="292" y="107"/>
                </a:cubicBezTo>
                <a:cubicBezTo>
                  <a:pt x="293" y="107"/>
                  <a:pt x="293" y="107"/>
                  <a:pt x="293" y="107"/>
                </a:cubicBezTo>
                <a:cubicBezTo>
                  <a:pt x="295" y="107"/>
                  <a:pt x="297" y="109"/>
                  <a:pt x="298" y="112"/>
                </a:cubicBezTo>
                <a:cubicBezTo>
                  <a:pt x="354" y="158"/>
                  <a:pt x="354" y="158"/>
                  <a:pt x="354" y="158"/>
                </a:cubicBezTo>
                <a:cubicBezTo>
                  <a:pt x="320" y="139"/>
                  <a:pt x="290" y="116"/>
                  <a:pt x="259" y="94"/>
                </a:cubicBezTo>
                <a:cubicBezTo>
                  <a:pt x="268" y="93"/>
                  <a:pt x="277" y="93"/>
                  <a:pt x="281" y="100"/>
                </a:cubicBezTo>
                <a:close/>
                <a:moveTo>
                  <a:pt x="251" y="94"/>
                </a:moveTo>
                <a:cubicBezTo>
                  <a:pt x="277" y="111"/>
                  <a:pt x="299" y="131"/>
                  <a:pt x="319" y="153"/>
                </a:cubicBezTo>
                <a:cubicBezTo>
                  <a:pt x="290" y="132"/>
                  <a:pt x="263" y="109"/>
                  <a:pt x="232" y="91"/>
                </a:cubicBezTo>
                <a:cubicBezTo>
                  <a:pt x="238" y="91"/>
                  <a:pt x="245" y="91"/>
                  <a:pt x="251" y="94"/>
                </a:cubicBezTo>
                <a:close/>
                <a:moveTo>
                  <a:pt x="306" y="149"/>
                </a:moveTo>
                <a:cubicBezTo>
                  <a:pt x="307" y="148"/>
                  <a:pt x="307" y="148"/>
                  <a:pt x="307" y="148"/>
                </a:cubicBezTo>
                <a:cubicBezTo>
                  <a:pt x="315" y="150"/>
                  <a:pt x="314" y="156"/>
                  <a:pt x="320" y="159"/>
                </a:cubicBezTo>
                <a:cubicBezTo>
                  <a:pt x="315" y="159"/>
                  <a:pt x="306" y="160"/>
                  <a:pt x="304" y="158"/>
                </a:cubicBezTo>
                <a:cubicBezTo>
                  <a:pt x="282" y="135"/>
                  <a:pt x="256" y="114"/>
                  <a:pt x="230" y="95"/>
                </a:cubicBezTo>
                <a:cubicBezTo>
                  <a:pt x="257" y="110"/>
                  <a:pt x="281" y="131"/>
                  <a:pt x="306" y="149"/>
                </a:cubicBezTo>
                <a:close/>
                <a:moveTo>
                  <a:pt x="228" y="96"/>
                </a:moveTo>
                <a:cubicBezTo>
                  <a:pt x="227" y="97"/>
                  <a:pt x="226" y="96"/>
                  <a:pt x="225" y="95"/>
                </a:cubicBezTo>
                <a:cubicBezTo>
                  <a:pt x="224" y="93"/>
                  <a:pt x="228" y="95"/>
                  <a:pt x="228" y="96"/>
                </a:cubicBezTo>
                <a:close/>
                <a:moveTo>
                  <a:pt x="295" y="158"/>
                </a:moveTo>
                <a:cubicBezTo>
                  <a:pt x="258" y="159"/>
                  <a:pt x="258" y="159"/>
                  <a:pt x="258" y="159"/>
                </a:cubicBezTo>
                <a:cubicBezTo>
                  <a:pt x="250" y="148"/>
                  <a:pt x="240" y="139"/>
                  <a:pt x="231" y="129"/>
                </a:cubicBezTo>
                <a:cubicBezTo>
                  <a:pt x="237" y="131"/>
                  <a:pt x="242" y="137"/>
                  <a:pt x="248" y="140"/>
                </a:cubicBezTo>
                <a:cubicBezTo>
                  <a:pt x="257" y="145"/>
                  <a:pt x="263" y="153"/>
                  <a:pt x="274" y="157"/>
                </a:cubicBezTo>
                <a:cubicBezTo>
                  <a:pt x="277" y="159"/>
                  <a:pt x="276" y="153"/>
                  <a:pt x="275" y="152"/>
                </a:cubicBezTo>
                <a:cubicBezTo>
                  <a:pt x="254" y="127"/>
                  <a:pt x="229" y="106"/>
                  <a:pt x="204" y="85"/>
                </a:cubicBezTo>
                <a:cubicBezTo>
                  <a:pt x="236" y="107"/>
                  <a:pt x="265" y="133"/>
                  <a:pt x="295" y="158"/>
                </a:cubicBezTo>
                <a:close/>
                <a:moveTo>
                  <a:pt x="185" y="82"/>
                </a:moveTo>
                <a:cubicBezTo>
                  <a:pt x="194" y="85"/>
                  <a:pt x="203" y="85"/>
                  <a:pt x="207" y="92"/>
                </a:cubicBezTo>
                <a:cubicBezTo>
                  <a:pt x="204" y="92"/>
                  <a:pt x="204" y="92"/>
                  <a:pt x="204" y="92"/>
                </a:cubicBezTo>
                <a:cubicBezTo>
                  <a:pt x="227" y="109"/>
                  <a:pt x="248" y="128"/>
                  <a:pt x="267" y="149"/>
                </a:cubicBezTo>
                <a:cubicBezTo>
                  <a:pt x="237" y="129"/>
                  <a:pt x="211" y="103"/>
                  <a:pt x="182" y="82"/>
                </a:cubicBezTo>
                <a:cubicBezTo>
                  <a:pt x="183" y="82"/>
                  <a:pt x="185" y="82"/>
                  <a:pt x="185" y="82"/>
                </a:cubicBezTo>
                <a:close/>
                <a:moveTo>
                  <a:pt x="188" y="92"/>
                </a:moveTo>
                <a:cubicBezTo>
                  <a:pt x="187" y="93"/>
                  <a:pt x="187" y="93"/>
                  <a:pt x="188" y="94"/>
                </a:cubicBezTo>
                <a:cubicBezTo>
                  <a:pt x="209" y="111"/>
                  <a:pt x="228" y="130"/>
                  <a:pt x="246" y="149"/>
                </a:cubicBezTo>
                <a:cubicBezTo>
                  <a:pt x="246" y="150"/>
                  <a:pt x="246" y="152"/>
                  <a:pt x="246" y="152"/>
                </a:cubicBezTo>
                <a:cubicBezTo>
                  <a:pt x="217" y="127"/>
                  <a:pt x="190" y="101"/>
                  <a:pt x="161" y="76"/>
                </a:cubicBezTo>
                <a:cubicBezTo>
                  <a:pt x="171" y="80"/>
                  <a:pt x="180" y="87"/>
                  <a:pt x="188" y="92"/>
                </a:cubicBezTo>
                <a:close/>
                <a:moveTo>
                  <a:pt x="234" y="147"/>
                </a:moveTo>
                <a:cubicBezTo>
                  <a:pt x="236" y="149"/>
                  <a:pt x="241" y="151"/>
                  <a:pt x="243" y="152"/>
                </a:cubicBezTo>
                <a:cubicBezTo>
                  <a:pt x="240" y="154"/>
                  <a:pt x="248" y="157"/>
                  <a:pt x="247" y="158"/>
                </a:cubicBezTo>
                <a:cubicBezTo>
                  <a:pt x="236" y="163"/>
                  <a:pt x="227" y="161"/>
                  <a:pt x="224" y="153"/>
                </a:cubicBezTo>
                <a:cubicBezTo>
                  <a:pt x="201" y="124"/>
                  <a:pt x="175" y="98"/>
                  <a:pt x="149" y="73"/>
                </a:cubicBezTo>
                <a:cubicBezTo>
                  <a:pt x="178" y="96"/>
                  <a:pt x="206" y="122"/>
                  <a:pt x="234" y="147"/>
                </a:cubicBezTo>
                <a:close/>
                <a:moveTo>
                  <a:pt x="149" y="77"/>
                </a:moveTo>
                <a:cubicBezTo>
                  <a:pt x="169" y="99"/>
                  <a:pt x="192" y="118"/>
                  <a:pt x="210" y="141"/>
                </a:cubicBezTo>
                <a:cubicBezTo>
                  <a:pt x="210" y="141"/>
                  <a:pt x="210" y="142"/>
                  <a:pt x="210" y="143"/>
                </a:cubicBezTo>
                <a:cubicBezTo>
                  <a:pt x="187" y="118"/>
                  <a:pt x="164" y="93"/>
                  <a:pt x="137" y="72"/>
                </a:cubicBezTo>
                <a:cubicBezTo>
                  <a:pt x="142" y="75"/>
                  <a:pt x="145" y="72"/>
                  <a:pt x="149" y="77"/>
                </a:cubicBezTo>
                <a:close/>
                <a:moveTo>
                  <a:pt x="122" y="66"/>
                </a:moveTo>
                <a:cubicBezTo>
                  <a:pt x="161" y="93"/>
                  <a:pt x="191" y="128"/>
                  <a:pt x="223" y="161"/>
                </a:cubicBezTo>
                <a:cubicBezTo>
                  <a:pt x="217" y="163"/>
                  <a:pt x="208" y="163"/>
                  <a:pt x="207" y="162"/>
                </a:cubicBezTo>
                <a:cubicBezTo>
                  <a:pt x="183" y="129"/>
                  <a:pt x="158" y="99"/>
                  <a:pt x="127" y="76"/>
                </a:cubicBezTo>
                <a:cubicBezTo>
                  <a:pt x="154" y="103"/>
                  <a:pt x="181" y="130"/>
                  <a:pt x="202" y="163"/>
                </a:cubicBezTo>
                <a:cubicBezTo>
                  <a:pt x="169" y="128"/>
                  <a:pt x="135" y="90"/>
                  <a:pt x="98" y="59"/>
                </a:cubicBezTo>
                <a:cubicBezTo>
                  <a:pt x="106" y="60"/>
                  <a:pt x="113" y="64"/>
                  <a:pt x="118" y="69"/>
                </a:cubicBezTo>
                <a:cubicBezTo>
                  <a:pt x="115" y="64"/>
                  <a:pt x="121" y="66"/>
                  <a:pt x="122" y="66"/>
                </a:cubicBezTo>
                <a:close/>
                <a:moveTo>
                  <a:pt x="79" y="52"/>
                </a:moveTo>
                <a:cubicBezTo>
                  <a:pt x="80" y="52"/>
                  <a:pt x="80" y="52"/>
                  <a:pt x="80" y="52"/>
                </a:cubicBezTo>
                <a:cubicBezTo>
                  <a:pt x="88" y="53"/>
                  <a:pt x="89" y="61"/>
                  <a:pt x="94" y="66"/>
                </a:cubicBezTo>
                <a:cubicBezTo>
                  <a:pt x="122" y="91"/>
                  <a:pt x="147" y="118"/>
                  <a:pt x="167" y="151"/>
                </a:cubicBezTo>
                <a:cubicBezTo>
                  <a:pt x="131" y="116"/>
                  <a:pt x="99" y="75"/>
                  <a:pt x="62" y="42"/>
                </a:cubicBezTo>
                <a:cubicBezTo>
                  <a:pt x="68" y="44"/>
                  <a:pt x="74" y="48"/>
                  <a:pt x="79" y="52"/>
                </a:cubicBezTo>
                <a:close/>
                <a:moveTo>
                  <a:pt x="37" y="27"/>
                </a:moveTo>
                <a:cubicBezTo>
                  <a:pt x="51" y="37"/>
                  <a:pt x="65" y="49"/>
                  <a:pt x="76" y="63"/>
                </a:cubicBezTo>
                <a:cubicBezTo>
                  <a:pt x="64" y="54"/>
                  <a:pt x="50" y="41"/>
                  <a:pt x="40" y="33"/>
                </a:cubicBezTo>
                <a:cubicBezTo>
                  <a:pt x="37" y="31"/>
                  <a:pt x="38" y="29"/>
                  <a:pt x="37" y="27"/>
                </a:cubicBezTo>
                <a:close/>
                <a:moveTo>
                  <a:pt x="41" y="41"/>
                </a:moveTo>
                <a:cubicBezTo>
                  <a:pt x="58" y="53"/>
                  <a:pt x="75" y="67"/>
                  <a:pt x="88" y="84"/>
                </a:cubicBezTo>
                <a:cubicBezTo>
                  <a:pt x="88" y="84"/>
                  <a:pt x="88" y="85"/>
                  <a:pt x="88" y="86"/>
                </a:cubicBezTo>
                <a:cubicBezTo>
                  <a:pt x="72" y="71"/>
                  <a:pt x="54" y="56"/>
                  <a:pt x="41" y="41"/>
                </a:cubicBezTo>
                <a:close/>
                <a:moveTo>
                  <a:pt x="46" y="51"/>
                </a:moveTo>
                <a:cubicBezTo>
                  <a:pt x="60" y="65"/>
                  <a:pt x="77" y="79"/>
                  <a:pt x="92" y="93"/>
                </a:cubicBezTo>
                <a:cubicBezTo>
                  <a:pt x="91" y="94"/>
                  <a:pt x="98" y="96"/>
                  <a:pt x="96" y="93"/>
                </a:cubicBezTo>
                <a:cubicBezTo>
                  <a:pt x="94" y="88"/>
                  <a:pt x="90" y="84"/>
                  <a:pt x="88" y="79"/>
                </a:cubicBezTo>
                <a:cubicBezTo>
                  <a:pt x="110" y="104"/>
                  <a:pt x="131" y="130"/>
                  <a:pt x="147" y="159"/>
                </a:cubicBezTo>
                <a:cubicBezTo>
                  <a:pt x="115" y="131"/>
                  <a:pt x="88" y="95"/>
                  <a:pt x="57" y="66"/>
                </a:cubicBezTo>
                <a:cubicBezTo>
                  <a:pt x="52" y="62"/>
                  <a:pt x="46" y="59"/>
                  <a:pt x="46" y="51"/>
                </a:cubicBezTo>
                <a:close/>
                <a:moveTo>
                  <a:pt x="47" y="171"/>
                </a:moveTo>
                <a:cubicBezTo>
                  <a:pt x="51" y="173"/>
                  <a:pt x="54" y="177"/>
                  <a:pt x="58" y="179"/>
                </a:cubicBezTo>
                <a:cubicBezTo>
                  <a:pt x="57" y="173"/>
                  <a:pt x="53" y="177"/>
                  <a:pt x="51" y="169"/>
                </a:cubicBezTo>
                <a:cubicBezTo>
                  <a:pt x="63" y="176"/>
                  <a:pt x="70" y="186"/>
                  <a:pt x="79" y="193"/>
                </a:cubicBezTo>
                <a:cubicBezTo>
                  <a:pt x="83" y="195"/>
                  <a:pt x="84" y="191"/>
                  <a:pt x="84" y="189"/>
                </a:cubicBezTo>
                <a:cubicBezTo>
                  <a:pt x="81" y="178"/>
                  <a:pt x="73" y="169"/>
                  <a:pt x="65" y="163"/>
                </a:cubicBezTo>
                <a:cubicBezTo>
                  <a:pt x="65" y="163"/>
                  <a:pt x="64" y="162"/>
                  <a:pt x="63" y="163"/>
                </a:cubicBezTo>
                <a:cubicBezTo>
                  <a:pt x="69" y="170"/>
                  <a:pt x="76" y="178"/>
                  <a:pt x="79" y="188"/>
                </a:cubicBezTo>
                <a:cubicBezTo>
                  <a:pt x="68" y="180"/>
                  <a:pt x="60" y="170"/>
                  <a:pt x="49" y="163"/>
                </a:cubicBezTo>
                <a:cubicBezTo>
                  <a:pt x="51" y="150"/>
                  <a:pt x="51" y="150"/>
                  <a:pt x="51" y="150"/>
                </a:cubicBezTo>
                <a:cubicBezTo>
                  <a:pt x="55" y="152"/>
                  <a:pt x="56" y="160"/>
                  <a:pt x="62" y="156"/>
                </a:cubicBezTo>
                <a:cubicBezTo>
                  <a:pt x="63" y="157"/>
                  <a:pt x="63" y="157"/>
                  <a:pt x="63" y="157"/>
                </a:cubicBezTo>
                <a:cubicBezTo>
                  <a:pt x="75" y="166"/>
                  <a:pt x="87" y="177"/>
                  <a:pt x="98" y="188"/>
                </a:cubicBezTo>
                <a:cubicBezTo>
                  <a:pt x="70" y="201"/>
                  <a:pt x="70" y="201"/>
                  <a:pt x="70" y="201"/>
                </a:cubicBezTo>
                <a:cubicBezTo>
                  <a:pt x="68" y="193"/>
                  <a:pt x="63" y="185"/>
                  <a:pt x="56" y="180"/>
                </a:cubicBezTo>
                <a:cubicBezTo>
                  <a:pt x="59" y="185"/>
                  <a:pt x="66" y="196"/>
                  <a:pt x="66" y="202"/>
                </a:cubicBezTo>
                <a:cubicBezTo>
                  <a:pt x="43" y="183"/>
                  <a:pt x="43" y="183"/>
                  <a:pt x="43" y="183"/>
                </a:cubicBezTo>
                <a:cubicBezTo>
                  <a:pt x="45" y="180"/>
                  <a:pt x="48" y="176"/>
                  <a:pt x="47" y="171"/>
                </a:cubicBezTo>
                <a:close/>
                <a:moveTo>
                  <a:pt x="40" y="191"/>
                </a:moveTo>
                <a:cubicBezTo>
                  <a:pt x="45" y="193"/>
                  <a:pt x="49" y="200"/>
                  <a:pt x="51" y="207"/>
                </a:cubicBezTo>
                <a:cubicBezTo>
                  <a:pt x="47" y="205"/>
                  <a:pt x="40" y="202"/>
                  <a:pt x="37" y="197"/>
                </a:cubicBezTo>
                <a:lnTo>
                  <a:pt x="40" y="191"/>
                </a:lnTo>
                <a:close/>
                <a:moveTo>
                  <a:pt x="51" y="209"/>
                </a:moveTo>
                <a:cubicBezTo>
                  <a:pt x="55" y="208"/>
                  <a:pt x="53" y="203"/>
                  <a:pt x="51" y="200"/>
                </a:cubicBezTo>
                <a:cubicBezTo>
                  <a:pt x="49" y="196"/>
                  <a:pt x="46" y="194"/>
                  <a:pt x="42" y="188"/>
                </a:cubicBezTo>
                <a:cubicBezTo>
                  <a:pt x="48" y="191"/>
                  <a:pt x="59" y="201"/>
                  <a:pt x="63" y="205"/>
                </a:cubicBezTo>
                <a:cubicBezTo>
                  <a:pt x="42" y="217"/>
                  <a:pt x="42" y="217"/>
                  <a:pt x="42" y="217"/>
                </a:cubicBezTo>
                <a:cubicBezTo>
                  <a:pt x="41" y="212"/>
                  <a:pt x="38" y="206"/>
                  <a:pt x="35" y="201"/>
                </a:cubicBezTo>
                <a:cubicBezTo>
                  <a:pt x="41" y="204"/>
                  <a:pt x="46" y="211"/>
                  <a:pt x="51" y="209"/>
                </a:cubicBezTo>
                <a:close/>
                <a:moveTo>
                  <a:pt x="38" y="220"/>
                </a:moveTo>
                <a:cubicBezTo>
                  <a:pt x="28" y="221"/>
                  <a:pt x="18" y="227"/>
                  <a:pt x="14" y="234"/>
                </a:cubicBezTo>
                <a:cubicBezTo>
                  <a:pt x="20" y="225"/>
                  <a:pt x="28" y="216"/>
                  <a:pt x="32" y="205"/>
                </a:cubicBezTo>
                <a:cubicBezTo>
                  <a:pt x="36" y="210"/>
                  <a:pt x="41" y="220"/>
                  <a:pt x="38" y="22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19">
            <a:extLst>
              <a:ext uri="{FF2B5EF4-FFF2-40B4-BE49-F238E27FC236}">
                <a16:creationId xmlns:a16="http://schemas.microsoft.com/office/drawing/2014/main" id="{06B2987E-85D3-4B0C-9E8F-FCAA2EF42150}"/>
              </a:ext>
            </a:extLst>
          </p:cNvPr>
          <p:cNvSpPr txBox="1"/>
          <p:nvPr/>
        </p:nvSpPr>
        <p:spPr>
          <a:xfrm>
            <a:off x="1086683" y="324338"/>
            <a:ext cx="3030424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2000" b="1">
                <a:latin typeface="张海山锐线体简" panose="02000000000000000000" pitchFamily="2" charset="-122"/>
                <a:ea typeface="张海山锐线体简" panose="02000000000000000000" pitchFamily="2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点击输入本页标题</a:t>
            </a:r>
          </a:p>
        </p:txBody>
      </p:sp>
      <p:sp>
        <p:nvSpPr>
          <p:cNvPr id="21" name="文本框 19">
            <a:extLst>
              <a:ext uri="{FF2B5EF4-FFF2-40B4-BE49-F238E27FC236}">
                <a16:creationId xmlns:a16="http://schemas.microsoft.com/office/drawing/2014/main" id="{39092C51-AD8F-4E60-BFBE-43F96740C15B}"/>
              </a:ext>
            </a:extLst>
          </p:cNvPr>
          <p:cNvSpPr txBox="1"/>
          <p:nvPr/>
        </p:nvSpPr>
        <p:spPr>
          <a:xfrm>
            <a:off x="1783105" y="4053818"/>
            <a:ext cx="2121712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22" name="文本框 19">
            <a:extLst>
              <a:ext uri="{FF2B5EF4-FFF2-40B4-BE49-F238E27FC236}">
                <a16:creationId xmlns:a16="http://schemas.microsoft.com/office/drawing/2014/main" id="{9F8E2EFC-0CC8-49D2-8622-9A0132B0BD6C}"/>
              </a:ext>
            </a:extLst>
          </p:cNvPr>
          <p:cNvSpPr txBox="1"/>
          <p:nvPr/>
        </p:nvSpPr>
        <p:spPr>
          <a:xfrm>
            <a:off x="1913730" y="3675052"/>
            <a:ext cx="1807216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23" name="文本框 19">
            <a:extLst>
              <a:ext uri="{FF2B5EF4-FFF2-40B4-BE49-F238E27FC236}">
                <a16:creationId xmlns:a16="http://schemas.microsoft.com/office/drawing/2014/main" id="{E79CBDAA-6E0C-4AF9-B6DF-F3161D876B5B}"/>
              </a:ext>
            </a:extLst>
          </p:cNvPr>
          <p:cNvSpPr txBox="1"/>
          <p:nvPr/>
        </p:nvSpPr>
        <p:spPr>
          <a:xfrm>
            <a:off x="5313333" y="4070326"/>
            <a:ext cx="2121712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24" name="文本框 19">
            <a:extLst>
              <a:ext uri="{FF2B5EF4-FFF2-40B4-BE49-F238E27FC236}">
                <a16:creationId xmlns:a16="http://schemas.microsoft.com/office/drawing/2014/main" id="{7368A42C-9BBB-48B3-A362-E3705FDF661A}"/>
              </a:ext>
            </a:extLst>
          </p:cNvPr>
          <p:cNvSpPr txBox="1"/>
          <p:nvPr/>
        </p:nvSpPr>
        <p:spPr>
          <a:xfrm>
            <a:off x="5443958" y="3691560"/>
            <a:ext cx="1807216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25" name="文本框 19">
            <a:extLst>
              <a:ext uri="{FF2B5EF4-FFF2-40B4-BE49-F238E27FC236}">
                <a16:creationId xmlns:a16="http://schemas.microsoft.com/office/drawing/2014/main" id="{641B7C88-2E10-46B5-A080-68F0A2A7653C}"/>
              </a:ext>
            </a:extLst>
          </p:cNvPr>
          <p:cNvSpPr txBox="1"/>
          <p:nvPr/>
        </p:nvSpPr>
        <p:spPr>
          <a:xfrm>
            <a:off x="8843561" y="4053818"/>
            <a:ext cx="2121712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26" name="文本框 19">
            <a:extLst>
              <a:ext uri="{FF2B5EF4-FFF2-40B4-BE49-F238E27FC236}">
                <a16:creationId xmlns:a16="http://schemas.microsoft.com/office/drawing/2014/main" id="{C12FB894-47AA-4240-B28E-C412EEFCAEC1}"/>
              </a:ext>
            </a:extLst>
          </p:cNvPr>
          <p:cNvSpPr txBox="1"/>
          <p:nvPr/>
        </p:nvSpPr>
        <p:spPr>
          <a:xfrm>
            <a:off x="8974186" y="3675052"/>
            <a:ext cx="1807216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B2DEB15C-5802-4CB3-93B4-E565F63A32A2}"/>
              </a:ext>
            </a:extLst>
          </p:cNvPr>
          <p:cNvSpPr>
            <a:spLocks noEditPoints="1"/>
          </p:cNvSpPr>
          <p:nvPr/>
        </p:nvSpPr>
        <p:spPr bwMode="auto">
          <a:xfrm>
            <a:off x="7533921" y="2729378"/>
            <a:ext cx="756969" cy="468086"/>
          </a:xfrm>
          <a:custGeom>
            <a:avLst/>
            <a:gdLst>
              <a:gd name="T0" fmla="*/ 422 w 572"/>
              <a:gd name="T1" fmla="*/ 251 h 254"/>
              <a:gd name="T2" fmla="*/ 415 w 572"/>
              <a:gd name="T3" fmla="*/ 17 h 254"/>
              <a:gd name="T4" fmla="*/ 381 w 572"/>
              <a:gd name="T5" fmla="*/ 92 h 254"/>
              <a:gd name="T6" fmla="*/ 31 w 572"/>
              <a:gd name="T7" fmla="*/ 34 h 254"/>
              <a:gd name="T8" fmla="*/ 43 w 572"/>
              <a:gd name="T9" fmla="*/ 224 h 254"/>
              <a:gd name="T10" fmla="*/ 203 w 572"/>
              <a:gd name="T11" fmla="*/ 174 h 254"/>
              <a:gd name="T12" fmla="*/ 52 w 572"/>
              <a:gd name="T13" fmla="*/ 141 h 254"/>
              <a:gd name="T14" fmla="*/ 57 w 572"/>
              <a:gd name="T15" fmla="*/ 132 h 254"/>
              <a:gd name="T16" fmla="*/ 127 w 572"/>
              <a:gd name="T17" fmla="*/ 173 h 254"/>
              <a:gd name="T18" fmla="*/ 103 w 572"/>
              <a:gd name="T19" fmla="*/ 187 h 254"/>
              <a:gd name="T20" fmla="*/ 59 w 572"/>
              <a:gd name="T21" fmla="*/ 77 h 254"/>
              <a:gd name="T22" fmla="*/ 94 w 572"/>
              <a:gd name="T23" fmla="*/ 79 h 254"/>
              <a:gd name="T24" fmla="*/ 191 w 572"/>
              <a:gd name="T25" fmla="*/ 155 h 254"/>
              <a:gd name="T26" fmla="*/ 228 w 572"/>
              <a:gd name="T27" fmla="*/ 167 h 254"/>
              <a:gd name="T28" fmla="*/ 248 w 572"/>
              <a:gd name="T29" fmla="*/ 166 h 254"/>
              <a:gd name="T30" fmla="*/ 298 w 572"/>
              <a:gd name="T31" fmla="*/ 127 h 254"/>
              <a:gd name="T32" fmla="*/ 334 w 572"/>
              <a:gd name="T33" fmla="*/ 165 h 254"/>
              <a:gd name="T34" fmla="*/ 421 w 572"/>
              <a:gd name="T35" fmla="*/ 245 h 254"/>
              <a:gd name="T36" fmla="*/ 439 w 572"/>
              <a:gd name="T37" fmla="*/ 234 h 254"/>
              <a:gd name="T38" fmla="*/ 492 w 572"/>
              <a:gd name="T39" fmla="*/ 190 h 254"/>
              <a:gd name="T40" fmla="*/ 514 w 572"/>
              <a:gd name="T41" fmla="*/ 181 h 254"/>
              <a:gd name="T42" fmla="*/ 558 w 572"/>
              <a:gd name="T43" fmla="*/ 148 h 254"/>
              <a:gd name="T44" fmla="*/ 501 w 572"/>
              <a:gd name="T45" fmla="*/ 84 h 254"/>
              <a:gd name="T46" fmla="*/ 427 w 572"/>
              <a:gd name="T47" fmla="*/ 28 h 254"/>
              <a:gd name="T48" fmla="*/ 449 w 572"/>
              <a:gd name="T49" fmla="*/ 54 h 254"/>
              <a:gd name="T50" fmla="*/ 421 w 572"/>
              <a:gd name="T51" fmla="*/ 90 h 254"/>
              <a:gd name="T52" fmla="*/ 555 w 572"/>
              <a:gd name="T53" fmla="*/ 151 h 254"/>
              <a:gd name="T54" fmla="*/ 533 w 572"/>
              <a:gd name="T55" fmla="*/ 167 h 254"/>
              <a:gd name="T56" fmla="*/ 498 w 572"/>
              <a:gd name="T57" fmla="*/ 128 h 254"/>
              <a:gd name="T58" fmla="*/ 442 w 572"/>
              <a:gd name="T59" fmla="*/ 114 h 254"/>
              <a:gd name="T60" fmla="*/ 426 w 572"/>
              <a:gd name="T61" fmla="*/ 118 h 254"/>
              <a:gd name="T62" fmla="*/ 426 w 572"/>
              <a:gd name="T63" fmla="*/ 118 h 254"/>
              <a:gd name="T64" fmla="*/ 405 w 572"/>
              <a:gd name="T65" fmla="*/ 116 h 254"/>
              <a:gd name="T66" fmla="*/ 334 w 572"/>
              <a:gd name="T67" fmla="*/ 98 h 254"/>
              <a:gd name="T68" fmla="*/ 372 w 572"/>
              <a:gd name="T69" fmla="*/ 110 h 254"/>
              <a:gd name="T70" fmla="*/ 418 w 572"/>
              <a:gd name="T71" fmla="*/ 141 h 254"/>
              <a:gd name="T72" fmla="*/ 478 w 572"/>
              <a:gd name="T73" fmla="*/ 197 h 254"/>
              <a:gd name="T74" fmla="*/ 468 w 572"/>
              <a:gd name="T75" fmla="*/ 191 h 254"/>
              <a:gd name="T76" fmla="*/ 428 w 572"/>
              <a:gd name="T77" fmla="*/ 206 h 254"/>
              <a:gd name="T78" fmla="*/ 466 w 572"/>
              <a:gd name="T79" fmla="*/ 213 h 254"/>
              <a:gd name="T80" fmla="*/ 420 w 572"/>
              <a:gd name="T81" fmla="*/ 168 h 254"/>
              <a:gd name="T82" fmla="*/ 304 w 572"/>
              <a:gd name="T83" fmla="*/ 100 h 254"/>
              <a:gd name="T84" fmla="*/ 299 w 572"/>
              <a:gd name="T85" fmla="*/ 109 h 254"/>
              <a:gd name="T86" fmla="*/ 424 w 572"/>
              <a:gd name="T87" fmla="*/ 187 h 254"/>
              <a:gd name="T88" fmla="*/ 298 w 572"/>
              <a:gd name="T89" fmla="*/ 112 h 254"/>
              <a:gd name="T90" fmla="*/ 232 w 572"/>
              <a:gd name="T91" fmla="*/ 91 h 254"/>
              <a:gd name="T92" fmla="*/ 230 w 572"/>
              <a:gd name="T93" fmla="*/ 95 h 254"/>
              <a:gd name="T94" fmla="*/ 258 w 572"/>
              <a:gd name="T95" fmla="*/ 159 h 254"/>
              <a:gd name="T96" fmla="*/ 295 w 572"/>
              <a:gd name="T97" fmla="*/ 158 h 254"/>
              <a:gd name="T98" fmla="*/ 185 w 572"/>
              <a:gd name="T99" fmla="*/ 82 h 254"/>
              <a:gd name="T100" fmla="*/ 188 w 572"/>
              <a:gd name="T101" fmla="*/ 92 h 254"/>
              <a:gd name="T102" fmla="*/ 234 w 572"/>
              <a:gd name="T103" fmla="*/ 147 h 254"/>
              <a:gd name="T104" fmla="*/ 122 w 572"/>
              <a:gd name="T105" fmla="*/ 66 h 254"/>
              <a:gd name="T106" fmla="*/ 118 w 572"/>
              <a:gd name="T107" fmla="*/ 69 h 254"/>
              <a:gd name="T108" fmla="*/ 62 w 572"/>
              <a:gd name="T109" fmla="*/ 42 h 254"/>
              <a:gd name="T110" fmla="*/ 41 w 572"/>
              <a:gd name="T111" fmla="*/ 41 h 254"/>
              <a:gd name="T112" fmla="*/ 96 w 572"/>
              <a:gd name="T113" fmla="*/ 93 h 254"/>
              <a:gd name="T114" fmla="*/ 58 w 572"/>
              <a:gd name="T115" fmla="*/ 179 h 254"/>
              <a:gd name="T116" fmla="*/ 79 w 572"/>
              <a:gd name="T117" fmla="*/ 188 h 254"/>
              <a:gd name="T118" fmla="*/ 70 w 572"/>
              <a:gd name="T119" fmla="*/ 201 h 254"/>
              <a:gd name="T120" fmla="*/ 51 w 572"/>
              <a:gd name="T121" fmla="*/ 207 h 254"/>
              <a:gd name="T122" fmla="*/ 63 w 572"/>
              <a:gd name="T123" fmla="*/ 205 h 254"/>
              <a:gd name="T124" fmla="*/ 32 w 572"/>
              <a:gd name="T125" fmla="*/ 205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72" h="254">
                <a:moveTo>
                  <a:pt x="65" y="219"/>
                </a:moveTo>
                <a:cubicBezTo>
                  <a:pt x="120" y="192"/>
                  <a:pt x="188" y="179"/>
                  <a:pt x="259" y="170"/>
                </a:cubicBezTo>
                <a:cubicBezTo>
                  <a:pt x="304" y="165"/>
                  <a:pt x="356" y="173"/>
                  <a:pt x="401" y="173"/>
                </a:cubicBezTo>
                <a:cubicBezTo>
                  <a:pt x="407" y="173"/>
                  <a:pt x="415" y="175"/>
                  <a:pt x="418" y="174"/>
                </a:cubicBezTo>
                <a:cubicBezTo>
                  <a:pt x="416" y="252"/>
                  <a:pt x="416" y="252"/>
                  <a:pt x="416" y="252"/>
                </a:cubicBezTo>
                <a:cubicBezTo>
                  <a:pt x="416" y="254"/>
                  <a:pt x="420" y="252"/>
                  <a:pt x="422" y="251"/>
                </a:cubicBezTo>
                <a:cubicBezTo>
                  <a:pt x="473" y="218"/>
                  <a:pt x="523" y="182"/>
                  <a:pt x="572" y="146"/>
                </a:cubicBezTo>
                <a:cubicBezTo>
                  <a:pt x="524" y="98"/>
                  <a:pt x="475" y="54"/>
                  <a:pt x="429" y="7"/>
                </a:cubicBezTo>
                <a:cubicBezTo>
                  <a:pt x="427" y="5"/>
                  <a:pt x="426" y="0"/>
                  <a:pt x="423" y="2"/>
                </a:cubicBezTo>
                <a:cubicBezTo>
                  <a:pt x="423" y="2"/>
                  <a:pt x="422" y="3"/>
                  <a:pt x="422" y="3"/>
                </a:cubicBezTo>
                <a:cubicBezTo>
                  <a:pt x="422" y="5"/>
                  <a:pt x="422" y="10"/>
                  <a:pt x="422" y="12"/>
                </a:cubicBezTo>
                <a:cubicBezTo>
                  <a:pt x="422" y="16"/>
                  <a:pt x="422" y="22"/>
                  <a:pt x="415" y="17"/>
                </a:cubicBezTo>
                <a:cubicBezTo>
                  <a:pt x="417" y="20"/>
                  <a:pt x="419" y="20"/>
                  <a:pt x="420" y="22"/>
                </a:cubicBezTo>
                <a:cubicBezTo>
                  <a:pt x="422" y="29"/>
                  <a:pt x="421" y="43"/>
                  <a:pt x="418" y="50"/>
                </a:cubicBezTo>
                <a:cubicBezTo>
                  <a:pt x="422" y="59"/>
                  <a:pt x="420" y="78"/>
                  <a:pt x="416" y="85"/>
                </a:cubicBezTo>
                <a:cubicBezTo>
                  <a:pt x="415" y="87"/>
                  <a:pt x="416" y="91"/>
                  <a:pt x="413" y="88"/>
                </a:cubicBezTo>
                <a:cubicBezTo>
                  <a:pt x="402" y="91"/>
                  <a:pt x="387" y="93"/>
                  <a:pt x="377" y="87"/>
                </a:cubicBezTo>
                <a:cubicBezTo>
                  <a:pt x="377" y="90"/>
                  <a:pt x="380" y="91"/>
                  <a:pt x="381" y="92"/>
                </a:cubicBezTo>
                <a:cubicBezTo>
                  <a:pt x="331" y="96"/>
                  <a:pt x="283" y="89"/>
                  <a:pt x="237" y="85"/>
                </a:cubicBezTo>
                <a:cubicBezTo>
                  <a:pt x="217" y="83"/>
                  <a:pt x="198" y="78"/>
                  <a:pt x="184" y="73"/>
                </a:cubicBezTo>
                <a:cubicBezTo>
                  <a:pt x="169" y="73"/>
                  <a:pt x="152" y="68"/>
                  <a:pt x="139" y="65"/>
                </a:cubicBezTo>
                <a:cubicBezTo>
                  <a:pt x="95" y="55"/>
                  <a:pt x="62" y="35"/>
                  <a:pt x="30" y="15"/>
                </a:cubicBezTo>
                <a:cubicBezTo>
                  <a:pt x="28" y="14"/>
                  <a:pt x="23" y="10"/>
                  <a:pt x="23" y="17"/>
                </a:cubicBezTo>
                <a:cubicBezTo>
                  <a:pt x="23" y="21"/>
                  <a:pt x="31" y="26"/>
                  <a:pt x="31" y="34"/>
                </a:cubicBezTo>
                <a:cubicBezTo>
                  <a:pt x="32" y="34"/>
                  <a:pt x="42" y="50"/>
                  <a:pt x="38" y="57"/>
                </a:cubicBezTo>
                <a:cubicBezTo>
                  <a:pt x="42" y="61"/>
                  <a:pt x="46" y="67"/>
                  <a:pt x="46" y="74"/>
                </a:cubicBezTo>
                <a:cubicBezTo>
                  <a:pt x="45" y="86"/>
                  <a:pt x="43" y="94"/>
                  <a:pt x="48" y="106"/>
                </a:cubicBezTo>
                <a:cubicBezTo>
                  <a:pt x="46" y="168"/>
                  <a:pt x="25" y="209"/>
                  <a:pt x="0" y="246"/>
                </a:cubicBezTo>
                <a:cubicBezTo>
                  <a:pt x="23" y="239"/>
                  <a:pt x="45" y="229"/>
                  <a:pt x="65" y="219"/>
                </a:cubicBezTo>
                <a:close/>
                <a:moveTo>
                  <a:pt x="43" y="224"/>
                </a:moveTo>
                <a:cubicBezTo>
                  <a:pt x="51" y="219"/>
                  <a:pt x="59" y="214"/>
                  <a:pt x="68" y="210"/>
                </a:cubicBezTo>
                <a:cubicBezTo>
                  <a:pt x="60" y="214"/>
                  <a:pt x="51" y="221"/>
                  <a:pt x="43" y="224"/>
                </a:cubicBezTo>
                <a:close/>
                <a:moveTo>
                  <a:pt x="70" y="209"/>
                </a:moveTo>
                <a:cubicBezTo>
                  <a:pt x="71" y="208"/>
                  <a:pt x="73" y="207"/>
                  <a:pt x="75" y="206"/>
                </a:cubicBezTo>
                <a:cubicBezTo>
                  <a:pt x="74" y="208"/>
                  <a:pt x="72" y="209"/>
                  <a:pt x="70" y="209"/>
                </a:cubicBezTo>
                <a:close/>
                <a:moveTo>
                  <a:pt x="203" y="174"/>
                </a:moveTo>
                <a:cubicBezTo>
                  <a:pt x="158" y="181"/>
                  <a:pt x="118" y="192"/>
                  <a:pt x="79" y="204"/>
                </a:cubicBezTo>
                <a:cubicBezTo>
                  <a:pt x="115" y="186"/>
                  <a:pt x="156" y="175"/>
                  <a:pt x="205" y="170"/>
                </a:cubicBezTo>
                <a:cubicBezTo>
                  <a:pt x="208" y="170"/>
                  <a:pt x="203" y="173"/>
                  <a:pt x="203" y="174"/>
                </a:cubicBezTo>
                <a:close/>
                <a:moveTo>
                  <a:pt x="97" y="181"/>
                </a:moveTo>
                <a:cubicBezTo>
                  <a:pt x="94" y="179"/>
                  <a:pt x="91" y="177"/>
                  <a:pt x="89" y="175"/>
                </a:cubicBezTo>
                <a:cubicBezTo>
                  <a:pt x="52" y="141"/>
                  <a:pt x="52" y="141"/>
                  <a:pt x="52" y="141"/>
                </a:cubicBezTo>
                <a:cubicBezTo>
                  <a:pt x="53" y="110"/>
                  <a:pt x="53" y="110"/>
                  <a:pt x="53" y="110"/>
                </a:cubicBezTo>
                <a:cubicBezTo>
                  <a:pt x="53" y="103"/>
                  <a:pt x="57" y="111"/>
                  <a:pt x="57" y="110"/>
                </a:cubicBezTo>
                <a:cubicBezTo>
                  <a:pt x="73" y="128"/>
                  <a:pt x="88" y="144"/>
                  <a:pt x="102" y="162"/>
                </a:cubicBezTo>
                <a:cubicBezTo>
                  <a:pt x="102" y="162"/>
                  <a:pt x="102" y="164"/>
                  <a:pt x="102" y="164"/>
                </a:cubicBezTo>
                <a:cubicBezTo>
                  <a:pt x="88" y="150"/>
                  <a:pt x="74" y="138"/>
                  <a:pt x="59" y="127"/>
                </a:cubicBezTo>
                <a:cubicBezTo>
                  <a:pt x="54" y="124"/>
                  <a:pt x="55" y="132"/>
                  <a:pt x="57" y="132"/>
                </a:cubicBezTo>
                <a:cubicBezTo>
                  <a:pt x="60" y="139"/>
                  <a:pt x="68" y="140"/>
                  <a:pt x="74" y="143"/>
                </a:cubicBezTo>
                <a:cubicBezTo>
                  <a:pt x="89" y="153"/>
                  <a:pt x="100" y="167"/>
                  <a:pt x="113" y="178"/>
                </a:cubicBezTo>
                <a:cubicBezTo>
                  <a:pt x="106" y="157"/>
                  <a:pt x="90" y="142"/>
                  <a:pt x="77" y="127"/>
                </a:cubicBezTo>
                <a:cubicBezTo>
                  <a:pt x="70" y="119"/>
                  <a:pt x="61" y="112"/>
                  <a:pt x="54" y="105"/>
                </a:cubicBezTo>
                <a:cubicBezTo>
                  <a:pt x="55" y="103"/>
                  <a:pt x="53" y="98"/>
                  <a:pt x="54" y="95"/>
                </a:cubicBezTo>
                <a:cubicBezTo>
                  <a:pt x="80" y="120"/>
                  <a:pt x="105" y="148"/>
                  <a:pt x="127" y="173"/>
                </a:cubicBezTo>
                <a:cubicBezTo>
                  <a:pt x="130" y="176"/>
                  <a:pt x="131" y="171"/>
                  <a:pt x="131" y="171"/>
                </a:cubicBezTo>
                <a:cubicBezTo>
                  <a:pt x="122" y="149"/>
                  <a:pt x="110" y="131"/>
                  <a:pt x="97" y="115"/>
                </a:cubicBezTo>
                <a:cubicBezTo>
                  <a:pt x="110" y="128"/>
                  <a:pt x="121" y="143"/>
                  <a:pt x="136" y="153"/>
                </a:cubicBezTo>
                <a:cubicBezTo>
                  <a:pt x="136" y="154"/>
                  <a:pt x="136" y="154"/>
                  <a:pt x="136" y="154"/>
                </a:cubicBezTo>
                <a:cubicBezTo>
                  <a:pt x="142" y="160"/>
                  <a:pt x="147" y="166"/>
                  <a:pt x="154" y="171"/>
                </a:cubicBezTo>
                <a:cubicBezTo>
                  <a:pt x="136" y="176"/>
                  <a:pt x="118" y="180"/>
                  <a:pt x="103" y="187"/>
                </a:cubicBezTo>
                <a:cubicBezTo>
                  <a:pt x="95" y="170"/>
                  <a:pt x="85" y="155"/>
                  <a:pt x="70" y="146"/>
                </a:cubicBezTo>
                <a:cubicBezTo>
                  <a:pt x="77" y="155"/>
                  <a:pt x="89" y="169"/>
                  <a:pt x="97" y="181"/>
                </a:cubicBezTo>
                <a:close/>
                <a:moveTo>
                  <a:pt x="123" y="163"/>
                </a:moveTo>
                <a:cubicBezTo>
                  <a:pt x="101" y="139"/>
                  <a:pt x="79" y="112"/>
                  <a:pt x="54" y="90"/>
                </a:cubicBezTo>
                <a:cubicBezTo>
                  <a:pt x="51" y="68"/>
                  <a:pt x="51" y="68"/>
                  <a:pt x="51" y="68"/>
                </a:cubicBezTo>
                <a:cubicBezTo>
                  <a:pt x="59" y="77"/>
                  <a:pt x="59" y="77"/>
                  <a:pt x="59" y="77"/>
                </a:cubicBezTo>
                <a:cubicBezTo>
                  <a:pt x="57" y="76"/>
                  <a:pt x="55" y="73"/>
                  <a:pt x="53" y="73"/>
                </a:cubicBezTo>
                <a:cubicBezTo>
                  <a:pt x="80" y="98"/>
                  <a:pt x="106" y="127"/>
                  <a:pt x="123" y="163"/>
                </a:cubicBezTo>
                <a:close/>
                <a:moveTo>
                  <a:pt x="174" y="164"/>
                </a:moveTo>
                <a:cubicBezTo>
                  <a:pt x="175" y="165"/>
                  <a:pt x="179" y="167"/>
                  <a:pt x="174" y="168"/>
                </a:cubicBezTo>
                <a:cubicBezTo>
                  <a:pt x="170" y="168"/>
                  <a:pt x="157" y="171"/>
                  <a:pt x="156" y="169"/>
                </a:cubicBezTo>
                <a:cubicBezTo>
                  <a:pt x="139" y="136"/>
                  <a:pt x="117" y="107"/>
                  <a:pt x="94" y="79"/>
                </a:cubicBezTo>
                <a:cubicBezTo>
                  <a:pt x="144" y="133"/>
                  <a:pt x="144" y="133"/>
                  <a:pt x="144" y="133"/>
                </a:cubicBezTo>
                <a:cubicBezTo>
                  <a:pt x="144" y="133"/>
                  <a:pt x="151" y="138"/>
                  <a:pt x="145" y="136"/>
                </a:cubicBezTo>
                <a:lnTo>
                  <a:pt x="174" y="164"/>
                </a:lnTo>
                <a:close/>
                <a:moveTo>
                  <a:pt x="124" y="89"/>
                </a:moveTo>
                <a:cubicBezTo>
                  <a:pt x="124" y="89"/>
                  <a:pt x="125" y="89"/>
                  <a:pt x="126" y="89"/>
                </a:cubicBezTo>
                <a:cubicBezTo>
                  <a:pt x="149" y="111"/>
                  <a:pt x="167" y="135"/>
                  <a:pt x="191" y="155"/>
                </a:cubicBezTo>
                <a:cubicBezTo>
                  <a:pt x="191" y="155"/>
                  <a:pt x="193" y="161"/>
                  <a:pt x="199" y="163"/>
                </a:cubicBezTo>
                <a:cubicBezTo>
                  <a:pt x="191" y="166"/>
                  <a:pt x="181" y="168"/>
                  <a:pt x="179" y="165"/>
                </a:cubicBezTo>
                <a:cubicBezTo>
                  <a:pt x="167" y="134"/>
                  <a:pt x="144" y="112"/>
                  <a:pt x="124" y="89"/>
                </a:cubicBezTo>
                <a:close/>
                <a:moveTo>
                  <a:pt x="211" y="172"/>
                </a:moveTo>
                <a:cubicBezTo>
                  <a:pt x="208" y="168"/>
                  <a:pt x="214" y="168"/>
                  <a:pt x="216" y="168"/>
                </a:cubicBezTo>
                <a:cubicBezTo>
                  <a:pt x="220" y="168"/>
                  <a:pt x="224" y="168"/>
                  <a:pt x="228" y="167"/>
                </a:cubicBezTo>
                <a:cubicBezTo>
                  <a:pt x="233" y="166"/>
                  <a:pt x="239" y="166"/>
                  <a:pt x="245" y="166"/>
                </a:cubicBezTo>
                <a:lnTo>
                  <a:pt x="211" y="172"/>
                </a:lnTo>
                <a:close/>
                <a:moveTo>
                  <a:pt x="248" y="166"/>
                </a:moveTo>
                <a:cubicBezTo>
                  <a:pt x="248" y="165"/>
                  <a:pt x="248" y="165"/>
                  <a:pt x="248" y="165"/>
                </a:cubicBezTo>
                <a:cubicBezTo>
                  <a:pt x="255" y="165"/>
                  <a:pt x="255" y="165"/>
                  <a:pt x="255" y="165"/>
                </a:cubicBezTo>
                <a:cubicBezTo>
                  <a:pt x="256" y="167"/>
                  <a:pt x="249" y="166"/>
                  <a:pt x="248" y="166"/>
                </a:cubicBezTo>
                <a:close/>
                <a:moveTo>
                  <a:pt x="313" y="165"/>
                </a:moveTo>
                <a:cubicBezTo>
                  <a:pt x="312" y="165"/>
                  <a:pt x="309" y="165"/>
                  <a:pt x="307" y="164"/>
                </a:cubicBezTo>
                <a:cubicBezTo>
                  <a:pt x="313" y="163"/>
                  <a:pt x="320" y="165"/>
                  <a:pt x="324" y="165"/>
                </a:cubicBezTo>
                <a:cubicBezTo>
                  <a:pt x="331" y="165"/>
                  <a:pt x="317" y="165"/>
                  <a:pt x="313" y="165"/>
                </a:cubicBezTo>
                <a:close/>
                <a:moveTo>
                  <a:pt x="329" y="159"/>
                </a:moveTo>
                <a:cubicBezTo>
                  <a:pt x="320" y="148"/>
                  <a:pt x="309" y="137"/>
                  <a:pt x="298" y="127"/>
                </a:cubicBezTo>
                <a:cubicBezTo>
                  <a:pt x="311" y="135"/>
                  <a:pt x="322" y="144"/>
                  <a:pt x="336" y="151"/>
                </a:cubicBezTo>
                <a:cubicBezTo>
                  <a:pt x="337" y="151"/>
                  <a:pt x="337" y="151"/>
                  <a:pt x="337" y="151"/>
                </a:cubicBezTo>
                <a:cubicBezTo>
                  <a:pt x="338" y="151"/>
                  <a:pt x="339" y="151"/>
                  <a:pt x="339" y="152"/>
                </a:cubicBezTo>
                <a:cubicBezTo>
                  <a:pt x="346" y="154"/>
                  <a:pt x="339" y="155"/>
                  <a:pt x="345" y="158"/>
                </a:cubicBezTo>
                <a:cubicBezTo>
                  <a:pt x="341" y="159"/>
                  <a:pt x="331" y="161"/>
                  <a:pt x="329" y="159"/>
                </a:cubicBezTo>
                <a:close/>
                <a:moveTo>
                  <a:pt x="334" y="165"/>
                </a:moveTo>
                <a:cubicBezTo>
                  <a:pt x="356" y="164"/>
                  <a:pt x="376" y="165"/>
                  <a:pt x="396" y="169"/>
                </a:cubicBezTo>
                <a:cubicBezTo>
                  <a:pt x="376" y="168"/>
                  <a:pt x="355" y="167"/>
                  <a:pt x="334" y="165"/>
                </a:cubicBezTo>
                <a:close/>
                <a:moveTo>
                  <a:pt x="387" y="157"/>
                </a:moveTo>
                <a:cubicBezTo>
                  <a:pt x="387" y="156"/>
                  <a:pt x="389" y="156"/>
                  <a:pt x="390" y="157"/>
                </a:cubicBezTo>
                <a:cubicBezTo>
                  <a:pt x="392" y="159"/>
                  <a:pt x="386" y="159"/>
                  <a:pt x="387" y="157"/>
                </a:cubicBezTo>
                <a:close/>
                <a:moveTo>
                  <a:pt x="421" y="245"/>
                </a:moveTo>
                <a:cubicBezTo>
                  <a:pt x="421" y="229"/>
                  <a:pt x="421" y="229"/>
                  <a:pt x="421" y="229"/>
                </a:cubicBezTo>
                <a:cubicBezTo>
                  <a:pt x="427" y="229"/>
                  <a:pt x="430" y="235"/>
                  <a:pt x="436" y="237"/>
                </a:cubicBezTo>
                <a:cubicBezTo>
                  <a:pt x="434" y="241"/>
                  <a:pt x="426" y="242"/>
                  <a:pt x="421" y="245"/>
                </a:cubicBezTo>
                <a:close/>
                <a:moveTo>
                  <a:pt x="421" y="224"/>
                </a:moveTo>
                <a:cubicBezTo>
                  <a:pt x="422" y="208"/>
                  <a:pt x="422" y="208"/>
                  <a:pt x="422" y="208"/>
                </a:cubicBezTo>
                <a:cubicBezTo>
                  <a:pt x="428" y="212"/>
                  <a:pt x="438" y="223"/>
                  <a:pt x="439" y="234"/>
                </a:cubicBezTo>
                <a:cubicBezTo>
                  <a:pt x="433" y="230"/>
                  <a:pt x="427" y="227"/>
                  <a:pt x="421" y="224"/>
                </a:cubicBezTo>
                <a:close/>
                <a:moveTo>
                  <a:pt x="488" y="200"/>
                </a:moveTo>
                <a:cubicBezTo>
                  <a:pt x="486" y="201"/>
                  <a:pt x="485" y="199"/>
                  <a:pt x="484" y="198"/>
                </a:cubicBezTo>
                <a:cubicBezTo>
                  <a:pt x="468" y="177"/>
                  <a:pt x="450" y="158"/>
                  <a:pt x="431" y="140"/>
                </a:cubicBezTo>
                <a:cubicBezTo>
                  <a:pt x="432" y="140"/>
                  <a:pt x="433" y="140"/>
                  <a:pt x="434" y="140"/>
                </a:cubicBezTo>
                <a:cubicBezTo>
                  <a:pt x="454" y="156"/>
                  <a:pt x="470" y="171"/>
                  <a:pt x="492" y="190"/>
                </a:cubicBezTo>
                <a:cubicBezTo>
                  <a:pt x="491" y="190"/>
                  <a:pt x="499" y="193"/>
                  <a:pt x="496" y="189"/>
                </a:cubicBezTo>
                <a:cubicBezTo>
                  <a:pt x="480" y="165"/>
                  <a:pt x="460" y="143"/>
                  <a:pt x="437" y="123"/>
                </a:cubicBezTo>
                <a:cubicBezTo>
                  <a:pt x="438" y="123"/>
                  <a:pt x="439" y="123"/>
                  <a:pt x="439" y="124"/>
                </a:cubicBezTo>
                <a:cubicBezTo>
                  <a:pt x="464" y="142"/>
                  <a:pt x="488" y="163"/>
                  <a:pt x="511" y="184"/>
                </a:cubicBezTo>
                <a:cubicBezTo>
                  <a:pt x="505" y="189"/>
                  <a:pt x="496" y="194"/>
                  <a:pt x="488" y="200"/>
                </a:cubicBezTo>
                <a:close/>
                <a:moveTo>
                  <a:pt x="514" y="181"/>
                </a:moveTo>
                <a:cubicBezTo>
                  <a:pt x="495" y="156"/>
                  <a:pt x="472" y="136"/>
                  <a:pt x="448" y="115"/>
                </a:cubicBezTo>
                <a:cubicBezTo>
                  <a:pt x="449" y="115"/>
                  <a:pt x="450" y="115"/>
                  <a:pt x="451" y="116"/>
                </a:cubicBezTo>
                <a:cubicBezTo>
                  <a:pt x="471" y="130"/>
                  <a:pt x="494" y="150"/>
                  <a:pt x="515" y="163"/>
                </a:cubicBezTo>
                <a:cubicBezTo>
                  <a:pt x="519" y="165"/>
                  <a:pt x="524" y="168"/>
                  <a:pt x="527" y="171"/>
                </a:cubicBezTo>
                <a:lnTo>
                  <a:pt x="514" y="181"/>
                </a:lnTo>
                <a:close/>
                <a:moveTo>
                  <a:pt x="558" y="148"/>
                </a:moveTo>
                <a:cubicBezTo>
                  <a:pt x="524" y="120"/>
                  <a:pt x="494" y="89"/>
                  <a:pt x="461" y="59"/>
                </a:cubicBezTo>
                <a:cubicBezTo>
                  <a:pt x="462" y="59"/>
                  <a:pt x="463" y="59"/>
                  <a:pt x="463" y="59"/>
                </a:cubicBezTo>
                <a:cubicBezTo>
                  <a:pt x="497" y="86"/>
                  <a:pt x="530" y="113"/>
                  <a:pt x="562" y="142"/>
                </a:cubicBezTo>
                <a:cubicBezTo>
                  <a:pt x="567" y="146"/>
                  <a:pt x="559" y="146"/>
                  <a:pt x="558" y="148"/>
                </a:cubicBezTo>
                <a:close/>
                <a:moveTo>
                  <a:pt x="431" y="16"/>
                </a:moveTo>
                <a:cubicBezTo>
                  <a:pt x="454" y="39"/>
                  <a:pt x="477" y="62"/>
                  <a:pt x="501" y="84"/>
                </a:cubicBezTo>
                <a:cubicBezTo>
                  <a:pt x="482" y="70"/>
                  <a:pt x="460" y="53"/>
                  <a:pt x="439" y="39"/>
                </a:cubicBezTo>
                <a:cubicBezTo>
                  <a:pt x="442" y="39"/>
                  <a:pt x="445" y="39"/>
                  <a:pt x="443" y="37"/>
                </a:cubicBezTo>
                <a:cubicBezTo>
                  <a:pt x="436" y="33"/>
                  <a:pt x="430" y="28"/>
                  <a:pt x="427" y="23"/>
                </a:cubicBezTo>
                <a:cubicBezTo>
                  <a:pt x="427" y="21"/>
                  <a:pt x="426" y="10"/>
                  <a:pt x="431" y="16"/>
                </a:cubicBezTo>
                <a:close/>
                <a:moveTo>
                  <a:pt x="425" y="48"/>
                </a:moveTo>
                <a:cubicBezTo>
                  <a:pt x="426" y="41"/>
                  <a:pt x="425" y="34"/>
                  <a:pt x="427" y="28"/>
                </a:cubicBezTo>
                <a:cubicBezTo>
                  <a:pt x="431" y="32"/>
                  <a:pt x="434" y="34"/>
                  <a:pt x="438" y="37"/>
                </a:cubicBezTo>
                <a:cubicBezTo>
                  <a:pt x="435" y="39"/>
                  <a:pt x="433" y="35"/>
                  <a:pt x="430" y="36"/>
                </a:cubicBezTo>
                <a:cubicBezTo>
                  <a:pt x="433" y="41"/>
                  <a:pt x="439" y="45"/>
                  <a:pt x="444" y="49"/>
                </a:cubicBezTo>
                <a:cubicBezTo>
                  <a:pt x="444" y="49"/>
                  <a:pt x="445" y="48"/>
                  <a:pt x="445" y="48"/>
                </a:cubicBezTo>
                <a:cubicBezTo>
                  <a:pt x="448" y="50"/>
                  <a:pt x="452" y="52"/>
                  <a:pt x="454" y="55"/>
                </a:cubicBezTo>
                <a:cubicBezTo>
                  <a:pt x="452" y="55"/>
                  <a:pt x="451" y="54"/>
                  <a:pt x="449" y="54"/>
                </a:cubicBezTo>
                <a:cubicBezTo>
                  <a:pt x="473" y="74"/>
                  <a:pt x="497" y="96"/>
                  <a:pt x="519" y="119"/>
                </a:cubicBezTo>
                <a:cubicBezTo>
                  <a:pt x="491" y="96"/>
                  <a:pt x="462" y="73"/>
                  <a:pt x="430" y="54"/>
                </a:cubicBezTo>
                <a:cubicBezTo>
                  <a:pt x="427" y="52"/>
                  <a:pt x="425" y="50"/>
                  <a:pt x="425" y="48"/>
                </a:cubicBezTo>
                <a:close/>
                <a:moveTo>
                  <a:pt x="417" y="96"/>
                </a:moveTo>
                <a:cubicBezTo>
                  <a:pt x="419" y="96"/>
                  <a:pt x="422" y="97"/>
                  <a:pt x="421" y="93"/>
                </a:cubicBezTo>
                <a:cubicBezTo>
                  <a:pt x="426" y="95"/>
                  <a:pt x="425" y="88"/>
                  <a:pt x="421" y="90"/>
                </a:cubicBezTo>
                <a:cubicBezTo>
                  <a:pt x="423" y="81"/>
                  <a:pt x="426" y="71"/>
                  <a:pt x="425" y="60"/>
                </a:cubicBezTo>
                <a:cubicBezTo>
                  <a:pt x="428" y="62"/>
                  <a:pt x="429" y="65"/>
                  <a:pt x="433" y="66"/>
                </a:cubicBezTo>
                <a:cubicBezTo>
                  <a:pt x="431" y="64"/>
                  <a:pt x="434" y="64"/>
                  <a:pt x="435" y="65"/>
                </a:cubicBezTo>
                <a:cubicBezTo>
                  <a:pt x="433" y="60"/>
                  <a:pt x="428" y="63"/>
                  <a:pt x="427" y="57"/>
                </a:cubicBezTo>
                <a:cubicBezTo>
                  <a:pt x="461" y="75"/>
                  <a:pt x="490" y="100"/>
                  <a:pt x="519" y="123"/>
                </a:cubicBezTo>
                <a:cubicBezTo>
                  <a:pt x="531" y="132"/>
                  <a:pt x="544" y="141"/>
                  <a:pt x="555" y="151"/>
                </a:cubicBezTo>
                <a:cubicBezTo>
                  <a:pt x="552" y="155"/>
                  <a:pt x="548" y="152"/>
                  <a:pt x="547" y="151"/>
                </a:cubicBezTo>
                <a:cubicBezTo>
                  <a:pt x="529" y="139"/>
                  <a:pt x="512" y="125"/>
                  <a:pt x="495" y="112"/>
                </a:cubicBezTo>
                <a:cubicBezTo>
                  <a:pt x="508" y="127"/>
                  <a:pt x="526" y="141"/>
                  <a:pt x="542" y="152"/>
                </a:cubicBezTo>
                <a:cubicBezTo>
                  <a:pt x="542" y="152"/>
                  <a:pt x="543" y="153"/>
                  <a:pt x="544" y="153"/>
                </a:cubicBezTo>
                <a:cubicBezTo>
                  <a:pt x="544" y="155"/>
                  <a:pt x="550" y="153"/>
                  <a:pt x="548" y="156"/>
                </a:cubicBezTo>
                <a:cubicBezTo>
                  <a:pt x="545" y="161"/>
                  <a:pt x="538" y="163"/>
                  <a:pt x="533" y="167"/>
                </a:cubicBezTo>
                <a:cubicBezTo>
                  <a:pt x="521" y="155"/>
                  <a:pt x="506" y="142"/>
                  <a:pt x="493" y="130"/>
                </a:cubicBezTo>
                <a:cubicBezTo>
                  <a:pt x="505" y="136"/>
                  <a:pt x="517" y="147"/>
                  <a:pt x="529" y="154"/>
                </a:cubicBezTo>
                <a:cubicBezTo>
                  <a:pt x="531" y="156"/>
                  <a:pt x="528" y="151"/>
                  <a:pt x="527" y="149"/>
                </a:cubicBezTo>
                <a:cubicBezTo>
                  <a:pt x="496" y="122"/>
                  <a:pt x="468" y="92"/>
                  <a:pt x="436" y="68"/>
                </a:cubicBezTo>
                <a:cubicBezTo>
                  <a:pt x="435" y="67"/>
                  <a:pt x="434" y="67"/>
                  <a:pt x="433" y="68"/>
                </a:cubicBezTo>
                <a:cubicBezTo>
                  <a:pt x="455" y="87"/>
                  <a:pt x="477" y="107"/>
                  <a:pt x="498" y="128"/>
                </a:cubicBezTo>
                <a:cubicBezTo>
                  <a:pt x="476" y="112"/>
                  <a:pt x="454" y="95"/>
                  <a:pt x="429" y="80"/>
                </a:cubicBezTo>
                <a:cubicBezTo>
                  <a:pt x="428" y="79"/>
                  <a:pt x="423" y="82"/>
                  <a:pt x="426" y="84"/>
                </a:cubicBezTo>
                <a:cubicBezTo>
                  <a:pt x="460" y="107"/>
                  <a:pt x="498" y="138"/>
                  <a:pt x="524" y="165"/>
                </a:cubicBezTo>
                <a:cubicBezTo>
                  <a:pt x="503" y="150"/>
                  <a:pt x="503" y="150"/>
                  <a:pt x="503" y="150"/>
                </a:cubicBezTo>
                <a:cubicBezTo>
                  <a:pt x="478" y="131"/>
                  <a:pt x="454" y="110"/>
                  <a:pt x="424" y="97"/>
                </a:cubicBezTo>
                <a:cubicBezTo>
                  <a:pt x="424" y="104"/>
                  <a:pt x="445" y="112"/>
                  <a:pt x="442" y="114"/>
                </a:cubicBezTo>
                <a:cubicBezTo>
                  <a:pt x="457" y="129"/>
                  <a:pt x="475" y="143"/>
                  <a:pt x="490" y="160"/>
                </a:cubicBezTo>
                <a:cubicBezTo>
                  <a:pt x="470" y="142"/>
                  <a:pt x="450" y="125"/>
                  <a:pt x="426" y="110"/>
                </a:cubicBezTo>
                <a:cubicBezTo>
                  <a:pt x="423" y="108"/>
                  <a:pt x="418" y="105"/>
                  <a:pt x="413" y="105"/>
                </a:cubicBezTo>
                <a:cubicBezTo>
                  <a:pt x="408" y="106"/>
                  <a:pt x="402" y="101"/>
                  <a:pt x="397" y="97"/>
                </a:cubicBezTo>
                <a:cubicBezTo>
                  <a:pt x="403" y="96"/>
                  <a:pt x="410" y="95"/>
                  <a:pt x="417" y="96"/>
                </a:cubicBezTo>
                <a:close/>
                <a:moveTo>
                  <a:pt x="426" y="118"/>
                </a:moveTo>
                <a:cubicBezTo>
                  <a:pt x="428" y="120"/>
                  <a:pt x="433" y="121"/>
                  <a:pt x="433" y="124"/>
                </a:cubicBezTo>
                <a:cubicBezTo>
                  <a:pt x="452" y="141"/>
                  <a:pt x="472" y="160"/>
                  <a:pt x="487" y="181"/>
                </a:cubicBezTo>
                <a:cubicBezTo>
                  <a:pt x="466" y="163"/>
                  <a:pt x="443" y="141"/>
                  <a:pt x="419" y="124"/>
                </a:cubicBezTo>
                <a:cubicBezTo>
                  <a:pt x="422" y="124"/>
                  <a:pt x="424" y="127"/>
                  <a:pt x="428" y="125"/>
                </a:cubicBezTo>
                <a:cubicBezTo>
                  <a:pt x="413" y="116"/>
                  <a:pt x="398" y="106"/>
                  <a:pt x="384" y="97"/>
                </a:cubicBezTo>
                <a:cubicBezTo>
                  <a:pt x="399" y="102"/>
                  <a:pt x="413" y="111"/>
                  <a:pt x="426" y="118"/>
                </a:cubicBezTo>
                <a:close/>
                <a:moveTo>
                  <a:pt x="405" y="116"/>
                </a:moveTo>
                <a:cubicBezTo>
                  <a:pt x="403" y="121"/>
                  <a:pt x="399" y="113"/>
                  <a:pt x="398" y="112"/>
                </a:cubicBezTo>
                <a:cubicBezTo>
                  <a:pt x="397" y="112"/>
                  <a:pt x="397" y="111"/>
                  <a:pt x="396" y="111"/>
                </a:cubicBezTo>
                <a:cubicBezTo>
                  <a:pt x="396" y="111"/>
                  <a:pt x="396" y="111"/>
                  <a:pt x="396" y="111"/>
                </a:cubicBezTo>
                <a:cubicBezTo>
                  <a:pt x="396" y="111"/>
                  <a:pt x="396" y="111"/>
                  <a:pt x="396" y="111"/>
                </a:cubicBezTo>
                <a:cubicBezTo>
                  <a:pt x="396" y="109"/>
                  <a:pt x="402" y="114"/>
                  <a:pt x="405" y="116"/>
                </a:cubicBezTo>
                <a:close/>
                <a:moveTo>
                  <a:pt x="361" y="105"/>
                </a:moveTo>
                <a:cubicBezTo>
                  <a:pt x="374" y="117"/>
                  <a:pt x="387" y="129"/>
                  <a:pt x="398" y="143"/>
                </a:cubicBezTo>
                <a:cubicBezTo>
                  <a:pt x="346" y="102"/>
                  <a:pt x="346" y="102"/>
                  <a:pt x="346" y="102"/>
                </a:cubicBezTo>
                <a:cubicBezTo>
                  <a:pt x="345" y="101"/>
                  <a:pt x="343" y="101"/>
                  <a:pt x="342" y="100"/>
                </a:cubicBezTo>
                <a:cubicBezTo>
                  <a:pt x="347" y="97"/>
                  <a:pt x="357" y="101"/>
                  <a:pt x="361" y="105"/>
                </a:cubicBezTo>
                <a:close/>
                <a:moveTo>
                  <a:pt x="334" y="98"/>
                </a:moveTo>
                <a:cubicBezTo>
                  <a:pt x="334" y="101"/>
                  <a:pt x="336" y="103"/>
                  <a:pt x="338" y="105"/>
                </a:cubicBezTo>
                <a:cubicBezTo>
                  <a:pt x="342" y="111"/>
                  <a:pt x="347" y="108"/>
                  <a:pt x="352" y="112"/>
                </a:cubicBezTo>
                <a:cubicBezTo>
                  <a:pt x="411" y="158"/>
                  <a:pt x="411" y="158"/>
                  <a:pt x="411" y="158"/>
                </a:cubicBezTo>
                <a:cubicBezTo>
                  <a:pt x="412" y="158"/>
                  <a:pt x="419" y="161"/>
                  <a:pt x="416" y="158"/>
                </a:cubicBezTo>
                <a:cubicBezTo>
                  <a:pt x="403" y="143"/>
                  <a:pt x="390" y="128"/>
                  <a:pt x="376" y="115"/>
                </a:cubicBezTo>
                <a:cubicBezTo>
                  <a:pt x="375" y="114"/>
                  <a:pt x="371" y="109"/>
                  <a:pt x="372" y="110"/>
                </a:cubicBezTo>
                <a:cubicBezTo>
                  <a:pt x="410" y="133"/>
                  <a:pt x="410" y="133"/>
                  <a:pt x="410" y="133"/>
                </a:cubicBezTo>
                <a:cubicBezTo>
                  <a:pt x="397" y="121"/>
                  <a:pt x="379" y="109"/>
                  <a:pt x="363" y="99"/>
                </a:cubicBezTo>
                <a:cubicBezTo>
                  <a:pt x="368" y="99"/>
                  <a:pt x="374" y="98"/>
                  <a:pt x="377" y="100"/>
                </a:cubicBezTo>
                <a:cubicBezTo>
                  <a:pt x="393" y="111"/>
                  <a:pt x="405" y="123"/>
                  <a:pt x="417" y="137"/>
                </a:cubicBezTo>
                <a:cubicBezTo>
                  <a:pt x="410" y="135"/>
                  <a:pt x="410" y="135"/>
                  <a:pt x="410" y="135"/>
                </a:cubicBezTo>
                <a:cubicBezTo>
                  <a:pt x="413" y="137"/>
                  <a:pt x="416" y="138"/>
                  <a:pt x="418" y="141"/>
                </a:cubicBezTo>
                <a:cubicBezTo>
                  <a:pt x="419" y="142"/>
                  <a:pt x="423" y="143"/>
                  <a:pt x="422" y="140"/>
                </a:cubicBezTo>
                <a:cubicBezTo>
                  <a:pt x="421" y="136"/>
                  <a:pt x="416" y="134"/>
                  <a:pt x="415" y="129"/>
                </a:cubicBezTo>
                <a:cubicBezTo>
                  <a:pt x="418" y="128"/>
                  <a:pt x="420" y="132"/>
                  <a:pt x="421" y="134"/>
                </a:cubicBezTo>
                <a:cubicBezTo>
                  <a:pt x="421" y="135"/>
                  <a:pt x="421" y="135"/>
                  <a:pt x="421" y="135"/>
                </a:cubicBezTo>
                <a:cubicBezTo>
                  <a:pt x="441" y="153"/>
                  <a:pt x="459" y="171"/>
                  <a:pt x="475" y="192"/>
                </a:cubicBezTo>
                <a:cubicBezTo>
                  <a:pt x="476" y="193"/>
                  <a:pt x="479" y="194"/>
                  <a:pt x="478" y="197"/>
                </a:cubicBezTo>
                <a:cubicBezTo>
                  <a:pt x="478" y="193"/>
                  <a:pt x="472" y="196"/>
                  <a:pt x="475" y="192"/>
                </a:cubicBezTo>
                <a:cubicBezTo>
                  <a:pt x="421" y="150"/>
                  <a:pt x="421" y="150"/>
                  <a:pt x="421" y="150"/>
                </a:cubicBezTo>
                <a:cubicBezTo>
                  <a:pt x="419" y="148"/>
                  <a:pt x="412" y="146"/>
                  <a:pt x="414" y="150"/>
                </a:cubicBezTo>
                <a:cubicBezTo>
                  <a:pt x="416" y="155"/>
                  <a:pt x="421" y="161"/>
                  <a:pt x="426" y="163"/>
                </a:cubicBezTo>
                <a:cubicBezTo>
                  <a:pt x="429" y="164"/>
                  <a:pt x="429" y="162"/>
                  <a:pt x="428" y="160"/>
                </a:cubicBezTo>
                <a:cubicBezTo>
                  <a:pt x="468" y="191"/>
                  <a:pt x="468" y="191"/>
                  <a:pt x="468" y="191"/>
                </a:cubicBezTo>
                <a:cubicBezTo>
                  <a:pt x="473" y="194"/>
                  <a:pt x="478" y="199"/>
                  <a:pt x="483" y="204"/>
                </a:cubicBezTo>
                <a:cubicBezTo>
                  <a:pt x="470" y="213"/>
                  <a:pt x="454" y="223"/>
                  <a:pt x="442" y="232"/>
                </a:cubicBezTo>
                <a:cubicBezTo>
                  <a:pt x="438" y="220"/>
                  <a:pt x="432" y="211"/>
                  <a:pt x="422" y="204"/>
                </a:cubicBezTo>
                <a:cubicBezTo>
                  <a:pt x="428" y="205"/>
                  <a:pt x="428" y="205"/>
                  <a:pt x="428" y="205"/>
                </a:cubicBezTo>
                <a:cubicBezTo>
                  <a:pt x="424" y="201"/>
                  <a:pt x="424" y="201"/>
                  <a:pt x="424" y="201"/>
                </a:cubicBezTo>
                <a:cubicBezTo>
                  <a:pt x="426" y="201"/>
                  <a:pt x="433" y="206"/>
                  <a:pt x="428" y="206"/>
                </a:cubicBezTo>
                <a:cubicBezTo>
                  <a:pt x="435" y="211"/>
                  <a:pt x="441" y="218"/>
                  <a:pt x="449" y="221"/>
                </a:cubicBezTo>
                <a:cubicBezTo>
                  <a:pt x="448" y="208"/>
                  <a:pt x="434" y="200"/>
                  <a:pt x="430" y="189"/>
                </a:cubicBezTo>
                <a:cubicBezTo>
                  <a:pt x="433" y="190"/>
                  <a:pt x="441" y="194"/>
                  <a:pt x="445" y="198"/>
                </a:cubicBezTo>
                <a:cubicBezTo>
                  <a:pt x="445" y="199"/>
                  <a:pt x="446" y="199"/>
                  <a:pt x="446" y="199"/>
                </a:cubicBezTo>
                <a:cubicBezTo>
                  <a:pt x="451" y="204"/>
                  <a:pt x="455" y="210"/>
                  <a:pt x="462" y="213"/>
                </a:cubicBezTo>
                <a:cubicBezTo>
                  <a:pt x="461" y="216"/>
                  <a:pt x="466" y="215"/>
                  <a:pt x="466" y="213"/>
                </a:cubicBezTo>
                <a:cubicBezTo>
                  <a:pt x="462" y="197"/>
                  <a:pt x="438" y="173"/>
                  <a:pt x="434" y="169"/>
                </a:cubicBezTo>
                <a:cubicBezTo>
                  <a:pt x="433" y="168"/>
                  <a:pt x="426" y="165"/>
                  <a:pt x="428" y="167"/>
                </a:cubicBezTo>
                <a:cubicBezTo>
                  <a:pt x="439" y="178"/>
                  <a:pt x="451" y="191"/>
                  <a:pt x="459" y="206"/>
                </a:cubicBezTo>
                <a:cubicBezTo>
                  <a:pt x="451" y="200"/>
                  <a:pt x="444" y="191"/>
                  <a:pt x="435" y="187"/>
                </a:cubicBezTo>
                <a:cubicBezTo>
                  <a:pt x="429" y="184"/>
                  <a:pt x="423" y="177"/>
                  <a:pt x="424" y="169"/>
                </a:cubicBezTo>
                <a:cubicBezTo>
                  <a:pt x="424" y="168"/>
                  <a:pt x="417" y="164"/>
                  <a:pt x="420" y="168"/>
                </a:cubicBezTo>
                <a:cubicBezTo>
                  <a:pt x="418" y="167"/>
                  <a:pt x="410" y="166"/>
                  <a:pt x="408" y="165"/>
                </a:cubicBezTo>
                <a:cubicBezTo>
                  <a:pt x="386" y="151"/>
                  <a:pt x="371" y="129"/>
                  <a:pt x="352" y="112"/>
                </a:cubicBezTo>
                <a:cubicBezTo>
                  <a:pt x="351" y="112"/>
                  <a:pt x="350" y="113"/>
                  <a:pt x="353" y="115"/>
                </a:cubicBezTo>
                <a:cubicBezTo>
                  <a:pt x="355" y="116"/>
                  <a:pt x="351" y="117"/>
                  <a:pt x="350" y="116"/>
                </a:cubicBezTo>
                <a:cubicBezTo>
                  <a:pt x="361" y="127"/>
                  <a:pt x="376" y="139"/>
                  <a:pt x="384" y="153"/>
                </a:cubicBezTo>
                <a:cubicBezTo>
                  <a:pt x="360" y="134"/>
                  <a:pt x="335" y="115"/>
                  <a:pt x="304" y="100"/>
                </a:cubicBezTo>
                <a:cubicBezTo>
                  <a:pt x="304" y="100"/>
                  <a:pt x="299" y="101"/>
                  <a:pt x="301" y="102"/>
                </a:cubicBezTo>
                <a:cubicBezTo>
                  <a:pt x="332" y="115"/>
                  <a:pt x="356" y="137"/>
                  <a:pt x="383" y="156"/>
                </a:cubicBezTo>
                <a:cubicBezTo>
                  <a:pt x="383" y="156"/>
                  <a:pt x="381" y="155"/>
                  <a:pt x="380" y="155"/>
                </a:cubicBezTo>
                <a:cubicBezTo>
                  <a:pt x="390" y="163"/>
                  <a:pt x="390" y="163"/>
                  <a:pt x="390" y="163"/>
                </a:cubicBezTo>
                <a:cubicBezTo>
                  <a:pt x="360" y="159"/>
                  <a:pt x="360" y="159"/>
                  <a:pt x="360" y="159"/>
                </a:cubicBezTo>
                <a:cubicBezTo>
                  <a:pt x="341" y="142"/>
                  <a:pt x="320" y="125"/>
                  <a:pt x="299" y="109"/>
                </a:cubicBezTo>
                <a:cubicBezTo>
                  <a:pt x="323" y="124"/>
                  <a:pt x="349" y="139"/>
                  <a:pt x="372" y="157"/>
                </a:cubicBezTo>
                <a:cubicBezTo>
                  <a:pt x="373" y="157"/>
                  <a:pt x="379" y="158"/>
                  <a:pt x="377" y="157"/>
                </a:cubicBezTo>
                <a:cubicBezTo>
                  <a:pt x="348" y="135"/>
                  <a:pt x="317" y="115"/>
                  <a:pt x="285" y="96"/>
                </a:cubicBezTo>
                <a:cubicBezTo>
                  <a:pt x="302" y="98"/>
                  <a:pt x="318" y="98"/>
                  <a:pt x="334" y="98"/>
                </a:cubicBezTo>
                <a:close/>
                <a:moveTo>
                  <a:pt x="423" y="198"/>
                </a:moveTo>
                <a:cubicBezTo>
                  <a:pt x="424" y="187"/>
                  <a:pt x="424" y="187"/>
                  <a:pt x="424" y="187"/>
                </a:cubicBezTo>
                <a:cubicBezTo>
                  <a:pt x="432" y="195"/>
                  <a:pt x="438" y="205"/>
                  <a:pt x="443" y="214"/>
                </a:cubicBezTo>
                <a:cubicBezTo>
                  <a:pt x="437" y="209"/>
                  <a:pt x="431" y="202"/>
                  <a:pt x="423" y="198"/>
                </a:cubicBezTo>
                <a:close/>
                <a:moveTo>
                  <a:pt x="281" y="100"/>
                </a:moveTo>
                <a:cubicBezTo>
                  <a:pt x="283" y="104"/>
                  <a:pt x="289" y="104"/>
                  <a:pt x="292" y="107"/>
                </a:cubicBezTo>
                <a:cubicBezTo>
                  <a:pt x="293" y="107"/>
                  <a:pt x="293" y="107"/>
                  <a:pt x="293" y="107"/>
                </a:cubicBezTo>
                <a:cubicBezTo>
                  <a:pt x="295" y="107"/>
                  <a:pt x="297" y="109"/>
                  <a:pt x="298" y="112"/>
                </a:cubicBezTo>
                <a:cubicBezTo>
                  <a:pt x="354" y="158"/>
                  <a:pt x="354" y="158"/>
                  <a:pt x="354" y="158"/>
                </a:cubicBezTo>
                <a:cubicBezTo>
                  <a:pt x="320" y="139"/>
                  <a:pt x="290" y="116"/>
                  <a:pt x="259" y="94"/>
                </a:cubicBezTo>
                <a:cubicBezTo>
                  <a:pt x="268" y="93"/>
                  <a:pt x="277" y="93"/>
                  <a:pt x="281" y="100"/>
                </a:cubicBezTo>
                <a:close/>
                <a:moveTo>
                  <a:pt x="251" y="94"/>
                </a:moveTo>
                <a:cubicBezTo>
                  <a:pt x="277" y="111"/>
                  <a:pt x="299" y="131"/>
                  <a:pt x="319" y="153"/>
                </a:cubicBezTo>
                <a:cubicBezTo>
                  <a:pt x="290" y="132"/>
                  <a:pt x="263" y="109"/>
                  <a:pt x="232" y="91"/>
                </a:cubicBezTo>
                <a:cubicBezTo>
                  <a:pt x="238" y="91"/>
                  <a:pt x="245" y="91"/>
                  <a:pt x="251" y="94"/>
                </a:cubicBezTo>
                <a:close/>
                <a:moveTo>
                  <a:pt x="306" y="149"/>
                </a:moveTo>
                <a:cubicBezTo>
                  <a:pt x="307" y="148"/>
                  <a:pt x="307" y="148"/>
                  <a:pt x="307" y="148"/>
                </a:cubicBezTo>
                <a:cubicBezTo>
                  <a:pt x="315" y="150"/>
                  <a:pt x="314" y="156"/>
                  <a:pt x="320" y="159"/>
                </a:cubicBezTo>
                <a:cubicBezTo>
                  <a:pt x="315" y="159"/>
                  <a:pt x="306" y="160"/>
                  <a:pt x="304" y="158"/>
                </a:cubicBezTo>
                <a:cubicBezTo>
                  <a:pt x="282" y="135"/>
                  <a:pt x="256" y="114"/>
                  <a:pt x="230" y="95"/>
                </a:cubicBezTo>
                <a:cubicBezTo>
                  <a:pt x="257" y="110"/>
                  <a:pt x="281" y="131"/>
                  <a:pt x="306" y="149"/>
                </a:cubicBezTo>
                <a:close/>
                <a:moveTo>
                  <a:pt x="228" y="96"/>
                </a:moveTo>
                <a:cubicBezTo>
                  <a:pt x="227" y="97"/>
                  <a:pt x="226" y="96"/>
                  <a:pt x="225" y="95"/>
                </a:cubicBezTo>
                <a:cubicBezTo>
                  <a:pt x="224" y="93"/>
                  <a:pt x="228" y="95"/>
                  <a:pt x="228" y="96"/>
                </a:cubicBezTo>
                <a:close/>
                <a:moveTo>
                  <a:pt x="295" y="158"/>
                </a:moveTo>
                <a:cubicBezTo>
                  <a:pt x="258" y="159"/>
                  <a:pt x="258" y="159"/>
                  <a:pt x="258" y="159"/>
                </a:cubicBezTo>
                <a:cubicBezTo>
                  <a:pt x="250" y="148"/>
                  <a:pt x="240" y="139"/>
                  <a:pt x="231" y="129"/>
                </a:cubicBezTo>
                <a:cubicBezTo>
                  <a:pt x="237" y="131"/>
                  <a:pt x="242" y="137"/>
                  <a:pt x="248" y="140"/>
                </a:cubicBezTo>
                <a:cubicBezTo>
                  <a:pt x="257" y="145"/>
                  <a:pt x="263" y="153"/>
                  <a:pt x="274" y="157"/>
                </a:cubicBezTo>
                <a:cubicBezTo>
                  <a:pt x="277" y="159"/>
                  <a:pt x="276" y="153"/>
                  <a:pt x="275" y="152"/>
                </a:cubicBezTo>
                <a:cubicBezTo>
                  <a:pt x="254" y="127"/>
                  <a:pt x="229" y="106"/>
                  <a:pt x="204" y="85"/>
                </a:cubicBezTo>
                <a:cubicBezTo>
                  <a:pt x="236" y="107"/>
                  <a:pt x="265" y="133"/>
                  <a:pt x="295" y="158"/>
                </a:cubicBezTo>
                <a:close/>
                <a:moveTo>
                  <a:pt x="185" y="82"/>
                </a:moveTo>
                <a:cubicBezTo>
                  <a:pt x="194" y="85"/>
                  <a:pt x="203" y="85"/>
                  <a:pt x="207" y="92"/>
                </a:cubicBezTo>
                <a:cubicBezTo>
                  <a:pt x="204" y="92"/>
                  <a:pt x="204" y="92"/>
                  <a:pt x="204" y="92"/>
                </a:cubicBezTo>
                <a:cubicBezTo>
                  <a:pt x="227" y="109"/>
                  <a:pt x="248" y="128"/>
                  <a:pt x="267" y="149"/>
                </a:cubicBezTo>
                <a:cubicBezTo>
                  <a:pt x="237" y="129"/>
                  <a:pt x="211" y="103"/>
                  <a:pt x="182" y="82"/>
                </a:cubicBezTo>
                <a:cubicBezTo>
                  <a:pt x="183" y="82"/>
                  <a:pt x="185" y="82"/>
                  <a:pt x="185" y="82"/>
                </a:cubicBezTo>
                <a:close/>
                <a:moveTo>
                  <a:pt x="188" y="92"/>
                </a:moveTo>
                <a:cubicBezTo>
                  <a:pt x="187" y="93"/>
                  <a:pt x="187" y="93"/>
                  <a:pt x="188" y="94"/>
                </a:cubicBezTo>
                <a:cubicBezTo>
                  <a:pt x="209" y="111"/>
                  <a:pt x="228" y="130"/>
                  <a:pt x="246" y="149"/>
                </a:cubicBezTo>
                <a:cubicBezTo>
                  <a:pt x="246" y="150"/>
                  <a:pt x="246" y="152"/>
                  <a:pt x="246" y="152"/>
                </a:cubicBezTo>
                <a:cubicBezTo>
                  <a:pt x="217" y="127"/>
                  <a:pt x="190" y="101"/>
                  <a:pt x="161" y="76"/>
                </a:cubicBezTo>
                <a:cubicBezTo>
                  <a:pt x="171" y="80"/>
                  <a:pt x="180" y="87"/>
                  <a:pt x="188" y="92"/>
                </a:cubicBezTo>
                <a:close/>
                <a:moveTo>
                  <a:pt x="234" y="147"/>
                </a:moveTo>
                <a:cubicBezTo>
                  <a:pt x="236" y="149"/>
                  <a:pt x="241" y="151"/>
                  <a:pt x="243" y="152"/>
                </a:cubicBezTo>
                <a:cubicBezTo>
                  <a:pt x="240" y="154"/>
                  <a:pt x="248" y="157"/>
                  <a:pt x="247" y="158"/>
                </a:cubicBezTo>
                <a:cubicBezTo>
                  <a:pt x="236" y="163"/>
                  <a:pt x="227" y="161"/>
                  <a:pt x="224" y="153"/>
                </a:cubicBezTo>
                <a:cubicBezTo>
                  <a:pt x="201" y="124"/>
                  <a:pt x="175" y="98"/>
                  <a:pt x="149" y="73"/>
                </a:cubicBezTo>
                <a:cubicBezTo>
                  <a:pt x="178" y="96"/>
                  <a:pt x="206" y="122"/>
                  <a:pt x="234" y="147"/>
                </a:cubicBezTo>
                <a:close/>
                <a:moveTo>
                  <a:pt x="149" y="77"/>
                </a:moveTo>
                <a:cubicBezTo>
                  <a:pt x="169" y="99"/>
                  <a:pt x="192" y="118"/>
                  <a:pt x="210" y="141"/>
                </a:cubicBezTo>
                <a:cubicBezTo>
                  <a:pt x="210" y="141"/>
                  <a:pt x="210" y="142"/>
                  <a:pt x="210" y="143"/>
                </a:cubicBezTo>
                <a:cubicBezTo>
                  <a:pt x="187" y="118"/>
                  <a:pt x="164" y="93"/>
                  <a:pt x="137" y="72"/>
                </a:cubicBezTo>
                <a:cubicBezTo>
                  <a:pt x="142" y="75"/>
                  <a:pt x="145" y="72"/>
                  <a:pt x="149" y="77"/>
                </a:cubicBezTo>
                <a:close/>
                <a:moveTo>
                  <a:pt x="122" y="66"/>
                </a:moveTo>
                <a:cubicBezTo>
                  <a:pt x="161" y="93"/>
                  <a:pt x="191" y="128"/>
                  <a:pt x="223" y="161"/>
                </a:cubicBezTo>
                <a:cubicBezTo>
                  <a:pt x="217" y="163"/>
                  <a:pt x="208" y="163"/>
                  <a:pt x="207" y="162"/>
                </a:cubicBezTo>
                <a:cubicBezTo>
                  <a:pt x="183" y="129"/>
                  <a:pt x="158" y="99"/>
                  <a:pt x="127" y="76"/>
                </a:cubicBezTo>
                <a:cubicBezTo>
                  <a:pt x="154" y="103"/>
                  <a:pt x="181" y="130"/>
                  <a:pt x="202" y="163"/>
                </a:cubicBezTo>
                <a:cubicBezTo>
                  <a:pt x="169" y="128"/>
                  <a:pt x="135" y="90"/>
                  <a:pt x="98" y="59"/>
                </a:cubicBezTo>
                <a:cubicBezTo>
                  <a:pt x="106" y="60"/>
                  <a:pt x="113" y="64"/>
                  <a:pt x="118" y="69"/>
                </a:cubicBezTo>
                <a:cubicBezTo>
                  <a:pt x="115" y="64"/>
                  <a:pt x="121" y="66"/>
                  <a:pt x="122" y="66"/>
                </a:cubicBezTo>
                <a:close/>
                <a:moveTo>
                  <a:pt x="79" y="52"/>
                </a:moveTo>
                <a:cubicBezTo>
                  <a:pt x="80" y="52"/>
                  <a:pt x="80" y="52"/>
                  <a:pt x="80" y="52"/>
                </a:cubicBezTo>
                <a:cubicBezTo>
                  <a:pt x="88" y="53"/>
                  <a:pt x="89" y="61"/>
                  <a:pt x="94" y="66"/>
                </a:cubicBezTo>
                <a:cubicBezTo>
                  <a:pt x="122" y="91"/>
                  <a:pt x="147" y="118"/>
                  <a:pt x="167" y="151"/>
                </a:cubicBezTo>
                <a:cubicBezTo>
                  <a:pt x="131" y="116"/>
                  <a:pt x="99" y="75"/>
                  <a:pt x="62" y="42"/>
                </a:cubicBezTo>
                <a:cubicBezTo>
                  <a:pt x="68" y="44"/>
                  <a:pt x="74" y="48"/>
                  <a:pt x="79" y="52"/>
                </a:cubicBezTo>
                <a:close/>
                <a:moveTo>
                  <a:pt x="37" y="27"/>
                </a:moveTo>
                <a:cubicBezTo>
                  <a:pt x="51" y="37"/>
                  <a:pt x="65" y="49"/>
                  <a:pt x="76" y="63"/>
                </a:cubicBezTo>
                <a:cubicBezTo>
                  <a:pt x="64" y="54"/>
                  <a:pt x="50" y="41"/>
                  <a:pt x="40" y="33"/>
                </a:cubicBezTo>
                <a:cubicBezTo>
                  <a:pt x="37" y="31"/>
                  <a:pt x="38" y="29"/>
                  <a:pt x="37" y="27"/>
                </a:cubicBezTo>
                <a:close/>
                <a:moveTo>
                  <a:pt x="41" y="41"/>
                </a:moveTo>
                <a:cubicBezTo>
                  <a:pt x="58" y="53"/>
                  <a:pt x="75" y="67"/>
                  <a:pt x="88" y="84"/>
                </a:cubicBezTo>
                <a:cubicBezTo>
                  <a:pt x="88" y="84"/>
                  <a:pt x="88" y="85"/>
                  <a:pt x="88" y="86"/>
                </a:cubicBezTo>
                <a:cubicBezTo>
                  <a:pt x="72" y="71"/>
                  <a:pt x="54" y="56"/>
                  <a:pt x="41" y="41"/>
                </a:cubicBezTo>
                <a:close/>
                <a:moveTo>
                  <a:pt x="46" y="51"/>
                </a:moveTo>
                <a:cubicBezTo>
                  <a:pt x="60" y="65"/>
                  <a:pt x="77" y="79"/>
                  <a:pt x="92" y="93"/>
                </a:cubicBezTo>
                <a:cubicBezTo>
                  <a:pt x="91" y="94"/>
                  <a:pt x="98" y="96"/>
                  <a:pt x="96" y="93"/>
                </a:cubicBezTo>
                <a:cubicBezTo>
                  <a:pt x="94" y="88"/>
                  <a:pt x="90" y="84"/>
                  <a:pt x="88" y="79"/>
                </a:cubicBezTo>
                <a:cubicBezTo>
                  <a:pt x="110" y="104"/>
                  <a:pt x="131" y="130"/>
                  <a:pt x="147" y="159"/>
                </a:cubicBezTo>
                <a:cubicBezTo>
                  <a:pt x="115" y="131"/>
                  <a:pt x="88" y="95"/>
                  <a:pt x="57" y="66"/>
                </a:cubicBezTo>
                <a:cubicBezTo>
                  <a:pt x="52" y="62"/>
                  <a:pt x="46" y="59"/>
                  <a:pt x="46" y="51"/>
                </a:cubicBezTo>
                <a:close/>
                <a:moveTo>
                  <a:pt x="47" y="171"/>
                </a:moveTo>
                <a:cubicBezTo>
                  <a:pt x="51" y="173"/>
                  <a:pt x="54" y="177"/>
                  <a:pt x="58" y="179"/>
                </a:cubicBezTo>
                <a:cubicBezTo>
                  <a:pt x="57" y="173"/>
                  <a:pt x="53" y="177"/>
                  <a:pt x="51" y="169"/>
                </a:cubicBezTo>
                <a:cubicBezTo>
                  <a:pt x="63" y="176"/>
                  <a:pt x="70" y="186"/>
                  <a:pt x="79" y="193"/>
                </a:cubicBezTo>
                <a:cubicBezTo>
                  <a:pt x="83" y="195"/>
                  <a:pt x="84" y="191"/>
                  <a:pt x="84" y="189"/>
                </a:cubicBezTo>
                <a:cubicBezTo>
                  <a:pt x="81" y="178"/>
                  <a:pt x="73" y="169"/>
                  <a:pt x="65" y="163"/>
                </a:cubicBezTo>
                <a:cubicBezTo>
                  <a:pt x="65" y="163"/>
                  <a:pt x="64" y="162"/>
                  <a:pt x="63" y="163"/>
                </a:cubicBezTo>
                <a:cubicBezTo>
                  <a:pt x="69" y="170"/>
                  <a:pt x="76" y="178"/>
                  <a:pt x="79" y="188"/>
                </a:cubicBezTo>
                <a:cubicBezTo>
                  <a:pt x="68" y="180"/>
                  <a:pt x="60" y="170"/>
                  <a:pt x="49" y="163"/>
                </a:cubicBezTo>
                <a:cubicBezTo>
                  <a:pt x="51" y="150"/>
                  <a:pt x="51" y="150"/>
                  <a:pt x="51" y="150"/>
                </a:cubicBezTo>
                <a:cubicBezTo>
                  <a:pt x="55" y="152"/>
                  <a:pt x="56" y="160"/>
                  <a:pt x="62" y="156"/>
                </a:cubicBezTo>
                <a:cubicBezTo>
                  <a:pt x="63" y="157"/>
                  <a:pt x="63" y="157"/>
                  <a:pt x="63" y="157"/>
                </a:cubicBezTo>
                <a:cubicBezTo>
                  <a:pt x="75" y="166"/>
                  <a:pt x="87" y="177"/>
                  <a:pt x="98" y="188"/>
                </a:cubicBezTo>
                <a:cubicBezTo>
                  <a:pt x="70" y="201"/>
                  <a:pt x="70" y="201"/>
                  <a:pt x="70" y="201"/>
                </a:cubicBezTo>
                <a:cubicBezTo>
                  <a:pt x="68" y="193"/>
                  <a:pt x="63" y="185"/>
                  <a:pt x="56" y="180"/>
                </a:cubicBezTo>
                <a:cubicBezTo>
                  <a:pt x="59" y="185"/>
                  <a:pt x="66" y="196"/>
                  <a:pt x="66" y="202"/>
                </a:cubicBezTo>
                <a:cubicBezTo>
                  <a:pt x="43" y="183"/>
                  <a:pt x="43" y="183"/>
                  <a:pt x="43" y="183"/>
                </a:cubicBezTo>
                <a:cubicBezTo>
                  <a:pt x="45" y="180"/>
                  <a:pt x="48" y="176"/>
                  <a:pt x="47" y="171"/>
                </a:cubicBezTo>
                <a:close/>
                <a:moveTo>
                  <a:pt x="40" y="191"/>
                </a:moveTo>
                <a:cubicBezTo>
                  <a:pt x="45" y="193"/>
                  <a:pt x="49" y="200"/>
                  <a:pt x="51" y="207"/>
                </a:cubicBezTo>
                <a:cubicBezTo>
                  <a:pt x="47" y="205"/>
                  <a:pt x="40" y="202"/>
                  <a:pt x="37" y="197"/>
                </a:cubicBezTo>
                <a:lnTo>
                  <a:pt x="40" y="191"/>
                </a:lnTo>
                <a:close/>
                <a:moveTo>
                  <a:pt x="51" y="209"/>
                </a:moveTo>
                <a:cubicBezTo>
                  <a:pt x="55" y="208"/>
                  <a:pt x="53" y="203"/>
                  <a:pt x="51" y="200"/>
                </a:cubicBezTo>
                <a:cubicBezTo>
                  <a:pt x="49" y="196"/>
                  <a:pt x="46" y="194"/>
                  <a:pt x="42" y="188"/>
                </a:cubicBezTo>
                <a:cubicBezTo>
                  <a:pt x="48" y="191"/>
                  <a:pt x="59" y="201"/>
                  <a:pt x="63" y="205"/>
                </a:cubicBezTo>
                <a:cubicBezTo>
                  <a:pt x="42" y="217"/>
                  <a:pt x="42" y="217"/>
                  <a:pt x="42" y="217"/>
                </a:cubicBezTo>
                <a:cubicBezTo>
                  <a:pt x="41" y="212"/>
                  <a:pt x="38" y="206"/>
                  <a:pt x="35" y="201"/>
                </a:cubicBezTo>
                <a:cubicBezTo>
                  <a:pt x="41" y="204"/>
                  <a:pt x="46" y="211"/>
                  <a:pt x="51" y="209"/>
                </a:cubicBezTo>
                <a:close/>
                <a:moveTo>
                  <a:pt x="38" y="220"/>
                </a:moveTo>
                <a:cubicBezTo>
                  <a:pt x="28" y="221"/>
                  <a:pt x="18" y="227"/>
                  <a:pt x="14" y="234"/>
                </a:cubicBezTo>
                <a:cubicBezTo>
                  <a:pt x="20" y="225"/>
                  <a:pt x="28" y="216"/>
                  <a:pt x="32" y="205"/>
                </a:cubicBezTo>
                <a:cubicBezTo>
                  <a:pt x="36" y="210"/>
                  <a:pt x="41" y="220"/>
                  <a:pt x="38" y="22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FE1D947C-F2F5-4221-92F7-7604225AC4E1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924" y="1887784"/>
            <a:ext cx="1043677" cy="1854763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4A24C473-AF0C-48E1-AFE9-0BB69B7C6C5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160" y="1974177"/>
            <a:ext cx="1043677" cy="1854763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E0902795-4B06-4102-9372-C2B0E0088622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5894" y="1887783"/>
            <a:ext cx="1043677" cy="1854763"/>
          </a:xfrm>
          <a:prstGeom prst="rect">
            <a:avLst/>
          </a:prstGeom>
        </p:spPr>
      </p:pic>
      <p:grpSp>
        <p:nvGrpSpPr>
          <p:cNvPr id="31" name="组合 30">
            <a:extLst>
              <a:ext uri="{FF2B5EF4-FFF2-40B4-BE49-F238E27FC236}">
                <a16:creationId xmlns:a16="http://schemas.microsoft.com/office/drawing/2014/main" id="{A5355118-AA5B-4716-9222-FAB5FA49E0EF}"/>
              </a:ext>
            </a:extLst>
          </p:cNvPr>
          <p:cNvGrpSpPr/>
          <p:nvPr/>
        </p:nvGrpSpPr>
        <p:grpSpPr>
          <a:xfrm>
            <a:off x="682903" y="290237"/>
            <a:ext cx="288647" cy="434211"/>
            <a:chOff x="682903" y="290237"/>
            <a:chExt cx="288647" cy="434211"/>
          </a:xfrm>
        </p:grpSpPr>
        <p:sp>
          <p:nvSpPr>
            <p:cNvPr id="32" name="Freeform 384">
              <a:extLst>
                <a:ext uri="{FF2B5EF4-FFF2-40B4-BE49-F238E27FC236}">
                  <a16:creationId xmlns:a16="http://schemas.microsoft.com/office/drawing/2014/main" id="{85235DB2-4F2F-4961-8D0C-AAB734DAB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2903" y="290237"/>
              <a:ext cx="288647" cy="434211"/>
            </a:xfrm>
            <a:custGeom>
              <a:avLst/>
              <a:gdLst>
                <a:gd name="T0" fmla="*/ 269 w 288"/>
                <a:gd name="T1" fmla="*/ 376 h 435"/>
                <a:gd name="T2" fmla="*/ 270 w 288"/>
                <a:gd name="T3" fmla="*/ 345 h 435"/>
                <a:gd name="T4" fmla="*/ 244 w 288"/>
                <a:gd name="T5" fmla="*/ 271 h 435"/>
                <a:gd name="T6" fmla="*/ 166 w 288"/>
                <a:gd name="T7" fmla="*/ 79 h 435"/>
                <a:gd name="T8" fmla="*/ 92 w 288"/>
                <a:gd name="T9" fmla="*/ 2 h 435"/>
                <a:gd name="T10" fmla="*/ 51 w 288"/>
                <a:gd name="T11" fmla="*/ 16 h 435"/>
                <a:gd name="T12" fmla="*/ 24 w 288"/>
                <a:gd name="T13" fmla="*/ 114 h 435"/>
                <a:gd name="T14" fmla="*/ 50 w 288"/>
                <a:gd name="T15" fmla="*/ 235 h 435"/>
                <a:gd name="T16" fmla="*/ 61 w 288"/>
                <a:gd name="T17" fmla="*/ 258 h 435"/>
                <a:gd name="T18" fmla="*/ 61 w 288"/>
                <a:gd name="T19" fmla="*/ 273 h 435"/>
                <a:gd name="T20" fmla="*/ 97 w 288"/>
                <a:gd name="T21" fmla="*/ 252 h 435"/>
                <a:gd name="T22" fmla="*/ 75 w 288"/>
                <a:gd name="T23" fmla="*/ 250 h 435"/>
                <a:gd name="T24" fmla="*/ 31 w 288"/>
                <a:gd name="T25" fmla="*/ 187 h 435"/>
                <a:gd name="T26" fmla="*/ 26 w 288"/>
                <a:gd name="T27" fmla="*/ 122 h 435"/>
                <a:gd name="T28" fmla="*/ 54 w 288"/>
                <a:gd name="T29" fmla="*/ 195 h 435"/>
                <a:gd name="T30" fmla="*/ 91 w 288"/>
                <a:gd name="T31" fmla="*/ 231 h 435"/>
                <a:gd name="T32" fmla="*/ 133 w 288"/>
                <a:gd name="T33" fmla="*/ 318 h 435"/>
                <a:gd name="T34" fmla="*/ 178 w 288"/>
                <a:gd name="T35" fmla="*/ 347 h 435"/>
                <a:gd name="T36" fmla="*/ 207 w 288"/>
                <a:gd name="T37" fmla="*/ 392 h 435"/>
                <a:gd name="T38" fmla="*/ 263 w 288"/>
                <a:gd name="T39" fmla="*/ 408 h 435"/>
                <a:gd name="T40" fmla="*/ 168 w 288"/>
                <a:gd name="T41" fmla="*/ 422 h 435"/>
                <a:gd name="T42" fmla="*/ 98 w 288"/>
                <a:gd name="T43" fmla="*/ 424 h 435"/>
                <a:gd name="T44" fmla="*/ 47 w 288"/>
                <a:gd name="T45" fmla="*/ 427 h 435"/>
                <a:gd name="T46" fmla="*/ 79 w 288"/>
                <a:gd name="T47" fmla="*/ 434 h 435"/>
                <a:gd name="T48" fmla="*/ 133 w 288"/>
                <a:gd name="T49" fmla="*/ 425 h 435"/>
                <a:gd name="T50" fmla="*/ 219 w 288"/>
                <a:gd name="T51" fmla="*/ 428 h 435"/>
                <a:gd name="T52" fmla="*/ 271 w 288"/>
                <a:gd name="T53" fmla="*/ 417 h 435"/>
                <a:gd name="T54" fmla="*/ 287 w 288"/>
                <a:gd name="T55" fmla="*/ 418 h 435"/>
                <a:gd name="T56" fmla="*/ 91 w 288"/>
                <a:gd name="T57" fmla="*/ 268 h 435"/>
                <a:gd name="T58" fmla="*/ 80 w 288"/>
                <a:gd name="T59" fmla="*/ 273 h 435"/>
                <a:gd name="T60" fmla="*/ 78 w 288"/>
                <a:gd name="T61" fmla="*/ 261 h 435"/>
                <a:gd name="T62" fmla="*/ 84 w 288"/>
                <a:gd name="T63" fmla="*/ 218 h 435"/>
                <a:gd name="T64" fmla="*/ 44 w 288"/>
                <a:gd name="T65" fmla="*/ 138 h 435"/>
                <a:gd name="T66" fmla="*/ 36 w 288"/>
                <a:gd name="T67" fmla="*/ 113 h 435"/>
                <a:gd name="T68" fmla="*/ 84 w 288"/>
                <a:gd name="T69" fmla="*/ 16 h 435"/>
                <a:gd name="T70" fmla="*/ 90 w 288"/>
                <a:gd name="T71" fmla="*/ 15 h 435"/>
                <a:gd name="T72" fmla="*/ 159 w 288"/>
                <a:gd name="T73" fmla="*/ 95 h 435"/>
                <a:gd name="T74" fmla="*/ 178 w 288"/>
                <a:gd name="T75" fmla="*/ 165 h 435"/>
                <a:gd name="T76" fmla="*/ 131 w 288"/>
                <a:gd name="T77" fmla="*/ 197 h 435"/>
                <a:gd name="T78" fmla="*/ 84 w 288"/>
                <a:gd name="T79" fmla="*/ 218 h 435"/>
                <a:gd name="T80" fmla="*/ 144 w 288"/>
                <a:gd name="T81" fmla="*/ 309 h 435"/>
                <a:gd name="T82" fmla="*/ 102 w 288"/>
                <a:gd name="T83" fmla="*/ 232 h 435"/>
                <a:gd name="T84" fmla="*/ 109 w 288"/>
                <a:gd name="T85" fmla="*/ 223 h 435"/>
                <a:gd name="T86" fmla="*/ 184 w 288"/>
                <a:gd name="T87" fmla="*/ 183 h 435"/>
                <a:gd name="T88" fmla="*/ 231 w 288"/>
                <a:gd name="T89" fmla="*/ 280 h 435"/>
                <a:gd name="T90" fmla="*/ 185 w 288"/>
                <a:gd name="T91" fmla="*/ 328 h 435"/>
                <a:gd name="T92" fmla="*/ 258 w 288"/>
                <a:gd name="T93" fmla="*/ 366 h 435"/>
                <a:gd name="T94" fmla="*/ 229 w 288"/>
                <a:gd name="T95" fmla="*/ 373 h 435"/>
                <a:gd name="T96" fmla="*/ 198 w 288"/>
                <a:gd name="T97" fmla="*/ 358 h 435"/>
                <a:gd name="T98" fmla="*/ 198 w 288"/>
                <a:gd name="T99" fmla="*/ 336 h 435"/>
                <a:gd name="T100" fmla="*/ 219 w 288"/>
                <a:gd name="T101" fmla="*/ 339 h 435"/>
                <a:gd name="T102" fmla="*/ 225 w 288"/>
                <a:gd name="T103" fmla="*/ 350 h 435"/>
                <a:gd name="T104" fmla="*/ 232 w 288"/>
                <a:gd name="T105" fmla="*/ 365 h 435"/>
                <a:gd name="T106" fmla="*/ 236 w 288"/>
                <a:gd name="T107" fmla="*/ 345 h 435"/>
                <a:gd name="T108" fmla="*/ 226 w 288"/>
                <a:gd name="T109" fmla="*/ 334 h 435"/>
                <a:gd name="T110" fmla="*/ 232 w 288"/>
                <a:gd name="T111" fmla="*/ 313 h 435"/>
                <a:gd name="T112" fmla="*/ 261 w 288"/>
                <a:gd name="T113" fmla="*/ 35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8" h="435">
                  <a:moveTo>
                    <a:pt x="273" y="394"/>
                  </a:moveTo>
                  <a:cubicBezTo>
                    <a:pt x="270" y="389"/>
                    <a:pt x="268" y="382"/>
                    <a:pt x="269" y="376"/>
                  </a:cubicBezTo>
                  <a:cubicBezTo>
                    <a:pt x="269" y="369"/>
                    <a:pt x="273" y="369"/>
                    <a:pt x="275" y="363"/>
                  </a:cubicBezTo>
                  <a:cubicBezTo>
                    <a:pt x="278" y="355"/>
                    <a:pt x="274" y="351"/>
                    <a:pt x="270" y="345"/>
                  </a:cubicBezTo>
                  <a:cubicBezTo>
                    <a:pt x="259" y="333"/>
                    <a:pt x="249" y="319"/>
                    <a:pt x="241" y="305"/>
                  </a:cubicBezTo>
                  <a:cubicBezTo>
                    <a:pt x="250" y="296"/>
                    <a:pt x="247" y="282"/>
                    <a:pt x="244" y="271"/>
                  </a:cubicBezTo>
                  <a:cubicBezTo>
                    <a:pt x="233" y="234"/>
                    <a:pt x="212" y="203"/>
                    <a:pt x="193" y="170"/>
                  </a:cubicBezTo>
                  <a:cubicBezTo>
                    <a:pt x="203" y="143"/>
                    <a:pt x="179" y="100"/>
                    <a:pt x="166" y="79"/>
                  </a:cubicBezTo>
                  <a:cubicBezTo>
                    <a:pt x="153" y="56"/>
                    <a:pt x="141" y="31"/>
                    <a:pt x="120" y="15"/>
                  </a:cubicBezTo>
                  <a:cubicBezTo>
                    <a:pt x="112" y="9"/>
                    <a:pt x="102" y="3"/>
                    <a:pt x="92" y="2"/>
                  </a:cubicBezTo>
                  <a:cubicBezTo>
                    <a:pt x="78" y="0"/>
                    <a:pt x="66" y="9"/>
                    <a:pt x="53" y="13"/>
                  </a:cubicBezTo>
                  <a:cubicBezTo>
                    <a:pt x="52" y="14"/>
                    <a:pt x="51" y="15"/>
                    <a:pt x="51" y="16"/>
                  </a:cubicBezTo>
                  <a:cubicBezTo>
                    <a:pt x="28" y="27"/>
                    <a:pt x="13" y="53"/>
                    <a:pt x="17" y="82"/>
                  </a:cubicBezTo>
                  <a:cubicBezTo>
                    <a:pt x="18" y="93"/>
                    <a:pt x="20" y="103"/>
                    <a:pt x="24" y="114"/>
                  </a:cubicBezTo>
                  <a:cubicBezTo>
                    <a:pt x="0" y="124"/>
                    <a:pt x="6" y="154"/>
                    <a:pt x="15" y="175"/>
                  </a:cubicBezTo>
                  <a:cubicBezTo>
                    <a:pt x="25" y="197"/>
                    <a:pt x="37" y="215"/>
                    <a:pt x="50" y="235"/>
                  </a:cubicBezTo>
                  <a:cubicBezTo>
                    <a:pt x="53" y="239"/>
                    <a:pt x="58" y="245"/>
                    <a:pt x="60" y="250"/>
                  </a:cubicBezTo>
                  <a:cubicBezTo>
                    <a:pt x="61" y="253"/>
                    <a:pt x="61" y="255"/>
                    <a:pt x="61" y="258"/>
                  </a:cubicBezTo>
                  <a:cubicBezTo>
                    <a:pt x="61" y="258"/>
                    <a:pt x="61" y="259"/>
                    <a:pt x="61" y="259"/>
                  </a:cubicBezTo>
                  <a:cubicBezTo>
                    <a:pt x="61" y="263"/>
                    <a:pt x="60" y="268"/>
                    <a:pt x="61" y="273"/>
                  </a:cubicBezTo>
                  <a:cubicBezTo>
                    <a:pt x="64" y="295"/>
                    <a:pt x="94" y="303"/>
                    <a:pt x="101" y="279"/>
                  </a:cubicBezTo>
                  <a:cubicBezTo>
                    <a:pt x="103" y="271"/>
                    <a:pt x="104" y="258"/>
                    <a:pt x="97" y="252"/>
                  </a:cubicBezTo>
                  <a:cubicBezTo>
                    <a:pt x="90" y="245"/>
                    <a:pt x="82" y="247"/>
                    <a:pt x="75" y="250"/>
                  </a:cubicBezTo>
                  <a:cubicBezTo>
                    <a:pt x="75" y="250"/>
                    <a:pt x="75" y="250"/>
                    <a:pt x="75" y="250"/>
                  </a:cubicBezTo>
                  <a:cubicBezTo>
                    <a:pt x="73" y="245"/>
                    <a:pt x="68" y="241"/>
                    <a:pt x="65" y="237"/>
                  </a:cubicBezTo>
                  <a:cubicBezTo>
                    <a:pt x="52" y="222"/>
                    <a:pt x="40" y="206"/>
                    <a:pt x="31" y="187"/>
                  </a:cubicBezTo>
                  <a:cubicBezTo>
                    <a:pt x="26" y="177"/>
                    <a:pt x="17" y="163"/>
                    <a:pt x="16" y="152"/>
                  </a:cubicBezTo>
                  <a:cubicBezTo>
                    <a:pt x="14" y="141"/>
                    <a:pt x="17" y="129"/>
                    <a:pt x="26" y="122"/>
                  </a:cubicBezTo>
                  <a:cubicBezTo>
                    <a:pt x="30" y="135"/>
                    <a:pt x="35" y="148"/>
                    <a:pt x="39" y="161"/>
                  </a:cubicBezTo>
                  <a:cubicBezTo>
                    <a:pt x="42" y="174"/>
                    <a:pt x="47" y="184"/>
                    <a:pt x="54" y="195"/>
                  </a:cubicBezTo>
                  <a:cubicBezTo>
                    <a:pt x="60" y="205"/>
                    <a:pt x="64" y="218"/>
                    <a:pt x="71" y="226"/>
                  </a:cubicBezTo>
                  <a:cubicBezTo>
                    <a:pt x="77" y="233"/>
                    <a:pt x="84" y="233"/>
                    <a:pt x="91" y="231"/>
                  </a:cubicBezTo>
                  <a:cubicBezTo>
                    <a:pt x="98" y="243"/>
                    <a:pt x="101" y="260"/>
                    <a:pt x="108" y="272"/>
                  </a:cubicBezTo>
                  <a:cubicBezTo>
                    <a:pt x="117" y="287"/>
                    <a:pt x="125" y="303"/>
                    <a:pt x="133" y="318"/>
                  </a:cubicBezTo>
                  <a:cubicBezTo>
                    <a:pt x="139" y="329"/>
                    <a:pt x="146" y="348"/>
                    <a:pt x="160" y="350"/>
                  </a:cubicBezTo>
                  <a:cubicBezTo>
                    <a:pt x="165" y="350"/>
                    <a:pt x="171" y="349"/>
                    <a:pt x="178" y="347"/>
                  </a:cubicBezTo>
                  <a:cubicBezTo>
                    <a:pt x="183" y="354"/>
                    <a:pt x="187" y="362"/>
                    <a:pt x="191" y="370"/>
                  </a:cubicBezTo>
                  <a:cubicBezTo>
                    <a:pt x="195" y="377"/>
                    <a:pt x="199" y="390"/>
                    <a:pt x="207" y="392"/>
                  </a:cubicBezTo>
                  <a:cubicBezTo>
                    <a:pt x="221" y="396"/>
                    <a:pt x="230" y="381"/>
                    <a:pt x="245" y="389"/>
                  </a:cubicBezTo>
                  <a:cubicBezTo>
                    <a:pt x="253" y="393"/>
                    <a:pt x="258" y="401"/>
                    <a:pt x="263" y="408"/>
                  </a:cubicBezTo>
                  <a:cubicBezTo>
                    <a:pt x="255" y="407"/>
                    <a:pt x="247" y="408"/>
                    <a:pt x="239" y="410"/>
                  </a:cubicBezTo>
                  <a:cubicBezTo>
                    <a:pt x="215" y="416"/>
                    <a:pt x="193" y="426"/>
                    <a:pt x="168" y="422"/>
                  </a:cubicBezTo>
                  <a:cubicBezTo>
                    <a:pt x="148" y="420"/>
                    <a:pt x="135" y="414"/>
                    <a:pt x="115" y="420"/>
                  </a:cubicBezTo>
                  <a:cubicBezTo>
                    <a:pt x="110" y="421"/>
                    <a:pt x="104" y="423"/>
                    <a:pt x="98" y="424"/>
                  </a:cubicBezTo>
                  <a:cubicBezTo>
                    <a:pt x="88" y="427"/>
                    <a:pt x="84" y="425"/>
                    <a:pt x="74" y="424"/>
                  </a:cubicBezTo>
                  <a:cubicBezTo>
                    <a:pt x="65" y="424"/>
                    <a:pt x="56" y="427"/>
                    <a:pt x="47" y="427"/>
                  </a:cubicBezTo>
                  <a:cubicBezTo>
                    <a:pt x="42" y="428"/>
                    <a:pt x="42" y="434"/>
                    <a:pt x="47" y="434"/>
                  </a:cubicBezTo>
                  <a:cubicBezTo>
                    <a:pt x="58" y="435"/>
                    <a:pt x="68" y="433"/>
                    <a:pt x="79" y="434"/>
                  </a:cubicBezTo>
                  <a:cubicBezTo>
                    <a:pt x="87" y="435"/>
                    <a:pt x="93" y="435"/>
                    <a:pt x="101" y="433"/>
                  </a:cubicBezTo>
                  <a:cubicBezTo>
                    <a:pt x="111" y="430"/>
                    <a:pt x="122" y="425"/>
                    <a:pt x="133" y="425"/>
                  </a:cubicBezTo>
                  <a:cubicBezTo>
                    <a:pt x="144" y="425"/>
                    <a:pt x="156" y="430"/>
                    <a:pt x="167" y="432"/>
                  </a:cubicBezTo>
                  <a:cubicBezTo>
                    <a:pt x="184" y="435"/>
                    <a:pt x="202" y="432"/>
                    <a:pt x="219" y="428"/>
                  </a:cubicBezTo>
                  <a:cubicBezTo>
                    <a:pt x="228" y="425"/>
                    <a:pt x="236" y="421"/>
                    <a:pt x="244" y="419"/>
                  </a:cubicBezTo>
                  <a:cubicBezTo>
                    <a:pt x="253" y="417"/>
                    <a:pt x="262" y="417"/>
                    <a:pt x="271" y="417"/>
                  </a:cubicBezTo>
                  <a:cubicBezTo>
                    <a:pt x="273" y="419"/>
                    <a:pt x="275" y="421"/>
                    <a:pt x="276" y="422"/>
                  </a:cubicBezTo>
                  <a:cubicBezTo>
                    <a:pt x="280" y="425"/>
                    <a:pt x="288" y="424"/>
                    <a:pt x="287" y="418"/>
                  </a:cubicBezTo>
                  <a:cubicBezTo>
                    <a:pt x="286" y="407"/>
                    <a:pt x="279" y="402"/>
                    <a:pt x="273" y="394"/>
                  </a:cubicBezTo>
                  <a:moveTo>
                    <a:pt x="91" y="268"/>
                  </a:moveTo>
                  <a:cubicBezTo>
                    <a:pt x="90" y="270"/>
                    <a:pt x="90" y="272"/>
                    <a:pt x="90" y="274"/>
                  </a:cubicBezTo>
                  <a:cubicBezTo>
                    <a:pt x="89" y="282"/>
                    <a:pt x="86" y="282"/>
                    <a:pt x="80" y="273"/>
                  </a:cubicBezTo>
                  <a:cubicBezTo>
                    <a:pt x="72" y="266"/>
                    <a:pt x="74" y="266"/>
                    <a:pt x="75" y="261"/>
                  </a:cubicBezTo>
                  <a:cubicBezTo>
                    <a:pt x="76" y="261"/>
                    <a:pt x="77" y="261"/>
                    <a:pt x="78" y="261"/>
                  </a:cubicBezTo>
                  <a:cubicBezTo>
                    <a:pt x="86" y="260"/>
                    <a:pt x="89" y="258"/>
                    <a:pt x="91" y="268"/>
                  </a:cubicBezTo>
                  <a:moveTo>
                    <a:pt x="84" y="218"/>
                  </a:moveTo>
                  <a:cubicBezTo>
                    <a:pt x="82" y="218"/>
                    <a:pt x="79" y="211"/>
                    <a:pt x="78" y="210"/>
                  </a:cubicBezTo>
                  <a:cubicBezTo>
                    <a:pt x="64" y="187"/>
                    <a:pt x="52" y="164"/>
                    <a:pt x="44" y="138"/>
                  </a:cubicBezTo>
                  <a:cubicBezTo>
                    <a:pt x="42" y="130"/>
                    <a:pt x="39" y="121"/>
                    <a:pt x="36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0" y="96"/>
                    <a:pt x="24" y="79"/>
                    <a:pt x="28" y="61"/>
                  </a:cubicBezTo>
                  <a:cubicBezTo>
                    <a:pt x="33" y="32"/>
                    <a:pt x="56" y="20"/>
                    <a:pt x="84" y="16"/>
                  </a:cubicBezTo>
                  <a:cubicBezTo>
                    <a:pt x="85" y="16"/>
                    <a:pt x="86" y="16"/>
                    <a:pt x="86" y="15"/>
                  </a:cubicBezTo>
                  <a:cubicBezTo>
                    <a:pt x="88" y="15"/>
                    <a:pt x="89" y="15"/>
                    <a:pt x="90" y="15"/>
                  </a:cubicBezTo>
                  <a:cubicBezTo>
                    <a:pt x="102" y="18"/>
                    <a:pt x="113" y="27"/>
                    <a:pt x="120" y="35"/>
                  </a:cubicBezTo>
                  <a:cubicBezTo>
                    <a:pt x="137" y="52"/>
                    <a:pt x="147" y="74"/>
                    <a:pt x="159" y="95"/>
                  </a:cubicBezTo>
                  <a:cubicBezTo>
                    <a:pt x="169" y="112"/>
                    <a:pt x="180" y="138"/>
                    <a:pt x="180" y="158"/>
                  </a:cubicBezTo>
                  <a:cubicBezTo>
                    <a:pt x="180" y="161"/>
                    <a:pt x="179" y="163"/>
                    <a:pt x="178" y="165"/>
                  </a:cubicBezTo>
                  <a:cubicBezTo>
                    <a:pt x="178" y="166"/>
                    <a:pt x="177" y="167"/>
                    <a:pt x="177" y="168"/>
                  </a:cubicBezTo>
                  <a:cubicBezTo>
                    <a:pt x="168" y="181"/>
                    <a:pt x="143" y="191"/>
                    <a:pt x="131" y="197"/>
                  </a:cubicBezTo>
                  <a:cubicBezTo>
                    <a:pt x="120" y="202"/>
                    <a:pt x="109" y="207"/>
                    <a:pt x="99" y="212"/>
                  </a:cubicBezTo>
                  <a:cubicBezTo>
                    <a:pt x="97" y="212"/>
                    <a:pt x="85" y="218"/>
                    <a:pt x="84" y="218"/>
                  </a:cubicBezTo>
                  <a:moveTo>
                    <a:pt x="164" y="336"/>
                  </a:moveTo>
                  <a:cubicBezTo>
                    <a:pt x="155" y="335"/>
                    <a:pt x="147" y="316"/>
                    <a:pt x="144" y="309"/>
                  </a:cubicBezTo>
                  <a:cubicBezTo>
                    <a:pt x="139" y="298"/>
                    <a:pt x="131" y="287"/>
                    <a:pt x="125" y="275"/>
                  </a:cubicBezTo>
                  <a:cubicBezTo>
                    <a:pt x="117" y="261"/>
                    <a:pt x="110" y="246"/>
                    <a:pt x="102" y="232"/>
                  </a:cubicBezTo>
                  <a:cubicBezTo>
                    <a:pt x="101" y="231"/>
                    <a:pt x="100" y="229"/>
                    <a:pt x="99" y="228"/>
                  </a:cubicBezTo>
                  <a:cubicBezTo>
                    <a:pt x="102" y="226"/>
                    <a:pt x="106" y="224"/>
                    <a:pt x="109" y="223"/>
                  </a:cubicBezTo>
                  <a:cubicBezTo>
                    <a:pt x="133" y="212"/>
                    <a:pt x="158" y="201"/>
                    <a:pt x="180" y="186"/>
                  </a:cubicBezTo>
                  <a:cubicBezTo>
                    <a:pt x="181" y="185"/>
                    <a:pt x="182" y="184"/>
                    <a:pt x="184" y="183"/>
                  </a:cubicBezTo>
                  <a:cubicBezTo>
                    <a:pt x="199" y="208"/>
                    <a:pt x="216" y="232"/>
                    <a:pt x="225" y="260"/>
                  </a:cubicBezTo>
                  <a:cubicBezTo>
                    <a:pt x="227" y="266"/>
                    <a:pt x="231" y="273"/>
                    <a:pt x="231" y="280"/>
                  </a:cubicBezTo>
                  <a:cubicBezTo>
                    <a:pt x="233" y="291"/>
                    <a:pt x="230" y="295"/>
                    <a:pt x="223" y="300"/>
                  </a:cubicBezTo>
                  <a:cubicBezTo>
                    <a:pt x="211" y="309"/>
                    <a:pt x="198" y="321"/>
                    <a:pt x="185" y="328"/>
                  </a:cubicBezTo>
                  <a:cubicBezTo>
                    <a:pt x="181" y="330"/>
                    <a:pt x="168" y="336"/>
                    <a:pt x="164" y="336"/>
                  </a:cubicBezTo>
                  <a:moveTo>
                    <a:pt x="258" y="366"/>
                  </a:moveTo>
                  <a:cubicBezTo>
                    <a:pt x="256" y="371"/>
                    <a:pt x="256" y="376"/>
                    <a:pt x="256" y="382"/>
                  </a:cubicBezTo>
                  <a:cubicBezTo>
                    <a:pt x="249" y="376"/>
                    <a:pt x="241" y="371"/>
                    <a:pt x="229" y="373"/>
                  </a:cubicBezTo>
                  <a:cubicBezTo>
                    <a:pt x="226" y="374"/>
                    <a:pt x="213" y="380"/>
                    <a:pt x="211" y="379"/>
                  </a:cubicBezTo>
                  <a:cubicBezTo>
                    <a:pt x="207" y="378"/>
                    <a:pt x="200" y="362"/>
                    <a:pt x="198" y="358"/>
                  </a:cubicBezTo>
                  <a:cubicBezTo>
                    <a:pt x="195" y="352"/>
                    <a:pt x="191" y="347"/>
                    <a:pt x="187" y="343"/>
                  </a:cubicBezTo>
                  <a:cubicBezTo>
                    <a:pt x="191" y="340"/>
                    <a:pt x="195" y="338"/>
                    <a:pt x="198" y="336"/>
                  </a:cubicBezTo>
                  <a:cubicBezTo>
                    <a:pt x="202" y="333"/>
                    <a:pt x="207" y="330"/>
                    <a:pt x="211" y="327"/>
                  </a:cubicBezTo>
                  <a:cubicBezTo>
                    <a:pt x="215" y="330"/>
                    <a:pt x="216" y="335"/>
                    <a:pt x="219" y="339"/>
                  </a:cubicBezTo>
                  <a:cubicBezTo>
                    <a:pt x="221" y="342"/>
                    <a:pt x="224" y="346"/>
                    <a:pt x="226" y="350"/>
                  </a:cubicBezTo>
                  <a:cubicBezTo>
                    <a:pt x="226" y="350"/>
                    <a:pt x="225" y="350"/>
                    <a:pt x="225" y="350"/>
                  </a:cubicBezTo>
                  <a:cubicBezTo>
                    <a:pt x="224" y="354"/>
                    <a:pt x="224" y="357"/>
                    <a:pt x="225" y="360"/>
                  </a:cubicBezTo>
                  <a:cubicBezTo>
                    <a:pt x="225" y="363"/>
                    <a:pt x="229" y="365"/>
                    <a:pt x="232" y="365"/>
                  </a:cubicBezTo>
                  <a:cubicBezTo>
                    <a:pt x="242" y="366"/>
                    <a:pt x="252" y="351"/>
                    <a:pt x="241" y="344"/>
                  </a:cubicBezTo>
                  <a:cubicBezTo>
                    <a:pt x="239" y="343"/>
                    <a:pt x="237" y="344"/>
                    <a:pt x="236" y="345"/>
                  </a:cubicBezTo>
                  <a:cubicBezTo>
                    <a:pt x="235" y="345"/>
                    <a:pt x="235" y="346"/>
                    <a:pt x="235" y="346"/>
                  </a:cubicBezTo>
                  <a:cubicBezTo>
                    <a:pt x="233" y="342"/>
                    <a:pt x="229" y="338"/>
                    <a:pt x="226" y="334"/>
                  </a:cubicBezTo>
                  <a:cubicBezTo>
                    <a:pt x="223" y="330"/>
                    <a:pt x="221" y="326"/>
                    <a:pt x="217" y="323"/>
                  </a:cubicBezTo>
                  <a:cubicBezTo>
                    <a:pt x="222" y="320"/>
                    <a:pt x="227" y="316"/>
                    <a:pt x="232" y="313"/>
                  </a:cubicBezTo>
                  <a:cubicBezTo>
                    <a:pt x="236" y="321"/>
                    <a:pt x="242" y="329"/>
                    <a:pt x="247" y="336"/>
                  </a:cubicBezTo>
                  <a:cubicBezTo>
                    <a:pt x="250" y="341"/>
                    <a:pt x="260" y="349"/>
                    <a:pt x="261" y="354"/>
                  </a:cubicBezTo>
                  <a:cubicBezTo>
                    <a:pt x="264" y="363"/>
                    <a:pt x="259" y="360"/>
                    <a:pt x="258" y="366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385">
              <a:extLst>
                <a:ext uri="{FF2B5EF4-FFF2-40B4-BE49-F238E27FC236}">
                  <a16:creationId xmlns:a16="http://schemas.microsoft.com/office/drawing/2014/main" id="{12E76D4D-D682-4730-9DDB-52B5903D548C}"/>
                </a:ext>
              </a:extLst>
            </p:cNvPr>
            <p:cNvSpPr/>
            <p:nvPr/>
          </p:nvSpPr>
          <p:spPr bwMode="auto">
            <a:xfrm>
              <a:off x="713171" y="297622"/>
              <a:ext cx="28053" cy="119630"/>
            </a:xfrm>
            <a:custGeom>
              <a:avLst/>
              <a:gdLst>
                <a:gd name="T0" fmla="*/ 28 w 28"/>
                <a:gd name="T1" fmla="*/ 2 h 120"/>
                <a:gd name="T2" fmla="*/ 25 w 28"/>
                <a:gd name="T3" fmla="*/ 2 h 120"/>
                <a:gd name="T4" fmla="*/ 19 w 28"/>
                <a:gd name="T5" fmla="*/ 27 h 120"/>
                <a:gd name="T6" fmla="*/ 10 w 28"/>
                <a:gd name="T7" fmla="*/ 59 h 120"/>
                <a:gd name="T8" fmla="*/ 1 w 28"/>
                <a:gd name="T9" fmla="*/ 119 h 120"/>
                <a:gd name="T10" fmla="*/ 2 w 28"/>
                <a:gd name="T11" fmla="*/ 119 h 120"/>
                <a:gd name="T12" fmla="*/ 14 w 28"/>
                <a:gd name="T13" fmla="*/ 53 h 120"/>
                <a:gd name="T14" fmla="*/ 22 w 28"/>
                <a:gd name="T15" fmla="*/ 22 h 120"/>
                <a:gd name="T16" fmla="*/ 28 w 28"/>
                <a:gd name="T17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20">
                  <a:moveTo>
                    <a:pt x="28" y="2"/>
                  </a:moveTo>
                  <a:cubicBezTo>
                    <a:pt x="27" y="0"/>
                    <a:pt x="25" y="0"/>
                    <a:pt x="25" y="2"/>
                  </a:cubicBezTo>
                  <a:cubicBezTo>
                    <a:pt x="26" y="10"/>
                    <a:pt x="21" y="19"/>
                    <a:pt x="19" y="27"/>
                  </a:cubicBezTo>
                  <a:cubicBezTo>
                    <a:pt x="16" y="38"/>
                    <a:pt x="13" y="48"/>
                    <a:pt x="10" y="59"/>
                  </a:cubicBezTo>
                  <a:cubicBezTo>
                    <a:pt x="5" y="78"/>
                    <a:pt x="0" y="99"/>
                    <a:pt x="1" y="119"/>
                  </a:cubicBezTo>
                  <a:cubicBezTo>
                    <a:pt x="1" y="120"/>
                    <a:pt x="2" y="120"/>
                    <a:pt x="2" y="119"/>
                  </a:cubicBezTo>
                  <a:cubicBezTo>
                    <a:pt x="4" y="97"/>
                    <a:pt x="8" y="74"/>
                    <a:pt x="14" y="53"/>
                  </a:cubicBezTo>
                  <a:cubicBezTo>
                    <a:pt x="17" y="43"/>
                    <a:pt x="19" y="33"/>
                    <a:pt x="22" y="22"/>
                  </a:cubicBezTo>
                  <a:cubicBezTo>
                    <a:pt x="24" y="15"/>
                    <a:pt x="28" y="9"/>
                    <a:pt x="2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386">
              <a:extLst>
                <a:ext uri="{FF2B5EF4-FFF2-40B4-BE49-F238E27FC236}">
                  <a16:creationId xmlns:a16="http://schemas.microsoft.com/office/drawing/2014/main" id="{484602C7-D844-404A-A70D-AF322F23096E}"/>
                </a:ext>
              </a:extLst>
            </p:cNvPr>
            <p:cNvSpPr/>
            <p:nvPr/>
          </p:nvSpPr>
          <p:spPr bwMode="auto">
            <a:xfrm>
              <a:off x="730150" y="324206"/>
              <a:ext cx="21409" cy="112984"/>
            </a:xfrm>
            <a:custGeom>
              <a:avLst/>
              <a:gdLst>
                <a:gd name="T0" fmla="*/ 18 w 21"/>
                <a:gd name="T1" fmla="*/ 2 h 113"/>
                <a:gd name="T2" fmla="*/ 3 w 21"/>
                <a:gd name="T3" fmla="*/ 79 h 113"/>
                <a:gd name="T4" fmla="*/ 2 w 21"/>
                <a:gd name="T5" fmla="*/ 96 h 113"/>
                <a:gd name="T6" fmla="*/ 0 w 21"/>
                <a:gd name="T7" fmla="*/ 105 h 113"/>
                <a:gd name="T8" fmla="*/ 5 w 21"/>
                <a:gd name="T9" fmla="*/ 113 h 113"/>
                <a:gd name="T10" fmla="*/ 5 w 21"/>
                <a:gd name="T11" fmla="*/ 112 h 113"/>
                <a:gd name="T12" fmla="*/ 6 w 21"/>
                <a:gd name="T13" fmla="*/ 95 h 113"/>
                <a:gd name="T14" fmla="*/ 7 w 21"/>
                <a:gd name="T15" fmla="*/ 66 h 113"/>
                <a:gd name="T16" fmla="*/ 21 w 21"/>
                <a:gd name="T17" fmla="*/ 2 h 113"/>
                <a:gd name="T18" fmla="*/ 18 w 21"/>
                <a:gd name="T19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3">
                  <a:moveTo>
                    <a:pt x="18" y="2"/>
                  </a:moveTo>
                  <a:cubicBezTo>
                    <a:pt x="11" y="26"/>
                    <a:pt x="4" y="54"/>
                    <a:pt x="3" y="79"/>
                  </a:cubicBezTo>
                  <a:cubicBezTo>
                    <a:pt x="3" y="85"/>
                    <a:pt x="4" y="90"/>
                    <a:pt x="2" y="96"/>
                  </a:cubicBezTo>
                  <a:cubicBezTo>
                    <a:pt x="2" y="99"/>
                    <a:pt x="1" y="102"/>
                    <a:pt x="0" y="105"/>
                  </a:cubicBezTo>
                  <a:cubicBezTo>
                    <a:pt x="0" y="109"/>
                    <a:pt x="0" y="112"/>
                    <a:pt x="5" y="113"/>
                  </a:cubicBezTo>
                  <a:cubicBezTo>
                    <a:pt x="5" y="113"/>
                    <a:pt x="5" y="112"/>
                    <a:pt x="5" y="112"/>
                  </a:cubicBezTo>
                  <a:cubicBezTo>
                    <a:pt x="0" y="109"/>
                    <a:pt x="5" y="99"/>
                    <a:pt x="6" y="95"/>
                  </a:cubicBezTo>
                  <a:cubicBezTo>
                    <a:pt x="8" y="85"/>
                    <a:pt x="6" y="76"/>
                    <a:pt x="7" y="66"/>
                  </a:cubicBezTo>
                  <a:cubicBezTo>
                    <a:pt x="11" y="45"/>
                    <a:pt x="15" y="23"/>
                    <a:pt x="21" y="2"/>
                  </a:cubicBezTo>
                  <a:cubicBezTo>
                    <a:pt x="21" y="1"/>
                    <a:pt x="19" y="0"/>
                    <a:pt x="1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387">
              <a:extLst>
                <a:ext uri="{FF2B5EF4-FFF2-40B4-BE49-F238E27FC236}">
                  <a16:creationId xmlns:a16="http://schemas.microsoft.com/office/drawing/2014/main" id="{342F3655-DEF9-44EF-A031-AD2811876A7A}"/>
                </a:ext>
              </a:extLst>
            </p:cNvPr>
            <p:cNvSpPr/>
            <p:nvPr/>
          </p:nvSpPr>
          <p:spPr bwMode="auto">
            <a:xfrm>
              <a:off x="735317" y="332329"/>
              <a:ext cx="25838" cy="132922"/>
            </a:xfrm>
            <a:custGeom>
              <a:avLst/>
              <a:gdLst>
                <a:gd name="T0" fmla="*/ 23 w 26"/>
                <a:gd name="T1" fmla="*/ 1 h 133"/>
                <a:gd name="T2" fmla="*/ 16 w 26"/>
                <a:gd name="T3" fmla="*/ 35 h 133"/>
                <a:gd name="T4" fmla="*/ 8 w 26"/>
                <a:gd name="T5" fmla="*/ 74 h 133"/>
                <a:gd name="T6" fmla="*/ 6 w 26"/>
                <a:gd name="T7" fmla="*/ 109 h 133"/>
                <a:gd name="T8" fmla="*/ 6 w 26"/>
                <a:gd name="T9" fmla="*/ 132 h 133"/>
                <a:gd name="T10" fmla="*/ 8 w 26"/>
                <a:gd name="T11" fmla="*/ 131 h 133"/>
                <a:gd name="T12" fmla="*/ 8 w 26"/>
                <a:gd name="T13" fmla="*/ 113 h 133"/>
                <a:gd name="T14" fmla="*/ 8 w 26"/>
                <a:gd name="T15" fmla="*/ 101 h 133"/>
                <a:gd name="T16" fmla="*/ 13 w 26"/>
                <a:gd name="T17" fmla="*/ 66 h 133"/>
                <a:gd name="T18" fmla="*/ 19 w 26"/>
                <a:gd name="T19" fmla="*/ 36 h 133"/>
                <a:gd name="T20" fmla="*/ 26 w 26"/>
                <a:gd name="T21" fmla="*/ 2 h 133"/>
                <a:gd name="T22" fmla="*/ 23 w 26"/>
                <a:gd name="T23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133">
                  <a:moveTo>
                    <a:pt x="23" y="1"/>
                  </a:moveTo>
                  <a:cubicBezTo>
                    <a:pt x="18" y="11"/>
                    <a:pt x="18" y="24"/>
                    <a:pt x="16" y="35"/>
                  </a:cubicBezTo>
                  <a:cubicBezTo>
                    <a:pt x="14" y="48"/>
                    <a:pt x="11" y="61"/>
                    <a:pt x="8" y="74"/>
                  </a:cubicBezTo>
                  <a:cubicBezTo>
                    <a:pt x="6" y="86"/>
                    <a:pt x="6" y="97"/>
                    <a:pt x="6" y="109"/>
                  </a:cubicBezTo>
                  <a:cubicBezTo>
                    <a:pt x="5" y="117"/>
                    <a:pt x="0" y="126"/>
                    <a:pt x="6" y="132"/>
                  </a:cubicBezTo>
                  <a:cubicBezTo>
                    <a:pt x="7" y="133"/>
                    <a:pt x="8" y="132"/>
                    <a:pt x="8" y="131"/>
                  </a:cubicBezTo>
                  <a:cubicBezTo>
                    <a:pt x="4" y="126"/>
                    <a:pt x="8" y="119"/>
                    <a:pt x="8" y="113"/>
                  </a:cubicBezTo>
                  <a:cubicBezTo>
                    <a:pt x="9" y="109"/>
                    <a:pt x="9" y="105"/>
                    <a:pt x="8" y="101"/>
                  </a:cubicBezTo>
                  <a:cubicBezTo>
                    <a:pt x="8" y="89"/>
                    <a:pt x="10" y="78"/>
                    <a:pt x="13" y="66"/>
                  </a:cubicBezTo>
                  <a:cubicBezTo>
                    <a:pt x="15" y="56"/>
                    <a:pt x="17" y="46"/>
                    <a:pt x="19" y="36"/>
                  </a:cubicBezTo>
                  <a:cubicBezTo>
                    <a:pt x="20" y="26"/>
                    <a:pt x="20" y="11"/>
                    <a:pt x="26" y="2"/>
                  </a:cubicBezTo>
                  <a:cubicBezTo>
                    <a:pt x="26" y="1"/>
                    <a:pt x="24" y="0"/>
                    <a:pt x="23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388">
              <a:extLst>
                <a:ext uri="{FF2B5EF4-FFF2-40B4-BE49-F238E27FC236}">
                  <a16:creationId xmlns:a16="http://schemas.microsoft.com/office/drawing/2014/main" id="{BF1E9A2B-01C1-4A55-8D8F-ADB16E3DBD07}"/>
                </a:ext>
              </a:extLst>
            </p:cNvPr>
            <p:cNvSpPr/>
            <p:nvPr/>
          </p:nvSpPr>
          <p:spPr bwMode="auto">
            <a:xfrm>
              <a:off x="752296" y="364821"/>
              <a:ext cx="19194" cy="120368"/>
            </a:xfrm>
            <a:custGeom>
              <a:avLst/>
              <a:gdLst>
                <a:gd name="T0" fmla="*/ 16 w 19"/>
                <a:gd name="T1" fmla="*/ 1 h 120"/>
                <a:gd name="T2" fmla="*/ 1 w 19"/>
                <a:gd name="T3" fmla="*/ 119 h 120"/>
                <a:gd name="T4" fmla="*/ 4 w 19"/>
                <a:gd name="T5" fmla="*/ 119 h 120"/>
                <a:gd name="T6" fmla="*/ 10 w 19"/>
                <a:gd name="T7" fmla="*/ 56 h 120"/>
                <a:gd name="T8" fmla="*/ 19 w 19"/>
                <a:gd name="T9" fmla="*/ 1 h 120"/>
                <a:gd name="T10" fmla="*/ 16 w 19"/>
                <a:gd name="T11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0">
                  <a:moveTo>
                    <a:pt x="16" y="1"/>
                  </a:moveTo>
                  <a:cubicBezTo>
                    <a:pt x="13" y="41"/>
                    <a:pt x="0" y="78"/>
                    <a:pt x="1" y="119"/>
                  </a:cubicBezTo>
                  <a:cubicBezTo>
                    <a:pt x="1" y="120"/>
                    <a:pt x="4" y="120"/>
                    <a:pt x="4" y="119"/>
                  </a:cubicBezTo>
                  <a:cubicBezTo>
                    <a:pt x="5" y="97"/>
                    <a:pt x="6" y="77"/>
                    <a:pt x="10" y="56"/>
                  </a:cubicBezTo>
                  <a:cubicBezTo>
                    <a:pt x="13" y="38"/>
                    <a:pt x="17" y="20"/>
                    <a:pt x="19" y="1"/>
                  </a:cubicBezTo>
                  <a:cubicBezTo>
                    <a:pt x="19" y="0"/>
                    <a:pt x="16" y="0"/>
                    <a:pt x="1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389">
              <a:extLst>
                <a:ext uri="{FF2B5EF4-FFF2-40B4-BE49-F238E27FC236}">
                  <a16:creationId xmlns:a16="http://schemas.microsoft.com/office/drawing/2014/main" id="{89F56D61-C9C6-443B-A4C7-8C546052EB3F}"/>
                </a:ext>
              </a:extLst>
            </p:cNvPr>
            <p:cNvSpPr/>
            <p:nvPr/>
          </p:nvSpPr>
          <p:spPr bwMode="auto">
            <a:xfrm>
              <a:off x="766323" y="385498"/>
              <a:ext cx="16979" cy="119630"/>
            </a:xfrm>
            <a:custGeom>
              <a:avLst/>
              <a:gdLst>
                <a:gd name="T0" fmla="*/ 15 w 17"/>
                <a:gd name="T1" fmla="*/ 1 h 120"/>
                <a:gd name="T2" fmla="*/ 10 w 17"/>
                <a:gd name="T3" fmla="*/ 31 h 120"/>
                <a:gd name="T4" fmla="*/ 8 w 17"/>
                <a:gd name="T5" fmla="*/ 60 h 120"/>
                <a:gd name="T6" fmla="*/ 3 w 17"/>
                <a:gd name="T7" fmla="*/ 118 h 120"/>
                <a:gd name="T8" fmla="*/ 4 w 17"/>
                <a:gd name="T9" fmla="*/ 119 h 120"/>
                <a:gd name="T10" fmla="*/ 7 w 17"/>
                <a:gd name="T11" fmla="*/ 93 h 120"/>
                <a:gd name="T12" fmla="*/ 10 w 17"/>
                <a:gd name="T13" fmla="*/ 62 h 120"/>
                <a:gd name="T14" fmla="*/ 12 w 17"/>
                <a:gd name="T15" fmla="*/ 32 h 120"/>
                <a:gd name="T16" fmla="*/ 17 w 17"/>
                <a:gd name="T17" fmla="*/ 1 h 120"/>
                <a:gd name="T18" fmla="*/ 15 w 17"/>
                <a:gd name="T19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0">
                  <a:moveTo>
                    <a:pt x="15" y="1"/>
                  </a:moveTo>
                  <a:cubicBezTo>
                    <a:pt x="15" y="11"/>
                    <a:pt x="11" y="22"/>
                    <a:pt x="10" y="31"/>
                  </a:cubicBezTo>
                  <a:cubicBezTo>
                    <a:pt x="9" y="41"/>
                    <a:pt x="8" y="51"/>
                    <a:pt x="8" y="60"/>
                  </a:cubicBezTo>
                  <a:cubicBezTo>
                    <a:pt x="6" y="80"/>
                    <a:pt x="0" y="99"/>
                    <a:pt x="3" y="118"/>
                  </a:cubicBezTo>
                  <a:cubicBezTo>
                    <a:pt x="3" y="119"/>
                    <a:pt x="4" y="120"/>
                    <a:pt x="4" y="119"/>
                  </a:cubicBezTo>
                  <a:cubicBezTo>
                    <a:pt x="5" y="110"/>
                    <a:pt x="6" y="101"/>
                    <a:pt x="7" y="93"/>
                  </a:cubicBezTo>
                  <a:cubicBezTo>
                    <a:pt x="7" y="83"/>
                    <a:pt x="10" y="72"/>
                    <a:pt x="10" y="62"/>
                  </a:cubicBezTo>
                  <a:cubicBezTo>
                    <a:pt x="11" y="52"/>
                    <a:pt x="11" y="42"/>
                    <a:pt x="12" y="32"/>
                  </a:cubicBezTo>
                  <a:cubicBezTo>
                    <a:pt x="14" y="22"/>
                    <a:pt x="17" y="11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390">
              <a:extLst>
                <a:ext uri="{FF2B5EF4-FFF2-40B4-BE49-F238E27FC236}">
                  <a16:creationId xmlns:a16="http://schemas.microsoft.com/office/drawing/2014/main" id="{DAC8A74A-6BC5-4B34-93C1-7E205340E727}"/>
                </a:ext>
              </a:extLst>
            </p:cNvPr>
            <p:cNvSpPr/>
            <p:nvPr/>
          </p:nvSpPr>
          <p:spPr bwMode="auto">
            <a:xfrm>
              <a:off x="779611" y="425374"/>
              <a:ext cx="11812" cy="93784"/>
            </a:xfrm>
            <a:custGeom>
              <a:avLst/>
              <a:gdLst>
                <a:gd name="T0" fmla="*/ 12 w 12"/>
                <a:gd name="T1" fmla="*/ 1 h 94"/>
                <a:gd name="T2" fmla="*/ 9 w 12"/>
                <a:gd name="T3" fmla="*/ 1 h 94"/>
                <a:gd name="T4" fmla="*/ 4 w 12"/>
                <a:gd name="T5" fmla="*/ 53 h 94"/>
                <a:gd name="T6" fmla="*/ 2 w 12"/>
                <a:gd name="T7" fmla="*/ 76 h 94"/>
                <a:gd name="T8" fmla="*/ 0 w 12"/>
                <a:gd name="T9" fmla="*/ 93 h 94"/>
                <a:gd name="T10" fmla="*/ 0 w 12"/>
                <a:gd name="T11" fmla="*/ 94 h 94"/>
                <a:gd name="T12" fmla="*/ 4 w 12"/>
                <a:gd name="T13" fmla="*/ 89 h 94"/>
                <a:gd name="T14" fmla="*/ 4 w 12"/>
                <a:gd name="T15" fmla="*/ 82 h 94"/>
                <a:gd name="T16" fmla="*/ 6 w 12"/>
                <a:gd name="T17" fmla="*/ 67 h 94"/>
                <a:gd name="T18" fmla="*/ 9 w 12"/>
                <a:gd name="T19" fmla="*/ 32 h 94"/>
                <a:gd name="T20" fmla="*/ 12 w 12"/>
                <a:gd name="T2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4">
                  <a:moveTo>
                    <a:pt x="12" y="1"/>
                  </a:moveTo>
                  <a:cubicBezTo>
                    <a:pt x="12" y="0"/>
                    <a:pt x="9" y="0"/>
                    <a:pt x="9" y="1"/>
                  </a:cubicBezTo>
                  <a:cubicBezTo>
                    <a:pt x="10" y="19"/>
                    <a:pt x="5" y="35"/>
                    <a:pt x="4" y="53"/>
                  </a:cubicBezTo>
                  <a:cubicBezTo>
                    <a:pt x="4" y="61"/>
                    <a:pt x="3" y="68"/>
                    <a:pt x="2" y="76"/>
                  </a:cubicBezTo>
                  <a:cubicBezTo>
                    <a:pt x="1" y="80"/>
                    <a:pt x="4" y="91"/>
                    <a:pt x="0" y="93"/>
                  </a:cubicBezTo>
                  <a:cubicBezTo>
                    <a:pt x="0" y="93"/>
                    <a:pt x="0" y="94"/>
                    <a:pt x="0" y="94"/>
                  </a:cubicBezTo>
                  <a:cubicBezTo>
                    <a:pt x="3" y="94"/>
                    <a:pt x="4" y="92"/>
                    <a:pt x="4" y="89"/>
                  </a:cubicBezTo>
                  <a:cubicBezTo>
                    <a:pt x="5" y="87"/>
                    <a:pt x="4" y="84"/>
                    <a:pt x="4" y="82"/>
                  </a:cubicBezTo>
                  <a:cubicBezTo>
                    <a:pt x="4" y="77"/>
                    <a:pt x="6" y="72"/>
                    <a:pt x="6" y="67"/>
                  </a:cubicBezTo>
                  <a:cubicBezTo>
                    <a:pt x="8" y="55"/>
                    <a:pt x="8" y="44"/>
                    <a:pt x="9" y="32"/>
                  </a:cubicBezTo>
                  <a:cubicBezTo>
                    <a:pt x="11" y="22"/>
                    <a:pt x="12" y="12"/>
                    <a:pt x="12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391">
              <a:extLst>
                <a:ext uri="{FF2B5EF4-FFF2-40B4-BE49-F238E27FC236}">
                  <a16:creationId xmlns:a16="http://schemas.microsoft.com/office/drawing/2014/main" id="{64DE148B-413E-4057-818D-EBE6620C4F92}"/>
                </a:ext>
              </a:extLst>
            </p:cNvPr>
            <p:cNvSpPr/>
            <p:nvPr/>
          </p:nvSpPr>
          <p:spPr bwMode="auto">
            <a:xfrm>
              <a:off x="792161" y="476327"/>
              <a:ext cx="8859" cy="77538"/>
            </a:xfrm>
            <a:custGeom>
              <a:avLst/>
              <a:gdLst>
                <a:gd name="T0" fmla="*/ 6 w 9"/>
                <a:gd name="T1" fmla="*/ 2 h 78"/>
                <a:gd name="T2" fmla="*/ 1 w 9"/>
                <a:gd name="T3" fmla="*/ 42 h 78"/>
                <a:gd name="T4" fmla="*/ 2 w 9"/>
                <a:gd name="T5" fmla="*/ 78 h 78"/>
                <a:gd name="T6" fmla="*/ 3 w 9"/>
                <a:gd name="T7" fmla="*/ 78 h 78"/>
                <a:gd name="T8" fmla="*/ 5 w 9"/>
                <a:gd name="T9" fmla="*/ 39 h 78"/>
                <a:gd name="T10" fmla="*/ 9 w 9"/>
                <a:gd name="T11" fmla="*/ 3 h 78"/>
                <a:gd name="T12" fmla="*/ 6 w 9"/>
                <a:gd name="T1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8">
                  <a:moveTo>
                    <a:pt x="6" y="2"/>
                  </a:moveTo>
                  <a:cubicBezTo>
                    <a:pt x="3" y="15"/>
                    <a:pt x="3" y="29"/>
                    <a:pt x="1" y="42"/>
                  </a:cubicBezTo>
                  <a:cubicBezTo>
                    <a:pt x="0" y="53"/>
                    <a:pt x="0" y="66"/>
                    <a:pt x="2" y="78"/>
                  </a:cubicBezTo>
                  <a:cubicBezTo>
                    <a:pt x="2" y="78"/>
                    <a:pt x="3" y="78"/>
                    <a:pt x="3" y="78"/>
                  </a:cubicBezTo>
                  <a:cubicBezTo>
                    <a:pt x="5" y="65"/>
                    <a:pt x="3" y="52"/>
                    <a:pt x="5" y="39"/>
                  </a:cubicBezTo>
                  <a:cubicBezTo>
                    <a:pt x="7" y="27"/>
                    <a:pt x="6" y="15"/>
                    <a:pt x="9" y="3"/>
                  </a:cubicBezTo>
                  <a:cubicBezTo>
                    <a:pt x="9" y="1"/>
                    <a:pt x="6" y="0"/>
                    <a:pt x="6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392">
              <a:extLst>
                <a:ext uri="{FF2B5EF4-FFF2-40B4-BE49-F238E27FC236}">
                  <a16:creationId xmlns:a16="http://schemas.microsoft.com/office/drawing/2014/main" id="{3EA0079A-1C09-4958-A358-AFADBEC0BADB}"/>
                </a:ext>
              </a:extLst>
            </p:cNvPr>
            <p:cNvSpPr/>
            <p:nvPr/>
          </p:nvSpPr>
          <p:spPr bwMode="auto">
            <a:xfrm>
              <a:off x="809140" y="474112"/>
              <a:ext cx="12550" cy="85661"/>
            </a:xfrm>
            <a:custGeom>
              <a:avLst/>
              <a:gdLst>
                <a:gd name="T0" fmla="*/ 6 w 12"/>
                <a:gd name="T1" fmla="*/ 1 h 86"/>
                <a:gd name="T2" fmla="*/ 5 w 12"/>
                <a:gd name="T3" fmla="*/ 3 h 86"/>
                <a:gd name="T4" fmla="*/ 6 w 12"/>
                <a:gd name="T5" fmla="*/ 22 h 86"/>
                <a:gd name="T6" fmla="*/ 3 w 12"/>
                <a:gd name="T7" fmla="*/ 43 h 86"/>
                <a:gd name="T8" fmla="*/ 2 w 12"/>
                <a:gd name="T9" fmla="*/ 84 h 86"/>
                <a:gd name="T10" fmla="*/ 4 w 12"/>
                <a:gd name="T11" fmla="*/ 84 h 86"/>
                <a:gd name="T12" fmla="*/ 4 w 12"/>
                <a:gd name="T13" fmla="*/ 57 h 86"/>
                <a:gd name="T14" fmla="*/ 7 w 12"/>
                <a:gd name="T15" fmla="*/ 28 h 86"/>
                <a:gd name="T16" fmla="*/ 6 w 12"/>
                <a:gd name="T17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6">
                  <a:moveTo>
                    <a:pt x="6" y="1"/>
                  </a:moveTo>
                  <a:cubicBezTo>
                    <a:pt x="5" y="0"/>
                    <a:pt x="4" y="2"/>
                    <a:pt x="5" y="3"/>
                  </a:cubicBezTo>
                  <a:cubicBezTo>
                    <a:pt x="9" y="8"/>
                    <a:pt x="7" y="16"/>
                    <a:pt x="6" y="22"/>
                  </a:cubicBezTo>
                  <a:cubicBezTo>
                    <a:pt x="5" y="29"/>
                    <a:pt x="4" y="36"/>
                    <a:pt x="3" y="43"/>
                  </a:cubicBezTo>
                  <a:cubicBezTo>
                    <a:pt x="1" y="56"/>
                    <a:pt x="0" y="71"/>
                    <a:pt x="2" y="84"/>
                  </a:cubicBezTo>
                  <a:cubicBezTo>
                    <a:pt x="2" y="86"/>
                    <a:pt x="4" y="86"/>
                    <a:pt x="4" y="84"/>
                  </a:cubicBezTo>
                  <a:cubicBezTo>
                    <a:pt x="5" y="75"/>
                    <a:pt x="4" y="66"/>
                    <a:pt x="4" y="57"/>
                  </a:cubicBezTo>
                  <a:cubicBezTo>
                    <a:pt x="4" y="47"/>
                    <a:pt x="6" y="38"/>
                    <a:pt x="7" y="28"/>
                  </a:cubicBezTo>
                  <a:cubicBezTo>
                    <a:pt x="8" y="20"/>
                    <a:pt x="12" y="8"/>
                    <a:pt x="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393">
              <a:extLst>
                <a:ext uri="{FF2B5EF4-FFF2-40B4-BE49-F238E27FC236}">
                  <a16:creationId xmlns:a16="http://schemas.microsoft.com/office/drawing/2014/main" id="{A4390EA2-DCE5-4B34-81A9-5CA1B97E41D8}"/>
                </a:ext>
              </a:extLst>
            </p:cNvPr>
            <p:cNvSpPr/>
            <p:nvPr/>
          </p:nvSpPr>
          <p:spPr bwMode="auto">
            <a:xfrm>
              <a:off x="819475" y="516204"/>
              <a:ext cx="9597" cy="90830"/>
            </a:xfrm>
            <a:custGeom>
              <a:avLst/>
              <a:gdLst>
                <a:gd name="T0" fmla="*/ 9 w 10"/>
                <a:gd name="T1" fmla="*/ 3 h 91"/>
                <a:gd name="T2" fmla="*/ 6 w 10"/>
                <a:gd name="T3" fmla="*/ 2 h 91"/>
                <a:gd name="T4" fmla="*/ 2 w 10"/>
                <a:gd name="T5" fmla="*/ 43 h 91"/>
                <a:gd name="T6" fmla="*/ 2 w 10"/>
                <a:gd name="T7" fmla="*/ 90 h 91"/>
                <a:gd name="T8" fmla="*/ 4 w 10"/>
                <a:gd name="T9" fmla="*/ 90 h 91"/>
                <a:gd name="T10" fmla="*/ 5 w 10"/>
                <a:gd name="T11" fmla="*/ 47 h 91"/>
                <a:gd name="T12" fmla="*/ 9 w 10"/>
                <a:gd name="T13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1">
                  <a:moveTo>
                    <a:pt x="9" y="3"/>
                  </a:moveTo>
                  <a:cubicBezTo>
                    <a:pt x="10" y="1"/>
                    <a:pt x="7" y="0"/>
                    <a:pt x="6" y="2"/>
                  </a:cubicBezTo>
                  <a:cubicBezTo>
                    <a:pt x="3" y="15"/>
                    <a:pt x="2" y="30"/>
                    <a:pt x="2" y="43"/>
                  </a:cubicBezTo>
                  <a:cubicBezTo>
                    <a:pt x="1" y="58"/>
                    <a:pt x="0" y="75"/>
                    <a:pt x="2" y="90"/>
                  </a:cubicBezTo>
                  <a:cubicBezTo>
                    <a:pt x="2" y="91"/>
                    <a:pt x="4" y="91"/>
                    <a:pt x="4" y="90"/>
                  </a:cubicBezTo>
                  <a:cubicBezTo>
                    <a:pt x="6" y="76"/>
                    <a:pt x="4" y="61"/>
                    <a:pt x="5" y="47"/>
                  </a:cubicBezTo>
                  <a:cubicBezTo>
                    <a:pt x="5" y="33"/>
                    <a:pt x="6" y="16"/>
                    <a:pt x="9" y="3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394">
              <a:extLst>
                <a:ext uri="{FF2B5EF4-FFF2-40B4-BE49-F238E27FC236}">
                  <a16:creationId xmlns:a16="http://schemas.microsoft.com/office/drawing/2014/main" id="{E275FF83-9981-4E23-BA81-488B2A0A1FF8}"/>
                </a:ext>
              </a:extLst>
            </p:cNvPr>
            <p:cNvSpPr/>
            <p:nvPr/>
          </p:nvSpPr>
          <p:spPr bwMode="auto">
            <a:xfrm>
              <a:off x="832025" y="511773"/>
              <a:ext cx="11074" cy="96738"/>
            </a:xfrm>
            <a:custGeom>
              <a:avLst/>
              <a:gdLst>
                <a:gd name="T0" fmla="*/ 11 w 11"/>
                <a:gd name="T1" fmla="*/ 1 h 97"/>
                <a:gd name="T2" fmla="*/ 9 w 11"/>
                <a:gd name="T3" fmla="*/ 1 h 97"/>
                <a:gd name="T4" fmla="*/ 4 w 11"/>
                <a:gd name="T5" fmla="*/ 97 h 97"/>
                <a:gd name="T6" fmla="*/ 6 w 11"/>
                <a:gd name="T7" fmla="*/ 97 h 97"/>
                <a:gd name="T8" fmla="*/ 7 w 11"/>
                <a:gd name="T9" fmla="*/ 51 h 97"/>
                <a:gd name="T10" fmla="*/ 11 w 11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7">
                  <a:moveTo>
                    <a:pt x="11" y="1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7" y="33"/>
                    <a:pt x="0" y="65"/>
                    <a:pt x="4" y="97"/>
                  </a:cubicBezTo>
                  <a:cubicBezTo>
                    <a:pt x="4" y="97"/>
                    <a:pt x="6" y="97"/>
                    <a:pt x="6" y="97"/>
                  </a:cubicBezTo>
                  <a:cubicBezTo>
                    <a:pt x="8" y="82"/>
                    <a:pt x="6" y="66"/>
                    <a:pt x="7" y="51"/>
                  </a:cubicBezTo>
                  <a:cubicBezTo>
                    <a:pt x="8" y="34"/>
                    <a:pt x="11" y="18"/>
                    <a:pt x="11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395">
              <a:extLst>
                <a:ext uri="{FF2B5EF4-FFF2-40B4-BE49-F238E27FC236}">
                  <a16:creationId xmlns:a16="http://schemas.microsoft.com/office/drawing/2014/main" id="{10E8032E-4FCE-468B-A3CF-C4405A63B94C}"/>
                </a:ext>
              </a:extLst>
            </p:cNvPr>
            <p:cNvSpPr/>
            <p:nvPr/>
          </p:nvSpPr>
          <p:spPr bwMode="auto">
            <a:xfrm>
              <a:off x="845313" y="548696"/>
              <a:ext cx="11074" cy="78276"/>
            </a:xfrm>
            <a:custGeom>
              <a:avLst/>
              <a:gdLst>
                <a:gd name="T0" fmla="*/ 6 w 11"/>
                <a:gd name="T1" fmla="*/ 74 h 78"/>
                <a:gd name="T2" fmla="*/ 5 w 11"/>
                <a:gd name="T3" fmla="*/ 68 h 78"/>
                <a:gd name="T4" fmla="*/ 6 w 11"/>
                <a:gd name="T5" fmla="*/ 60 h 78"/>
                <a:gd name="T6" fmla="*/ 6 w 11"/>
                <a:gd name="T7" fmla="*/ 43 h 78"/>
                <a:gd name="T8" fmla="*/ 11 w 11"/>
                <a:gd name="T9" fmla="*/ 2 h 78"/>
                <a:gd name="T10" fmla="*/ 8 w 11"/>
                <a:gd name="T11" fmla="*/ 2 h 78"/>
                <a:gd name="T12" fmla="*/ 3 w 11"/>
                <a:gd name="T13" fmla="*/ 48 h 78"/>
                <a:gd name="T14" fmla="*/ 4 w 11"/>
                <a:gd name="T15" fmla="*/ 77 h 78"/>
                <a:gd name="T16" fmla="*/ 5 w 11"/>
                <a:gd name="T17" fmla="*/ 78 h 78"/>
                <a:gd name="T18" fmla="*/ 7 w 11"/>
                <a:gd name="T19" fmla="*/ 77 h 78"/>
                <a:gd name="T20" fmla="*/ 8 w 11"/>
                <a:gd name="T21" fmla="*/ 76 h 78"/>
                <a:gd name="T22" fmla="*/ 8 w 11"/>
                <a:gd name="T23" fmla="*/ 74 h 78"/>
                <a:gd name="T24" fmla="*/ 6 w 11"/>
                <a:gd name="T25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78">
                  <a:moveTo>
                    <a:pt x="6" y="74"/>
                  </a:moveTo>
                  <a:cubicBezTo>
                    <a:pt x="6" y="75"/>
                    <a:pt x="5" y="68"/>
                    <a:pt x="5" y="68"/>
                  </a:cubicBezTo>
                  <a:cubicBezTo>
                    <a:pt x="5" y="65"/>
                    <a:pt x="5" y="63"/>
                    <a:pt x="6" y="60"/>
                  </a:cubicBezTo>
                  <a:cubicBezTo>
                    <a:pt x="6" y="54"/>
                    <a:pt x="6" y="49"/>
                    <a:pt x="6" y="43"/>
                  </a:cubicBezTo>
                  <a:cubicBezTo>
                    <a:pt x="8" y="29"/>
                    <a:pt x="10" y="16"/>
                    <a:pt x="11" y="2"/>
                  </a:cubicBezTo>
                  <a:cubicBezTo>
                    <a:pt x="11" y="0"/>
                    <a:pt x="8" y="0"/>
                    <a:pt x="8" y="2"/>
                  </a:cubicBezTo>
                  <a:cubicBezTo>
                    <a:pt x="7" y="17"/>
                    <a:pt x="4" y="33"/>
                    <a:pt x="3" y="48"/>
                  </a:cubicBezTo>
                  <a:cubicBezTo>
                    <a:pt x="3" y="57"/>
                    <a:pt x="0" y="69"/>
                    <a:pt x="4" y="77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6" y="78"/>
                    <a:pt x="6" y="78"/>
                    <a:pt x="7" y="77"/>
                  </a:cubicBezTo>
                  <a:cubicBezTo>
                    <a:pt x="7" y="77"/>
                    <a:pt x="8" y="77"/>
                    <a:pt x="8" y="76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7" y="73"/>
                    <a:pt x="6" y="74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396">
              <a:extLst>
                <a:ext uri="{FF2B5EF4-FFF2-40B4-BE49-F238E27FC236}">
                  <a16:creationId xmlns:a16="http://schemas.microsoft.com/office/drawing/2014/main" id="{D3D90127-D561-4003-8AC5-84AF82F74B58}"/>
                </a:ext>
              </a:extLst>
            </p:cNvPr>
            <p:cNvSpPr/>
            <p:nvPr/>
          </p:nvSpPr>
          <p:spPr bwMode="auto">
            <a:xfrm>
              <a:off x="868198" y="581927"/>
              <a:ext cx="8121" cy="22892"/>
            </a:xfrm>
            <a:custGeom>
              <a:avLst/>
              <a:gdLst>
                <a:gd name="T0" fmla="*/ 5 w 8"/>
                <a:gd name="T1" fmla="*/ 1 h 23"/>
                <a:gd name="T2" fmla="*/ 0 w 8"/>
                <a:gd name="T3" fmla="*/ 21 h 23"/>
                <a:gd name="T4" fmla="*/ 2 w 8"/>
                <a:gd name="T5" fmla="*/ 22 h 23"/>
                <a:gd name="T6" fmla="*/ 8 w 8"/>
                <a:gd name="T7" fmla="*/ 2 h 23"/>
                <a:gd name="T8" fmla="*/ 5 w 8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3">
                  <a:moveTo>
                    <a:pt x="5" y="1"/>
                  </a:moveTo>
                  <a:cubicBezTo>
                    <a:pt x="4" y="8"/>
                    <a:pt x="1" y="14"/>
                    <a:pt x="0" y="21"/>
                  </a:cubicBezTo>
                  <a:cubicBezTo>
                    <a:pt x="0" y="22"/>
                    <a:pt x="2" y="23"/>
                    <a:pt x="2" y="22"/>
                  </a:cubicBezTo>
                  <a:cubicBezTo>
                    <a:pt x="5" y="15"/>
                    <a:pt x="6" y="8"/>
                    <a:pt x="8" y="2"/>
                  </a:cubicBezTo>
                  <a:cubicBezTo>
                    <a:pt x="8" y="0"/>
                    <a:pt x="6" y="0"/>
                    <a:pt x="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83552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9">
            <a:extLst>
              <a:ext uri="{FF2B5EF4-FFF2-40B4-BE49-F238E27FC236}">
                <a16:creationId xmlns:a16="http://schemas.microsoft.com/office/drawing/2014/main" id="{88076103-D9AB-481C-A995-688EDE1C4994}"/>
              </a:ext>
            </a:extLst>
          </p:cNvPr>
          <p:cNvSpPr txBox="1"/>
          <p:nvPr/>
        </p:nvSpPr>
        <p:spPr>
          <a:xfrm>
            <a:off x="1086683" y="324338"/>
            <a:ext cx="3030424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2000" b="1">
                <a:latin typeface="张海山锐线体简" panose="02000000000000000000" pitchFamily="2" charset="-122"/>
                <a:ea typeface="张海山锐线体简" panose="02000000000000000000" pitchFamily="2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点击输入本页标题</a:t>
            </a:r>
          </a:p>
        </p:txBody>
      </p:sp>
      <p:sp>
        <p:nvSpPr>
          <p:cNvPr id="101" name="文本框 19">
            <a:extLst>
              <a:ext uri="{FF2B5EF4-FFF2-40B4-BE49-F238E27FC236}">
                <a16:creationId xmlns:a16="http://schemas.microsoft.com/office/drawing/2014/main" id="{7649F567-C38B-4E22-B777-07F1EE3BB98D}"/>
              </a:ext>
            </a:extLst>
          </p:cNvPr>
          <p:cNvSpPr txBox="1"/>
          <p:nvPr/>
        </p:nvSpPr>
        <p:spPr>
          <a:xfrm>
            <a:off x="7693446" y="3008673"/>
            <a:ext cx="2948969" cy="442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102" name="文本框 19">
            <a:extLst>
              <a:ext uri="{FF2B5EF4-FFF2-40B4-BE49-F238E27FC236}">
                <a16:creationId xmlns:a16="http://schemas.microsoft.com/office/drawing/2014/main" id="{FFFC005C-6629-4755-A05B-47384191675B}"/>
              </a:ext>
            </a:extLst>
          </p:cNvPr>
          <p:cNvSpPr txBox="1"/>
          <p:nvPr/>
        </p:nvSpPr>
        <p:spPr>
          <a:xfrm>
            <a:off x="7693445" y="2629907"/>
            <a:ext cx="2511851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103" name="文本框 19">
            <a:extLst>
              <a:ext uri="{FF2B5EF4-FFF2-40B4-BE49-F238E27FC236}">
                <a16:creationId xmlns:a16="http://schemas.microsoft.com/office/drawing/2014/main" id="{DB75F049-FFE1-4A87-B913-086E2E168523}"/>
              </a:ext>
            </a:extLst>
          </p:cNvPr>
          <p:cNvSpPr txBox="1"/>
          <p:nvPr/>
        </p:nvSpPr>
        <p:spPr>
          <a:xfrm>
            <a:off x="7693446" y="4373373"/>
            <a:ext cx="2948969" cy="442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104" name="文本框 19">
            <a:extLst>
              <a:ext uri="{FF2B5EF4-FFF2-40B4-BE49-F238E27FC236}">
                <a16:creationId xmlns:a16="http://schemas.microsoft.com/office/drawing/2014/main" id="{242AD4F3-94D3-4935-955F-B12409944C29}"/>
              </a:ext>
            </a:extLst>
          </p:cNvPr>
          <p:cNvSpPr txBox="1"/>
          <p:nvPr/>
        </p:nvSpPr>
        <p:spPr>
          <a:xfrm>
            <a:off x="7693445" y="3994607"/>
            <a:ext cx="2511851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105" name="文本框 19">
            <a:extLst>
              <a:ext uri="{FF2B5EF4-FFF2-40B4-BE49-F238E27FC236}">
                <a16:creationId xmlns:a16="http://schemas.microsoft.com/office/drawing/2014/main" id="{CFD348BB-8EA0-4BF2-90A6-EE407A8F4F00}"/>
              </a:ext>
            </a:extLst>
          </p:cNvPr>
          <p:cNvSpPr txBox="1"/>
          <p:nvPr/>
        </p:nvSpPr>
        <p:spPr>
          <a:xfrm>
            <a:off x="1585569" y="3025721"/>
            <a:ext cx="2948969" cy="442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106" name="文本框 19">
            <a:extLst>
              <a:ext uri="{FF2B5EF4-FFF2-40B4-BE49-F238E27FC236}">
                <a16:creationId xmlns:a16="http://schemas.microsoft.com/office/drawing/2014/main" id="{766994B8-82E2-4E7C-BE1F-B9CFCF7BDD6E}"/>
              </a:ext>
            </a:extLst>
          </p:cNvPr>
          <p:cNvSpPr txBox="1"/>
          <p:nvPr/>
        </p:nvSpPr>
        <p:spPr>
          <a:xfrm>
            <a:off x="1585568" y="2646955"/>
            <a:ext cx="2511851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107" name="文本框 19">
            <a:extLst>
              <a:ext uri="{FF2B5EF4-FFF2-40B4-BE49-F238E27FC236}">
                <a16:creationId xmlns:a16="http://schemas.microsoft.com/office/drawing/2014/main" id="{3009EB43-82BD-4E60-B5F9-606FEA5E704E}"/>
              </a:ext>
            </a:extLst>
          </p:cNvPr>
          <p:cNvSpPr txBox="1"/>
          <p:nvPr/>
        </p:nvSpPr>
        <p:spPr>
          <a:xfrm>
            <a:off x="1585569" y="4390421"/>
            <a:ext cx="2948969" cy="442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108" name="文本框 19">
            <a:extLst>
              <a:ext uri="{FF2B5EF4-FFF2-40B4-BE49-F238E27FC236}">
                <a16:creationId xmlns:a16="http://schemas.microsoft.com/office/drawing/2014/main" id="{F083093A-25BA-4541-A42A-640E5A0A0A9A}"/>
              </a:ext>
            </a:extLst>
          </p:cNvPr>
          <p:cNvSpPr txBox="1"/>
          <p:nvPr/>
        </p:nvSpPr>
        <p:spPr>
          <a:xfrm>
            <a:off x="1585568" y="4011655"/>
            <a:ext cx="2511851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pic>
        <p:nvPicPr>
          <p:cNvPr id="115" name="图片 114">
            <a:extLst>
              <a:ext uri="{FF2B5EF4-FFF2-40B4-BE49-F238E27FC236}">
                <a16:creationId xmlns:a16="http://schemas.microsoft.com/office/drawing/2014/main" id="{9F69138F-3044-4985-A65B-AB56079D2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947" y="2029669"/>
            <a:ext cx="2334970" cy="3456732"/>
          </a:xfrm>
          <a:prstGeom prst="rect">
            <a:avLst/>
          </a:prstGeom>
        </p:spPr>
      </p:pic>
      <p:grpSp>
        <p:nvGrpSpPr>
          <p:cNvPr id="26" name="组合 25">
            <a:extLst>
              <a:ext uri="{FF2B5EF4-FFF2-40B4-BE49-F238E27FC236}">
                <a16:creationId xmlns:a16="http://schemas.microsoft.com/office/drawing/2014/main" id="{23DA1A15-42C2-40E3-8C99-7E0ED2DE4D0C}"/>
              </a:ext>
            </a:extLst>
          </p:cNvPr>
          <p:cNvGrpSpPr/>
          <p:nvPr/>
        </p:nvGrpSpPr>
        <p:grpSpPr>
          <a:xfrm>
            <a:off x="682903" y="290237"/>
            <a:ext cx="288647" cy="434211"/>
            <a:chOff x="682903" y="290237"/>
            <a:chExt cx="288647" cy="434211"/>
          </a:xfrm>
        </p:grpSpPr>
        <p:sp>
          <p:nvSpPr>
            <p:cNvPr id="27" name="Freeform 384">
              <a:extLst>
                <a:ext uri="{FF2B5EF4-FFF2-40B4-BE49-F238E27FC236}">
                  <a16:creationId xmlns:a16="http://schemas.microsoft.com/office/drawing/2014/main" id="{AFE5AED4-BC14-4C46-9186-248D3D5ADC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2903" y="290237"/>
              <a:ext cx="288647" cy="434211"/>
            </a:xfrm>
            <a:custGeom>
              <a:avLst/>
              <a:gdLst>
                <a:gd name="T0" fmla="*/ 269 w 288"/>
                <a:gd name="T1" fmla="*/ 376 h 435"/>
                <a:gd name="T2" fmla="*/ 270 w 288"/>
                <a:gd name="T3" fmla="*/ 345 h 435"/>
                <a:gd name="T4" fmla="*/ 244 w 288"/>
                <a:gd name="T5" fmla="*/ 271 h 435"/>
                <a:gd name="T6" fmla="*/ 166 w 288"/>
                <a:gd name="T7" fmla="*/ 79 h 435"/>
                <a:gd name="T8" fmla="*/ 92 w 288"/>
                <a:gd name="T9" fmla="*/ 2 h 435"/>
                <a:gd name="T10" fmla="*/ 51 w 288"/>
                <a:gd name="T11" fmla="*/ 16 h 435"/>
                <a:gd name="T12" fmla="*/ 24 w 288"/>
                <a:gd name="T13" fmla="*/ 114 h 435"/>
                <a:gd name="T14" fmla="*/ 50 w 288"/>
                <a:gd name="T15" fmla="*/ 235 h 435"/>
                <a:gd name="T16" fmla="*/ 61 w 288"/>
                <a:gd name="T17" fmla="*/ 258 h 435"/>
                <a:gd name="T18" fmla="*/ 61 w 288"/>
                <a:gd name="T19" fmla="*/ 273 h 435"/>
                <a:gd name="T20" fmla="*/ 97 w 288"/>
                <a:gd name="T21" fmla="*/ 252 h 435"/>
                <a:gd name="T22" fmla="*/ 75 w 288"/>
                <a:gd name="T23" fmla="*/ 250 h 435"/>
                <a:gd name="T24" fmla="*/ 31 w 288"/>
                <a:gd name="T25" fmla="*/ 187 h 435"/>
                <a:gd name="T26" fmla="*/ 26 w 288"/>
                <a:gd name="T27" fmla="*/ 122 h 435"/>
                <a:gd name="T28" fmla="*/ 54 w 288"/>
                <a:gd name="T29" fmla="*/ 195 h 435"/>
                <a:gd name="T30" fmla="*/ 91 w 288"/>
                <a:gd name="T31" fmla="*/ 231 h 435"/>
                <a:gd name="T32" fmla="*/ 133 w 288"/>
                <a:gd name="T33" fmla="*/ 318 h 435"/>
                <a:gd name="T34" fmla="*/ 178 w 288"/>
                <a:gd name="T35" fmla="*/ 347 h 435"/>
                <a:gd name="T36" fmla="*/ 207 w 288"/>
                <a:gd name="T37" fmla="*/ 392 h 435"/>
                <a:gd name="T38" fmla="*/ 263 w 288"/>
                <a:gd name="T39" fmla="*/ 408 h 435"/>
                <a:gd name="T40" fmla="*/ 168 w 288"/>
                <a:gd name="T41" fmla="*/ 422 h 435"/>
                <a:gd name="T42" fmla="*/ 98 w 288"/>
                <a:gd name="T43" fmla="*/ 424 h 435"/>
                <a:gd name="T44" fmla="*/ 47 w 288"/>
                <a:gd name="T45" fmla="*/ 427 h 435"/>
                <a:gd name="T46" fmla="*/ 79 w 288"/>
                <a:gd name="T47" fmla="*/ 434 h 435"/>
                <a:gd name="T48" fmla="*/ 133 w 288"/>
                <a:gd name="T49" fmla="*/ 425 h 435"/>
                <a:gd name="T50" fmla="*/ 219 w 288"/>
                <a:gd name="T51" fmla="*/ 428 h 435"/>
                <a:gd name="T52" fmla="*/ 271 w 288"/>
                <a:gd name="T53" fmla="*/ 417 h 435"/>
                <a:gd name="T54" fmla="*/ 287 w 288"/>
                <a:gd name="T55" fmla="*/ 418 h 435"/>
                <a:gd name="T56" fmla="*/ 91 w 288"/>
                <a:gd name="T57" fmla="*/ 268 h 435"/>
                <a:gd name="T58" fmla="*/ 80 w 288"/>
                <a:gd name="T59" fmla="*/ 273 h 435"/>
                <a:gd name="T60" fmla="*/ 78 w 288"/>
                <a:gd name="T61" fmla="*/ 261 h 435"/>
                <a:gd name="T62" fmla="*/ 84 w 288"/>
                <a:gd name="T63" fmla="*/ 218 h 435"/>
                <a:gd name="T64" fmla="*/ 44 w 288"/>
                <a:gd name="T65" fmla="*/ 138 h 435"/>
                <a:gd name="T66" fmla="*/ 36 w 288"/>
                <a:gd name="T67" fmla="*/ 113 h 435"/>
                <a:gd name="T68" fmla="*/ 84 w 288"/>
                <a:gd name="T69" fmla="*/ 16 h 435"/>
                <a:gd name="T70" fmla="*/ 90 w 288"/>
                <a:gd name="T71" fmla="*/ 15 h 435"/>
                <a:gd name="T72" fmla="*/ 159 w 288"/>
                <a:gd name="T73" fmla="*/ 95 h 435"/>
                <a:gd name="T74" fmla="*/ 178 w 288"/>
                <a:gd name="T75" fmla="*/ 165 h 435"/>
                <a:gd name="T76" fmla="*/ 131 w 288"/>
                <a:gd name="T77" fmla="*/ 197 h 435"/>
                <a:gd name="T78" fmla="*/ 84 w 288"/>
                <a:gd name="T79" fmla="*/ 218 h 435"/>
                <a:gd name="T80" fmla="*/ 144 w 288"/>
                <a:gd name="T81" fmla="*/ 309 h 435"/>
                <a:gd name="T82" fmla="*/ 102 w 288"/>
                <a:gd name="T83" fmla="*/ 232 h 435"/>
                <a:gd name="T84" fmla="*/ 109 w 288"/>
                <a:gd name="T85" fmla="*/ 223 h 435"/>
                <a:gd name="T86" fmla="*/ 184 w 288"/>
                <a:gd name="T87" fmla="*/ 183 h 435"/>
                <a:gd name="T88" fmla="*/ 231 w 288"/>
                <a:gd name="T89" fmla="*/ 280 h 435"/>
                <a:gd name="T90" fmla="*/ 185 w 288"/>
                <a:gd name="T91" fmla="*/ 328 h 435"/>
                <a:gd name="T92" fmla="*/ 258 w 288"/>
                <a:gd name="T93" fmla="*/ 366 h 435"/>
                <a:gd name="T94" fmla="*/ 229 w 288"/>
                <a:gd name="T95" fmla="*/ 373 h 435"/>
                <a:gd name="T96" fmla="*/ 198 w 288"/>
                <a:gd name="T97" fmla="*/ 358 h 435"/>
                <a:gd name="T98" fmla="*/ 198 w 288"/>
                <a:gd name="T99" fmla="*/ 336 h 435"/>
                <a:gd name="T100" fmla="*/ 219 w 288"/>
                <a:gd name="T101" fmla="*/ 339 h 435"/>
                <a:gd name="T102" fmla="*/ 225 w 288"/>
                <a:gd name="T103" fmla="*/ 350 h 435"/>
                <a:gd name="T104" fmla="*/ 232 w 288"/>
                <a:gd name="T105" fmla="*/ 365 h 435"/>
                <a:gd name="T106" fmla="*/ 236 w 288"/>
                <a:gd name="T107" fmla="*/ 345 h 435"/>
                <a:gd name="T108" fmla="*/ 226 w 288"/>
                <a:gd name="T109" fmla="*/ 334 h 435"/>
                <a:gd name="T110" fmla="*/ 232 w 288"/>
                <a:gd name="T111" fmla="*/ 313 h 435"/>
                <a:gd name="T112" fmla="*/ 261 w 288"/>
                <a:gd name="T113" fmla="*/ 35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8" h="435">
                  <a:moveTo>
                    <a:pt x="273" y="394"/>
                  </a:moveTo>
                  <a:cubicBezTo>
                    <a:pt x="270" y="389"/>
                    <a:pt x="268" y="382"/>
                    <a:pt x="269" y="376"/>
                  </a:cubicBezTo>
                  <a:cubicBezTo>
                    <a:pt x="269" y="369"/>
                    <a:pt x="273" y="369"/>
                    <a:pt x="275" y="363"/>
                  </a:cubicBezTo>
                  <a:cubicBezTo>
                    <a:pt x="278" y="355"/>
                    <a:pt x="274" y="351"/>
                    <a:pt x="270" y="345"/>
                  </a:cubicBezTo>
                  <a:cubicBezTo>
                    <a:pt x="259" y="333"/>
                    <a:pt x="249" y="319"/>
                    <a:pt x="241" y="305"/>
                  </a:cubicBezTo>
                  <a:cubicBezTo>
                    <a:pt x="250" y="296"/>
                    <a:pt x="247" y="282"/>
                    <a:pt x="244" y="271"/>
                  </a:cubicBezTo>
                  <a:cubicBezTo>
                    <a:pt x="233" y="234"/>
                    <a:pt x="212" y="203"/>
                    <a:pt x="193" y="170"/>
                  </a:cubicBezTo>
                  <a:cubicBezTo>
                    <a:pt x="203" y="143"/>
                    <a:pt x="179" y="100"/>
                    <a:pt x="166" y="79"/>
                  </a:cubicBezTo>
                  <a:cubicBezTo>
                    <a:pt x="153" y="56"/>
                    <a:pt x="141" y="31"/>
                    <a:pt x="120" y="15"/>
                  </a:cubicBezTo>
                  <a:cubicBezTo>
                    <a:pt x="112" y="9"/>
                    <a:pt x="102" y="3"/>
                    <a:pt x="92" y="2"/>
                  </a:cubicBezTo>
                  <a:cubicBezTo>
                    <a:pt x="78" y="0"/>
                    <a:pt x="66" y="9"/>
                    <a:pt x="53" y="13"/>
                  </a:cubicBezTo>
                  <a:cubicBezTo>
                    <a:pt x="52" y="14"/>
                    <a:pt x="51" y="15"/>
                    <a:pt x="51" y="16"/>
                  </a:cubicBezTo>
                  <a:cubicBezTo>
                    <a:pt x="28" y="27"/>
                    <a:pt x="13" y="53"/>
                    <a:pt x="17" y="82"/>
                  </a:cubicBezTo>
                  <a:cubicBezTo>
                    <a:pt x="18" y="93"/>
                    <a:pt x="20" y="103"/>
                    <a:pt x="24" y="114"/>
                  </a:cubicBezTo>
                  <a:cubicBezTo>
                    <a:pt x="0" y="124"/>
                    <a:pt x="6" y="154"/>
                    <a:pt x="15" y="175"/>
                  </a:cubicBezTo>
                  <a:cubicBezTo>
                    <a:pt x="25" y="197"/>
                    <a:pt x="37" y="215"/>
                    <a:pt x="50" y="235"/>
                  </a:cubicBezTo>
                  <a:cubicBezTo>
                    <a:pt x="53" y="239"/>
                    <a:pt x="58" y="245"/>
                    <a:pt x="60" y="250"/>
                  </a:cubicBezTo>
                  <a:cubicBezTo>
                    <a:pt x="61" y="253"/>
                    <a:pt x="61" y="255"/>
                    <a:pt x="61" y="258"/>
                  </a:cubicBezTo>
                  <a:cubicBezTo>
                    <a:pt x="61" y="258"/>
                    <a:pt x="61" y="259"/>
                    <a:pt x="61" y="259"/>
                  </a:cubicBezTo>
                  <a:cubicBezTo>
                    <a:pt x="61" y="263"/>
                    <a:pt x="60" y="268"/>
                    <a:pt x="61" y="273"/>
                  </a:cubicBezTo>
                  <a:cubicBezTo>
                    <a:pt x="64" y="295"/>
                    <a:pt x="94" y="303"/>
                    <a:pt x="101" y="279"/>
                  </a:cubicBezTo>
                  <a:cubicBezTo>
                    <a:pt x="103" y="271"/>
                    <a:pt x="104" y="258"/>
                    <a:pt x="97" y="252"/>
                  </a:cubicBezTo>
                  <a:cubicBezTo>
                    <a:pt x="90" y="245"/>
                    <a:pt x="82" y="247"/>
                    <a:pt x="75" y="250"/>
                  </a:cubicBezTo>
                  <a:cubicBezTo>
                    <a:pt x="75" y="250"/>
                    <a:pt x="75" y="250"/>
                    <a:pt x="75" y="250"/>
                  </a:cubicBezTo>
                  <a:cubicBezTo>
                    <a:pt x="73" y="245"/>
                    <a:pt x="68" y="241"/>
                    <a:pt x="65" y="237"/>
                  </a:cubicBezTo>
                  <a:cubicBezTo>
                    <a:pt x="52" y="222"/>
                    <a:pt x="40" y="206"/>
                    <a:pt x="31" y="187"/>
                  </a:cubicBezTo>
                  <a:cubicBezTo>
                    <a:pt x="26" y="177"/>
                    <a:pt x="17" y="163"/>
                    <a:pt x="16" y="152"/>
                  </a:cubicBezTo>
                  <a:cubicBezTo>
                    <a:pt x="14" y="141"/>
                    <a:pt x="17" y="129"/>
                    <a:pt x="26" y="122"/>
                  </a:cubicBezTo>
                  <a:cubicBezTo>
                    <a:pt x="30" y="135"/>
                    <a:pt x="35" y="148"/>
                    <a:pt x="39" y="161"/>
                  </a:cubicBezTo>
                  <a:cubicBezTo>
                    <a:pt x="42" y="174"/>
                    <a:pt x="47" y="184"/>
                    <a:pt x="54" y="195"/>
                  </a:cubicBezTo>
                  <a:cubicBezTo>
                    <a:pt x="60" y="205"/>
                    <a:pt x="64" y="218"/>
                    <a:pt x="71" y="226"/>
                  </a:cubicBezTo>
                  <a:cubicBezTo>
                    <a:pt x="77" y="233"/>
                    <a:pt x="84" y="233"/>
                    <a:pt x="91" y="231"/>
                  </a:cubicBezTo>
                  <a:cubicBezTo>
                    <a:pt x="98" y="243"/>
                    <a:pt x="101" y="260"/>
                    <a:pt x="108" y="272"/>
                  </a:cubicBezTo>
                  <a:cubicBezTo>
                    <a:pt x="117" y="287"/>
                    <a:pt x="125" y="303"/>
                    <a:pt x="133" y="318"/>
                  </a:cubicBezTo>
                  <a:cubicBezTo>
                    <a:pt x="139" y="329"/>
                    <a:pt x="146" y="348"/>
                    <a:pt x="160" y="350"/>
                  </a:cubicBezTo>
                  <a:cubicBezTo>
                    <a:pt x="165" y="350"/>
                    <a:pt x="171" y="349"/>
                    <a:pt x="178" y="347"/>
                  </a:cubicBezTo>
                  <a:cubicBezTo>
                    <a:pt x="183" y="354"/>
                    <a:pt x="187" y="362"/>
                    <a:pt x="191" y="370"/>
                  </a:cubicBezTo>
                  <a:cubicBezTo>
                    <a:pt x="195" y="377"/>
                    <a:pt x="199" y="390"/>
                    <a:pt x="207" y="392"/>
                  </a:cubicBezTo>
                  <a:cubicBezTo>
                    <a:pt x="221" y="396"/>
                    <a:pt x="230" y="381"/>
                    <a:pt x="245" y="389"/>
                  </a:cubicBezTo>
                  <a:cubicBezTo>
                    <a:pt x="253" y="393"/>
                    <a:pt x="258" y="401"/>
                    <a:pt x="263" y="408"/>
                  </a:cubicBezTo>
                  <a:cubicBezTo>
                    <a:pt x="255" y="407"/>
                    <a:pt x="247" y="408"/>
                    <a:pt x="239" y="410"/>
                  </a:cubicBezTo>
                  <a:cubicBezTo>
                    <a:pt x="215" y="416"/>
                    <a:pt x="193" y="426"/>
                    <a:pt x="168" y="422"/>
                  </a:cubicBezTo>
                  <a:cubicBezTo>
                    <a:pt x="148" y="420"/>
                    <a:pt x="135" y="414"/>
                    <a:pt x="115" y="420"/>
                  </a:cubicBezTo>
                  <a:cubicBezTo>
                    <a:pt x="110" y="421"/>
                    <a:pt x="104" y="423"/>
                    <a:pt x="98" y="424"/>
                  </a:cubicBezTo>
                  <a:cubicBezTo>
                    <a:pt x="88" y="427"/>
                    <a:pt x="84" y="425"/>
                    <a:pt x="74" y="424"/>
                  </a:cubicBezTo>
                  <a:cubicBezTo>
                    <a:pt x="65" y="424"/>
                    <a:pt x="56" y="427"/>
                    <a:pt x="47" y="427"/>
                  </a:cubicBezTo>
                  <a:cubicBezTo>
                    <a:pt x="42" y="428"/>
                    <a:pt x="42" y="434"/>
                    <a:pt x="47" y="434"/>
                  </a:cubicBezTo>
                  <a:cubicBezTo>
                    <a:pt x="58" y="435"/>
                    <a:pt x="68" y="433"/>
                    <a:pt x="79" y="434"/>
                  </a:cubicBezTo>
                  <a:cubicBezTo>
                    <a:pt x="87" y="435"/>
                    <a:pt x="93" y="435"/>
                    <a:pt x="101" y="433"/>
                  </a:cubicBezTo>
                  <a:cubicBezTo>
                    <a:pt x="111" y="430"/>
                    <a:pt x="122" y="425"/>
                    <a:pt x="133" y="425"/>
                  </a:cubicBezTo>
                  <a:cubicBezTo>
                    <a:pt x="144" y="425"/>
                    <a:pt x="156" y="430"/>
                    <a:pt x="167" y="432"/>
                  </a:cubicBezTo>
                  <a:cubicBezTo>
                    <a:pt x="184" y="435"/>
                    <a:pt x="202" y="432"/>
                    <a:pt x="219" y="428"/>
                  </a:cubicBezTo>
                  <a:cubicBezTo>
                    <a:pt x="228" y="425"/>
                    <a:pt x="236" y="421"/>
                    <a:pt x="244" y="419"/>
                  </a:cubicBezTo>
                  <a:cubicBezTo>
                    <a:pt x="253" y="417"/>
                    <a:pt x="262" y="417"/>
                    <a:pt x="271" y="417"/>
                  </a:cubicBezTo>
                  <a:cubicBezTo>
                    <a:pt x="273" y="419"/>
                    <a:pt x="275" y="421"/>
                    <a:pt x="276" y="422"/>
                  </a:cubicBezTo>
                  <a:cubicBezTo>
                    <a:pt x="280" y="425"/>
                    <a:pt x="288" y="424"/>
                    <a:pt x="287" y="418"/>
                  </a:cubicBezTo>
                  <a:cubicBezTo>
                    <a:pt x="286" y="407"/>
                    <a:pt x="279" y="402"/>
                    <a:pt x="273" y="394"/>
                  </a:cubicBezTo>
                  <a:moveTo>
                    <a:pt x="91" y="268"/>
                  </a:moveTo>
                  <a:cubicBezTo>
                    <a:pt x="90" y="270"/>
                    <a:pt x="90" y="272"/>
                    <a:pt x="90" y="274"/>
                  </a:cubicBezTo>
                  <a:cubicBezTo>
                    <a:pt x="89" y="282"/>
                    <a:pt x="86" y="282"/>
                    <a:pt x="80" y="273"/>
                  </a:cubicBezTo>
                  <a:cubicBezTo>
                    <a:pt x="72" y="266"/>
                    <a:pt x="74" y="266"/>
                    <a:pt x="75" y="261"/>
                  </a:cubicBezTo>
                  <a:cubicBezTo>
                    <a:pt x="76" y="261"/>
                    <a:pt x="77" y="261"/>
                    <a:pt x="78" y="261"/>
                  </a:cubicBezTo>
                  <a:cubicBezTo>
                    <a:pt x="86" y="260"/>
                    <a:pt x="89" y="258"/>
                    <a:pt x="91" y="268"/>
                  </a:cubicBezTo>
                  <a:moveTo>
                    <a:pt x="84" y="218"/>
                  </a:moveTo>
                  <a:cubicBezTo>
                    <a:pt x="82" y="218"/>
                    <a:pt x="79" y="211"/>
                    <a:pt x="78" y="210"/>
                  </a:cubicBezTo>
                  <a:cubicBezTo>
                    <a:pt x="64" y="187"/>
                    <a:pt x="52" y="164"/>
                    <a:pt x="44" y="138"/>
                  </a:cubicBezTo>
                  <a:cubicBezTo>
                    <a:pt x="42" y="130"/>
                    <a:pt x="39" y="121"/>
                    <a:pt x="36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0" y="96"/>
                    <a:pt x="24" y="79"/>
                    <a:pt x="28" y="61"/>
                  </a:cubicBezTo>
                  <a:cubicBezTo>
                    <a:pt x="33" y="32"/>
                    <a:pt x="56" y="20"/>
                    <a:pt x="84" y="16"/>
                  </a:cubicBezTo>
                  <a:cubicBezTo>
                    <a:pt x="85" y="16"/>
                    <a:pt x="86" y="16"/>
                    <a:pt x="86" y="15"/>
                  </a:cubicBezTo>
                  <a:cubicBezTo>
                    <a:pt x="88" y="15"/>
                    <a:pt x="89" y="15"/>
                    <a:pt x="90" y="15"/>
                  </a:cubicBezTo>
                  <a:cubicBezTo>
                    <a:pt x="102" y="18"/>
                    <a:pt x="113" y="27"/>
                    <a:pt x="120" y="35"/>
                  </a:cubicBezTo>
                  <a:cubicBezTo>
                    <a:pt x="137" y="52"/>
                    <a:pt x="147" y="74"/>
                    <a:pt x="159" y="95"/>
                  </a:cubicBezTo>
                  <a:cubicBezTo>
                    <a:pt x="169" y="112"/>
                    <a:pt x="180" y="138"/>
                    <a:pt x="180" y="158"/>
                  </a:cubicBezTo>
                  <a:cubicBezTo>
                    <a:pt x="180" y="161"/>
                    <a:pt x="179" y="163"/>
                    <a:pt x="178" y="165"/>
                  </a:cubicBezTo>
                  <a:cubicBezTo>
                    <a:pt x="178" y="166"/>
                    <a:pt x="177" y="167"/>
                    <a:pt x="177" y="168"/>
                  </a:cubicBezTo>
                  <a:cubicBezTo>
                    <a:pt x="168" y="181"/>
                    <a:pt x="143" y="191"/>
                    <a:pt x="131" y="197"/>
                  </a:cubicBezTo>
                  <a:cubicBezTo>
                    <a:pt x="120" y="202"/>
                    <a:pt x="109" y="207"/>
                    <a:pt x="99" y="212"/>
                  </a:cubicBezTo>
                  <a:cubicBezTo>
                    <a:pt x="97" y="212"/>
                    <a:pt x="85" y="218"/>
                    <a:pt x="84" y="218"/>
                  </a:cubicBezTo>
                  <a:moveTo>
                    <a:pt x="164" y="336"/>
                  </a:moveTo>
                  <a:cubicBezTo>
                    <a:pt x="155" y="335"/>
                    <a:pt x="147" y="316"/>
                    <a:pt x="144" y="309"/>
                  </a:cubicBezTo>
                  <a:cubicBezTo>
                    <a:pt x="139" y="298"/>
                    <a:pt x="131" y="287"/>
                    <a:pt x="125" y="275"/>
                  </a:cubicBezTo>
                  <a:cubicBezTo>
                    <a:pt x="117" y="261"/>
                    <a:pt x="110" y="246"/>
                    <a:pt x="102" y="232"/>
                  </a:cubicBezTo>
                  <a:cubicBezTo>
                    <a:pt x="101" y="231"/>
                    <a:pt x="100" y="229"/>
                    <a:pt x="99" y="228"/>
                  </a:cubicBezTo>
                  <a:cubicBezTo>
                    <a:pt x="102" y="226"/>
                    <a:pt x="106" y="224"/>
                    <a:pt x="109" y="223"/>
                  </a:cubicBezTo>
                  <a:cubicBezTo>
                    <a:pt x="133" y="212"/>
                    <a:pt x="158" y="201"/>
                    <a:pt x="180" y="186"/>
                  </a:cubicBezTo>
                  <a:cubicBezTo>
                    <a:pt x="181" y="185"/>
                    <a:pt x="182" y="184"/>
                    <a:pt x="184" y="183"/>
                  </a:cubicBezTo>
                  <a:cubicBezTo>
                    <a:pt x="199" y="208"/>
                    <a:pt x="216" y="232"/>
                    <a:pt x="225" y="260"/>
                  </a:cubicBezTo>
                  <a:cubicBezTo>
                    <a:pt x="227" y="266"/>
                    <a:pt x="231" y="273"/>
                    <a:pt x="231" y="280"/>
                  </a:cubicBezTo>
                  <a:cubicBezTo>
                    <a:pt x="233" y="291"/>
                    <a:pt x="230" y="295"/>
                    <a:pt x="223" y="300"/>
                  </a:cubicBezTo>
                  <a:cubicBezTo>
                    <a:pt x="211" y="309"/>
                    <a:pt x="198" y="321"/>
                    <a:pt x="185" y="328"/>
                  </a:cubicBezTo>
                  <a:cubicBezTo>
                    <a:pt x="181" y="330"/>
                    <a:pt x="168" y="336"/>
                    <a:pt x="164" y="336"/>
                  </a:cubicBezTo>
                  <a:moveTo>
                    <a:pt x="258" y="366"/>
                  </a:moveTo>
                  <a:cubicBezTo>
                    <a:pt x="256" y="371"/>
                    <a:pt x="256" y="376"/>
                    <a:pt x="256" y="382"/>
                  </a:cubicBezTo>
                  <a:cubicBezTo>
                    <a:pt x="249" y="376"/>
                    <a:pt x="241" y="371"/>
                    <a:pt x="229" y="373"/>
                  </a:cubicBezTo>
                  <a:cubicBezTo>
                    <a:pt x="226" y="374"/>
                    <a:pt x="213" y="380"/>
                    <a:pt x="211" y="379"/>
                  </a:cubicBezTo>
                  <a:cubicBezTo>
                    <a:pt x="207" y="378"/>
                    <a:pt x="200" y="362"/>
                    <a:pt x="198" y="358"/>
                  </a:cubicBezTo>
                  <a:cubicBezTo>
                    <a:pt x="195" y="352"/>
                    <a:pt x="191" y="347"/>
                    <a:pt x="187" y="343"/>
                  </a:cubicBezTo>
                  <a:cubicBezTo>
                    <a:pt x="191" y="340"/>
                    <a:pt x="195" y="338"/>
                    <a:pt x="198" y="336"/>
                  </a:cubicBezTo>
                  <a:cubicBezTo>
                    <a:pt x="202" y="333"/>
                    <a:pt x="207" y="330"/>
                    <a:pt x="211" y="327"/>
                  </a:cubicBezTo>
                  <a:cubicBezTo>
                    <a:pt x="215" y="330"/>
                    <a:pt x="216" y="335"/>
                    <a:pt x="219" y="339"/>
                  </a:cubicBezTo>
                  <a:cubicBezTo>
                    <a:pt x="221" y="342"/>
                    <a:pt x="224" y="346"/>
                    <a:pt x="226" y="350"/>
                  </a:cubicBezTo>
                  <a:cubicBezTo>
                    <a:pt x="226" y="350"/>
                    <a:pt x="225" y="350"/>
                    <a:pt x="225" y="350"/>
                  </a:cubicBezTo>
                  <a:cubicBezTo>
                    <a:pt x="224" y="354"/>
                    <a:pt x="224" y="357"/>
                    <a:pt x="225" y="360"/>
                  </a:cubicBezTo>
                  <a:cubicBezTo>
                    <a:pt x="225" y="363"/>
                    <a:pt x="229" y="365"/>
                    <a:pt x="232" y="365"/>
                  </a:cubicBezTo>
                  <a:cubicBezTo>
                    <a:pt x="242" y="366"/>
                    <a:pt x="252" y="351"/>
                    <a:pt x="241" y="344"/>
                  </a:cubicBezTo>
                  <a:cubicBezTo>
                    <a:pt x="239" y="343"/>
                    <a:pt x="237" y="344"/>
                    <a:pt x="236" y="345"/>
                  </a:cubicBezTo>
                  <a:cubicBezTo>
                    <a:pt x="235" y="345"/>
                    <a:pt x="235" y="346"/>
                    <a:pt x="235" y="346"/>
                  </a:cubicBezTo>
                  <a:cubicBezTo>
                    <a:pt x="233" y="342"/>
                    <a:pt x="229" y="338"/>
                    <a:pt x="226" y="334"/>
                  </a:cubicBezTo>
                  <a:cubicBezTo>
                    <a:pt x="223" y="330"/>
                    <a:pt x="221" y="326"/>
                    <a:pt x="217" y="323"/>
                  </a:cubicBezTo>
                  <a:cubicBezTo>
                    <a:pt x="222" y="320"/>
                    <a:pt x="227" y="316"/>
                    <a:pt x="232" y="313"/>
                  </a:cubicBezTo>
                  <a:cubicBezTo>
                    <a:pt x="236" y="321"/>
                    <a:pt x="242" y="329"/>
                    <a:pt x="247" y="336"/>
                  </a:cubicBezTo>
                  <a:cubicBezTo>
                    <a:pt x="250" y="341"/>
                    <a:pt x="260" y="349"/>
                    <a:pt x="261" y="354"/>
                  </a:cubicBezTo>
                  <a:cubicBezTo>
                    <a:pt x="264" y="363"/>
                    <a:pt x="259" y="360"/>
                    <a:pt x="258" y="366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385">
              <a:extLst>
                <a:ext uri="{FF2B5EF4-FFF2-40B4-BE49-F238E27FC236}">
                  <a16:creationId xmlns:a16="http://schemas.microsoft.com/office/drawing/2014/main" id="{BA5B8262-E0CC-4EA4-B968-D1E243CFF2D6}"/>
                </a:ext>
              </a:extLst>
            </p:cNvPr>
            <p:cNvSpPr/>
            <p:nvPr/>
          </p:nvSpPr>
          <p:spPr bwMode="auto">
            <a:xfrm>
              <a:off x="713171" y="297622"/>
              <a:ext cx="28053" cy="119630"/>
            </a:xfrm>
            <a:custGeom>
              <a:avLst/>
              <a:gdLst>
                <a:gd name="T0" fmla="*/ 28 w 28"/>
                <a:gd name="T1" fmla="*/ 2 h 120"/>
                <a:gd name="T2" fmla="*/ 25 w 28"/>
                <a:gd name="T3" fmla="*/ 2 h 120"/>
                <a:gd name="T4" fmla="*/ 19 w 28"/>
                <a:gd name="T5" fmla="*/ 27 h 120"/>
                <a:gd name="T6" fmla="*/ 10 w 28"/>
                <a:gd name="T7" fmla="*/ 59 h 120"/>
                <a:gd name="T8" fmla="*/ 1 w 28"/>
                <a:gd name="T9" fmla="*/ 119 h 120"/>
                <a:gd name="T10" fmla="*/ 2 w 28"/>
                <a:gd name="T11" fmla="*/ 119 h 120"/>
                <a:gd name="T12" fmla="*/ 14 w 28"/>
                <a:gd name="T13" fmla="*/ 53 h 120"/>
                <a:gd name="T14" fmla="*/ 22 w 28"/>
                <a:gd name="T15" fmla="*/ 22 h 120"/>
                <a:gd name="T16" fmla="*/ 28 w 28"/>
                <a:gd name="T17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20">
                  <a:moveTo>
                    <a:pt x="28" y="2"/>
                  </a:moveTo>
                  <a:cubicBezTo>
                    <a:pt x="27" y="0"/>
                    <a:pt x="25" y="0"/>
                    <a:pt x="25" y="2"/>
                  </a:cubicBezTo>
                  <a:cubicBezTo>
                    <a:pt x="26" y="10"/>
                    <a:pt x="21" y="19"/>
                    <a:pt x="19" y="27"/>
                  </a:cubicBezTo>
                  <a:cubicBezTo>
                    <a:pt x="16" y="38"/>
                    <a:pt x="13" y="48"/>
                    <a:pt x="10" y="59"/>
                  </a:cubicBezTo>
                  <a:cubicBezTo>
                    <a:pt x="5" y="78"/>
                    <a:pt x="0" y="99"/>
                    <a:pt x="1" y="119"/>
                  </a:cubicBezTo>
                  <a:cubicBezTo>
                    <a:pt x="1" y="120"/>
                    <a:pt x="2" y="120"/>
                    <a:pt x="2" y="119"/>
                  </a:cubicBezTo>
                  <a:cubicBezTo>
                    <a:pt x="4" y="97"/>
                    <a:pt x="8" y="74"/>
                    <a:pt x="14" y="53"/>
                  </a:cubicBezTo>
                  <a:cubicBezTo>
                    <a:pt x="17" y="43"/>
                    <a:pt x="19" y="33"/>
                    <a:pt x="22" y="22"/>
                  </a:cubicBezTo>
                  <a:cubicBezTo>
                    <a:pt x="24" y="15"/>
                    <a:pt x="28" y="9"/>
                    <a:pt x="2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386">
              <a:extLst>
                <a:ext uri="{FF2B5EF4-FFF2-40B4-BE49-F238E27FC236}">
                  <a16:creationId xmlns:a16="http://schemas.microsoft.com/office/drawing/2014/main" id="{5AC3CE0B-A081-490E-903C-E627CA813109}"/>
                </a:ext>
              </a:extLst>
            </p:cNvPr>
            <p:cNvSpPr/>
            <p:nvPr/>
          </p:nvSpPr>
          <p:spPr bwMode="auto">
            <a:xfrm>
              <a:off x="730150" y="324206"/>
              <a:ext cx="21409" cy="112984"/>
            </a:xfrm>
            <a:custGeom>
              <a:avLst/>
              <a:gdLst>
                <a:gd name="T0" fmla="*/ 18 w 21"/>
                <a:gd name="T1" fmla="*/ 2 h 113"/>
                <a:gd name="T2" fmla="*/ 3 w 21"/>
                <a:gd name="T3" fmla="*/ 79 h 113"/>
                <a:gd name="T4" fmla="*/ 2 w 21"/>
                <a:gd name="T5" fmla="*/ 96 h 113"/>
                <a:gd name="T6" fmla="*/ 0 w 21"/>
                <a:gd name="T7" fmla="*/ 105 h 113"/>
                <a:gd name="T8" fmla="*/ 5 w 21"/>
                <a:gd name="T9" fmla="*/ 113 h 113"/>
                <a:gd name="T10" fmla="*/ 5 w 21"/>
                <a:gd name="T11" fmla="*/ 112 h 113"/>
                <a:gd name="T12" fmla="*/ 6 w 21"/>
                <a:gd name="T13" fmla="*/ 95 h 113"/>
                <a:gd name="T14" fmla="*/ 7 w 21"/>
                <a:gd name="T15" fmla="*/ 66 h 113"/>
                <a:gd name="T16" fmla="*/ 21 w 21"/>
                <a:gd name="T17" fmla="*/ 2 h 113"/>
                <a:gd name="T18" fmla="*/ 18 w 21"/>
                <a:gd name="T19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3">
                  <a:moveTo>
                    <a:pt x="18" y="2"/>
                  </a:moveTo>
                  <a:cubicBezTo>
                    <a:pt x="11" y="26"/>
                    <a:pt x="4" y="54"/>
                    <a:pt x="3" y="79"/>
                  </a:cubicBezTo>
                  <a:cubicBezTo>
                    <a:pt x="3" y="85"/>
                    <a:pt x="4" y="90"/>
                    <a:pt x="2" y="96"/>
                  </a:cubicBezTo>
                  <a:cubicBezTo>
                    <a:pt x="2" y="99"/>
                    <a:pt x="1" y="102"/>
                    <a:pt x="0" y="105"/>
                  </a:cubicBezTo>
                  <a:cubicBezTo>
                    <a:pt x="0" y="109"/>
                    <a:pt x="0" y="112"/>
                    <a:pt x="5" y="113"/>
                  </a:cubicBezTo>
                  <a:cubicBezTo>
                    <a:pt x="5" y="113"/>
                    <a:pt x="5" y="112"/>
                    <a:pt x="5" y="112"/>
                  </a:cubicBezTo>
                  <a:cubicBezTo>
                    <a:pt x="0" y="109"/>
                    <a:pt x="5" y="99"/>
                    <a:pt x="6" y="95"/>
                  </a:cubicBezTo>
                  <a:cubicBezTo>
                    <a:pt x="8" y="85"/>
                    <a:pt x="6" y="76"/>
                    <a:pt x="7" y="66"/>
                  </a:cubicBezTo>
                  <a:cubicBezTo>
                    <a:pt x="11" y="45"/>
                    <a:pt x="15" y="23"/>
                    <a:pt x="21" y="2"/>
                  </a:cubicBezTo>
                  <a:cubicBezTo>
                    <a:pt x="21" y="1"/>
                    <a:pt x="19" y="0"/>
                    <a:pt x="1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387">
              <a:extLst>
                <a:ext uri="{FF2B5EF4-FFF2-40B4-BE49-F238E27FC236}">
                  <a16:creationId xmlns:a16="http://schemas.microsoft.com/office/drawing/2014/main" id="{C824502F-B64B-4090-B271-107D4126E3C2}"/>
                </a:ext>
              </a:extLst>
            </p:cNvPr>
            <p:cNvSpPr/>
            <p:nvPr/>
          </p:nvSpPr>
          <p:spPr bwMode="auto">
            <a:xfrm>
              <a:off x="735317" y="332329"/>
              <a:ext cx="25838" cy="132922"/>
            </a:xfrm>
            <a:custGeom>
              <a:avLst/>
              <a:gdLst>
                <a:gd name="T0" fmla="*/ 23 w 26"/>
                <a:gd name="T1" fmla="*/ 1 h 133"/>
                <a:gd name="T2" fmla="*/ 16 w 26"/>
                <a:gd name="T3" fmla="*/ 35 h 133"/>
                <a:gd name="T4" fmla="*/ 8 w 26"/>
                <a:gd name="T5" fmla="*/ 74 h 133"/>
                <a:gd name="T6" fmla="*/ 6 w 26"/>
                <a:gd name="T7" fmla="*/ 109 h 133"/>
                <a:gd name="T8" fmla="*/ 6 w 26"/>
                <a:gd name="T9" fmla="*/ 132 h 133"/>
                <a:gd name="T10" fmla="*/ 8 w 26"/>
                <a:gd name="T11" fmla="*/ 131 h 133"/>
                <a:gd name="T12" fmla="*/ 8 w 26"/>
                <a:gd name="T13" fmla="*/ 113 h 133"/>
                <a:gd name="T14" fmla="*/ 8 w 26"/>
                <a:gd name="T15" fmla="*/ 101 h 133"/>
                <a:gd name="T16" fmla="*/ 13 w 26"/>
                <a:gd name="T17" fmla="*/ 66 h 133"/>
                <a:gd name="T18" fmla="*/ 19 w 26"/>
                <a:gd name="T19" fmla="*/ 36 h 133"/>
                <a:gd name="T20" fmla="*/ 26 w 26"/>
                <a:gd name="T21" fmla="*/ 2 h 133"/>
                <a:gd name="T22" fmla="*/ 23 w 26"/>
                <a:gd name="T23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133">
                  <a:moveTo>
                    <a:pt x="23" y="1"/>
                  </a:moveTo>
                  <a:cubicBezTo>
                    <a:pt x="18" y="11"/>
                    <a:pt x="18" y="24"/>
                    <a:pt x="16" y="35"/>
                  </a:cubicBezTo>
                  <a:cubicBezTo>
                    <a:pt x="14" y="48"/>
                    <a:pt x="11" y="61"/>
                    <a:pt x="8" y="74"/>
                  </a:cubicBezTo>
                  <a:cubicBezTo>
                    <a:pt x="6" y="86"/>
                    <a:pt x="6" y="97"/>
                    <a:pt x="6" y="109"/>
                  </a:cubicBezTo>
                  <a:cubicBezTo>
                    <a:pt x="5" y="117"/>
                    <a:pt x="0" y="126"/>
                    <a:pt x="6" y="132"/>
                  </a:cubicBezTo>
                  <a:cubicBezTo>
                    <a:pt x="7" y="133"/>
                    <a:pt x="8" y="132"/>
                    <a:pt x="8" y="131"/>
                  </a:cubicBezTo>
                  <a:cubicBezTo>
                    <a:pt x="4" y="126"/>
                    <a:pt x="8" y="119"/>
                    <a:pt x="8" y="113"/>
                  </a:cubicBezTo>
                  <a:cubicBezTo>
                    <a:pt x="9" y="109"/>
                    <a:pt x="9" y="105"/>
                    <a:pt x="8" y="101"/>
                  </a:cubicBezTo>
                  <a:cubicBezTo>
                    <a:pt x="8" y="89"/>
                    <a:pt x="10" y="78"/>
                    <a:pt x="13" y="66"/>
                  </a:cubicBezTo>
                  <a:cubicBezTo>
                    <a:pt x="15" y="56"/>
                    <a:pt x="17" y="46"/>
                    <a:pt x="19" y="36"/>
                  </a:cubicBezTo>
                  <a:cubicBezTo>
                    <a:pt x="20" y="26"/>
                    <a:pt x="20" y="11"/>
                    <a:pt x="26" y="2"/>
                  </a:cubicBezTo>
                  <a:cubicBezTo>
                    <a:pt x="26" y="1"/>
                    <a:pt x="24" y="0"/>
                    <a:pt x="23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388">
              <a:extLst>
                <a:ext uri="{FF2B5EF4-FFF2-40B4-BE49-F238E27FC236}">
                  <a16:creationId xmlns:a16="http://schemas.microsoft.com/office/drawing/2014/main" id="{53F011B5-8F0D-4285-AA7F-205725CB6C37}"/>
                </a:ext>
              </a:extLst>
            </p:cNvPr>
            <p:cNvSpPr/>
            <p:nvPr/>
          </p:nvSpPr>
          <p:spPr bwMode="auto">
            <a:xfrm>
              <a:off x="752296" y="364821"/>
              <a:ext cx="19194" cy="120368"/>
            </a:xfrm>
            <a:custGeom>
              <a:avLst/>
              <a:gdLst>
                <a:gd name="T0" fmla="*/ 16 w 19"/>
                <a:gd name="T1" fmla="*/ 1 h 120"/>
                <a:gd name="T2" fmla="*/ 1 w 19"/>
                <a:gd name="T3" fmla="*/ 119 h 120"/>
                <a:gd name="T4" fmla="*/ 4 w 19"/>
                <a:gd name="T5" fmla="*/ 119 h 120"/>
                <a:gd name="T6" fmla="*/ 10 w 19"/>
                <a:gd name="T7" fmla="*/ 56 h 120"/>
                <a:gd name="T8" fmla="*/ 19 w 19"/>
                <a:gd name="T9" fmla="*/ 1 h 120"/>
                <a:gd name="T10" fmla="*/ 16 w 19"/>
                <a:gd name="T11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0">
                  <a:moveTo>
                    <a:pt x="16" y="1"/>
                  </a:moveTo>
                  <a:cubicBezTo>
                    <a:pt x="13" y="41"/>
                    <a:pt x="0" y="78"/>
                    <a:pt x="1" y="119"/>
                  </a:cubicBezTo>
                  <a:cubicBezTo>
                    <a:pt x="1" y="120"/>
                    <a:pt x="4" y="120"/>
                    <a:pt x="4" y="119"/>
                  </a:cubicBezTo>
                  <a:cubicBezTo>
                    <a:pt x="5" y="97"/>
                    <a:pt x="6" y="77"/>
                    <a:pt x="10" y="56"/>
                  </a:cubicBezTo>
                  <a:cubicBezTo>
                    <a:pt x="13" y="38"/>
                    <a:pt x="17" y="20"/>
                    <a:pt x="19" y="1"/>
                  </a:cubicBezTo>
                  <a:cubicBezTo>
                    <a:pt x="19" y="0"/>
                    <a:pt x="16" y="0"/>
                    <a:pt x="1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389">
              <a:extLst>
                <a:ext uri="{FF2B5EF4-FFF2-40B4-BE49-F238E27FC236}">
                  <a16:creationId xmlns:a16="http://schemas.microsoft.com/office/drawing/2014/main" id="{0497F97E-19F8-47F0-B166-73F053D0696C}"/>
                </a:ext>
              </a:extLst>
            </p:cNvPr>
            <p:cNvSpPr/>
            <p:nvPr/>
          </p:nvSpPr>
          <p:spPr bwMode="auto">
            <a:xfrm>
              <a:off x="766323" y="385498"/>
              <a:ext cx="16979" cy="119630"/>
            </a:xfrm>
            <a:custGeom>
              <a:avLst/>
              <a:gdLst>
                <a:gd name="T0" fmla="*/ 15 w 17"/>
                <a:gd name="T1" fmla="*/ 1 h 120"/>
                <a:gd name="T2" fmla="*/ 10 w 17"/>
                <a:gd name="T3" fmla="*/ 31 h 120"/>
                <a:gd name="T4" fmla="*/ 8 w 17"/>
                <a:gd name="T5" fmla="*/ 60 h 120"/>
                <a:gd name="T6" fmla="*/ 3 w 17"/>
                <a:gd name="T7" fmla="*/ 118 h 120"/>
                <a:gd name="T8" fmla="*/ 4 w 17"/>
                <a:gd name="T9" fmla="*/ 119 h 120"/>
                <a:gd name="T10" fmla="*/ 7 w 17"/>
                <a:gd name="T11" fmla="*/ 93 h 120"/>
                <a:gd name="T12" fmla="*/ 10 w 17"/>
                <a:gd name="T13" fmla="*/ 62 h 120"/>
                <a:gd name="T14" fmla="*/ 12 w 17"/>
                <a:gd name="T15" fmla="*/ 32 h 120"/>
                <a:gd name="T16" fmla="*/ 17 w 17"/>
                <a:gd name="T17" fmla="*/ 1 h 120"/>
                <a:gd name="T18" fmla="*/ 15 w 17"/>
                <a:gd name="T19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0">
                  <a:moveTo>
                    <a:pt x="15" y="1"/>
                  </a:moveTo>
                  <a:cubicBezTo>
                    <a:pt x="15" y="11"/>
                    <a:pt x="11" y="22"/>
                    <a:pt x="10" y="31"/>
                  </a:cubicBezTo>
                  <a:cubicBezTo>
                    <a:pt x="9" y="41"/>
                    <a:pt x="8" y="51"/>
                    <a:pt x="8" y="60"/>
                  </a:cubicBezTo>
                  <a:cubicBezTo>
                    <a:pt x="6" y="80"/>
                    <a:pt x="0" y="99"/>
                    <a:pt x="3" y="118"/>
                  </a:cubicBezTo>
                  <a:cubicBezTo>
                    <a:pt x="3" y="119"/>
                    <a:pt x="4" y="120"/>
                    <a:pt x="4" y="119"/>
                  </a:cubicBezTo>
                  <a:cubicBezTo>
                    <a:pt x="5" y="110"/>
                    <a:pt x="6" y="101"/>
                    <a:pt x="7" y="93"/>
                  </a:cubicBezTo>
                  <a:cubicBezTo>
                    <a:pt x="7" y="83"/>
                    <a:pt x="10" y="72"/>
                    <a:pt x="10" y="62"/>
                  </a:cubicBezTo>
                  <a:cubicBezTo>
                    <a:pt x="11" y="52"/>
                    <a:pt x="11" y="42"/>
                    <a:pt x="12" y="32"/>
                  </a:cubicBezTo>
                  <a:cubicBezTo>
                    <a:pt x="14" y="22"/>
                    <a:pt x="17" y="11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390">
              <a:extLst>
                <a:ext uri="{FF2B5EF4-FFF2-40B4-BE49-F238E27FC236}">
                  <a16:creationId xmlns:a16="http://schemas.microsoft.com/office/drawing/2014/main" id="{A540BF2A-4587-4AFA-8B45-F319599C941B}"/>
                </a:ext>
              </a:extLst>
            </p:cNvPr>
            <p:cNvSpPr/>
            <p:nvPr/>
          </p:nvSpPr>
          <p:spPr bwMode="auto">
            <a:xfrm>
              <a:off x="779611" y="425374"/>
              <a:ext cx="11812" cy="93784"/>
            </a:xfrm>
            <a:custGeom>
              <a:avLst/>
              <a:gdLst>
                <a:gd name="T0" fmla="*/ 12 w 12"/>
                <a:gd name="T1" fmla="*/ 1 h 94"/>
                <a:gd name="T2" fmla="*/ 9 w 12"/>
                <a:gd name="T3" fmla="*/ 1 h 94"/>
                <a:gd name="T4" fmla="*/ 4 w 12"/>
                <a:gd name="T5" fmla="*/ 53 h 94"/>
                <a:gd name="T6" fmla="*/ 2 w 12"/>
                <a:gd name="T7" fmla="*/ 76 h 94"/>
                <a:gd name="T8" fmla="*/ 0 w 12"/>
                <a:gd name="T9" fmla="*/ 93 h 94"/>
                <a:gd name="T10" fmla="*/ 0 w 12"/>
                <a:gd name="T11" fmla="*/ 94 h 94"/>
                <a:gd name="T12" fmla="*/ 4 w 12"/>
                <a:gd name="T13" fmla="*/ 89 h 94"/>
                <a:gd name="T14" fmla="*/ 4 w 12"/>
                <a:gd name="T15" fmla="*/ 82 h 94"/>
                <a:gd name="T16" fmla="*/ 6 w 12"/>
                <a:gd name="T17" fmla="*/ 67 h 94"/>
                <a:gd name="T18" fmla="*/ 9 w 12"/>
                <a:gd name="T19" fmla="*/ 32 h 94"/>
                <a:gd name="T20" fmla="*/ 12 w 12"/>
                <a:gd name="T2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4">
                  <a:moveTo>
                    <a:pt x="12" y="1"/>
                  </a:moveTo>
                  <a:cubicBezTo>
                    <a:pt x="12" y="0"/>
                    <a:pt x="9" y="0"/>
                    <a:pt x="9" y="1"/>
                  </a:cubicBezTo>
                  <a:cubicBezTo>
                    <a:pt x="10" y="19"/>
                    <a:pt x="5" y="35"/>
                    <a:pt x="4" y="53"/>
                  </a:cubicBezTo>
                  <a:cubicBezTo>
                    <a:pt x="4" y="61"/>
                    <a:pt x="3" y="68"/>
                    <a:pt x="2" y="76"/>
                  </a:cubicBezTo>
                  <a:cubicBezTo>
                    <a:pt x="1" y="80"/>
                    <a:pt x="4" y="91"/>
                    <a:pt x="0" y="93"/>
                  </a:cubicBezTo>
                  <a:cubicBezTo>
                    <a:pt x="0" y="93"/>
                    <a:pt x="0" y="94"/>
                    <a:pt x="0" y="94"/>
                  </a:cubicBezTo>
                  <a:cubicBezTo>
                    <a:pt x="3" y="94"/>
                    <a:pt x="4" y="92"/>
                    <a:pt x="4" y="89"/>
                  </a:cubicBezTo>
                  <a:cubicBezTo>
                    <a:pt x="5" y="87"/>
                    <a:pt x="4" y="84"/>
                    <a:pt x="4" y="82"/>
                  </a:cubicBezTo>
                  <a:cubicBezTo>
                    <a:pt x="4" y="77"/>
                    <a:pt x="6" y="72"/>
                    <a:pt x="6" y="67"/>
                  </a:cubicBezTo>
                  <a:cubicBezTo>
                    <a:pt x="8" y="55"/>
                    <a:pt x="8" y="44"/>
                    <a:pt x="9" y="32"/>
                  </a:cubicBezTo>
                  <a:cubicBezTo>
                    <a:pt x="11" y="22"/>
                    <a:pt x="12" y="12"/>
                    <a:pt x="12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391">
              <a:extLst>
                <a:ext uri="{FF2B5EF4-FFF2-40B4-BE49-F238E27FC236}">
                  <a16:creationId xmlns:a16="http://schemas.microsoft.com/office/drawing/2014/main" id="{E6949ADD-F97B-4FA6-8678-E92FF1A3F82B}"/>
                </a:ext>
              </a:extLst>
            </p:cNvPr>
            <p:cNvSpPr/>
            <p:nvPr/>
          </p:nvSpPr>
          <p:spPr bwMode="auto">
            <a:xfrm>
              <a:off x="792161" y="476327"/>
              <a:ext cx="8859" cy="77538"/>
            </a:xfrm>
            <a:custGeom>
              <a:avLst/>
              <a:gdLst>
                <a:gd name="T0" fmla="*/ 6 w 9"/>
                <a:gd name="T1" fmla="*/ 2 h 78"/>
                <a:gd name="T2" fmla="*/ 1 w 9"/>
                <a:gd name="T3" fmla="*/ 42 h 78"/>
                <a:gd name="T4" fmla="*/ 2 w 9"/>
                <a:gd name="T5" fmla="*/ 78 h 78"/>
                <a:gd name="T6" fmla="*/ 3 w 9"/>
                <a:gd name="T7" fmla="*/ 78 h 78"/>
                <a:gd name="T8" fmla="*/ 5 w 9"/>
                <a:gd name="T9" fmla="*/ 39 h 78"/>
                <a:gd name="T10" fmla="*/ 9 w 9"/>
                <a:gd name="T11" fmla="*/ 3 h 78"/>
                <a:gd name="T12" fmla="*/ 6 w 9"/>
                <a:gd name="T1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8">
                  <a:moveTo>
                    <a:pt x="6" y="2"/>
                  </a:moveTo>
                  <a:cubicBezTo>
                    <a:pt x="3" y="15"/>
                    <a:pt x="3" y="29"/>
                    <a:pt x="1" y="42"/>
                  </a:cubicBezTo>
                  <a:cubicBezTo>
                    <a:pt x="0" y="53"/>
                    <a:pt x="0" y="66"/>
                    <a:pt x="2" y="78"/>
                  </a:cubicBezTo>
                  <a:cubicBezTo>
                    <a:pt x="2" y="78"/>
                    <a:pt x="3" y="78"/>
                    <a:pt x="3" y="78"/>
                  </a:cubicBezTo>
                  <a:cubicBezTo>
                    <a:pt x="5" y="65"/>
                    <a:pt x="3" y="52"/>
                    <a:pt x="5" y="39"/>
                  </a:cubicBezTo>
                  <a:cubicBezTo>
                    <a:pt x="7" y="27"/>
                    <a:pt x="6" y="15"/>
                    <a:pt x="9" y="3"/>
                  </a:cubicBezTo>
                  <a:cubicBezTo>
                    <a:pt x="9" y="1"/>
                    <a:pt x="6" y="0"/>
                    <a:pt x="6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392">
              <a:extLst>
                <a:ext uri="{FF2B5EF4-FFF2-40B4-BE49-F238E27FC236}">
                  <a16:creationId xmlns:a16="http://schemas.microsoft.com/office/drawing/2014/main" id="{EEB8B8D9-0A49-4B32-8731-FC0FE7115AA2}"/>
                </a:ext>
              </a:extLst>
            </p:cNvPr>
            <p:cNvSpPr/>
            <p:nvPr/>
          </p:nvSpPr>
          <p:spPr bwMode="auto">
            <a:xfrm>
              <a:off x="809140" y="474112"/>
              <a:ext cx="12550" cy="85661"/>
            </a:xfrm>
            <a:custGeom>
              <a:avLst/>
              <a:gdLst>
                <a:gd name="T0" fmla="*/ 6 w 12"/>
                <a:gd name="T1" fmla="*/ 1 h 86"/>
                <a:gd name="T2" fmla="*/ 5 w 12"/>
                <a:gd name="T3" fmla="*/ 3 h 86"/>
                <a:gd name="T4" fmla="*/ 6 w 12"/>
                <a:gd name="T5" fmla="*/ 22 h 86"/>
                <a:gd name="T6" fmla="*/ 3 w 12"/>
                <a:gd name="T7" fmla="*/ 43 h 86"/>
                <a:gd name="T8" fmla="*/ 2 w 12"/>
                <a:gd name="T9" fmla="*/ 84 h 86"/>
                <a:gd name="T10" fmla="*/ 4 w 12"/>
                <a:gd name="T11" fmla="*/ 84 h 86"/>
                <a:gd name="T12" fmla="*/ 4 w 12"/>
                <a:gd name="T13" fmla="*/ 57 h 86"/>
                <a:gd name="T14" fmla="*/ 7 w 12"/>
                <a:gd name="T15" fmla="*/ 28 h 86"/>
                <a:gd name="T16" fmla="*/ 6 w 12"/>
                <a:gd name="T17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6">
                  <a:moveTo>
                    <a:pt x="6" y="1"/>
                  </a:moveTo>
                  <a:cubicBezTo>
                    <a:pt x="5" y="0"/>
                    <a:pt x="4" y="2"/>
                    <a:pt x="5" y="3"/>
                  </a:cubicBezTo>
                  <a:cubicBezTo>
                    <a:pt x="9" y="8"/>
                    <a:pt x="7" y="16"/>
                    <a:pt x="6" y="22"/>
                  </a:cubicBezTo>
                  <a:cubicBezTo>
                    <a:pt x="5" y="29"/>
                    <a:pt x="4" y="36"/>
                    <a:pt x="3" y="43"/>
                  </a:cubicBezTo>
                  <a:cubicBezTo>
                    <a:pt x="1" y="56"/>
                    <a:pt x="0" y="71"/>
                    <a:pt x="2" y="84"/>
                  </a:cubicBezTo>
                  <a:cubicBezTo>
                    <a:pt x="2" y="86"/>
                    <a:pt x="4" y="86"/>
                    <a:pt x="4" y="84"/>
                  </a:cubicBezTo>
                  <a:cubicBezTo>
                    <a:pt x="5" y="75"/>
                    <a:pt x="4" y="66"/>
                    <a:pt x="4" y="57"/>
                  </a:cubicBezTo>
                  <a:cubicBezTo>
                    <a:pt x="4" y="47"/>
                    <a:pt x="6" y="38"/>
                    <a:pt x="7" y="28"/>
                  </a:cubicBezTo>
                  <a:cubicBezTo>
                    <a:pt x="8" y="20"/>
                    <a:pt x="12" y="8"/>
                    <a:pt x="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393">
              <a:extLst>
                <a:ext uri="{FF2B5EF4-FFF2-40B4-BE49-F238E27FC236}">
                  <a16:creationId xmlns:a16="http://schemas.microsoft.com/office/drawing/2014/main" id="{619F245A-2C35-4E1E-9AD9-40F1FF822527}"/>
                </a:ext>
              </a:extLst>
            </p:cNvPr>
            <p:cNvSpPr/>
            <p:nvPr/>
          </p:nvSpPr>
          <p:spPr bwMode="auto">
            <a:xfrm>
              <a:off x="819475" y="516204"/>
              <a:ext cx="9597" cy="90830"/>
            </a:xfrm>
            <a:custGeom>
              <a:avLst/>
              <a:gdLst>
                <a:gd name="T0" fmla="*/ 9 w 10"/>
                <a:gd name="T1" fmla="*/ 3 h 91"/>
                <a:gd name="T2" fmla="*/ 6 w 10"/>
                <a:gd name="T3" fmla="*/ 2 h 91"/>
                <a:gd name="T4" fmla="*/ 2 w 10"/>
                <a:gd name="T5" fmla="*/ 43 h 91"/>
                <a:gd name="T6" fmla="*/ 2 w 10"/>
                <a:gd name="T7" fmla="*/ 90 h 91"/>
                <a:gd name="T8" fmla="*/ 4 w 10"/>
                <a:gd name="T9" fmla="*/ 90 h 91"/>
                <a:gd name="T10" fmla="*/ 5 w 10"/>
                <a:gd name="T11" fmla="*/ 47 h 91"/>
                <a:gd name="T12" fmla="*/ 9 w 10"/>
                <a:gd name="T13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1">
                  <a:moveTo>
                    <a:pt x="9" y="3"/>
                  </a:moveTo>
                  <a:cubicBezTo>
                    <a:pt x="10" y="1"/>
                    <a:pt x="7" y="0"/>
                    <a:pt x="6" y="2"/>
                  </a:cubicBezTo>
                  <a:cubicBezTo>
                    <a:pt x="3" y="15"/>
                    <a:pt x="2" y="30"/>
                    <a:pt x="2" y="43"/>
                  </a:cubicBezTo>
                  <a:cubicBezTo>
                    <a:pt x="1" y="58"/>
                    <a:pt x="0" y="75"/>
                    <a:pt x="2" y="90"/>
                  </a:cubicBezTo>
                  <a:cubicBezTo>
                    <a:pt x="2" y="91"/>
                    <a:pt x="4" y="91"/>
                    <a:pt x="4" y="90"/>
                  </a:cubicBezTo>
                  <a:cubicBezTo>
                    <a:pt x="6" y="76"/>
                    <a:pt x="4" y="61"/>
                    <a:pt x="5" y="47"/>
                  </a:cubicBezTo>
                  <a:cubicBezTo>
                    <a:pt x="5" y="33"/>
                    <a:pt x="6" y="16"/>
                    <a:pt x="9" y="3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394">
              <a:extLst>
                <a:ext uri="{FF2B5EF4-FFF2-40B4-BE49-F238E27FC236}">
                  <a16:creationId xmlns:a16="http://schemas.microsoft.com/office/drawing/2014/main" id="{A8F5C1E8-98A4-4D84-AFF0-00E2596DE27F}"/>
                </a:ext>
              </a:extLst>
            </p:cNvPr>
            <p:cNvSpPr/>
            <p:nvPr/>
          </p:nvSpPr>
          <p:spPr bwMode="auto">
            <a:xfrm>
              <a:off x="832025" y="511773"/>
              <a:ext cx="11074" cy="96738"/>
            </a:xfrm>
            <a:custGeom>
              <a:avLst/>
              <a:gdLst>
                <a:gd name="T0" fmla="*/ 11 w 11"/>
                <a:gd name="T1" fmla="*/ 1 h 97"/>
                <a:gd name="T2" fmla="*/ 9 w 11"/>
                <a:gd name="T3" fmla="*/ 1 h 97"/>
                <a:gd name="T4" fmla="*/ 4 w 11"/>
                <a:gd name="T5" fmla="*/ 97 h 97"/>
                <a:gd name="T6" fmla="*/ 6 w 11"/>
                <a:gd name="T7" fmla="*/ 97 h 97"/>
                <a:gd name="T8" fmla="*/ 7 w 11"/>
                <a:gd name="T9" fmla="*/ 51 h 97"/>
                <a:gd name="T10" fmla="*/ 11 w 11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7">
                  <a:moveTo>
                    <a:pt x="11" y="1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7" y="33"/>
                    <a:pt x="0" y="65"/>
                    <a:pt x="4" y="97"/>
                  </a:cubicBezTo>
                  <a:cubicBezTo>
                    <a:pt x="4" y="97"/>
                    <a:pt x="6" y="97"/>
                    <a:pt x="6" y="97"/>
                  </a:cubicBezTo>
                  <a:cubicBezTo>
                    <a:pt x="8" y="82"/>
                    <a:pt x="6" y="66"/>
                    <a:pt x="7" y="51"/>
                  </a:cubicBezTo>
                  <a:cubicBezTo>
                    <a:pt x="8" y="34"/>
                    <a:pt x="11" y="18"/>
                    <a:pt x="11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395">
              <a:extLst>
                <a:ext uri="{FF2B5EF4-FFF2-40B4-BE49-F238E27FC236}">
                  <a16:creationId xmlns:a16="http://schemas.microsoft.com/office/drawing/2014/main" id="{7288CC23-DE76-4317-B9B8-7573AF3E0E1F}"/>
                </a:ext>
              </a:extLst>
            </p:cNvPr>
            <p:cNvSpPr/>
            <p:nvPr/>
          </p:nvSpPr>
          <p:spPr bwMode="auto">
            <a:xfrm>
              <a:off x="845313" y="548696"/>
              <a:ext cx="11074" cy="78276"/>
            </a:xfrm>
            <a:custGeom>
              <a:avLst/>
              <a:gdLst>
                <a:gd name="T0" fmla="*/ 6 w 11"/>
                <a:gd name="T1" fmla="*/ 74 h 78"/>
                <a:gd name="T2" fmla="*/ 5 w 11"/>
                <a:gd name="T3" fmla="*/ 68 h 78"/>
                <a:gd name="T4" fmla="*/ 6 w 11"/>
                <a:gd name="T5" fmla="*/ 60 h 78"/>
                <a:gd name="T6" fmla="*/ 6 w 11"/>
                <a:gd name="T7" fmla="*/ 43 h 78"/>
                <a:gd name="T8" fmla="*/ 11 w 11"/>
                <a:gd name="T9" fmla="*/ 2 h 78"/>
                <a:gd name="T10" fmla="*/ 8 w 11"/>
                <a:gd name="T11" fmla="*/ 2 h 78"/>
                <a:gd name="T12" fmla="*/ 3 w 11"/>
                <a:gd name="T13" fmla="*/ 48 h 78"/>
                <a:gd name="T14" fmla="*/ 4 w 11"/>
                <a:gd name="T15" fmla="*/ 77 h 78"/>
                <a:gd name="T16" fmla="*/ 5 w 11"/>
                <a:gd name="T17" fmla="*/ 78 h 78"/>
                <a:gd name="T18" fmla="*/ 7 w 11"/>
                <a:gd name="T19" fmla="*/ 77 h 78"/>
                <a:gd name="T20" fmla="*/ 8 w 11"/>
                <a:gd name="T21" fmla="*/ 76 h 78"/>
                <a:gd name="T22" fmla="*/ 8 w 11"/>
                <a:gd name="T23" fmla="*/ 74 h 78"/>
                <a:gd name="T24" fmla="*/ 6 w 11"/>
                <a:gd name="T25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78">
                  <a:moveTo>
                    <a:pt x="6" y="74"/>
                  </a:moveTo>
                  <a:cubicBezTo>
                    <a:pt x="6" y="75"/>
                    <a:pt x="5" y="68"/>
                    <a:pt x="5" y="68"/>
                  </a:cubicBezTo>
                  <a:cubicBezTo>
                    <a:pt x="5" y="65"/>
                    <a:pt x="5" y="63"/>
                    <a:pt x="6" y="60"/>
                  </a:cubicBezTo>
                  <a:cubicBezTo>
                    <a:pt x="6" y="54"/>
                    <a:pt x="6" y="49"/>
                    <a:pt x="6" y="43"/>
                  </a:cubicBezTo>
                  <a:cubicBezTo>
                    <a:pt x="8" y="29"/>
                    <a:pt x="10" y="16"/>
                    <a:pt x="11" y="2"/>
                  </a:cubicBezTo>
                  <a:cubicBezTo>
                    <a:pt x="11" y="0"/>
                    <a:pt x="8" y="0"/>
                    <a:pt x="8" y="2"/>
                  </a:cubicBezTo>
                  <a:cubicBezTo>
                    <a:pt x="7" y="17"/>
                    <a:pt x="4" y="33"/>
                    <a:pt x="3" y="48"/>
                  </a:cubicBezTo>
                  <a:cubicBezTo>
                    <a:pt x="3" y="57"/>
                    <a:pt x="0" y="69"/>
                    <a:pt x="4" y="77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6" y="78"/>
                    <a:pt x="6" y="78"/>
                    <a:pt x="7" y="77"/>
                  </a:cubicBezTo>
                  <a:cubicBezTo>
                    <a:pt x="7" y="77"/>
                    <a:pt x="8" y="77"/>
                    <a:pt x="8" y="76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7" y="73"/>
                    <a:pt x="6" y="74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396">
              <a:extLst>
                <a:ext uri="{FF2B5EF4-FFF2-40B4-BE49-F238E27FC236}">
                  <a16:creationId xmlns:a16="http://schemas.microsoft.com/office/drawing/2014/main" id="{2BC807FE-F19A-441B-AA26-B1F313C9AEAA}"/>
                </a:ext>
              </a:extLst>
            </p:cNvPr>
            <p:cNvSpPr/>
            <p:nvPr/>
          </p:nvSpPr>
          <p:spPr bwMode="auto">
            <a:xfrm>
              <a:off x="868198" y="581927"/>
              <a:ext cx="8121" cy="22892"/>
            </a:xfrm>
            <a:custGeom>
              <a:avLst/>
              <a:gdLst>
                <a:gd name="T0" fmla="*/ 5 w 8"/>
                <a:gd name="T1" fmla="*/ 1 h 23"/>
                <a:gd name="T2" fmla="*/ 0 w 8"/>
                <a:gd name="T3" fmla="*/ 21 h 23"/>
                <a:gd name="T4" fmla="*/ 2 w 8"/>
                <a:gd name="T5" fmla="*/ 22 h 23"/>
                <a:gd name="T6" fmla="*/ 8 w 8"/>
                <a:gd name="T7" fmla="*/ 2 h 23"/>
                <a:gd name="T8" fmla="*/ 5 w 8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3">
                  <a:moveTo>
                    <a:pt x="5" y="1"/>
                  </a:moveTo>
                  <a:cubicBezTo>
                    <a:pt x="4" y="8"/>
                    <a:pt x="1" y="14"/>
                    <a:pt x="0" y="21"/>
                  </a:cubicBezTo>
                  <a:cubicBezTo>
                    <a:pt x="0" y="22"/>
                    <a:pt x="2" y="23"/>
                    <a:pt x="2" y="22"/>
                  </a:cubicBezTo>
                  <a:cubicBezTo>
                    <a:pt x="5" y="15"/>
                    <a:pt x="6" y="8"/>
                    <a:pt x="8" y="2"/>
                  </a:cubicBezTo>
                  <a:cubicBezTo>
                    <a:pt x="8" y="0"/>
                    <a:pt x="6" y="0"/>
                    <a:pt x="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98886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9">
            <a:extLst>
              <a:ext uri="{FF2B5EF4-FFF2-40B4-BE49-F238E27FC236}">
                <a16:creationId xmlns:a16="http://schemas.microsoft.com/office/drawing/2014/main" id="{DA509864-BB03-4FBD-AA4F-BF30CA196846}"/>
              </a:ext>
            </a:extLst>
          </p:cNvPr>
          <p:cNvSpPr txBox="1"/>
          <p:nvPr/>
        </p:nvSpPr>
        <p:spPr>
          <a:xfrm>
            <a:off x="1086683" y="324338"/>
            <a:ext cx="3030424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2000" b="1">
                <a:latin typeface="张海山锐线体简" panose="02000000000000000000" pitchFamily="2" charset="-122"/>
                <a:ea typeface="张海山锐线体简" panose="02000000000000000000" pitchFamily="2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点击输入本页标题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4D0600BF-E40C-475D-9D07-928AD7861A3F}"/>
              </a:ext>
            </a:extLst>
          </p:cNvPr>
          <p:cNvSpPr/>
          <p:nvPr/>
        </p:nvSpPr>
        <p:spPr>
          <a:xfrm>
            <a:off x="1481877" y="1464412"/>
            <a:ext cx="3929176" cy="392917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文本框 19">
            <a:extLst>
              <a:ext uri="{FF2B5EF4-FFF2-40B4-BE49-F238E27FC236}">
                <a16:creationId xmlns:a16="http://schemas.microsoft.com/office/drawing/2014/main" id="{F851202A-7D66-4A9C-AF7B-D37ABF3B8CA7}"/>
              </a:ext>
            </a:extLst>
          </p:cNvPr>
          <p:cNvSpPr txBox="1"/>
          <p:nvPr/>
        </p:nvSpPr>
        <p:spPr>
          <a:xfrm>
            <a:off x="3190959" y="3559491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41EEF020-13B1-489D-913C-49219E953974}"/>
              </a:ext>
            </a:extLst>
          </p:cNvPr>
          <p:cNvSpPr txBox="1"/>
          <p:nvPr/>
        </p:nvSpPr>
        <p:spPr>
          <a:xfrm>
            <a:off x="3190958" y="3180725"/>
            <a:ext cx="171253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21" name="文本框 19">
            <a:extLst>
              <a:ext uri="{FF2B5EF4-FFF2-40B4-BE49-F238E27FC236}">
                <a16:creationId xmlns:a16="http://schemas.microsoft.com/office/drawing/2014/main" id="{7561C64B-1B13-4EB5-BBAE-AA6F2C15F14E}"/>
              </a:ext>
            </a:extLst>
          </p:cNvPr>
          <p:cNvSpPr txBox="1"/>
          <p:nvPr/>
        </p:nvSpPr>
        <p:spPr>
          <a:xfrm>
            <a:off x="6124076" y="3559491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22" name="文本框 19">
            <a:extLst>
              <a:ext uri="{FF2B5EF4-FFF2-40B4-BE49-F238E27FC236}">
                <a16:creationId xmlns:a16="http://schemas.microsoft.com/office/drawing/2014/main" id="{451B96E8-EF07-4929-A6F8-597CB2925AAE}"/>
              </a:ext>
            </a:extLst>
          </p:cNvPr>
          <p:cNvSpPr txBox="1"/>
          <p:nvPr/>
        </p:nvSpPr>
        <p:spPr>
          <a:xfrm>
            <a:off x="6124075" y="3180725"/>
            <a:ext cx="171253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23" name="文本框 19">
            <a:extLst>
              <a:ext uri="{FF2B5EF4-FFF2-40B4-BE49-F238E27FC236}">
                <a16:creationId xmlns:a16="http://schemas.microsoft.com/office/drawing/2014/main" id="{14AEFFEC-AF75-4609-A8D7-092FC8051539}"/>
              </a:ext>
            </a:extLst>
          </p:cNvPr>
          <p:cNvSpPr txBox="1"/>
          <p:nvPr/>
        </p:nvSpPr>
        <p:spPr>
          <a:xfrm>
            <a:off x="8788047" y="3559491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24" name="文本框 19">
            <a:extLst>
              <a:ext uri="{FF2B5EF4-FFF2-40B4-BE49-F238E27FC236}">
                <a16:creationId xmlns:a16="http://schemas.microsoft.com/office/drawing/2014/main" id="{DFF099AC-8608-436D-A512-F474CEA5A55D}"/>
              </a:ext>
            </a:extLst>
          </p:cNvPr>
          <p:cNvSpPr txBox="1"/>
          <p:nvPr/>
        </p:nvSpPr>
        <p:spPr>
          <a:xfrm>
            <a:off x="8788046" y="3180725"/>
            <a:ext cx="171253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EFEA097F-B211-4539-9E9E-BB4DEF8BC6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397" y="2400951"/>
            <a:ext cx="2877561" cy="2944623"/>
          </a:xfrm>
          <a:prstGeom prst="rect">
            <a:avLst/>
          </a:prstGeom>
        </p:spPr>
      </p:pic>
      <p:grpSp>
        <p:nvGrpSpPr>
          <p:cNvPr id="38" name="组合 37">
            <a:extLst>
              <a:ext uri="{FF2B5EF4-FFF2-40B4-BE49-F238E27FC236}">
                <a16:creationId xmlns:a16="http://schemas.microsoft.com/office/drawing/2014/main" id="{531C2BB1-DF35-4CD6-8545-7ED1175995AC}"/>
              </a:ext>
            </a:extLst>
          </p:cNvPr>
          <p:cNvGrpSpPr/>
          <p:nvPr/>
        </p:nvGrpSpPr>
        <p:grpSpPr>
          <a:xfrm>
            <a:off x="682903" y="290237"/>
            <a:ext cx="288647" cy="434211"/>
            <a:chOff x="682903" y="290237"/>
            <a:chExt cx="288647" cy="434211"/>
          </a:xfrm>
        </p:grpSpPr>
        <p:sp>
          <p:nvSpPr>
            <p:cNvPr id="39" name="Freeform 384">
              <a:extLst>
                <a:ext uri="{FF2B5EF4-FFF2-40B4-BE49-F238E27FC236}">
                  <a16:creationId xmlns:a16="http://schemas.microsoft.com/office/drawing/2014/main" id="{659B7BF7-1F6A-4C16-9838-F1F8427A0F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2903" y="290237"/>
              <a:ext cx="288647" cy="434211"/>
            </a:xfrm>
            <a:custGeom>
              <a:avLst/>
              <a:gdLst>
                <a:gd name="T0" fmla="*/ 269 w 288"/>
                <a:gd name="T1" fmla="*/ 376 h 435"/>
                <a:gd name="T2" fmla="*/ 270 w 288"/>
                <a:gd name="T3" fmla="*/ 345 h 435"/>
                <a:gd name="T4" fmla="*/ 244 w 288"/>
                <a:gd name="T5" fmla="*/ 271 h 435"/>
                <a:gd name="T6" fmla="*/ 166 w 288"/>
                <a:gd name="T7" fmla="*/ 79 h 435"/>
                <a:gd name="T8" fmla="*/ 92 w 288"/>
                <a:gd name="T9" fmla="*/ 2 h 435"/>
                <a:gd name="T10" fmla="*/ 51 w 288"/>
                <a:gd name="T11" fmla="*/ 16 h 435"/>
                <a:gd name="T12" fmla="*/ 24 w 288"/>
                <a:gd name="T13" fmla="*/ 114 h 435"/>
                <a:gd name="T14" fmla="*/ 50 w 288"/>
                <a:gd name="T15" fmla="*/ 235 h 435"/>
                <a:gd name="T16" fmla="*/ 61 w 288"/>
                <a:gd name="T17" fmla="*/ 258 h 435"/>
                <a:gd name="T18" fmla="*/ 61 w 288"/>
                <a:gd name="T19" fmla="*/ 273 h 435"/>
                <a:gd name="T20" fmla="*/ 97 w 288"/>
                <a:gd name="T21" fmla="*/ 252 h 435"/>
                <a:gd name="T22" fmla="*/ 75 w 288"/>
                <a:gd name="T23" fmla="*/ 250 h 435"/>
                <a:gd name="T24" fmla="*/ 31 w 288"/>
                <a:gd name="T25" fmla="*/ 187 h 435"/>
                <a:gd name="T26" fmla="*/ 26 w 288"/>
                <a:gd name="T27" fmla="*/ 122 h 435"/>
                <a:gd name="T28" fmla="*/ 54 w 288"/>
                <a:gd name="T29" fmla="*/ 195 h 435"/>
                <a:gd name="T30" fmla="*/ 91 w 288"/>
                <a:gd name="T31" fmla="*/ 231 h 435"/>
                <a:gd name="T32" fmla="*/ 133 w 288"/>
                <a:gd name="T33" fmla="*/ 318 h 435"/>
                <a:gd name="T34" fmla="*/ 178 w 288"/>
                <a:gd name="T35" fmla="*/ 347 h 435"/>
                <a:gd name="T36" fmla="*/ 207 w 288"/>
                <a:gd name="T37" fmla="*/ 392 h 435"/>
                <a:gd name="T38" fmla="*/ 263 w 288"/>
                <a:gd name="T39" fmla="*/ 408 h 435"/>
                <a:gd name="T40" fmla="*/ 168 w 288"/>
                <a:gd name="T41" fmla="*/ 422 h 435"/>
                <a:gd name="T42" fmla="*/ 98 w 288"/>
                <a:gd name="T43" fmla="*/ 424 h 435"/>
                <a:gd name="T44" fmla="*/ 47 w 288"/>
                <a:gd name="T45" fmla="*/ 427 h 435"/>
                <a:gd name="T46" fmla="*/ 79 w 288"/>
                <a:gd name="T47" fmla="*/ 434 h 435"/>
                <a:gd name="T48" fmla="*/ 133 w 288"/>
                <a:gd name="T49" fmla="*/ 425 h 435"/>
                <a:gd name="T50" fmla="*/ 219 w 288"/>
                <a:gd name="T51" fmla="*/ 428 h 435"/>
                <a:gd name="T52" fmla="*/ 271 w 288"/>
                <a:gd name="T53" fmla="*/ 417 h 435"/>
                <a:gd name="T54" fmla="*/ 287 w 288"/>
                <a:gd name="T55" fmla="*/ 418 h 435"/>
                <a:gd name="T56" fmla="*/ 91 w 288"/>
                <a:gd name="T57" fmla="*/ 268 h 435"/>
                <a:gd name="T58" fmla="*/ 80 w 288"/>
                <a:gd name="T59" fmla="*/ 273 h 435"/>
                <a:gd name="T60" fmla="*/ 78 w 288"/>
                <a:gd name="T61" fmla="*/ 261 h 435"/>
                <a:gd name="T62" fmla="*/ 84 w 288"/>
                <a:gd name="T63" fmla="*/ 218 h 435"/>
                <a:gd name="T64" fmla="*/ 44 w 288"/>
                <a:gd name="T65" fmla="*/ 138 h 435"/>
                <a:gd name="T66" fmla="*/ 36 w 288"/>
                <a:gd name="T67" fmla="*/ 113 h 435"/>
                <a:gd name="T68" fmla="*/ 84 w 288"/>
                <a:gd name="T69" fmla="*/ 16 h 435"/>
                <a:gd name="T70" fmla="*/ 90 w 288"/>
                <a:gd name="T71" fmla="*/ 15 h 435"/>
                <a:gd name="T72" fmla="*/ 159 w 288"/>
                <a:gd name="T73" fmla="*/ 95 h 435"/>
                <a:gd name="T74" fmla="*/ 178 w 288"/>
                <a:gd name="T75" fmla="*/ 165 h 435"/>
                <a:gd name="T76" fmla="*/ 131 w 288"/>
                <a:gd name="T77" fmla="*/ 197 h 435"/>
                <a:gd name="T78" fmla="*/ 84 w 288"/>
                <a:gd name="T79" fmla="*/ 218 h 435"/>
                <a:gd name="T80" fmla="*/ 144 w 288"/>
                <a:gd name="T81" fmla="*/ 309 h 435"/>
                <a:gd name="T82" fmla="*/ 102 w 288"/>
                <a:gd name="T83" fmla="*/ 232 h 435"/>
                <a:gd name="T84" fmla="*/ 109 w 288"/>
                <a:gd name="T85" fmla="*/ 223 h 435"/>
                <a:gd name="T86" fmla="*/ 184 w 288"/>
                <a:gd name="T87" fmla="*/ 183 h 435"/>
                <a:gd name="T88" fmla="*/ 231 w 288"/>
                <a:gd name="T89" fmla="*/ 280 h 435"/>
                <a:gd name="T90" fmla="*/ 185 w 288"/>
                <a:gd name="T91" fmla="*/ 328 h 435"/>
                <a:gd name="T92" fmla="*/ 258 w 288"/>
                <a:gd name="T93" fmla="*/ 366 h 435"/>
                <a:gd name="T94" fmla="*/ 229 w 288"/>
                <a:gd name="T95" fmla="*/ 373 h 435"/>
                <a:gd name="T96" fmla="*/ 198 w 288"/>
                <a:gd name="T97" fmla="*/ 358 h 435"/>
                <a:gd name="T98" fmla="*/ 198 w 288"/>
                <a:gd name="T99" fmla="*/ 336 h 435"/>
                <a:gd name="T100" fmla="*/ 219 w 288"/>
                <a:gd name="T101" fmla="*/ 339 h 435"/>
                <a:gd name="T102" fmla="*/ 225 w 288"/>
                <a:gd name="T103" fmla="*/ 350 h 435"/>
                <a:gd name="T104" fmla="*/ 232 w 288"/>
                <a:gd name="T105" fmla="*/ 365 h 435"/>
                <a:gd name="T106" fmla="*/ 236 w 288"/>
                <a:gd name="T107" fmla="*/ 345 h 435"/>
                <a:gd name="T108" fmla="*/ 226 w 288"/>
                <a:gd name="T109" fmla="*/ 334 h 435"/>
                <a:gd name="T110" fmla="*/ 232 w 288"/>
                <a:gd name="T111" fmla="*/ 313 h 435"/>
                <a:gd name="T112" fmla="*/ 261 w 288"/>
                <a:gd name="T113" fmla="*/ 35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8" h="435">
                  <a:moveTo>
                    <a:pt x="273" y="394"/>
                  </a:moveTo>
                  <a:cubicBezTo>
                    <a:pt x="270" y="389"/>
                    <a:pt x="268" y="382"/>
                    <a:pt x="269" y="376"/>
                  </a:cubicBezTo>
                  <a:cubicBezTo>
                    <a:pt x="269" y="369"/>
                    <a:pt x="273" y="369"/>
                    <a:pt x="275" y="363"/>
                  </a:cubicBezTo>
                  <a:cubicBezTo>
                    <a:pt x="278" y="355"/>
                    <a:pt x="274" y="351"/>
                    <a:pt x="270" y="345"/>
                  </a:cubicBezTo>
                  <a:cubicBezTo>
                    <a:pt x="259" y="333"/>
                    <a:pt x="249" y="319"/>
                    <a:pt x="241" y="305"/>
                  </a:cubicBezTo>
                  <a:cubicBezTo>
                    <a:pt x="250" y="296"/>
                    <a:pt x="247" y="282"/>
                    <a:pt x="244" y="271"/>
                  </a:cubicBezTo>
                  <a:cubicBezTo>
                    <a:pt x="233" y="234"/>
                    <a:pt x="212" y="203"/>
                    <a:pt x="193" y="170"/>
                  </a:cubicBezTo>
                  <a:cubicBezTo>
                    <a:pt x="203" y="143"/>
                    <a:pt x="179" y="100"/>
                    <a:pt x="166" y="79"/>
                  </a:cubicBezTo>
                  <a:cubicBezTo>
                    <a:pt x="153" y="56"/>
                    <a:pt x="141" y="31"/>
                    <a:pt x="120" y="15"/>
                  </a:cubicBezTo>
                  <a:cubicBezTo>
                    <a:pt x="112" y="9"/>
                    <a:pt x="102" y="3"/>
                    <a:pt x="92" y="2"/>
                  </a:cubicBezTo>
                  <a:cubicBezTo>
                    <a:pt x="78" y="0"/>
                    <a:pt x="66" y="9"/>
                    <a:pt x="53" y="13"/>
                  </a:cubicBezTo>
                  <a:cubicBezTo>
                    <a:pt x="52" y="14"/>
                    <a:pt x="51" y="15"/>
                    <a:pt x="51" y="16"/>
                  </a:cubicBezTo>
                  <a:cubicBezTo>
                    <a:pt x="28" y="27"/>
                    <a:pt x="13" y="53"/>
                    <a:pt x="17" y="82"/>
                  </a:cubicBezTo>
                  <a:cubicBezTo>
                    <a:pt x="18" y="93"/>
                    <a:pt x="20" y="103"/>
                    <a:pt x="24" y="114"/>
                  </a:cubicBezTo>
                  <a:cubicBezTo>
                    <a:pt x="0" y="124"/>
                    <a:pt x="6" y="154"/>
                    <a:pt x="15" y="175"/>
                  </a:cubicBezTo>
                  <a:cubicBezTo>
                    <a:pt x="25" y="197"/>
                    <a:pt x="37" y="215"/>
                    <a:pt x="50" y="235"/>
                  </a:cubicBezTo>
                  <a:cubicBezTo>
                    <a:pt x="53" y="239"/>
                    <a:pt x="58" y="245"/>
                    <a:pt x="60" y="250"/>
                  </a:cubicBezTo>
                  <a:cubicBezTo>
                    <a:pt x="61" y="253"/>
                    <a:pt x="61" y="255"/>
                    <a:pt x="61" y="258"/>
                  </a:cubicBezTo>
                  <a:cubicBezTo>
                    <a:pt x="61" y="258"/>
                    <a:pt x="61" y="259"/>
                    <a:pt x="61" y="259"/>
                  </a:cubicBezTo>
                  <a:cubicBezTo>
                    <a:pt x="61" y="263"/>
                    <a:pt x="60" y="268"/>
                    <a:pt x="61" y="273"/>
                  </a:cubicBezTo>
                  <a:cubicBezTo>
                    <a:pt x="64" y="295"/>
                    <a:pt x="94" y="303"/>
                    <a:pt x="101" y="279"/>
                  </a:cubicBezTo>
                  <a:cubicBezTo>
                    <a:pt x="103" y="271"/>
                    <a:pt x="104" y="258"/>
                    <a:pt x="97" y="252"/>
                  </a:cubicBezTo>
                  <a:cubicBezTo>
                    <a:pt x="90" y="245"/>
                    <a:pt x="82" y="247"/>
                    <a:pt x="75" y="250"/>
                  </a:cubicBezTo>
                  <a:cubicBezTo>
                    <a:pt x="75" y="250"/>
                    <a:pt x="75" y="250"/>
                    <a:pt x="75" y="250"/>
                  </a:cubicBezTo>
                  <a:cubicBezTo>
                    <a:pt x="73" y="245"/>
                    <a:pt x="68" y="241"/>
                    <a:pt x="65" y="237"/>
                  </a:cubicBezTo>
                  <a:cubicBezTo>
                    <a:pt x="52" y="222"/>
                    <a:pt x="40" y="206"/>
                    <a:pt x="31" y="187"/>
                  </a:cubicBezTo>
                  <a:cubicBezTo>
                    <a:pt x="26" y="177"/>
                    <a:pt x="17" y="163"/>
                    <a:pt x="16" y="152"/>
                  </a:cubicBezTo>
                  <a:cubicBezTo>
                    <a:pt x="14" y="141"/>
                    <a:pt x="17" y="129"/>
                    <a:pt x="26" y="122"/>
                  </a:cubicBezTo>
                  <a:cubicBezTo>
                    <a:pt x="30" y="135"/>
                    <a:pt x="35" y="148"/>
                    <a:pt x="39" y="161"/>
                  </a:cubicBezTo>
                  <a:cubicBezTo>
                    <a:pt x="42" y="174"/>
                    <a:pt x="47" y="184"/>
                    <a:pt x="54" y="195"/>
                  </a:cubicBezTo>
                  <a:cubicBezTo>
                    <a:pt x="60" y="205"/>
                    <a:pt x="64" y="218"/>
                    <a:pt x="71" y="226"/>
                  </a:cubicBezTo>
                  <a:cubicBezTo>
                    <a:pt x="77" y="233"/>
                    <a:pt x="84" y="233"/>
                    <a:pt x="91" y="231"/>
                  </a:cubicBezTo>
                  <a:cubicBezTo>
                    <a:pt x="98" y="243"/>
                    <a:pt x="101" y="260"/>
                    <a:pt x="108" y="272"/>
                  </a:cubicBezTo>
                  <a:cubicBezTo>
                    <a:pt x="117" y="287"/>
                    <a:pt x="125" y="303"/>
                    <a:pt x="133" y="318"/>
                  </a:cubicBezTo>
                  <a:cubicBezTo>
                    <a:pt x="139" y="329"/>
                    <a:pt x="146" y="348"/>
                    <a:pt x="160" y="350"/>
                  </a:cubicBezTo>
                  <a:cubicBezTo>
                    <a:pt x="165" y="350"/>
                    <a:pt x="171" y="349"/>
                    <a:pt x="178" y="347"/>
                  </a:cubicBezTo>
                  <a:cubicBezTo>
                    <a:pt x="183" y="354"/>
                    <a:pt x="187" y="362"/>
                    <a:pt x="191" y="370"/>
                  </a:cubicBezTo>
                  <a:cubicBezTo>
                    <a:pt x="195" y="377"/>
                    <a:pt x="199" y="390"/>
                    <a:pt x="207" y="392"/>
                  </a:cubicBezTo>
                  <a:cubicBezTo>
                    <a:pt x="221" y="396"/>
                    <a:pt x="230" y="381"/>
                    <a:pt x="245" y="389"/>
                  </a:cubicBezTo>
                  <a:cubicBezTo>
                    <a:pt x="253" y="393"/>
                    <a:pt x="258" y="401"/>
                    <a:pt x="263" y="408"/>
                  </a:cubicBezTo>
                  <a:cubicBezTo>
                    <a:pt x="255" y="407"/>
                    <a:pt x="247" y="408"/>
                    <a:pt x="239" y="410"/>
                  </a:cubicBezTo>
                  <a:cubicBezTo>
                    <a:pt x="215" y="416"/>
                    <a:pt x="193" y="426"/>
                    <a:pt x="168" y="422"/>
                  </a:cubicBezTo>
                  <a:cubicBezTo>
                    <a:pt x="148" y="420"/>
                    <a:pt x="135" y="414"/>
                    <a:pt x="115" y="420"/>
                  </a:cubicBezTo>
                  <a:cubicBezTo>
                    <a:pt x="110" y="421"/>
                    <a:pt x="104" y="423"/>
                    <a:pt x="98" y="424"/>
                  </a:cubicBezTo>
                  <a:cubicBezTo>
                    <a:pt x="88" y="427"/>
                    <a:pt x="84" y="425"/>
                    <a:pt x="74" y="424"/>
                  </a:cubicBezTo>
                  <a:cubicBezTo>
                    <a:pt x="65" y="424"/>
                    <a:pt x="56" y="427"/>
                    <a:pt x="47" y="427"/>
                  </a:cubicBezTo>
                  <a:cubicBezTo>
                    <a:pt x="42" y="428"/>
                    <a:pt x="42" y="434"/>
                    <a:pt x="47" y="434"/>
                  </a:cubicBezTo>
                  <a:cubicBezTo>
                    <a:pt x="58" y="435"/>
                    <a:pt x="68" y="433"/>
                    <a:pt x="79" y="434"/>
                  </a:cubicBezTo>
                  <a:cubicBezTo>
                    <a:pt x="87" y="435"/>
                    <a:pt x="93" y="435"/>
                    <a:pt x="101" y="433"/>
                  </a:cubicBezTo>
                  <a:cubicBezTo>
                    <a:pt x="111" y="430"/>
                    <a:pt x="122" y="425"/>
                    <a:pt x="133" y="425"/>
                  </a:cubicBezTo>
                  <a:cubicBezTo>
                    <a:pt x="144" y="425"/>
                    <a:pt x="156" y="430"/>
                    <a:pt x="167" y="432"/>
                  </a:cubicBezTo>
                  <a:cubicBezTo>
                    <a:pt x="184" y="435"/>
                    <a:pt x="202" y="432"/>
                    <a:pt x="219" y="428"/>
                  </a:cubicBezTo>
                  <a:cubicBezTo>
                    <a:pt x="228" y="425"/>
                    <a:pt x="236" y="421"/>
                    <a:pt x="244" y="419"/>
                  </a:cubicBezTo>
                  <a:cubicBezTo>
                    <a:pt x="253" y="417"/>
                    <a:pt x="262" y="417"/>
                    <a:pt x="271" y="417"/>
                  </a:cubicBezTo>
                  <a:cubicBezTo>
                    <a:pt x="273" y="419"/>
                    <a:pt x="275" y="421"/>
                    <a:pt x="276" y="422"/>
                  </a:cubicBezTo>
                  <a:cubicBezTo>
                    <a:pt x="280" y="425"/>
                    <a:pt x="288" y="424"/>
                    <a:pt x="287" y="418"/>
                  </a:cubicBezTo>
                  <a:cubicBezTo>
                    <a:pt x="286" y="407"/>
                    <a:pt x="279" y="402"/>
                    <a:pt x="273" y="394"/>
                  </a:cubicBezTo>
                  <a:moveTo>
                    <a:pt x="91" y="268"/>
                  </a:moveTo>
                  <a:cubicBezTo>
                    <a:pt x="90" y="270"/>
                    <a:pt x="90" y="272"/>
                    <a:pt x="90" y="274"/>
                  </a:cubicBezTo>
                  <a:cubicBezTo>
                    <a:pt x="89" y="282"/>
                    <a:pt x="86" y="282"/>
                    <a:pt x="80" y="273"/>
                  </a:cubicBezTo>
                  <a:cubicBezTo>
                    <a:pt x="72" y="266"/>
                    <a:pt x="74" y="266"/>
                    <a:pt x="75" y="261"/>
                  </a:cubicBezTo>
                  <a:cubicBezTo>
                    <a:pt x="76" y="261"/>
                    <a:pt x="77" y="261"/>
                    <a:pt x="78" y="261"/>
                  </a:cubicBezTo>
                  <a:cubicBezTo>
                    <a:pt x="86" y="260"/>
                    <a:pt x="89" y="258"/>
                    <a:pt x="91" y="268"/>
                  </a:cubicBezTo>
                  <a:moveTo>
                    <a:pt x="84" y="218"/>
                  </a:moveTo>
                  <a:cubicBezTo>
                    <a:pt x="82" y="218"/>
                    <a:pt x="79" y="211"/>
                    <a:pt x="78" y="210"/>
                  </a:cubicBezTo>
                  <a:cubicBezTo>
                    <a:pt x="64" y="187"/>
                    <a:pt x="52" y="164"/>
                    <a:pt x="44" y="138"/>
                  </a:cubicBezTo>
                  <a:cubicBezTo>
                    <a:pt x="42" y="130"/>
                    <a:pt x="39" y="121"/>
                    <a:pt x="36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0" y="96"/>
                    <a:pt x="24" y="79"/>
                    <a:pt x="28" y="61"/>
                  </a:cubicBezTo>
                  <a:cubicBezTo>
                    <a:pt x="33" y="32"/>
                    <a:pt x="56" y="20"/>
                    <a:pt x="84" y="16"/>
                  </a:cubicBezTo>
                  <a:cubicBezTo>
                    <a:pt x="85" y="16"/>
                    <a:pt x="86" y="16"/>
                    <a:pt x="86" y="15"/>
                  </a:cubicBezTo>
                  <a:cubicBezTo>
                    <a:pt x="88" y="15"/>
                    <a:pt x="89" y="15"/>
                    <a:pt x="90" y="15"/>
                  </a:cubicBezTo>
                  <a:cubicBezTo>
                    <a:pt x="102" y="18"/>
                    <a:pt x="113" y="27"/>
                    <a:pt x="120" y="35"/>
                  </a:cubicBezTo>
                  <a:cubicBezTo>
                    <a:pt x="137" y="52"/>
                    <a:pt x="147" y="74"/>
                    <a:pt x="159" y="95"/>
                  </a:cubicBezTo>
                  <a:cubicBezTo>
                    <a:pt x="169" y="112"/>
                    <a:pt x="180" y="138"/>
                    <a:pt x="180" y="158"/>
                  </a:cubicBezTo>
                  <a:cubicBezTo>
                    <a:pt x="180" y="161"/>
                    <a:pt x="179" y="163"/>
                    <a:pt x="178" y="165"/>
                  </a:cubicBezTo>
                  <a:cubicBezTo>
                    <a:pt x="178" y="166"/>
                    <a:pt x="177" y="167"/>
                    <a:pt x="177" y="168"/>
                  </a:cubicBezTo>
                  <a:cubicBezTo>
                    <a:pt x="168" y="181"/>
                    <a:pt x="143" y="191"/>
                    <a:pt x="131" y="197"/>
                  </a:cubicBezTo>
                  <a:cubicBezTo>
                    <a:pt x="120" y="202"/>
                    <a:pt x="109" y="207"/>
                    <a:pt x="99" y="212"/>
                  </a:cubicBezTo>
                  <a:cubicBezTo>
                    <a:pt x="97" y="212"/>
                    <a:pt x="85" y="218"/>
                    <a:pt x="84" y="218"/>
                  </a:cubicBezTo>
                  <a:moveTo>
                    <a:pt x="164" y="336"/>
                  </a:moveTo>
                  <a:cubicBezTo>
                    <a:pt x="155" y="335"/>
                    <a:pt x="147" y="316"/>
                    <a:pt x="144" y="309"/>
                  </a:cubicBezTo>
                  <a:cubicBezTo>
                    <a:pt x="139" y="298"/>
                    <a:pt x="131" y="287"/>
                    <a:pt x="125" y="275"/>
                  </a:cubicBezTo>
                  <a:cubicBezTo>
                    <a:pt x="117" y="261"/>
                    <a:pt x="110" y="246"/>
                    <a:pt x="102" y="232"/>
                  </a:cubicBezTo>
                  <a:cubicBezTo>
                    <a:pt x="101" y="231"/>
                    <a:pt x="100" y="229"/>
                    <a:pt x="99" y="228"/>
                  </a:cubicBezTo>
                  <a:cubicBezTo>
                    <a:pt x="102" y="226"/>
                    <a:pt x="106" y="224"/>
                    <a:pt x="109" y="223"/>
                  </a:cubicBezTo>
                  <a:cubicBezTo>
                    <a:pt x="133" y="212"/>
                    <a:pt x="158" y="201"/>
                    <a:pt x="180" y="186"/>
                  </a:cubicBezTo>
                  <a:cubicBezTo>
                    <a:pt x="181" y="185"/>
                    <a:pt x="182" y="184"/>
                    <a:pt x="184" y="183"/>
                  </a:cubicBezTo>
                  <a:cubicBezTo>
                    <a:pt x="199" y="208"/>
                    <a:pt x="216" y="232"/>
                    <a:pt x="225" y="260"/>
                  </a:cubicBezTo>
                  <a:cubicBezTo>
                    <a:pt x="227" y="266"/>
                    <a:pt x="231" y="273"/>
                    <a:pt x="231" y="280"/>
                  </a:cubicBezTo>
                  <a:cubicBezTo>
                    <a:pt x="233" y="291"/>
                    <a:pt x="230" y="295"/>
                    <a:pt x="223" y="300"/>
                  </a:cubicBezTo>
                  <a:cubicBezTo>
                    <a:pt x="211" y="309"/>
                    <a:pt x="198" y="321"/>
                    <a:pt x="185" y="328"/>
                  </a:cubicBezTo>
                  <a:cubicBezTo>
                    <a:pt x="181" y="330"/>
                    <a:pt x="168" y="336"/>
                    <a:pt x="164" y="336"/>
                  </a:cubicBezTo>
                  <a:moveTo>
                    <a:pt x="258" y="366"/>
                  </a:moveTo>
                  <a:cubicBezTo>
                    <a:pt x="256" y="371"/>
                    <a:pt x="256" y="376"/>
                    <a:pt x="256" y="382"/>
                  </a:cubicBezTo>
                  <a:cubicBezTo>
                    <a:pt x="249" y="376"/>
                    <a:pt x="241" y="371"/>
                    <a:pt x="229" y="373"/>
                  </a:cubicBezTo>
                  <a:cubicBezTo>
                    <a:pt x="226" y="374"/>
                    <a:pt x="213" y="380"/>
                    <a:pt x="211" y="379"/>
                  </a:cubicBezTo>
                  <a:cubicBezTo>
                    <a:pt x="207" y="378"/>
                    <a:pt x="200" y="362"/>
                    <a:pt x="198" y="358"/>
                  </a:cubicBezTo>
                  <a:cubicBezTo>
                    <a:pt x="195" y="352"/>
                    <a:pt x="191" y="347"/>
                    <a:pt x="187" y="343"/>
                  </a:cubicBezTo>
                  <a:cubicBezTo>
                    <a:pt x="191" y="340"/>
                    <a:pt x="195" y="338"/>
                    <a:pt x="198" y="336"/>
                  </a:cubicBezTo>
                  <a:cubicBezTo>
                    <a:pt x="202" y="333"/>
                    <a:pt x="207" y="330"/>
                    <a:pt x="211" y="327"/>
                  </a:cubicBezTo>
                  <a:cubicBezTo>
                    <a:pt x="215" y="330"/>
                    <a:pt x="216" y="335"/>
                    <a:pt x="219" y="339"/>
                  </a:cubicBezTo>
                  <a:cubicBezTo>
                    <a:pt x="221" y="342"/>
                    <a:pt x="224" y="346"/>
                    <a:pt x="226" y="350"/>
                  </a:cubicBezTo>
                  <a:cubicBezTo>
                    <a:pt x="226" y="350"/>
                    <a:pt x="225" y="350"/>
                    <a:pt x="225" y="350"/>
                  </a:cubicBezTo>
                  <a:cubicBezTo>
                    <a:pt x="224" y="354"/>
                    <a:pt x="224" y="357"/>
                    <a:pt x="225" y="360"/>
                  </a:cubicBezTo>
                  <a:cubicBezTo>
                    <a:pt x="225" y="363"/>
                    <a:pt x="229" y="365"/>
                    <a:pt x="232" y="365"/>
                  </a:cubicBezTo>
                  <a:cubicBezTo>
                    <a:pt x="242" y="366"/>
                    <a:pt x="252" y="351"/>
                    <a:pt x="241" y="344"/>
                  </a:cubicBezTo>
                  <a:cubicBezTo>
                    <a:pt x="239" y="343"/>
                    <a:pt x="237" y="344"/>
                    <a:pt x="236" y="345"/>
                  </a:cubicBezTo>
                  <a:cubicBezTo>
                    <a:pt x="235" y="345"/>
                    <a:pt x="235" y="346"/>
                    <a:pt x="235" y="346"/>
                  </a:cubicBezTo>
                  <a:cubicBezTo>
                    <a:pt x="233" y="342"/>
                    <a:pt x="229" y="338"/>
                    <a:pt x="226" y="334"/>
                  </a:cubicBezTo>
                  <a:cubicBezTo>
                    <a:pt x="223" y="330"/>
                    <a:pt x="221" y="326"/>
                    <a:pt x="217" y="323"/>
                  </a:cubicBezTo>
                  <a:cubicBezTo>
                    <a:pt x="222" y="320"/>
                    <a:pt x="227" y="316"/>
                    <a:pt x="232" y="313"/>
                  </a:cubicBezTo>
                  <a:cubicBezTo>
                    <a:pt x="236" y="321"/>
                    <a:pt x="242" y="329"/>
                    <a:pt x="247" y="336"/>
                  </a:cubicBezTo>
                  <a:cubicBezTo>
                    <a:pt x="250" y="341"/>
                    <a:pt x="260" y="349"/>
                    <a:pt x="261" y="354"/>
                  </a:cubicBezTo>
                  <a:cubicBezTo>
                    <a:pt x="264" y="363"/>
                    <a:pt x="259" y="360"/>
                    <a:pt x="258" y="366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385">
              <a:extLst>
                <a:ext uri="{FF2B5EF4-FFF2-40B4-BE49-F238E27FC236}">
                  <a16:creationId xmlns:a16="http://schemas.microsoft.com/office/drawing/2014/main" id="{C3F73C1B-A87D-42F6-BFD7-17D329B5D386}"/>
                </a:ext>
              </a:extLst>
            </p:cNvPr>
            <p:cNvSpPr/>
            <p:nvPr/>
          </p:nvSpPr>
          <p:spPr bwMode="auto">
            <a:xfrm>
              <a:off x="713171" y="297622"/>
              <a:ext cx="28053" cy="119630"/>
            </a:xfrm>
            <a:custGeom>
              <a:avLst/>
              <a:gdLst>
                <a:gd name="T0" fmla="*/ 28 w 28"/>
                <a:gd name="T1" fmla="*/ 2 h 120"/>
                <a:gd name="T2" fmla="*/ 25 w 28"/>
                <a:gd name="T3" fmla="*/ 2 h 120"/>
                <a:gd name="T4" fmla="*/ 19 w 28"/>
                <a:gd name="T5" fmla="*/ 27 h 120"/>
                <a:gd name="T6" fmla="*/ 10 w 28"/>
                <a:gd name="T7" fmla="*/ 59 h 120"/>
                <a:gd name="T8" fmla="*/ 1 w 28"/>
                <a:gd name="T9" fmla="*/ 119 h 120"/>
                <a:gd name="T10" fmla="*/ 2 w 28"/>
                <a:gd name="T11" fmla="*/ 119 h 120"/>
                <a:gd name="T12" fmla="*/ 14 w 28"/>
                <a:gd name="T13" fmla="*/ 53 h 120"/>
                <a:gd name="T14" fmla="*/ 22 w 28"/>
                <a:gd name="T15" fmla="*/ 22 h 120"/>
                <a:gd name="T16" fmla="*/ 28 w 28"/>
                <a:gd name="T17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20">
                  <a:moveTo>
                    <a:pt x="28" y="2"/>
                  </a:moveTo>
                  <a:cubicBezTo>
                    <a:pt x="27" y="0"/>
                    <a:pt x="25" y="0"/>
                    <a:pt x="25" y="2"/>
                  </a:cubicBezTo>
                  <a:cubicBezTo>
                    <a:pt x="26" y="10"/>
                    <a:pt x="21" y="19"/>
                    <a:pt x="19" y="27"/>
                  </a:cubicBezTo>
                  <a:cubicBezTo>
                    <a:pt x="16" y="38"/>
                    <a:pt x="13" y="48"/>
                    <a:pt x="10" y="59"/>
                  </a:cubicBezTo>
                  <a:cubicBezTo>
                    <a:pt x="5" y="78"/>
                    <a:pt x="0" y="99"/>
                    <a:pt x="1" y="119"/>
                  </a:cubicBezTo>
                  <a:cubicBezTo>
                    <a:pt x="1" y="120"/>
                    <a:pt x="2" y="120"/>
                    <a:pt x="2" y="119"/>
                  </a:cubicBezTo>
                  <a:cubicBezTo>
                    <a:pt x="4" y="97"/>
                    <a:pt x="8" y="74"/>
                    <a:pt x="14" y="53"/>
                  </a:cubicBezTo>
                  <a:cubicBezTo>
                    <a:pt x="17" y="43"/>
                    <a:pt x="19" y="33"/>
                    <a:pt x="22" y="22"/>
                  </a:cubicBezTo>
                  <a:cubicBezTo>
                    <a:pt x="24" y="15"/>
                    <a:pt x="28" y="9"/>
                    <a:pt x="2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386">
              <a:extLst>
                <a:ext uri="{FF2B5EF4-FFF2-40B4-BE49-F238E27FC236}">
                  <a16:creationId xmlns:a16="http://schemas.microsoft.com/office/drawing/2014/main" id="{D6ECDBC8-3673-4B08-9416-66ABBBCCE12F}"/>
                </a:ext>
              </a:extLst>
            </p:cNvPr>
            <p:cNvSpPr/>
            <p:nvPr/>
          </p:nvSpPr>
          <p:spPr bwMode="auto">
            <a:xfrm>
              <a:off x="730150" y="324206"/>
              <a:ext cx="21409" cy="112984"/>
            </a:xfrm>
            <a:custGeom>
              <a:avLst/>
              <a:gdLst>
                <a:gd name="T0" fmla="*/ 18 w 21"/>
                <a:gd name="T1" fmla="*/ 2 h 113"/>
                <a:gd name="T2" fmla="*/ 3 w 21"/>
                <a:gd name="T3" fmla="*/ 79 h 113"/>
                <a:gd name="T4" fmla="*/ 2 w 21"/>
                <a:gd name="T5" fmla="*/ 96 h 113"/>
                <a:gd name="T6" fmla="*/ 0 w 21"/>
                <a:gd name="T7" fmla="*/ 105 h 113"/>
                <a:gd name="T8" fmla="*/ 5 w 21"/>
                <a:gd name="T9" fmla="*/ 113 h 113"/>
                <a:gd name="T10" fmla="*/ 5 w 21"/>
                <a:gd name="T11" fmla="*/ 112 h 113"/>
                <a:gd name="T12" fmla="*/ 6 w 21"/>
                <a:gd name="T13" fmla="*/ 95 h 113"/>
                <a:gd name="T14" fmla="*/ 7 w 21"/>
                <a:gd name="T15" fmla="*/ 66 h 113"/>
                <a:gd name="T16" fmla="*/ 21 w 21"/>
                <a:gd name="T17" fmla="*/ 2 h 113"/>
                <a:gd name="T18" fmla="*/ 18 w 21"/>
                <a:gd name="T19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3">
                  <a:moveTo>
                    <a:pt x="18" y="2"/>
                  </a:moveTo>
                  <a:cubicBezTo>
                    <a:pt x="11" y="26"/>
                    <a:pt x="4" y="54"/>
                    <a:pt x="3" y="79"/>
                  </a:cubicBezTo>
                  <a:cubicBezTo>
                    <a:pt x="3" y="85"/>
                    <a:pt x="4" y="90"/>
                    <a:pt x="2" y="96"/>
                  </a:cubicBezTo>
                  <a:cubicBezTo>
                    <a:pt x="2" y="99"/>
                    <a:pt x="1" y="102"/>
                    <a:pt x="0" y="105"/>
                  </a:cubicBezTo>
                  <a:cubicBezTo>
                    <a:pt x="0" y="109"/>
                    <a:pt x="0" y="112"/>
                    <a:pt x="5" y="113"/>
                  </a:cubicBezTo>
                  <a:cubicBezTo>
                    <a:pt x="5" y="113"/>
                    <a:pt x="5" y="112"/>
                    <a:pt x="5" y="112"/>
                  </a:cubicBezTo>
                  <a:cubicBezTo>
                    <a:pt x="0" y="109"/>
                    <a:pt x="5" y="99"/>
                    <a:pt x="6" y="95"/>
                  </a:cubicBezTo>
                  <a:cubicBezTo>
                    <a:pt x="8" y="85"/>
                    <a:pt x="6" y="76"/>
                    <a:pt x="7" y="66"/>
                  </a:cubicBezTo>
                  <a:cubicBezTo>
                    <a:pt x="11" y="45"/>
                    <a:pt x="15" y="23"/>
                    <a:pt x="21" y="2"/>
                  </a:cubicBezTo>
                  <a:cubicBezTo>
                    <a:pt x="21" y="1"/>
                    <a:pt x="19" y="0"/>
                    <a:pt x="1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387">
              <a:extLst>
                <a:ext uri="{FF2B5EF4-FFF2-40B4-BE49-F238E27FC236}">
                  <a16:creationId xmlns:a16="http://schemas.microsoft.com/office/drawing/2014/main" id="{C7480374-AD32-4AD5-B78D-D23B6E199162}"/>
                </a:ext>
              </a:extLst>
            </p:cNvPr>
            <p:cNvSpPr/>
            <p:nvPr/>
          </p:nvSpPr>
          <p:spPr bwMode="auto">
            <a:xfrm>
              <a:off x="735317" y="332329"/>
              <a:ext cx="25838" cy="132922"/>
            </a:xfrm>
            <a:custGeom>
              <a:avLst/>
              <a:gdLst>
                <a:gd name="T0" fmla="*/ 23 w 26"/>
                <a:gd name="T1" fmla="*/ 1 h 133"/>
                <a:gd name="T2" fmla="*/ 16 w 26"/>
                <a:gd name="T3" fmla="*/ 35 h 133"/>
                <a:gd name="T4" fmla="*/ 8 w 26"/>
                <a:gd name="T5" fmla="*/ 74 h 133"/>
                <a:gd name="T6" fmla="*/ 6 w 26"/>
                <a:gd name="T7" fmla="*/ 109 h 133"/>
                <a:gd name="T8" fmla="*/ 6 w 26"/>
                <a:gd name="T9" fmla="*/ 132 h 133"/>
                <a:gd name="T10" fmla="*/ 8 w 26"/>
                <a:gd name="T11" fmla="*/ 131 h 133"/>
                <a:gd name="T12" fmla="*/ 8 w 26"/>
                <a:gd name="T13" fmla="*/ 113 h 133"/>
                <a:gd name="T14" fmla="*/ 8 w 26"/>
                <a:gd name="T15" fmla="*/ 101 h 133"/>
                <a:gd name="T16" fmla="*/ 13 w 26"/>
                <a:gd name="T17" fmla="*/ 66 h 133"/>
                <a:gd name="T18" fmla="*/ 19 w 26"/>
                <a:gd name="T19" fmla="*/ 36 h 133"/>
                <a:gd name="T20" fmla="*/ 26 w 26"/>
                <a:gd name="T21" fmla="*/ 2 h 133"/>
                <a:gd name="T22" fmla="*/ 23 w 26"/>
                <a:gd name="T23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133">
                  <a:moveTo>
                    <a:pt x="23" y="1"/>
                  </a:moveTo>
                  <a:cubicBezTo>
                    <a:pt x="18" y="11"/>
                    <a:pt x="18" y="24"/>
                    <a:pt x="16" y="35"/>
                  </a:cubicBezTo>
                  <a:cubicBezTo>
                    <a:pt x="14" y="48"/>
                    <a:pt x="11" y="61"/>
                    <a:pt x="8" y="74"/>
                  </a:cubicBezTo>
                  <a:cubicBezTo>
                    <a:pt x="6" y="86"/>
                    <a:pt x="6" y="97"/>
                    <a:pt x="6" y="109"/>
                  </a:cubicBezTo>
                  <a:cubicBezTo>
                    <a:pt x="5" y="117"/>
                    <a:pt x="0" y="126"/>
                    <a:pt x="6" y="132"/>
                  </a:cubicBezTo>
                  <a:cubicBezTo>
                    <a:pt x="7" y="133"/>
                    <a:pt x="8" y="132"/>
                    <a:pt x="8" y="131"/>
                  </a:cubicBezTo>
                  <a:cubicBezTo>
                    <a:pt x="4" y="126"/>
                    <a:pt x="8" y="119"/>
                    <a:pt x="8" y="113"/>
                  </a:cubicBezTo>
                  <a:cubicBezTo>
                    <a:pt x="9" y="109"/>
                    <a:pt x="9" y="105"/>
                    <a:pt x="8" y="101"/>
                  </a:cubicBezTo>
                  <a:cubicBezTo>
                    <a:pt x="8" y="89"/>
                    <a:pt x="10" y="78"/>
                    <a:pt x="13" y="66"/>
                  </a:cubicBezTo>
                  <a:cubicBezTo>
                    <a:pt x="15" y="56"/>
                    <a:pt x="17" y="46"/>
                    <a:pt x="19" y="36"/>
                  </a:cubicBezTo>
                  <a:cubicBezTo>
                    <a:pt x="20" y="26"/>
                    <a:pt x="20" y="11"/>
                    <a:pt x="26" y="2"/>
                  </a:cubicBezTo>
                  <a:cubicBezTo>
                    <a:pt x="26" y="1"/>
                    <a:pt x="24" y="0"/>
                    <a:pt x="23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388">
              <a:extLst>
                <a:ext uri="{FF2B5EF4-FFF2-40B4-BE49-F238E27FC236}">
                  <a16:creationId xmlns:a16="http://schemas.microsoft.com/office/drawing/2014/main" id="{60B96062-0C5C-46FD-8DD1-769C7C9C5177}"/>
                </a:ext>
              </a:extLst>
            </p:cNvPr>
            <p:cNvSpPr/>
            <p:nvPr/>
          </p:nvSpPr>
          <p:spPr bwMode="auto">
            <a:xfrm>
              <a:off x="752296" y="364821"/>
              <a:ext cx="19194" cy="120368"/>
            </a:xfrm>
            <a:custGeom>
              <a:avLst/>
              <a:gdLst>
                <a:gd name="T0" fmla="*/ 16 w 19"/>
                <a:gd name="T1" fmla="*/ 1 h 120"/>
                <a:gd name="T2" fmla="*/ 1 w 19"/>
                <a:gd name="T3" fmla="*/ 119 h 120"/>
                <a:gd name="T4" fmla="*/ 4 w 19"/>
                <a:gd name="T5" fmla="*/ 119 h 120"/>
                <a:gd name="T6" fmla="*/ 10 w 19"/>
                <a:gd name="T7" fmla="*/ 56 h 120"/>
                <a:gd name="T8" fmla="*/ 19 w 19"/>
                <a:gd name="T9" fmla="*/ 1 h 120"/>
                <a:gd name="T10" fmla="*/ 16 w 19"/>
                <a:gd name="T11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0">
                  <a:moveTo>
                    <a:pt x="16" y="1"/>
                  </a:moveTo>
                  <a:cubicBezTo>
                    <a:pt x="13" y="41"/>
                    <a:pt x="0" y="78"/>
                    <a:pt x="1" y="119"/>
                  </a:cubicBezTo>
                  <a:cubicBezTo>
                    <a:pt x="1" y="120"/>
                    <a:pt x="4" y="120"/>
                    <a:pt x="4" y="119"/>
                  </a:cubicBezTo>
                  <a:cubicBezTo>
                    <a:pt x="5" y="97"/>
                    <a:pt x="6" y="77"/>
                    <a:pt x="10" y="56"/>
                  </a:cubicBezTo>
                  <a:cubicBezTo>
                    <a:pt x="13" y="38"/>
                    <a:pt x="17" y="20"/>
                    <a:pt x="19" y="1"/>
                  </a:cubicBezTo>
                  <a:cubicBezTo>
                    <a:pt x="19" y="0"/>
                    <a:pt x="16" y="0"/>
                    <a:pt x="1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389">
              <a:extLst>
                <a:ext uri="{FF2B5EF4-FFF2-40B4-BE49-F238E27FC236}">
                  <a16:creationId xmlns:a16="http://schemas.microsoft.com/office/drawing/2014/main" id="{B3568C8B-78D3-409E-A577-9B54574196D6}"/>
                </a:ext>
              </a:extLst>
            </p:cNvPr>
            <p:cNvSpPr/>
            <p:nvPr/>
          </p:nvSpPr>
          <p:spPr bwMode="auto">
            <a:xfrm>
              <a:off x="766323" y="385498"/>
              <a:ext cx="16979" cy="119630"/>
            </a:xfrm>
            <a:custGeom>
              <a:avLst/>
              <a:gdLst>
                <a:gd name="T0" fmla="*/ 15 w 17"/>
                <a:gd name="T1" fmla="*/ 1 h 120"/>
                <a:gd name="T2" fmla="*/ 10 w 17"/>
                <a:gd name="T3" fmla="*/ 31 h 120"/>
                <a:gd name="T4" fmla="*/ 8 w 17"/>
                <a:gd name="T5" fmla="*/ 60 h 120"/>
                <a:gd name="T6" fmla="*/ 3 w 17"/>
                <a:gd name="T7" fmla="*/ 118 h 120"/>
                <a:gd name="T8" fmla="*/ 4 w 17"/>
                <a:gd name="T9" fmla="*/ 119 h 120"/>
                <a:gd name="T10" fmla="*/ 7 w 17"/>
                <a:gd name="T11" fmla="*/ 93 h 120"/>
                <a:gd name="T12" fmla="*/ 10 w 17"/>
                <a:gd name="T13" fmla="*/ 62 h 120"/>
                <a:gd name="T14" fmla="*/ 12 w 17"/>
                <a:gd name="T15" fmla="*/ 32 h 120"/>
                <a:gd name="T16" fmla="*/ 17 w 17"/>
                <a:gd name="T17" fmla="*/ 1 h 120"/>
                <a:gd name="T18" fmla="*/ 15 w 17"/>
                <a:gd name="T19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0">
                  <a:moveTo>
                    <a:pt x="15" y="1"/>
                  </a:moveTo>
                  <a:cubicBezTo>
                    <a:pt x="15" y="11"/>
                    <a:pt x="11" y="22"/>
                    <a:pt x="10" y="31"/>
                  </a:cubicBezTo>
                  <a:cubicBezTo>
                    <a:pt x="9" y="41"/>
                    <a:pt x="8" y="51"/>
                    <a:pt x="8" y="60"/>
                  </a:cubicBezTo>
                  <a:cubicBezTo>
                    <a:pt x="6" y="80"/>
                    <a:pt x="0" y="99"/>
                    <a:pt x="3" y="118"/>
                  </a:cubicBezTo>
                  <a:cubicBezTo>
                    <a:pt x="3" y="119"/>
                    <a:pt x="4" y="120"/>
                    <a:pt x="4" y="119"/>
                  </a:cubicBezTo>
                  <a:cubicBezTo>
                    <a:pt x="5" y="110"/>
                    <a:pt x="6" y="101"/>
                    <a:pt x="7" y="93"/>
                  </a:cubicBezTo>
                  <a:cubicBezTo>
                    <a:pt x="7" y="83"/>
                    <a:pt x="10" y="72"/>
                    <a:pt x="10" y="62"/>
                  </a:cubicBezTo>
                  <a:cubicBezTo>
                    <a:pt x="11" y="52"/>
                    <a:pt x="11" y="42"/>
                    <a:pt x="12" y="32"/>
                  </a:cubicBezTo>
                  <a:cubicBezTo>
                    <a:pt x="14" y="22"/>
                    <a:pt x="17" y="11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390">
              <a:extLst>
                <a:ext uri="{FF2B5EF4-FFF2-40B4-BE49-F238E27FC236}">
                  <a16:creationId xmlns:a16="http://schemas.microsoft.com/office/drawing/2014/main" id="{23F38B41-D598-482A-8868-636870144132}"/>
                </a:ext>
              </a:extLst>
            </p:cNvPr>
            <p:cNvSpPr/>
            <p:nvPr/>
          </p:nvSpPr>
          <p:spPr bwMode="auto">
            <a:xfrm>
              <a:off x="779611" y="425374"/>
              <a:ext cx="11812" cy="93784"/>
            </a:xfrm>
            <a:custGeom>
              <a:avLst/>
              <a:gdLst>
                <a:gd name="T0" fmla="*/ 12 w 12"/>
                <a:gd name="T1" fmla="*/ 1 h 94"/>
                <a:gd name="T2" fmla="*/ 9 w 12"/>
                <a:gd name="T3" fmla="*/ 1 h 94"/>
                <a:gd name="T4" fmla="*/ 4 w 12"/>
                <a:gd name="T5" fmla="*/ 53 h 94"/>
                <a:gd name="T6" fmla="*/ 2 w 12"/>
                <a:gd name="T7" fmla="*/ 76 h 94"/>
                <a:gd name="T8" fmla="*/ 0 w 12"/>
                <a:gd name="T9" fmla="*/ 93 h 94"/>
                <a:gd name="T10" fmla="*/ 0 w 12"/>
                <a:gd name="T11" fmla="*/ 94 h 94"/>
                <a:gd name="T12" fmla="*/ 4 w 12"/>
                <a:gd name="T13" fmla="*/ 89 h 94"/>
                <a:gd name="T14" fmla="*/ 4 w 12"/>
                <a:gd name="T15" fmla="*/ 82 h 94"/>
                <a:gd name="T16" fmla="*/ 6 w 12"/>
                <a:gd name="T17" fmla="*/ 67 h 94"/>
                <a:gd name="T18" fmla="*/ 9 w 12"/>
                <a:gd name="T19" fmla="*/ 32 h 94"/>
                <a:gd name="T20" fmla="*/ 12 w 12"/>
                <a:gd name="T2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4">
                  <a:moveTo>
                    <a:pt x="12" y="1"/>
                  </a:moveTo>
                  <a:cubicBezTo>
                    <a:pt x="12" y="0"/>
                    <a:pt x="9" y="0"/>
                    <a:pt x="9" y="1"/>
                  </a:cubicBezTo>
                  <a:cubicBezTo>
                    <a:pt x="10" y="19"/>
                    <a:pt x="5" y="35"/>
                    <a:pt x="4" y="53"/>
                  </a:cubicBezTo>
                  <a:cubicBezTo>
                    <a:pt x="4" y="61"/>
                    <a:pt x="3" y="68"/>
                    <a:pt x="2" y="76"/>
                  </a:cubicBezTo>
                  <a:cubicBezTo>
                    <a:pt x="1" y="80"/>
                    <a:pt x="4" y="91"/>
                    <a:pt x="0" y="93"/>
                  </a:cubicBezTo>
                  <a:cubicBezTo>
                    <a:pt x="0" y="93"/>
                    <a:pt x="0" y="94"/>
                    <a:pt x="0" y="94"/>
                  </a:cubicBezTo>
                  <a:cubicBezTo>
                    <a:pt x="3" y="94"/>
                    <a:pt x="4" y="92"/>
                    <a:pt x="4" y="89"/>
                  </a:cubicBezTo>
                  <a:cubicBezTo>
                    <a:pt x="5" y="87"/>
                    <a:pt x="4" y="84"/>
                    <a:pt x="4" y="82"/>
                  </a:cubicBezTo>
                  <a:cubicBezTo>
                    <a:pt x="4" y="77"/>
                    <a:pt x="6" y="72"/>
                    <a:pt x="6" y="67"/>
                  </a:cubicBezTo>
                  <a:cubicBezTo>
                    <a:pt x="8" y="55"/>
                    <a:pt x="8" y="44"/>
                    <a:pt x="9" y="32"/>
                  </a:cubicBezTo>
                  <a:cubicBezTo>
                    <a:pt x="11" y="22"/>
                    <a:pt x="12" y="12"/>
                    <a:pt x="12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391">
              <a:extLst>
                <a:ext uri="{FF2B5EF4-FFF2-40B4-BE49-F238E27FC236}">
                  <a16:creationId xmlns:a16="http://schemas.microsoft.com/office/drawing/2014/main" id="{4AE7A58A-256A-4A23-B7E9-6BEB19C74C96}"/>
                </a:ext>
              </a:extLst>
            </p:cNvPr>
            <p:cNvSpPr/>
            <p:nvPr/>
          </p:nvSpPr>
          <p:spPr bwMode="auto">
            <a:xfrm>
              <a:off x="792161" y="476327"/>
              <a:ext cx="8859" cy="77538"/>
            </a:xfrm>
            <a:custGeom>
              <a:avLst/>
              <a:gdLst>
                <a:gd name="T0" fmla="*/ 6 w 9"/>
                <a:gd name="T1" fmla="*/ 2 h 78"/>
                <a:gd name="T2" fmla="*/ 1 w 9"/>
                <a:gd name="T3" fmla="*/ 42 h 78"/>
                <a:gd name="T4" fmla="*/ 2 w 9"/>
                <a:gd name="T5" fmla="*/ 78 h 78"/>
                <a:gd name="T6" fmla="*/ 3 w 9"/>
                <a:gd name="T7" fmla="*/ 78 h 78"/>
                <a:gd name="T8" fmla="*/ 5 w 9"/>
                <a:gd name="T9" fmla="*/ 39 h 78"/>
                <a:gd name="T10" fmla="*/ 9 w 9"/>
                <a:gd name="T11" fmla="*/ 3 h 78"/>
                <a:gd name="T12" fmla="*/ 6 w 9"/>
                <a:gd name="T1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8">
                  <a:moveTo>
                    <a:pt x="6" y="2"/>
                  </a:moveTo>
                  <a:cubicBezTo>
                    <a:pt x="3" y="15"/>
                    <a:pt x="3" y="29"/>
                    <a:pt x="1" y="42"/>
                  </a:cubicBezTo>
                  <a:cubicBezTo>
                    <a:pt x="0" y="53"/>
                    <a:pt x="0" y="66"/>
                    <a:pt x="2" y="78"/>
                  </a:cubicBezTo>
                  <a:cubicBezTo>
                    <a:pt x="2" y="78"/>
                    <a:pt x="3" y="78"/>
                    <a:pt x="3" y="78"/>
                  </a:cubicBezTo>
                  <a:cubicBezTo>
                    <a:pt x="5" y="65"/>
                    <a:pt x="3" y="52"/>
                    <a:pt x="5" y="39"/>
                  </a:cubicBezTo>
                  <a:cubicBezTo>
                    <a:pt x="7" y="27"/>
                    <a:pt x="6" y="15"/>
                    <a:pt x="9" y="3"/>
                  </a:cubicBezTo>
                  <a:cubicBezTo>
                    <a:pt x="9" y="1"/>
                    <a:pt x="6" y="0"/>
                    <a:pt x="6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392">
              <a:extLst>
                <a:ext uri="{FF2B5EF4-FFF2-40B4-BE49-F238E27FC236}">
                  <a16:creationId xmlns:a16="http://schemas.microsoft.com/office/drawing/2014/main" id="{19906023-C53B-4E4D-8253-B460AE8D4027}"/>
                </a:ext>
              </a:extLst>
            </p:cNvPr>
            <p:cNvSpPr/>
            <p:nvPr/>
          </p:nvSpPr>
          <p:spPr bwMode="auto">
            <a:xfrm>
              <a:off x="809140" y="474112"/>
              <a:ext cx="12550" cy="85661"/>
            </a:xfrm>
            <a:custGeom>
              <a:avLst/>
              <a:gdLst>
                <a:gd name="T0" fmla="*/ 6 w 12"/>
                <a:gd name="T1" fmla="*/ 1 h 86"/>
                <a:gd name="T2" fmla="*/ 5 w 12"/>
                <a:gd name="T3" fmla="*/ 3 h 86"/>
                <a:gd name="T4" fmla="*/ 6 w 12"/>
                <a:gd name="T5" fmla="*/ 22 h 86"/>
                <a:gd name="T6" fmla="*/ 3 w 12"/>
                <a:gd name="T7" fmla="*/ 43 h 86"/>
                <a:gd name="T8" fmla="*/ 2 w 12"/>
                <a:gd name="T9" fmla="*/ 84 h 86"/>
                <a:gd name="T10" fmla="*/ 4 w 12"/>
                <a:gd name="T11" fmla="*/ 84 h 86"/>
                <a:gd name="T12" fmla="*/ 4 w 12"/>
                <a:gd name="T13" fmla="*/ 57 h 86"/>
                <a:gd name="T14" fmla="*/ 7 w 12"/>
                <a:gd name="T15" fmla="*/ 28 h 86"/>
                <a:gd name="T16" fmla="*/ 6 w 12"/>
                <a:gd name="T17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6">
                  <a:moveTo>
                    <a:pt x="6" y="1"/>
                  </a:moveTo>
                  <a:cubicBezTo>
                    <a:pt x="5" y="0"/>
                    <a:pt x="4" y="2"/>
                    <a:pt x="5" y="3"/>
                  </a:cubicBezTo>
                  <a:cubicBezTo>
                    <a:pt x="9" y="8"/>
                    <a:pt x="7" y="16"/>
                    <a:pt x="6" y="22"/>
                  </a:cubicBezTo>
                  <a:cubicBezTo>
                    <a:pt x="5" y="29"/>
                    <a:pt x="4" y="36"/>
                    <a:pt x="3" y="43"/>
                  </a:cubicBezTo>
                  <a:cubicBezTo>
                    <a:pt x="1" y="56"/>
                    <a:pt x="0" y="71"/>
                    <a:pt x="2" y="84"/>
                  </a:cubicBezTo>
                  <a:cubicBezTo>
                    <a:pt x="2" y="86"/>
                    <a:pt x="4" y="86"/>
                    <a:pt x="4" y="84"/>
                  </a:cubicBezTo>
                  <a:cubicBezTo>
                    <a:pt x="5" y="75"/>
                    <a:pt x="4" y="66"/>
                    <a:pt x="4" y="57"/>
                  </a:cubicBezTo>
                  <a:cubicBezTo>
                    <a:pt x="4" y="47"/>
                    <a:pt x="6" y="38"/>
                    <a:pt x="7" y="28"/>
                  </a:cubicBezTo>
                  <a:cubicBezTo>
                    <a:pt x="8" y="20"/>
                    <a:pt x="12" y="8"/>
                    <a:pt x="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393">
              <a:extLst>
                <a:ext uri="{FF2B5EF4-FFF2-40B4-BE49-F238E27FC236}">
                  <a16:creationId xmlns:a16="http://schemas.microsoft.com/office/drawing/2014/main" id="{09C3BD26-48CF-4774-9331-0993BE9028F9}"/>
                </a:ext>
              </a:extLst>
            </p:cNvPr>
            <p:cNvSpPr/>
            <p:nvPr/>
          </p:nvSpPr>
          <p:spPr bwMode="auto">
            <a:xfrm>
              <a:off x="819475" y="516204"/>
              <a:ext cx="9597" cy="90830"/>
            </a:xfrm>
            <a:custGeom>
              <a:avLst/>
              <a:gdLst>
                <a:gd name="T0" fmla="*/ 9 w 10"/>
                <a:gd name="T1" fmla="*/ 3 h 91"/>
                <a:gd name="T2" fmla="*/ 6 w 10"/>
                <a:gd name="T3" fmla="*/ 2 h 91"/>
                <a:gd name="T4" fmla="*/ 2 w 10"/>
                <a:gd name="T5" fmla="*/ 43 h 91"/>
                <a:gd name="T6" fmla="*/ 2 w 10"/>
                <a:gd name="T7" fmla="*/ 90 h 91"/>
                <a:gd name="T8" fmla="*/ 4 w 10"/>
                <a:gd name="T9" fmla="*/ 90 h 91"/>
                <a:gd name="T10" fmla="*/ 5 w 10"/>
                <a:gd name="T11" fmla="*/ 47 h 91"/>
                <a:gd name="T12" fmla="*/ 9 w 10"/>
                <a:gd name="T13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1">
                  <a:moveTo>
                    <a:pt x="9" y="3"/>
                  </a:moveTo>
                  <a:cubicBezTo>
                    <a:pt x="10" y="1"/>
                    <a:pt x="7" y="0"/>
                    <a:pt x="6" y="2"/>
                  </a:cubicBezTo>
                  <a:cubicBezTo>
                    <a:pt x="3" y="15"/>
                    <a:pt x="2" y="30"/>
                    <a:pt x="2" y="43"/>
                  </a:cubicBezTo>
                  <a:cubicBezTo>
                    <a:pt x="1" y="58"/>
                    <a:pt x="0" y="75"/>
                    <a:pt x="2" y="90"/>
                  </a:cubicBezTo>
                  <a:cubicBezTo>
                    <a:pt x="2" y="91"/>
                    <a:pt x="4" y="91"/>
                    <a:pt x="4" y="90"/>
                  </a:cubicBezTo>
                  <a:cubicBezTo>
                    <a:pt x="6" y="76"/>
                    <a:pt x="4" y="61"/>
                    <a:pt x="5" y="47"/>
                  </a:cubicBezTo>
                  <a:cubicBezTo>
                    <a:pt x="5" y="33"/>
                    <a:pt x="6" y="16"/>
                    <a:pt x="9" y="3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394">
              <a:extLst>
                <a:ext uri="{FF2B5EF4-FFF2-40B4-BE49-F238E27FC236}">
                  <a16:creationId xmlns:a16="http://schemas.microsoft.com/office/drawing/2014/main" id="{30B11C1F-ACDA-4F03-A0B9-E0CD02808BA9}"/>
                </a:ext>
              </a:extLst>
            </p:cNvPr>
            <p:cNvSpPr/>
            <p:nvPr/>
          </p:nvSpPr>
          <p:spPr bwMode="auto">
            <a:xfrm>
              <a:off x="832025" y="511773"/>
              <a:ext cx="11074" cy="96738"/>
            </a:xfrm>
            <a:custGeom>
              <a:avLst/>
              <a:gdLst>
                <a:gd name="T0" fmla="*/ 11 w 11"/>
                <a:gd name="T1" fmla="*/ 1 h 97"/>
                <a:gd name="T2" fmla="*/ 9 w 11"/>
                <a:gd name="T3" fmla="*/ 1 h 97"/>
                <a:gd name="T4" fmla="*/ 4 w 11"/>
                <a:gd name="T5" fmla="*/ 97 h 97"/>
                <a:gd name="T6" fmla="*/ 6 w 11"/>
                <a:gd name="T7" fmla="*/ 97 h 97"/>
                <a:gd name="T8" fmla="*/ 7 w 11"/>
                <a:gd name="T9" fmla="*/ 51 h 97"/>
                <a:gd name="T10" fmla="*/ 11 w 11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7">
                  <a:moveTo>
                    <a:pt x="11" y="1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7" y="33"/>
                    <a:pt x="0" y="65"/>
                    <a:pt x="4" y="97"/>
                  </a:cubicBezTo>
                  <a:cubicBezTo>
                    <a:pt x="4" y="97"/>
                    <a:pt x="6" y="97"/>
                    <a:pt x="6" y="97"/>
                  </a:cubicBezTo>
                  <a:cubicBezTo>
                    <a:pt x="8" y="82"/>
                    <a:pt x="6" y="66"/>
                    <a:pt x="7" y="51"/>
                  </a:cubicBezTo>
                  <a:cubicBezTo>
                    <a:pt x="8" y="34"/>
                    <a:pt x="11" y="18"/>
                    <a:pt x="11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395">
              <a:extLst>
                <a:ext uri="{FF2B5EF4-FFF2-40B4-BE49-F238E27FC236}">
                  <a16:creationId xmlns:a16="http://schemas.microsoft.com/office/drawing/2014/main" id="{208FEE52-5892-4C9B-AFAA-E384E43B895C}"/>
                </a:ext>
              </a:extLst>
            </p:cNvPr>
            <p:cNvSpPr/>
            <p:nvPr/>
          </p:nvSpPr>
          <p:spPr bwMode="auto">
            <a:xfrm>
              <a:off x="845313" y="548696"/>
              <a:ext cx="11074" cy="78276"/>
            </a:xfrm>
            <a:custGeom>
              <a:avLst/>
              <a:gdLst>
                <a:gd name="T0" fmla="*/ 6 w 11"/>
                <a:gd name="T1" fmla="*/ 74 h 78"/>
                <a:gd name="T2" fmla="*/ 5 w 11"/>
                <a:gd name="T3" fmla="*/ 68 h 78"/>
                <a:gd name="T4" fmla="*/ 6 w 11"/>
                <a:gd name="T5" fmla="*/ 60 h 78"/>
                <a:gd name="T6" fmla="*/ 6 w 11"/>
                <a:gd name="T7" fmla="*/ 43 h 78"/>
                <a:gd name="T8" fmla="*/ 11 w 11"/>
                <a:gd name="T9" fmla="*/ 2 h 78"/>
                <a:gd name="T10" fmla="*/ 8 w 11"/>
                <a:gd name="T11" fmla="*/ 2 h 78"/>
                <a:gd name="T12" fmla="*/ 3 w 11"/>
                <a:gd name="T13" fmla="*/ 48 h 78"/>
                <a:gd name="T14" fmla="*/ 4 w 11"/>
                <a:gd name="T15" fmla="*/ 77 h 78"/>
                <a:gd name="T16" fmla="*/ 5 w 11"/>
                <a:gd name="T17" fmla="*/ 78 h 78"/>
                <a:gd name="T18" fmla="*/ 7 w 11"/>
                <a:gd name="T19" fmla="*/ 77 h 78"/>
                <a:gd name="T20" fmla="*/ 8 w 11"/>
                <a:gd name="T21" fmla="*/ 76 h 78"/>
                <a:gd name="T22" fmla="*/ 8 w 11"/>
                <a:gd name="T23" fmla="*/ 74 h 78"/>
                <a:gd name="T24" fmla="*/ 6 w 11"/>
                <a:gd name="T25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78">
                  <a:moveTo>
                    <a:pt x="6" y="74"/>
                  </a:moveTo>
                  <a:cubicBezTo>
                    <a:pt x="6" y="75"/>
                    <a:pt x="5" y="68"/>
                    <a:pt x="5" y="68"/>
                  </a:cubicBezTo>
                  <a:cubicBezTo>
                    <a:pt x="5" y="65"/>
                    <a:pt x="5" y="63"/>
                    <a:pt x="6" y="60"/>
                  </a:cubicBezTo>
                  <a:cubicBezTo>
                    <a:pt x="6" y="54"/>
                    <a:pt x="6" y="49"/>
                    <a:pt x="6" y="43"/>
                  </a:cubicBezTo>
                  <a:cubicBezTo>
                    <a:pt x="8" y="29"/>
                    <a:pt x="10" y="16"/>
                    <a:pt x="11" y="2"/>
                  </a:cubicBezTo>
                  <a:cubicBezTo>
                    <a:pt x="11" y="0"/>
                    <a:pt x="8" y="0"/>
                    <a:pt x="8" y="2"/>
                  </a:cubicBezTo>
                  <a:cubicBezTo>
                    <a:pt x="7" y="17"/>
                    <a:pt x="4" y="33"/>
                    <a:pt x="3" y="48"/>
                  </a:cubicBezTo>
                  <a:cubicBezTo>
                    <a:pt x="3" y="57"/>
                    <a:pt x="0" y="69"/>
                    <a:pt x="4" y="77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6" y="78"/>
                    <a:pt x="6" y="78"/>
                    <a:pt x="7" y="77"/>
                  </a:cubicBezTo>
                  <a:cubicBezTo>
                    <a:pt x="7" y="77"/>
                    <a:pt x="8" y="77"/>
                    <a:pt x="8" y="76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7" y="73"/>
                    <a:pt x="6" y="74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396">
              <a:extLst>
                <a:ext uri="{FF2B5EF4-FFF2-40B4-BE49-F238E27FC236}">
                  <a16:creationId xmlns:a16="http://schemas.microsoft.com/office/drawing/2014/main" id="{285FC96A-8660-4BEC-81A6-AAB1B3A56AAE}"/>
                </a:ext>
              </a:extLst>
            </p:cNvPr>
            <p:cNvSpPr/>
            <p:nvPr/>
          </p:nvSpPr>
          <p:spPr bwMode="auto">
            <a:xfrm>
              <a:off x="868198" y="581927"/>
              <a:ext cx="8121" cy="22892"/>
            </a:xfrm>
            <a:custGeom>
              <a:avLst/>
              <a:gdLst>
                <a:gd name="T0" fmla="*/ 5 w 8"/>
                <a:gd name="T1" fmla="*/ 1 h 23"/>
                <a:gd name="T2" fmla="*/ 0 w 8"/>
                <a:gd name="T3" fmla="*/ 21 h 23"/>
                <a:gd name="T4" fmla="*/ 2 w 8"/>
                <a:gd name="T5" fmla="*/ 22 h 23"/>
                <a:gd name="T6" fmla="*/ 8 w 8"/>
                <a:gd name="T7" fmla="*/ 2 h 23"/>
                <a:gd name="T8" fmla="*/ 5 w 8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3">
                  <a:moveTo>
                    <a:pt x="5" y="1"/>
                  </a:moveTo>
                  <a:cubicBezTo>
                    <a:pt x="4" y="8"/>
                    <a:pt x="1" y="14"/>
                    <a:pt x="0" y="21"/>
                  </a:cubicBezTo>
                  <a:cubicBezTo>
                    <a:pt x="0" y="22"/>
                    <a:pt x="2" y="23"/>
                    <a:pt x="2" y="22"/>
                  </a:cubicBezTo>
                  <a:cubicBezTo>
                    <a:pt x="5" y="15"/>
                    <a:pt x="6" y="8"/>
                    <a:pt x="8" y="2"/>
                  </a:cubicBezTo>
                  <a:cubicBezTo>
                    <a:pt x="8" y="0"/>
                    <a:pt x="6" y="0"/>
                    <a:pt x="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55759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9">
            <a:extLst>
              <a:ext uri="{FF2B5EF4-FFF2-40B4-BE49-F238E27FC236}">
                <a16:creationId xmlns:a16="http://schemas.microsoft.com/office/drawing/2014/main" id="{E146255F-EFF4-471A-A41A-37FB3DC19557}"/>
              </a:ext>
            </a:extLst>
          </p:cNvPr>
          <p:cNvSpPr txBox="1"/>
          <p:nvPr/>
        </p:nvSpPr>
        <p:spPr>
          <a:xfrm>
            <a:off x="7451274" y="2549018"/>
            <a:ext cx="3222862" cy="442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4" name="文本框 19">
            <a:extLst>
              <a:ext uri="{FF2B5EF4-FFF2-40B4-BE49-F238E27FC236}">
                <a16:creationId xmlns:a16="http://schemas.microsoft.com/office/drawing/2014/main" id="{6A98DDD8-7CBE-4D4A-A908-46C9CF0C6E19}"/>
              </a:ext>
            </a:extLst>
          </p:cNvPr>
          <p:cNvSpPr txBox="1"/>
          <p:nvPr/>
        </p:nvSpPr>
        <p:spPr>
          <a:xfrm>
            <a:off x="7451274" y="3012587"/>
            <a:ext cx="3222862" cy="442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9FE2819C-7662-4C21-BE99-D420B1BC0A90}"/>
              </a:ext>
            </a:extLst>
          </p:cNvPr>
          <p:cNvCxnSpPr/>
          <p:nvPr/>
        </p:nvCxnSpPr>
        <p:spPr>
          <a:xfrm>
            <a:off x="1187236" y="3768730"/>
            <a:ext cx="96964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19">
            <a:extLst>
              <a:ext uri="{FF2B5EF4-FFF2-40B4-BE49-F238E27FC236}">
                <a16:creationId xmlns:a16="http://schemas.microsoft.com/office/drawing/2014/main" id="{0673D1C6-A7CC-4661-A163-18064E40423D}"/>
              </a:ext>
            </a:extLst>
          </p:cNvPr>
          <p:cNvSpPr txBox="1"/>
          <p:nvPr/>
        </p:nvSpPr>
        <p:spPr>
          <a:xfrm>
            <a:off x="1187236" y="4752466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7" name="文本框 19">
            <a:extLst>
              <a:ext uri="{FF2B5EF4-FFF2-40B4-BE49-F238E27FC236}">
                <a16:creationId xmlns:a16="http://schemas.microsoft.com/office/drawing/2014/main" id="{04CB59A4-D56D-4A74-B686-6AE52D858565}"/>
              </a:ext>
            </a:extLst>
          </p:cNvPr>
          <p:cNvSpPr txBox="1"/>
          <p:nvPr/>
        </p:nvSpPr>
        <p:spPr>
          <a:xfrm>
            <a:off x="1336245" y="4373700"/>
            <a:ext cx="171253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8" name="文本框 19">
            <a:extLst>
              <a:ext uri="{FF2B5EF4-FFF2-40B4-BE49-F238E27FC236}">
                <a16:creationId xmlns:a16="http://schemas.microsoft.com/office/drawing/2014/main" id="{351C406C-8088-427B-A3AC-6EA1255BA18D}"/>
              </a:ext>
            </a:extLst>
          </p:cNvPr>
          <p:cNvSpPr txBox="1"/>
          <p:nvPr/>
        </p:nvSpPr>
        <p:spPr>
          <a:xfrm>
            <a:off x="3989060" y="4752466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9" name="文本框 14">
            <a:extLst>
              <a:ext uri="{FF2B5EF4-FFF2-40B4-BE49-F238E27FC236}">
                <a16:creationId xmlns:a16="http://schemas.microsoft.com/office/drawing/2014/main" id="{6D449025-9B7E-4C43-B1B8-6C8FC039D221}"/>
              </a:ext>
            </a:extLst>
          </p:cNvPr>
          <p:cNvSpPr txBox="1"/>
          <p:nvPr/>
        </p:nvSpPr>
        <p:spPr>
          <a:xfrm>
            <a:off x="4138069" y="4373700"/>
            <a:ext cx="171253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10" name="文本框 19">
            <a:extLst>
              <a:ext uri="{FF2B5EF4-FFF2-40B4-BE49-F238E27FC236}">
                <a16:creationId xmlns:a16="http://schemas.microsoft.com/office/drawing/2014/main" id="{024FFAD1-45FF-4233-9E49-612649239373}"/>
              </a:ext>
            </a:extLst>
          </p:cNvPr>
          <p:cNvSpPr txBox="1"/>
          <p:nvPr/>
        </p:nvSpPr>
        <p:spPr>
          <a:xfrm>
            <a:off x="6446000" y="4752466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11" name="文本框 19">
            <a:extLst>
              <a:ext uri="{FF2B5EF4-FFF2-40B4-BE49-F238E27FC236}">
                <a16:creationId xmlns:a16="http://schemas.microsoft.com/office/drawing/2014/main" id="{DE5C328E-BF98-40C3-AC23-B1973274766E}"/>
              </a:ext>
            </a:extLst>
          </p:cNvPr>
          <p:cNvSpPr txBox="1"/>
          <p:nvPr/>
        </p:nvSpPr>
        <p:spPr>
          <a:xfrm>
            <a:off x="6595009" y="4373700"/>
            <a:ext cx="171253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12" name="文本框 19">
            <a:extLst>
              <a:ext uri="{FF2B5EF4-FFF2-40B4-BE49-F238E27FC236}">
                <a16:creationId xmlns:a16="http://schemas.microsoft.com/office/drawing/2014/main" id="{D58BE2F0-3435-48E5-BBC5-CA12F7938505}"/>
              </a:ext>
            </a:extLst>
          </p:cNvPr>
          <p:cNvSpPr txBox="1"/>
          <p:nvPr/>
        </p:nvSpPr>
        <p:spPr>
          <a:xfrm>
            <a:off x="9247824" y="4752466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13" name="文本框 18">
            <a:extLst>
              <a:ext uri="{FF2B5EF4-FFF2-40B4-BE49-F238E27FC236}">
                <a16:creationId xmlns:a16="http://schemas.microsoft.com/office/drawing/2014/main" id="{792163F3-BDAC-4601-B5D4-27121CD9ECEE}"/>
              </a:ext>
            </a:extLst>
          </p:cNvPr>
          <p:cNvSpPr txBox="1"/>
          <p:nvPr/>
        </p:nvSpPr>
        <p:spPr>
          <a:xfrm>
            <a:off x="9396833" y="4373700"/>
            <a:ext cx="171253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14" name="文本框 19">
            <a:extLst>
              <a:ext uri="{FF2B5EF4-FFF2-40B4-BE49-F238E27FC236}">
                <a16:creationId xmlns:a16="http://schemas.microsoft.com/office/drawing/2014/main" id="{18CC729E-4D3A-4283-9B86-A5A123D912F8}"/>
              </a:ext>
            </a:extLst>
          </p:cNvPr>
          <p:cNvSpPr txBox="1"/>
          <p:nvPr/>
        </p:nvSpPr>
        <p:spPr>
          <a:xfrm>
            <a:off x="1086683" y="324338"/>
            <a:ext cx="3030424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2000" b="1">
                <a:latin typeface="张海山锐线体简" panose="02000000000000000000" pitchFamily="2" charset="-122"/>
                <a:ea typeface="张海山锐线体简" panose="02000000000000000000" pitchFamily="2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点击输入本页标题</a:t>
            </a:r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895297AB-5532-4C0A-9411-D9F8CFA85CD7}"/>
              </a:ext>
            </a:extLst>
          </p:cNvPr>
          <p:cNvGrpSpPr/>
          <p:nvPr/>
        </p:nvGrpSpPr>
        <p:grpSpPr>
          <a:xfrm>
            <a:off x="1086682" y="2417752"/>
            <a:ext cx="6201951" cy="1061161"/>
            <a:chOff x="512212" y="2778005"/>
            <a:chExt cx="6050449" cy="872573"/>
          </a:xfrm>
        </p:grpSpPr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id="{B993B434-6ECB-4449-ADCE-C286FDD9F1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41979" y="2778005"/>
              <a:ext cx="1320682" cy="858235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id="{79CC001E-6F75-4A18-8EC7-EB6613B3D8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512212" y="2918599"/>
              <a:ext cx="1563865" cy="727643"/>
            </a:xfrm>
            <a:prstGeom prst="rect">
              <a:avLst/>
            </a:prstGeom>
          </p:spPr>
        </p:pic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id="{37B91524-A70B-44F4-BD98-0395E3CCB5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09388" y="2962987"/>
              <a:ext cx="1262356" cy="683255"/>
            </a:xfrm>
            <a:prstGeom prst="rect">
              <a:avLst/>
            </a:prstGeom>
          </p:spPr>
        </p:pic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id="{3AD5C073-4C94-4F18-84FD-6CB7606FE84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90057" y="2913162"/>
              <a:ext cx="1566488" cy="737416"/>
            </a:xfrm>
            <a:prstGeom prst="rect">
              <a:avLst/>
            </a:prstGeom>
          </p:spPr>
        </p:pic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id="{9CF3D33C-466E-4D76-94E5-C7EB572BA10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22528" y="2778005"/>
              <a:ext cx="851674" cy="827219"/>
            </a:xfrm>
            <a:prstGeom prst="rect">
              <a:avLst/>
            </a:prstGeom>
          </p:spPr>
        </p:pic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9CEA4D5C-469D-41F7-B1D0-BAFD8F0AF7C2}"/>
              </a:ext>
            </a:extLst>
          </p:cNvPr>
          <p:cNvGrpSpPr/>
          <p:nvPr/>
        </p:nvGrpSpPr>
        <p:grpSpPr>
          <a:xfrm>
            <a:off x="682903" y="290237"/>
            <a:ext cx="288647" cy="434211"/>
            <a:chOff x="682903" y="290237"/>
            <a:chExt cx="288647" cy="434211"/>
          </a:xfrm>
        </p:grpSpPr>
        <p:sp>
          <p:nvSpPr>
            <p:cNvPr id="39" name="Freeform 384">
              <a:extLst>
                <a:ext uri="{FF2B5EF4-FFF2-40B4-BE49-F238E27FC236}">
                  <a16:creationId xmlns:a16="http://schemas.microsoft.com/office/drawing/2014/main" id="{52669BAC-436E-49EF-9225-7BC1FC5707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2903" y="290237"/>
              <a:ext cx="288647" cy="434211"/>
            </a:xfrm>
            <a:custGeom>
              <a:avLst/>
              <a:gdLst>
                <a:gd name="T0" fmla="*/ 269 w 288"/>
                <a:gd name="T1" fmla="*/ 376 h 435"/>
                <a:gd name="T2" fmla="*/ 270 w 288"/>
                <a:gd name="T3" fmla="*/ 345 h 435"/>
                <a:gd name="T4" fmla="*/ 244 w 288"/>
                <a:gd name="T5" fmla="*/ 271 h 435"/>
                <a:gd name="T6" fmla="*/ 166 w 288"/>
                <a:gd name="T7" fmla="*/ 79 h 435"/>
                <a:gd name="T8" fmla="*/ 92 w 288"/>
                <a:gd name="T9" fmla="*/ 2 h 435"/>
                <a:gd name="T10" fmla="*/ 51 w 288"/>
                <a:gd name="T11" fmla="*/ 16 h 435"/>
                <a:gd name="T12" fmla="*/ 24 w 288"/>
                <a:gd name="T13" fmla="*/ 114 h 435"/>
                <a:gd name="T14" fmla="*/ 50 w 288"/>
                <a:gd name="T15" fmla="*/ 235 h 435"/>
                <a:gd name="T16" fmla="*/ 61 w 288"/>
                <a:gd name="T17" fmla="*/ 258 h 435"/>
                <a:gd name="T18" fmla="*/ 61 w 288"/>
                <a:gd name="T19" fmla="*/ 273 h 435"/>
                <a:gd name="T20" fmla="*/ 97 w 288"/>
                <a:gd name="T21" fmla="*/ 252 h 435"/>
                <a:gd name="T22" fmla="*/ 75 w 288"/>
                <a:gd name="T23" fmla="*/ 250 h 435"/>
                <a:gd name="T24" fmla="*/ 31 w 288"/>
                <a:gd name="T25" fmla="*/ 187 h 435"/>
                <a:gd name="T26" fmla="*/ 26 w 288"/>
                <a:gd name="T27" fmla="*/ 122 h 435"/>
                <a:gd name="T28" fmla="*/ 54 w 288"/>
                <a:gd name="T29" fmla="*/ 195 h 435"/>
                <a:gd name="T30" fmla="*/ 91 w 288"/>
                <a:gd name="T31" fmla="*/ 231 h 435"/>
                <a:gd name="T32" fmla="*/ 133 w 288"/>
                <a:gd name="T33" fmla="*/ 318 h 435"/>
                <a:gd name="T34" fmla="*/ 178 w 288"/>
                <a:gd name="T35" fmla="*/ 347 h 435"/>
                <a:gd name="T36" fmla="*/ 207 w 288"/>
                <a:gd name="T37" fmla="*/ 392 h 435"/>
                <a:gd name="T38" fmla="*/ 263 w 288"/>
                <a:gd name="T39" fmla="*/ 408 h 435"/>
                <a:gd name="T40" fmla="*/ 168 w 288"/>
                <a:gd name="T41" fmla="*/ 422 h 435"/>
                <a:gd name="T42" fmla="*/ 98 w 288"/>
                <a:gd name="T43" fmla="*/ 424 h 435"/>
                <a:gd name="T44" fmla="*/ 47 w 288"/>
                <a:gd name="T45" fmla="*/ 427 h 435"/>
                <a:gd name="T46" fmla="*/ 79 w 288"/>
                <a:gd name="T47" fmla="*/ 434 h 435"/>
                <a:gd name="T48" fmla="*/ 133 w 288"/>
                <a:gd name="T49" fmla="*/ 425 h 435"/>
                <a:gd name="T50" fmla="*/ 219 w 288"/>
                <a:gd name="T51" fmla="*/ 428 h 435"/>
                <a:gd name="T52" fmla="*/ 271 w 288"/>
                <a:gd name="T53" fmla="*/ 417 h 435"/>
                <a:gd name="T54" fmla="*/ 287 w 288"/>
                <a:gd name="T55" fmla="*/ 418 h 435"/>
                <a:gd name="T56" fmla="*/ 91 w 288"/>
                <a:gd name="T57" fmla="*/ 268 h 435"/>
                <a:gd name="T58" fmla="*/ 80 w 288"/>
                <a:gd name="T59" fmla="*/ 273 h 435"/>
                <a:gd name="T60" fmla="*/ 78 w 288"/>
                <a:gd name="T61" fmla="*/ 261 h 435"/>
                <a:gd name="T62" fmla="*/ 84 w 288"/>
                <a:gd name="T63" fmla="*/ 218 h 435"/>
                <a:gd name="T64" fmla="*/ 44 w 288"/>
                <a:gd name="T65" fmla="*/ 138 h 435"/>
                <a:gd name="T66" fmla="*/ 36 w 288"/>
                <a:gd name="T67" fmla="*/ 113 h 435"/>
                <a:gd name="T68" fmla="*/ 84 w 288"/>
                <a:gd name="T69" fmla="*/ 16 h 435"/>
                <a:gd name="T70" fmla="*/ 90 w 288"/>
                <a:gd name="T71" fmla="*/ 15 h 435"/>
                <a:gd name="T72" fmla="*/ 159 w 288"/>
                <a:gd name="T73" fmla="*/ 95 h 435"/>
                <a:gd name="T74" fmla="*/ 178 w 288"/>
                <a:gd name="T75" fmla="*/ 165 h 435"/>
                <a:gd name="T76" fmla="*/ 131 w 288"/>
                <a:gd name="T77" fmla="*/ 197 h 435"/>
                <a:gd name="T78" fmla="*/ 84 w 288"/>
                <a:gd name="T79" fmla="*/ 218 h 435"/>
                <a:gd name="T80" fmla="*/ 144 w 288"/>
                <a:gd name="T81" fmla="*/ 309 h 435"/>
                <a:gd name="T82" fmla="*/ 102 w 288"/>
                <a:gd name="T83" fmla="*/ 232 h 435"/>
                <a:gd name="T84" fmla="*/ 109 w 288"/>
                <a:gd name="T85" fmla="*/ 223 h 435"/>
                <a:gd name="T86" fmla="*/ 184 w 288"/>
                <a:gd name="T87" fmla="*/ 183 h 435"/>
                <a:gd name="T88" fmla="*/ 231 w 288"/>
                <a:gd name="T89" fmla="*/ 280 h 435"/>
                <a:gd name="T90" fmla="*/ 185 w 288"/>
                <a:gd name="T91" fmla="*/ 328 h 435"/>
                <a:gd name="T92" fmla="*/ 258 w 288"/>
                <a:gd name="T93" fmla="*/ 366 h 435"/>
                <a:gd name="T94" fmla="*/ 229 w 288"/>
                <a:gd name="T95" fmla="*/ 373 h 435"/>
                <a:gd name="T96" fmla="*/ 198 w 288"/>
                <a:gd name="T97" fmla="*/ 358 h 435"/>
                <a:gd name="T98" fmla="*/ 198 w 288"/>
                <a:gd name="T99" fmla="*/ 336 h 435"/>
                <a:gd name="T100" fmla="*/ 219 w 288"/>
                <a:gd name="T101" fmla="*/ 339 h 435"/>
                <a:gd name="T102" fmla="*/ 225 w 288"/>
                <a:gd name="T103" fmla="*/ 350 h 435"/>
                <a:gd name="T104" fmla="*/ 232 w 288"/>
                <a:gd name="T105" fmla="*/ 365 h 435"/>
                <a:gd name="T106" fmla="*/ 236 w 288"/>
                <a:gd name="T107" fmla="*/ 345 h 435"/>
                <a:gd name="T108" fmla="*/ 226 w 288"/>
                <a:gd name="T109" fmla="*/ 334 h 435"/>
                <a:gd name="T110" fmla="*/ 232 w 288"/>
                <a:gd name="T111" fmla="*/ 313 h 435"/>
                <a:gd name="T112" fmla="*/ 261 w 288"/>
                <a:gd name="T113" fmla="*/ 35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8" h="435">
                  <a:moveTo>
                    <a:pt x="273" y="394"/>
                  </a:moveTo>
                  <a:cubicBezTo>
                    <a:pt x="270" y="389"/>
                    <a:pt x="268" y="382"/>
                    <a:pt x="269" y="376"/>
                  </a:cubicBezTo>
                  <a:cubicBezTo>
                    <a:pt x="269" y="369"/>
                    <a:pt x="273" y="369"/>
                    <a:pt x="275" y="363"/>
                  </a:cubicBezTo>
                  <a:cubicBezTo>
                    <a:pt x="278" y="355"/>
                    <a:pt x="274" y="351"/>
                    <a:pt x="270" y="345"/>
                  </a:cubicBezTo>
                  <a:cubicBezTo>
                    <a:pt x="259" y="333"/>
                    <a:pt x="249" y="319"/>
                    <a:pt x="241" y="305"/>
                  </a:cubicBezTo>
                  <a:cubicBezTo>
                    <a:pt x="250" y="296"/>
                    <a:pt x="247" y="282"/>
                    <a:pt x="244" y="271"/>
                  </a:cubicBezTo>
                  <a:cubicBezTo>
                    <a:pt x="233" y="234"/>
                    <a:pt x="212" y="203"/>
                    <a:pt x="193" y="170"/>
                  </a:cubicBezTo>
                  <a:cubicBezTo>
                    <a:pt x="203" y="143"/>
                    <a:pt x="179" y="100"/>
                    <a:pt x="166" y="79"/>
                  </a:cubicBezTo>
                  <a:cubicBezTo>
                    <a:pt x="153" y="56"/>
                    <a:pt x="141" y="31"/>
                    <a:pt x="120" y="15"/>
                  </a:cubicBezTo>
                  <a:cubicBezTo>
                    <a:pt x="112" y="9"/>
                    <a:pt x="102" y="3"/>
                    <a:pt x="92" y="2"/>
                  </a:cubicBezTo>
                  <a:cubicBezTo>
                    <a:pt x="78" y="0"/>
                    <a:pt x="66" y="9"/>
                    <a:pt x="53" y="13"/>
                  </a:cubicBezTo>
                  <a:cubicBezTo>
                    <a:pt x="52" y="14"/>
                    <a:pt x="51" y="15"/>
                    <a:pt x="51" y="16"/>
                  </a:cubicBezTo>
                  <a:cubicBezTo>
                    <a:pt x="28" y="27"/>
                    <a:pt x="13" y="53"/>
                    <a:pt x="17" y="82"/>
                  </a:cubicBezTo>
                  <a:cubicBezTo>
                    <a:pt x="18" y="93"/>
                    <a:pt x="20" y="103"/>
                    <a:pt x="24" y="114"/>
                  </a:cubicBezTo>
                  <a:cubicBezTo>
                    <a:pt x="0" y="124"/>
                    <a:pt x="6" y="154"/>
                    <a:pt x="15" y="175"/>
                  </a:cubicBezTo>
                  <a:cubicBezTo>
                    <a:pt x="25" y="197"/>
                    <a:pt x="37" y="215"/>
                    <a:pt x="50" y="235"/>
                  </a:cubicBezTo>
                  <a:cubicBezTo>
                    <a:pt x="53" y="239"/>
                    <a:pt x="58" y="245"/>
                    <a:pt x="60" y="250"/>
                  </a:cubicBezTo>
                  <a:cubicBezTo>
                    <a:pt x="61" y="253"/>
                    <a:pt x="61" y="255"/>
                    <a:pt x="61" y="258"/>
                  </a:cubicBezTo>
                  <a:cubicBezTo>
                    <a:pt x="61" y="258"/>
                    <a:pt x="61" y="259"/>
                    <a:pt x="61" y="259"/>
                  </a:cubicBezTo>
                  <a:cubicBezTo>
                    <a:pt x="61" y="263"/>
                    <a:pt x="60" y="268"/>
                    <a:pt x="61" y="273"/>
                  </a:cubicBezTo>
                  <a:cubicBezTo>
                    <a:pt x="64" y="295"/>
                    <a:pt x="94" y="303"/>
                    <a:pt x="101" y="279"/>
                  </a:cubicBezTo>
                  <a:cubicBezTo>
                    <a:pt x="103" y="271"/>
                    <a:pt x="104" y="258"/>
                    <a:pt x="97" y="252"/>
                  </a:cubicBezTo>
                  <a:cubicBezTo>
                    <a:pt x="90" y="245"/>
                    <a:pt x="82" y="247"/>
                    <a:pt x="75" y="250"/>
                  </a:cubicBezTo>
                  <a:cubicBezTo>
                    <a:pt x="75" y="250"/>
                    <a:pt x="75" y="250"/>
                    <a:pt x="75" y="250"/>
                  </a:cubicBezTo>
                  <a:cubicBezTo>
                    <a:pt x="73" y="245"/>
                    <a:pt x="68" y="241"/>
                    <a:pt x="65" y="237"/>
                  </a:cubicBezTo>
                  <a:cubicBezTo>
                    <a:pt x="52" y="222"/>
                    <a:pt x="40" y="206"/>
                    <a:pt x="31" y="187"/>
                  </a:cubicBezTo>
                  <a:cubicBezTo>
                    <a:pt x="26" y="177"/>
                    <a:pt x="17" y="163"/>
                    <a:pt x="16" y="152"/>
                  </a:cubicBezTo>
                  <a:cubicBezTo>
                    <a:pt x="14" y="141"/>
                    <a:pt x="17" y="129"/>
                    <a:pt x="26" y="122"/>
                  </a:cubicBezTo>
                  <a:cubicBezTo>
                    <a:pt x="30" y="135"/>
                    <a:pt x="35" y="148"/>
                    <a:pt x="39" y="161"/>
                  </a:cubicBezTo>
                  <a:cubicBezTo>
                    <a:pt x="42" y="174"/>
                    <a:pt x="47" y="184"/>
                    <a:pt x="54" y="195"/>
                  </a:cubicBezTo>
                  <a:cubicBezTo>
                    <a:pt x="60" y="205"/>
                    <a:pt x="64" y="218"/>
                    <a:pt x="71" y="226"/>
                  </a:cubicBezTo>
                  <a:cubicBezTo>
                    <a:pt x="77" y="233"/>
                    <a:pt x="84" y="233"/>
                    <a:pt x="91" y="231"/>
                  </a:cubicBezTo>
                  <a:cubicBezTo>
                    <a:pt x="98" y="243"/>
                    <a:pt x="101" y="260"/>
                    <a:pt x="108" y="272"/>
                  </a:cubicBezTo>
                  <a:cubicBezTo>
                    <a:pt x="117" y="287"/>
                    <a:pt x="125" y="303"/>
                    <a:pt x="133" y="318"/>
                  </a:cubicBezTo>
                  <a:cubicBezTo>
                    <a:pt x="139" y="329"/>
                    <a:pt x="146" y="348"/>
                    <a:pt x="160" y="350"/>
                  </a:cubicBezTo>
                  <a:cubicBezTo>
                    <a:pt x="165" y="350"/>
                    <a:pt x="171" y="349"/>
                    <a:pt x="178" y="347"/>
                  </a:cubicBezTo>
                  <a:cubicBezTo>
                    <a:pt x="183" y="354"/>
                    <a:pt x="187" y="362"/>
                    <a:pt x="191" y="370"/>
                  </a:cubicBezTo>
                  <a:cubicBezTo>
                    <a:pt x="195" y="377"/>
                    <a:pt x="199" y="390"/>
                    <a:pt x="207" y="392"/>
                  </a:cubicBezTo>
                  <a:cubicBezTo>
                    <a:pt x="221" y="396"/>
                    <a:pt x="230" y="381"/>
                    <a:pt x="245" y="389"/>
                  </a:cubicBezTo>
                  <a:cubicBezTo>
                    <a:pt x="253" y="393"/>
                    <a:pt x="258" y="401"/>
                    <a:pt x="263" y="408"/>
                  </a:cubicBezTo>
                  <a:cubicBezTo>
                    <a:pt x="255" y="407"/>
                    <a:pt x="247" y="408"/>
                    <a:pt x="239" y="410"/>
                  </a:cubicBezTo>
                  <a:cubicBezTo>
                    <a:pt x="215" y="416"/>
                    <a:pt x="193" y="426"/>
                    <a:pt x="168" y="422"/>
                  </a:cubicBezTo>
                  <a:cubicBezTo>
                    <a:pt x="148" y="420"/>
                    <a:pt x="135" y="414"/>
                    <a:pt x="115" y="420"/>
                  </a:cubicBezTo>
                  <a:cubicBezTo>
                    <a:pt x="110" y="421"/>
                    <a:pt x="104" y="423"/>
                    <a:pt x="98" y="424"/>
                  </a:cubicBezTo>
                  <a:cubicBezTo>
                    <a:pt x="88" y="427"/>
                    <a:pt x="84" y="425"/>
                    <a:pt x="74" y="424"/>
                  </a:cubicBezTo>
                  <a:cubicBezTo>
                    <a:pt x="65" y="424"/>
                    <a:pt x="56" y="427"/>
                    <a:pt x="47" y="427"/>
                  </a:cubicBezTo>
                  <a:cubicBezTo>
                    <a:pt x="42" y="428"/>
                    <a:pt x="42" y="434"/>
                    <a:pt x="47" y="434"/>
                  </a:cubicBezTo>
                  <a:cubicBezTo>
                    <a:pt x="58" y="435"/>
                    <a:pt x="68" y="433"/>
                    <a:pt x="79" y="434"/>
                  </a:cubicBezTo>
                  <a:cubicBezTo>
                    <a:pt x="87" y="435"/>
                    <a:pt x="93" y="435"/>
                    <a:pt x="101" y="433"/>
                  </a:cubicBezTo>
                  <a:cubicBezTo>
                    <a:pt x="111" y="430"/>
                    <a:pt x="122" y="425"/>
                    <a:pt x="133" y="425"/>
                  </a:cubicBezTo>
                  <a:cubicBezTo>
                    <a:pt x="144" y="425"/>
                    <a:pt x="156" y="430"/>
                    <a:pt x="167" y="432"/>
                  </a:cubicBezTo>
                  <a:cubicBezTo>
                    <a:pt x="184" y="435"/>
                    <a:pt x="202" y="432"/>
                    <a:pt x="219" y="428"/>
                  </a:cubicBezTo>
                  <a:cubicBezTo>
                    <a:pt x="228" y="425"/>
                    <a:pt x="236" y="421"/>
                    <a:pt x="244" y="419"/>
                  </a:cubicBezTo>
                  <a:cubicBezTo>
                    <a:pt x="253" y="417"/>
                    <a:pt x="262" y="417"/>
                    <a:pt x="271" y="417"/>
                  </a:cubicBezTo>
                  <a:cubicBezTo>
                    <a:pt x="273" y="419"/>
                    <a:pt x="275" y="421"/>
                    <a:pt x="276" y="422"/>
                  </a:cubicBezTo>
                  <a:cubicBezTo>
                    <a:pt x="280" y="425"/>
                    <a:pt x="288" y="424"/>
                    <a:pt x="287" y="418"/>
                  </a:cubicBezTo>
                  <a:cubicBezTo>
                    <a:pt x="286" y="407"/>
                    <a:pt x="279" y="402"/>
                    <a:pt x="273" y="394"/>
                  </a:cubicBezTo>
                  <a:moveTo>
                    <a:pt x="91" y="268"/>
                  </a:moveTo>
                  <a:cubicBezTo>
                    <a:pt x="90" y="270"/>
                    <a:pt x="90" y="272"/>
                    <a:pt x="90" y="274"/>
                  </a:cubicBezTo>
                  <a:cubicBezTo>
                    <a:pt x="89" y="282"/>
                    <a:pt x="86" y="282"/>
                    <a:pt x="80" y="273"/>
                  </a:cubicBezTo>
                  <a:cubicBezTo>
                    <a:pt x="72" y="266"/>
                    <a:pt x="74" y="266"/>
                    <a:pt x="75" y="261"/>
                  </a:cubicBezTo>
                  <a:cubicBezTo>
                    <a:pt x="76" y="261"/>
                    <a:pt x="77" y="261"/>
                    <a:pt x="78" y="261"/>
                  </a:cubicBezTo>
                  <a:cubicBezTo>
                    <a:pt x="86" y="260"/>
                    <a:pt x="89" y="258"/>
                    <a:pt x="91" y="268"/>
                  </a:cubicBezTo>
                  <a:moveTo>
                    <a:pt x="84" y="218"/>
                  </a:moveTo>
                  <a:cubicBezTo>
                    <a:pt x="82" y="218"/>
                    <a:pt x="79" y="211"/>
                    <a:pt x="78" y="210"/>
                  </a:cubicBezTo>
                  <a:cubicBezTo>
                    <a:pt x="64" y="187"/>
                    <a:pt x="52" y="164"/>
                    <a:pt x="44" y="138"/>
                  </a:cubicBezTo>
                  <a:cubicBezTo>
                    <a:pt x="42" y="130"/>
                    <a:pt x="39" y="121"/>
                    <a:pt x="36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0" y="96"/>
                    <a:pt x="24" y="79"/>
                    <a:pt x="28" y="61"/>
                  </a:cubicBezTo>
                  <a:cubicBezTo>
                    <a:pt x="33" y="32"/>
                    <a:pt x="56" y="20"/>
                    <a:pt x="84" y="16"/>
                  </a:cubicBezTo>
                  <a:cubicBezTo>
                    <a:pt x="85" y="16"/>
                    <a:pt x="86" y="16"/>
                    <a:pt x="86" y="15"/>
                  </a:cubicBezTo>
                  <a:cubicBezTo>
                    <a:pt x="88" y="15"/>
                    <a:pt x="89" y="15"/>
                    <a:pt x="90" y="15"/>
                  </a:cubicBezTo>
                  <a:cubicBezTo>
                    <a:pt x="102" y="18"/>
                    <a:pt x="113" y="27"/>
                    <a:pt x="120" y="35"/>
                  </a:cubicBezTo>
                  <a:cubicBezTo>
                    <a:pt x="137" y="52"/>
                    <a:pt x="147" y="74"/>
                    <a:pt x="159" y="95"/>
                  </a:cubicBezTo>
                  <a:cubicBezTo>
                    <a:pt x="169" y="112"/>
                    <a:pt x="180" y="138"/>
                    <a:pt x="180" y="158"/>
                  </a:cubicBezTo>
                  <a:cubicBezTo>
                    <a:pt x="180" y="161"/>
                    <a:pt x="179" y="163"/>
                    <a:pt x="178" y="165"/>
                  </a:cubicBezTo>
                  <a:cubicBezTo>
                    <a:pt x="178" y="166"/>
                    <a:pt x="177" y="167"/>
                    <a:pt x="177" y="168"/>
                  </a:cubicBezTo>
                  <a:cubicBezTo>
                    <a:pt x="168" y="181"/>
                    <a:pt x="143" y="191"/>
                    <a:pt x="131" y="197"/>
                  </a:cubicBezTo>
                  <a:cubicBezTo>
                    <a:pt x="120" y="202"/>
                    <a:pt x="109" y="207"/>
                    <a:pt x="99" y="212"/>
                  </a:cubicBezTo>
                  <a:cubicBezTo>
                    <a:pt x="97" y="212"/>
                    <a:pt x="85" y="218"/>
                    <a:pt x="84" y="218"/>
                  </a:cubicBezTo>
                  <a:moveTo>
                    <a:pt x="164" y="336"/>
                  </a:moveTo>
                  <a:cubicBezTo>
                    <a:pt x="155" y="335"/>
                    <a:pt x="147" y="316"/>
                    <a:pt x="144" y="309"/>
                  </a:cubicBezTo>
                  <a:cubicBezTo>
                    <a:pt x="139" y="298"/>
                    <a:pt x="131" y="287"/>
                    <a:pt x="125" y="275"/>
                  </a:cubicBezTo>
                  <a:cubicBezTo>
                    <a:pt x="117" y="261"/>
                    <a:pt x="110" y="246"/>
                    <a:pt x="102" y="232"/>
                  </a:cubicBezTo>
                  <a:cubicBezTo>
                    <a:pt x="101" y="231"/>
                    <a:pt x="100" y="229"/>
                    <a:pt x="99" y="228"/>
                  </a:cubicBezTo>
                  <a:cubicBezTo>
                    <a:pt x="102" y="226"/>
                    <a:pt x="106" y="224"/>
                    <a:pt x="109" y="223"/>
                  </a:cubicBezTo>
                  <a:cubicBezTo>
                    <a:pt x="133" y="212"/>
                    <a:pt x="158" y="201"/>
                    <a:pt x="180" y="186"/>
                  </a:cubicBezTo>
                  <a:cubicBezTo>
                    <a:pt x="181" y="185"/>
                    <a:pt x="182" y="184"/>
                    <a:pt x="184" y="183"/>
                  </a:cubicBezTo>
                  <a:cubicBezTo>
                    <a:pt x="199" y="208"/>
                    <a:pt x="216" y="232"/>
                    <a:pt x="225" y="260"/>
                  </a:cubicBezTo>
                  <a:cubicBezTo>
                    <a:pt x="227" y="266"/>
                    <a:pt x="231" y="273"/>
                    <a:pt x="231" y="280"/>
                  </a:cubicBezTo>
                  <a:cubicBezTo>
                    <a:pt x="233" y="291"/>
                    <a:pt x="230" y="295"/>
                    <a:pt x="223" y="300"/>
                  </a:cubicBezTo>
                  <a:cubicBezTo>
                    <a:pt x="211" y="309"/>
                    <a:pt x="198" y="321"/>
                    <a:pt x="185" y="328"/>
                  </a:cubicBezTo>
                  <a:cubicBezTo>
                    <a:pt x="181" y="330"/>
                    <a:pt x="168" y="336"/>
                    <a:pt x="164" y="336"/>
                  </a:cubicBezTo>
                  <a:moveTo>
                    <a:pt x="258" y="366"/>
                  </a:moveTo>
                  <a:cubicBezTo>
                    <a:pt x="256" y="371"/>
                    <a:pt x="256" y="376"/>
                    <a:pt x="256" y="382"/>
                  </a:cubicBezTo>
                  <a:cubicBezTo>
                    <a:pt x="249" y="376"/>
                    <a:pt x="241" y="371"/>
                    <a:pt x="229" y="373"/>
                  </a:cubicBezTo>
                  <a:cubicBezTo>
                    <a:pt x="226" y="374"/>
                    <a:pt x="213" y="380"/>
                    <a:pt x="211" y="379"/>
                  </a:cubicBezTo>
                  <a:cubicBezTo>
                    <a:pt x="207" y="378"/>
                    <a:pt x="200" y="362"/>
                    <a:pt x="198" y="358"/>
                  </a:cubicBezTo>
                  <a:cubicBezTo>
                    <a:pt x="195" y="352"/>
                    <a:pt x="191" y="347"/>
                    <a:pt x="187" y="343"/>
                  </a:cubicBezTo>
                  <a:cubicBezTo>
                    <a:pt x="191" y="340"/>
                    <a:pt x="195" y="338"/>
                    <a:pt x="198" y="336"/>
                  </a:cubicBezTo>
                  <a:cubicBezTo>
                    <a:pt x="202" y="333"/>
                    <a:pt x="207" y="330"/>
                    <a:pt x="211" y="327"/>
                  </a:cubicBezTo>
                  <a:cubicBezTo>
                    <a:pt x="215" y="330"/>
                    <a:pt x="216" y="335"/>
                    <a:pt x="219" y="339"/>
                  </a:cubicBezTo>
                  <a:cubicBezTo>
                    <a:pt x="221" y="342"/>
                    <a:pt x="224" y="346"/>
                    <a:pt x="226" y="350"/>
                  </a:cubicBezTo>
                  <a:cubicBezTo>
                    <a:pt x="226" y="350"/>
                    <a:pt x="225" y="350"/>
                    <a:pt x="225" y="350"/>
                  </a:cubicBezTo>
                  <a:cubicBezTo>
                    <a:pt x="224" y="354"/>
                    <a:pt x="224" y="357"/>
                    <a:pt x="225" y="360"/>
                  </a:cubicBezTo>
                  <a:cubicBezTo>
                    <a:pt x="225" y="363"/>
                    <a:pt x="229" y="365"/>
                    <a:pt x="232" y="365"/>
                  </a:cubicBezTo>
                  <a:cubicBezTo>
                    <a:pt x="242" y="366"/>
                    <a:pt x="252" y="351"/>
                    <a:pt x="241" y="344"/>
                  </a:cubicBezTo>
                  <a:cubicBezTo>
                    <a:pt x="239" y="343"/>
                    <a:pt x="237" y="344"/>
                    <a:pt x="236" y="345"/>
                  </a:cubicBezTo>
                  <a:cubicBezTo>
                    <a:pt x="235" y="345"/>
                    <a:pt x="235" y="346"/>
                    <a:pt x="235" y="346"/>
                  </a:cubicBezTo>
                  <a:cubicBezTo>
                    <a:pt x="233" y="342"/>
                    <a:pt x="229" y="338"/>
                    <a:pt x="226" y="334"/>
                  </a:cubicBezTo>
                  <a:cubicBezTo>
                    <a:pt x="223" y="330"/>
                    <a:pt x="221" y="326"/>
                    <a:pt x="217" y="323"/>
                  </a:cubicBezTo>
                  <a:cubicBezTo>
                    <a:pt x="222" y="320"/>
                    <a:pt x="227" y="316"/>
                    <a:pt x="232" y="313"/>
                  </a:cubicBezTo>
                  <a:cubicBezTo>
                    <a:pt x="236" y="321"/>
                    <a:pt x="242" y="329"/>
                    <a:pt x="247" y="336"/>
                  </a:cubicBezTo>
                  <a:cubicBezTo>
                    <a:pt x="250" y="341"/>
                    <a:pt x="260" y="349"/>
                    <a:pt x="261" y="354"/>
                  </a:cubicBezTo>
                  <a:cubicBezTo>
                    <a:pt x="264" y="363"/>
                    <a:pt x="259" y="360"/>
                    <a:pt x="258" y="366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385">
              <a:extLst>
                <a:ext uri="{FF2B5EF4-FFF2-40B4-BE49-F238E27FC236}">
                  <a16:creationId xmlns:a16="http://schemas.microsoft.com/office/drawing/2014/main" id="{C826252B-9917-4EB7-B9A1-154678A55BCC}"/>
                </a:ext>
              </a:extLst>
            </p:cNvPr>
            <p:cNvSpPr/>
            <p:nvPr/>
          </p:nvSpPr>
          <p:spPr bwMode="auto">
            <a:xfrm>
              <a:off x="713171" y="297622"/>
              <a:ext cx="28053" cy="119630"/>
            </a:xfrm>
            <a:custGeom>
              <a:avLst/>
              <a:gdLst>
                <a:gd name="T0" fmla="*/ 28 w 28"/>
                <a:gd name="T1" fmla="*/ 2 h 120"/>
                <a:gd name="T2" fmla="*/ 25 w 28"/>
                <a:gd name="T3" fmla="*/ 2 h 120"/>
                <a:gd name="T4" fmla="*/ 19 w 28"/>
                <a:gd name="T5" fmla="*/ 27 h 120"/>
                <a:gd name="T6" fmla="*/ 10 w 28"/>
                <a:gd name="T7" fmla="*/ 59 h 120"/>
                <a:gd name="T8" fmla="*/ 1 w 28"/>
                <a:gd name="T9" fmla="*/ 119 h 120"/>
                <a:gd name="T10" fmla="*/ 2 w 28"/>
                <a:gd name="T11" fmla="*/ 119 h 120"/>
                <a:gd name="T12" fmla="*/ 14 w 28"/>
                <a:gd name="T13" fmla="*/ 53 h 120"/>
                <a:gd name="T14" fmla="*/ 22 w 28"/>
                <a:gd name="T15" fmla="*/ 22 h 120"/>
                <a:gd name="T16" fmla="*/ 28 w 28"/>
                <a:gd name="T17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20">
                  <a:moveTo>
                    <a:pt x="28" y="2"/>
                  </a:moveTo>
                  <a:cubicBezTo>
                    <a:pt x="27" y="0"/>
                    <a:pt x="25" y="0"/>
                    <a:pt x="25" y="2"/>
                  </a:cubicBezTo>
                  <a:cubicBezTo>
                    <a:pt x="26" y="10"/>
                    <a:pt x="21" y="19"/>
                    <a:pt x="19" y="27"/>
                  </a:cubicBezTo>
                  <a:cubicBezTo>
                    <a:pt x="16" y="38"/>
                    <a:pt x="13" y="48"/>
                    <a:pt x="10" y="59"/>
                  </a:cubicBezTo>
                  <a:cubicBezTo>
                    <a:pt x="5" y="78"/>
                    <a:pt x="0" y="99"/>
                    <a:pt x="1" y="119"/>
                  </a:cubicBezTo>
                  <a:cubicBezTo>
                    <a:pt x="1" y="120"/>
                    <a:pt x="2" y="120"/>
                    <a:pt x="2" y="119"/>
                  </a:cubicBezTo>
                  <a:cubicBezTo>
                    <a:pt x="4" y="97"/>
                    <a:pt x="8" y="74"/>
                    <a:pt x="14" y="53"/>
                  </a:cubicBezTo>
                  <a:cubicBezTo>
                    <a:pt x="17" y="43"/>
                    <a:pt x="19" y="33"/>
                    <a:pt x="22" y="22"/>
                  </a:cubicBezTo>
                  <a:cubicBezTo>
                    <a:pt x="24" y="15"/>
                    <a:pt x="28" y="9"/>
                    <a:pt x="2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386">
              <a:extLst>
                <a:ext uri="{FF2B5EF4-FFF2-40B4-BE49-F238E27FC236}">
                  <a16:creationId xmlns:a16="http://schemas.microsoft.com/office/drawing/2014/main" id="{DDE4688A-0570-4E73-A9B4-01CB02D70B16}"/>
                </a:ext>
              </a:extLst>
            </p:cNvPr>
            <p:cNvSpPr/>
            <p:nvPr/>
          </p:nvSpPr>
          <p:spPr bwMode="auto">
            <a:xfrm>
              <a:off x="730150" y="324206"/>
              <a:ext cx="21409" cy="112984"/>
            </a:xfrm>
            <a:custGeom>
              <a:avLst/>
              <a:gdLst>
                <a:gd name="T0" fmla="*/ 18 w 21"/>
                <a:gd name="T1" fmla="*/ 2 h 113"/>
                <a:gd name="T2" fmla="*/ 3 w 21"/>
                <a:gd name="T3" fmla="*/ 79 h 113"/>
                <a:gd name="T4" fmla="*/ 2 w 21"/>
                <a:gd name="T5" fmla="*/ 96 h 113"/>
                <a:gd name="T6" fmla="*/ 0 w 21"/>
                <a:gd name="T7" fmla="*/ 105 h 113"/>
                <a:gd name="T8" fmla="*/ 5 w 21"/>
                <a:gd name="T9" fmla="*/ 113 h 113"/>
                <a:gd name="T10" fmla="*/ 5 w 21"/>
                <a:gd name="T11" fmla="*/ 112 h 113"/>
                <a:gd name="T12" fmla="*/ 6 w 21"/>
                <a:gd name="T13" fmla="*/ 95 h 113"/>
                <a:gd name="T14" fmla="*/ 7 w 21"/>
                <a:gd name="T15" fmla="*/ 66 h 113"/>
                <a:gd name="T16" fmla="*/ 21 w 21"/>
                <a:gd name="T17" fmla="*/ 2 h 113"/>
                <a:gd name="T18" fmla="*/ 18 w 21"/>
                <a:gd name="T19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3">
                  <a:moveTo>
                    <a:pt x="18" y="2"/>
                  </a:moveTo>
                  <a:cubicBezTo>
                    <a:pt x="11" y="26"/>
                    <a:pt x="4" y="54"/>
                    <a:pt x="3" y="79"/>
                  </a:cubicBezTo>
                  <a:cubicBezTo>
                    <a:pt x="3" y="85"/>
                    <a:pt x="4" y="90"/>
                    <a:pt x="2" y="96"/>
                  </a:cubicBezTo>
                  <a:cubicBezTo>
                    <a:pt x="2" y="99"/>
                    <a:pt x="1" y="102"/>
                    <a:pt x="0" y="105"/>
                  </a:cubicBezTo>
                  <a:cubicBezTo>
                    <a:pt x="0" y="109"/>
                    <a:pt x="0" y="112"/>
                    <a:pt x="5" y="113"/>
                  </a:cubicBezTo>
                  <a:cubicBezTo>
                    <a:pt x="5" y="113"/>
                    <a:pt x="5" y="112"/>
                    <a:pt x="5" y="112"/>
                  </a:cubicBezTo>
                  <a:cubicBezTo>
                    <a:pt x="0" y="109"/>
                    <a:pt x="5" y="99"/>
                    <a:pt x="6" y="95"/>
                  </a:cubicBezTo>
                  <a:cubicBezTo>
                    <a:pt x="8" y="85"/>
                    <a:pt x="6" y="76"/>
                    <a:pt x="7" y="66"/>
                  </a:cubicBezTo>
                  <a:cubicBezTo>
                    <a:pt x="11" y="45"/>
                    <a:pt x="15" y="23"/>
                    <a:pt x="21" y="2"/>
                  </a:cubicBezTo>
                  <a:cubicBezTo>
                    <a:pt x="21" y="1"/>
                    <a:pt x="19" y="0"/>
                    <a:pt x="1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387">
              <a:extLst>
                <a:ext uri="{FF2B5EF4-FFF2-40B4-BE49-F238E27FC236}">
                  <a16:creationId xmlns:a16="http://schemas.microsoft.com/office/drawing/2014/main" id="{9E580AF8-6211-4307-AF8C-B8FD83412A49}"/>
                </a:ext>
              </a:extLst>
            </p:cNvPr>
            <p:cNvSpPr/>
            <p:nvPr/>
          </p:nvSpPr>
          <p:spPr bwMode="auto">
            <a:xfrm>
              <a:off x="735317" y="332329"/>
              <a:ext cx="25838" cy="132922"/>
            </a:xfrm>
            <a:custGeom>
              <a:avLst/>
              <a:gdLst>
                <a:gd name="T0" fmla="*/ 23 w 26"/>
                <a:gd name="T1" fmla="*/ 1 h 133"/>
                <a:gd name="T2" fmla="*/ 16 w 26"/>
                <a:gd name="T3" fmla="*/ 35 h 133"/>
                <a:gd name="T4" fmla="*/ 8 w 26"/>
                <a:gd name="T5" fmla="*/ 74 h 133"/>
                <a:gd name="T6" fmla="*/ 6 w 26"/>
                <a:gd name="T7" fmla="*/ 109 h 133"/>
                <a:gd name="T8" fmla="*/ 6 w 26"/>
                <a:gd name="T9" fmla="*/ 132 h 133"/>
                <a:gd name="T10" fmla="*/ 8 w 26"/>
                <a:gd name="T11" fmla="*/ 131 h 133"/>
                <a:gd name="T12" fmla="*/ 8 w 26"/>
                <a:gd name="T13" fmla="*/ 113 h 133"/>
                <a:gd name="T14" fmla="*/ 8 w 26"/>
                <a:gd name="T15" fmla="*/ 101 h 133"/>
                <a:gd name="T16" fmla="*/ 13 w 26"/>
                <a:gd name="T17" fmla="*/ 66 h 133"/>
                <a:gd name="T18" fmla="*/ 19 w 26"/>
                <a:gd name="T19" fmla="*/ 36 h 133"/>
                <a:gd name="T20" fmla="*/ 26 w 26"/>
                <a:gd name="T21" fmla="*/ 2 h 133"/>
                <a:gd name="T22" fmla="*/ 23 w 26"/>
                <a:gd name="T23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133">
                  <a:moveTo>
                    <a:pt x="23" y="1"/>
                  </a:moveTo>
                  <a:cubicBezTo>
                    <a:pt x="18" y="11"/>
                    <a:pt x="18" y="24"/>
                    <a:pt x="16" y="35"/>
                  </a:cubicBezTo>
                  <a:cubicBezTo>
                    <a:pt x="14" y="48"/>
                    <a:pt x="11" y="61"/>
                    <a:pt x="8" y="74"/>
                  </a:cubicBezTo>
                  <a:cubicBezTo>
                    <a:pt x="6" y="86"/>
                    <a:pt x="6" y="97"/>
                    <a:pt x="6" y="109"/>
                  </a:cubicBezTo>
                  <a:cubicBezTo>
                    <a:pt x="5" y="117"/>
                    <a:pt x="0" y="126"/>
                    <a:pt x="6" y="132"/>
                  </a:cubicBezTo>
                  <a:cubicBezTo>
                    <a:pt x="7" y="133"/>
                    <a:pt x="8" y="132"/>
                    <a:pt x="8" y="131"/>
                  </a:cubicBezTo>
                  <a:cubicBezTo>
                    <a:pt x="4" y="126"/>
                    <a:pt x="8" y="119"/>
                    <a:pt x="8" y="113"/>
                  </a:cubicBezTo>
                  <a:cubicBezTo>
                    <a:pt x="9" y="109"/>
                    <a:pt x="9" y="105"/>
                    <a:pt x="8" y="101"/>
                  </a:cubicBezTo>
                  <a:cubicBezTo>
                    <a:pt x="8" y="89"/>
                    <a:pt x="10" y="78"/>
                    <a:pt x="13" y="66"/>
                  </a:cubicBezTo>
                  <a:cubicBezTo>
                    <a:pt x="15" y="56"/>
                    <a:pt x="17" y="46"/>
                    <a:pt x="19" y="36"/>
                  </a:cubicBezTo>
                  <a:cubicBezTo>
                    <a:pt x="20" y="26"/>
                    <a:pt x="20" y="11"/>
                    <a:pt x="26" y="2"/>
                  </a:cubicBezTo>
                  <a:cubicBezTo>
                    <a:pt x="26" y="1"/>
                    <a:pt x="24" y="0"/>
                    <a:pt x="23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388">
              <a:extLst>
                <a:ext uri="{FF2B5EF4-FFF2-40B4-BE49-F238E27FC236}">
                  <a16:creationId xmlns:a16="http://schemas.microsoft.com/office/drawing/2014/main" id="{39F1093E-FDB4-4138-BDA8-A7A8FE8AB8E9}"/>
                </a:ext>
              </a:extLst>
            </p:cNvPr>
            <p:cNvSpPr/>
            <p:nvPr/>
          </p:nvSpPr>
          <p:spPr bwMode="auto">
            <a:xfrm>
              <a:off x="752296" y="364821"/>
              <a:ext cx="19194" cy="120368"/>
            </a:xfrm>
            <a:custGeom>
              <a:avLst/>
              <a:gdLst>
                <a:gd name="T0" fmla="*/ 16 w 19"/>
                <a:gd name="T1" fmla="*/ 1 h 120"/>
                <a:gd name="T2" fmla="*/ 1 w 19"/>
                <a:gd name="T3" fmla="*/ 119 h 120"/>
                <a:gd name="T4" fmla="*/ 4 w 19"/>
                <a:gd name="T5" fmla="*/ 119 h 120"/>
                <a:gd name="T6" fmla="*/ 10 w 19"/>
                <a:gd name="T7" fmla="*/ 56 h 120"/>
                <a:gd name="T8" fmla="*/ 19 w 19"/>
                <a:gd name="T9" fmla="*/ 1 h 120"/>
                <a:gd name="T10" fmla="*/ 16 w 19"/>
                <a:gd name="T11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0">
                  <a:moveTo>
                    <a:pt x="16" y="1"/>
                  </a:moveTo>
                  <a:cubicBezTo>
                    <a:pt x="13" y="41"/>
                    <a:pt x="0" y="78"/>
                    <a:pt x="1" y="119"/>
                  </a:cubicBezTo>
                  <a:cubicBezTo>
                    <a:pt x="1" y="120"/>
                    <a:pt x="4" y="120"/>
                    <a:pt x="4" y="119"/>
                  </a:cubicBezTo>
                  <a:cubicBezTo>
                    <a:pt x="5" y="97"/>
                    <a:pt x="6" y="77"/>
                    <a:pt x="10" y="56"/>
                  </a:cubicBezTo>
                  <a:cubicBezTo>
                    <a:pt x="13" y="38"/>
                    <a:pt x="17" y="20"/>
                    <a:pt x="19" y="1"/>
                  </a:cubicBezTo>
                  <a:cubicBezTo>
                    <a:pt x="19" y="0"/>
                    <a:pt x="16" y="0"/>
                    <a:pt x="1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389">
              <a:extLst>
                <a:ext uri="{FF2B5EF4-FFF2-40B4-BE49-F238E27FC236}">
                  <a16:creationId xmlns:a16="http://schemas.microsoft.com/office/drawing/2014/main" id="{05A228BC-4D2C-4CFA-A288-B50CE9D59EFA}"/>
                </a:ext>
              </a:extLst>
            </p:cNvPr>
            <p:cNvSpPr/>
            <p:nvPr/>
          </p:nvSpPr>
          <p:spPr bwMode="auto">
            <a:xfrm>
              <a:off x="766323" y="385498"/>
              <a:ext cx="16979" cy="119630"/>
            </a:xfrm>
            <a:custGeom>
              <a:avLst/>
              <a:gdLst>
                <a:gd name="T0" fmla="*/ 15 w 17"/>
                <a:gd name="T1" fmla="*/ 1 h 120"/>
                <a:gd name="T2" fmla="*/ 10 w 17"/>
                <a:gd name="T3" fmla="*/ 31 h 120"/>
                <a:gd name="T4" fmla="*/ 8 w 17"/>
                <a:gd name="T5" fmla="*/ 60 h 120"/>
                <a:gd name="T6" fmla="*/ 3 w 17"/>
                <a:gd name="T7" fmla="*/ 118 h 120"/>
                <a:gd name="T8" fmla="*/ 4 w 17"/>
                <a:gd name="T9" fmla="*/ 119 h 120"/>
                <a:gd name="T10" fmla="*/ 7 w 17"/>
                <a:gd name="T11" fmla="*/ 93 h 120"/>
                <a:gd name="T12" fmla="*/ 10 w 17"/>
                <a:gd name="T13" fmla="*/ 62 h 120"/>
                <a:gd name="T14" fmla="*/ 12 w 17"/>
                <a:gd name="T15" fmla="*/ 32 h 120"/>
                <a:gd name="T16" fmla="*/ 17 w 17"/>
                <a:gd name="T17" fmla="*/ 1 h 120"/>
                <a:gd name="T18" fmla="*/ 15 w 17"/>
                <a:gd name="T19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0">
                  <a:moveTo>
                    <a:pt x="15" y="1"/>
                  </a:moveTo>
                  <a:cubicBezTo>
                    <a:pt x="15" y="11"/>
                    <a:pt x="11" y="22"/>
                    <a:pt x="10" y="31"/>
                  </a:cubicBezTo>
                  <a:cubicBezTo>
                    <a:pt x="9" y="41"/>
                    <a:pt x="8" y="51"/>
                    <a:pt x="8" y="60"/>
                  </a:cubicBezTo>
                  <a:cubicBezTo>
                    <a:pt x="6" y="80"/>
                    <a:pt x="0" y="99"/>
                    <a:pt x="3" y="118"/>
                  </a:cubicBezTo>
                  <a:cubicBezTo>
                    <a:pt x="3" y="119"/>
                    <a:pt x="4" y="120"/>
                    <a:pt x="4" y="119"/>
                  </a:cubicBezTo>
                  <a:cubicBezTo>
                    <a:pt x="5" y="110"/>
                    <a:pt x="6" y="101"/>
                    <a:pt x="7" y="93"/>
                  </a:cubicBezTo>
                  <a:cubicBezTo>
                    <a:pt x="7" y="83"/>
                    <a:pt x="10" y="72"/>
                    <a:pt x="10" y="62"/>
                  </a:cubicBezTo>
                  <a:cubicBezTo>
                    <a:pt x="11" y="52"/>
                    <a:pt x="11" y="42"/>
                    <a:pt x="12" y="32"/>
                  </a:cubicBezTo>
                  <a:cubicBezTo>
                    <a:pt x="14" y="22"/>
                    <a:pt x="17" y="11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390">
              <a:extLst>
                <a:ext uri="{FF2B5EF4-FFF2-40B4-BE49-F238E27FC236}">
                  <a16:creationId xmlns:a16="http://schemas.microsoft.com/office/drawing/2014/main" id="{99C1E82A-CF3B-4A44-A131-B9656C2DF99F}"/>
                </a:ext>
              </a:extLst>
            </p:cNvPr>
            <p:cNvSpPr/>
            <p:nvPr/>
          </p:nvSpPr>
          <p:spPr bwMode="auto">
            <a:xfrm>
              <a:off x="779611" y="425374"/>
              <a:ext cx="11812" cy="93784"/>
            </a:xfrm>
            <a:custGeom>
              <a:avLst/>
              <a:gdLst>
                <a:gd name="T0" fmla="*/ 12 w 12"/>
                <a:gd name="T1" fmla="*/ 1 h 94"/>
                <a:gd name="T2" fmla="*/ 9 w 12"/>
                <a:gd name="T3" fmla="*/ 1 h 94"/>
                <a:gd name="T4" fmla="*/ 4 w 12"/>
                <a:gd name="T5" fmla="*/ 53 h 94"/>
                <a:gd name="T6" fmla="*/ 2 w 12"/>
                <a:gd name="T7" fmla="*/ 76 h 94"/>
                <a:gd name="T8" fmla="*/ 0 w 12"/>
                <a:gd name="T9" fmla="*/ 93 h 94"/>
                <a:gd name="T10" fmla="*/ 0 w 12"/>
                <a:gd name="T11" fmla="*/ 94 h 94"/>
                <a:gd name="T12" fmla="*/ 4 w 12"/>
                <a:gd name="T13" fmla="*/ 89 h 94"/>
                <a:gd name="T14" fmla="*/ 4 w 12"/>
                <a:gd name="T15" fmla="*/ 82 h 94"/>
                <a:gd name="T16" fmla="*/ 6 w 12"/>
                <a:gd name="T17" fmla="*/ 67 h 94"/>
                <a:gd name="T18" fmla="*/ 9 w 12"/>
                <a:gd name="T19" fmla="*/ 32 h 94"/>
                <a:gd name="T20" fmla="*/ 12 w 12"/>
                <a:gd name="T2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4">
                  <a:moveTo>
                    <a:pt x="12" y="1"/>
                  </a:moveTo>
                  <a:cubicBezTo>
                    <a:pt x="12" y="0"/>
                    <a:pt x="9" y="0"/>
                    <a:pt x="9" y="1"/>
                  </a:cubicBezTo>
                  <a:cubicBezTo>
                    <a:pt x="10" y="19"/>
                    <a:pt x="5" y="35"/>
                    <a:pt x="4" y="53"/>
                  </a:cubicBezTo>
                  <a:cubicBezTo>
                    <a:pt x="4" y="61"/>
                    <a:pt x="3" y="68"/>
                    <a:pt x="2" y="76"/>
                  </a:cubicBezTo>
                  <a:cubicBezTo>
                    <a:pt x="1" y="80"/>
                    <a:pt x="4" y="91"/>
                    <a:pt x="0" y="93"/>
                  </a:cubicBezTo>
                  <a:cubicBezTo>
                    <a:pt x="0" y="93"/>
                    <a:pt x="0" y="94"/>
                    <a:pt x="0" y="94"/>
                  </a:cubicBezTo>
                  <a:cubicBezTo>
                    <a:pt x="3" y="94"/>
                    <a:pt x="4" y="92"/>
                    <a:pt x="4" y="89"/>
                  </a:cubicBezTo>
                  <a:cubicBezTo>
                    <a:pt x="5" y="87"/>
                    <a:pt x="4" y="84"/>
                    <a:pt x="4" y="82"/>
                  </a:cubicBezTo>
                  <a:cubicBezTo>
                    <a:pt x="4" y="77"/>
                    <a:pt x="6" y="72"/>
                    <a:pt x="6" y="67"/>
                  </a:cubicBezTo>
                  <a:cubicBezTo>
                    <a:pt x="8" y="55"/>
                    <a:pt x="8" y="44"/>
                    <a:pt x="9" y="32"/>
                  </a:cubicBezTo>
                  <a:cubicBezTo>
                    <a:pt x="11" y="22"/>
                    <a:pt x="12" y="12"/>
                    <a:pt x="12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391">
              <a:extLst>
                <a:ext uri="{FF2B5EF4-FFF2-40B4-BE49-F238E27FC236}">
                  <a16:creationId xmlns:a16="http://schemas.microsoft.com/office/drawing/2014/main" id="{416F1F77-81AD-4ED5-B209-AF68420D3F7F}"/>
                </a:ext>
              </a:extLst>
            </p:cNvPr>
            <p:cNvSpPr/>
            <p:nvPr/>
          </p:nvSpPr>
          <p:spPr bwMode="auto">
            <a:xfrm>
              <a:off x="792161" y="476327"/>
              <a:ext cx="8859" cy="77538"/>
            </a:xfrm>
            <a:custGeom>
              <a:avLst/>
              <a:gdLst>
                <a:gd name="T0" fmla="*/ 6 w 9"/>
                <a:gd name="T1" fmla="*/ 2 h 78"/>
                <a:gd name="T2" fmla="*/ 1 w 9"/>
                <a:gd name="T3" fmla="*/ 42 h 78"/>
                <a:gd name="T4" fmla="*/ 2 w 9"/>
                <a:gd name="T5" fmla="*/ 78 h 78"/>
                <a:gd name="T6" fmla="*/ 3 w 9"/>
                <a:gd name="T7" fmla="*/ 78 h 78"/>
                <a:gd name="T8" fmla="*/ 5 w 9"/>
                <a:gd name="T9" fmla="*/ 39 h 78"/>
                <a:gd name="T10" fmla="*/ 9 w 9"/>
                <a:gd name="T11" fmla="*/ 3 h 78"/>
                <a:gd name="T12" fmla="*/ 6 w 9"/>
                <a:gd name="T1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8">
                  <a:moveTo>
                    <a:pt x="6" y="2"/>
                  </a:moveTo>
                  <a:cubicBezTo>
                    <a:pt x="3" y="15"/>
                    <a:pt x="3" y="29"/>
                    <a:pt x="1" y="42"/>
                  </a:cubicBezTo>
                  <a:cubicBezTo>
                    <a:pt x="0" y="53"/>
                    <a:pt x="0" y="66"/>
                    <a:pt x="2" y="78"/>
                  </a:cubicBezTo>
                  <a:cubicBezTo>
                    <a:pt x="2" y="78"/>
                    <a:pt x="3" y="78"/>
                    <a:pt x="3" y="78"/>
                  </a:cubicBezTo>
                  <a:cubicBezTo>
                    <a:pt x="5" y="65"/>
                    <a:pt x="3" y="52"/>
                    <a:pt x="5" y="39"/>
                  </a:cubicBezTo>
                  <a:cubicBezTo>
                    <a:pt x="7" y="27"/>
                    <a:pt x="6" y="15"/>
                    <a:pt x="9" y="3"/>
                  </a:cubicBezTo>
                  <a:cubicBezTo>
                    <a:pt x="9" y="1"/>
                    <a:pt x="6" y="0"/>
                    <a:pt x="6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392">
              <a:extLst>
                <a:ext uri="{FF2B5EF4-FFF2-40B4-BE49-F238E27FC236}">
                  <a16:creationId xmlns:a16="http://schemas.microsoft.com/office/drawing/2014/main" id="{53C65A4A-157D-4BEC-A311-FBD3997DE031}"/>
                </a:ext>
              </a:extLst>
            </p:cNvPr>
            <p:cNvSpPr/>
            <p:nvPr/>
          </p:nvSpPr>
          <p:spPr bwMode="auto">
            <a:xfrm>
              <a:off x="809140" y="474112"/>
              <a:ext cx="12550" cy="85661"/>
            </a:xfrm>
            <a:custGeom>
              <a:avLst/>
              <a:gdLst>
                <a:gd name="T0" fmla="*/ 6 w 12"/>
                <a:gd name="T1" fmla="*/ 1 h 86"/>
                <a:gd name="T2" fmla="*/ 5 w 12"/>
                <a:gd name="T3" fmla="*/ 3 h 86"/>
                <a:gd name="T4" fmla="*/ 6 w 12"/>
                <a:gd name="T5" fmla="*/ 22 h 86"/>
                <a:gd name="T6" fmla="*/ 3 w 12"/>
                <a:gd name="T7" fmla="*/ 43 h 86"/>
                <a:gd name="T8" fmla="*/ 2 w 12"/>
                <a:gd name="T9" fmla="*/ 84 h 86"/>
                <a:gd name="T10" fmla="*/ 4 w 12"/>
                <a:gd name="T11" fmla="*/ 84 h 86"/>
                <a:gd name="T12" fmla="*/ 4 w 12"/>
                <a:gd name="T13" fmla="*/ 57 h 86"/>
                <a:gd name="T14" fmla="*/ 7 w 12"/>
                <a:gd name="T15" fmla="*/ 28 h 86"/>
                <a:gd name="T16" fmla="*/ 6 w 12"/>
                <a:gd name="T17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6">
                  <a:moveTo>
                    <a:pt x="6" y="1"/>
                  </a:moveTo>
                  <a:cubicBezTo>
                    <a:pt x="5" y="0"/>
                    <a:pt x="4" y="2"/>
                    <a:pt x="5" y="3"/>
                  </a:cubicBezTo>
                  <a:cubicBezTo>
                    <a:pt x="9" y="8"/>
                    <a:pt x="7" y="16"/>
                    <a:pt x="6" y="22"/>
                  </a:cubicBezTo>
                  <a:cubicBezTo>
                    <a:pt x="5" y="29"/>
                    <a:pt x="4" y="36"/>
                    <a:pt x="3" y="43"/>
                  </a:cubicBezTo>
                  <a:cubicBezTo>
                    <a:pt x="1" y="56"/>
                    <a:pt x="0" y="71"/>
                    <a:pt x="2" y="84"/>
                  </a:cubicBezTo>
                  <a:cubicBezTo>
                    <a:pt x="2" y="86"/>
                    <a:pt x="4" y="86"/>
                    <a:pt x="4" y="84"/>
                  </a:cubicBezTo>
                  <a:cubicBezTo>
                    <a:pt x="5" y="75"/>
                    <a:pt x="4" y="66"/>
                    <a:pt x="4" y="57"/>
                  </a:cubicBezTo>
                  <a:cubicBezTo>
                    <a:pt x="4" y="47"/>
                    <a:pt x="6" y="38"/>
                    <a:pt x="7" y="28"/>
                  </a:cubicBezTo>
                  <a:cubicBezTo>
                    <a:pt x="8" y="20"/>
                    <a:pt x="12" y="8"/>
                    <a:pt x="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393">
              <a:extLst>
                <a:ext uri="{FF2B5EF4-FFF2-40B4-BE49-F238E27FC236}">
                  <a16:creationId xmlns:a16="http://schemas.microsoft.com/office/drawing/2014/main" id="{13A4E086-1486-467C-BC76-FCBCC36417E3}"/>
                </a:ext>
              </a:extLst>
            </p:cNvPr>
            <p:cNvSpPr/>
            <p:nvPr/>
          </p:nvSpPr>
          <p:spPr bwMode="auto">
            <a:xfrm>
              <a:off x="819475" y="516204"/>
              <a:ext cx="9597" cy="90830"/>
            </a:xfrm>
            <a:custGeom>
              <a:avLst/>
              <a:gdLst>
                <a:gd name="T0" fmla="*/ 9 w 10"/>
                <a:gd name="T1" fmla="*/ 3 h 91"/>
                <a:gd name="T2" fmla="*/ 6 w 10"/>
                <a:gd name="T3" fmla="*/ 2 h 91"/>
                <a:gd name="T4" fmla="*/ 2 w 10"/>
                <a:gd name="T5" fmla="*/ 43 h 91"/>
                <a:gd name="T6" fmla="*/ 2 w 10"/>
                <a:gd name="T7" fmla="*/ 90 h 91"/>
                <a:gd name="T8" fmla="*/ 4 w 10"/>
                <a:gd name="T9" fmla="*/ 90 h 91"/>
                <a:gd name="T10" fmla="*/ 5 w 10"/>
                <a:gd name="T11" fmla="*/ 47 h 91"/>
                <a:gd name="T12" fmla="*/ 9 w 10"/>
                <a:gd name="T13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1">
                  <a:moveTo>
                    <a:pt x="9" y="3"/>
                  </a:moveTo>
                  <a:cubicBezTo>
                    <a:pt x="10" y="1"/>
                    <a:pt x="7" y="0"/>
                    <a:pt x="6" y="2"/>
                  </a:cubicBezTo>
                  <a:cubicBezTo>
                    <a:pt x="3" y="15"/>
                    <a:pt x="2" y="30"/>
                    <a:pt x="2" y="43"/>
                  </a:cubicBezTo>
                  <a:cubicBezTo>
                    <a:pt x="1" y="58"/>
                    <a:pt x="0" y="75"/>
                    <a:pt x="2" y="90"/>
                  </a:cubicBezTo>
                  <a:cubicBezTo>
                    <a:pt x="2" y="91"/>
                    <a:pt x="4" y="91"/>
                    <a:pt x="4" y="90"/>
                  </a:cubicBezTo>
                  <a:cubicBezTo>
                    <a:pt x="6" y="76"/>
                    <a:pt x="4" y="61"/>
                    <a:pt x="5" y="47"/>
                  </a:cubicBezTo>
                  <a:cubicBezTo>
                    <a:pt x="5" y="33"/>
                    <a:pt x="6" y="16"/>
                    <a:pt x="9" y="3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394">
              <a:extLst>
                <a:ext uri="{FF2B5EF4-FFF2-40B4-BE49-F238E27FC236}">
                  <a16:creationId xmlns:a16="http://schemas.microsoft.com/office/drawing/2014/main" id="{1B7AE2BE-7E67-4607-823E-3B71E20EBD42}"/>
                </a:ext>
              </a:extLst>
            </p:cNvPr>
            <p:cNvSpPr/>
            <p:nvPr/>
          </p:nvSpPr>
          <p:spPr bwMode="auto">
            <a:xfrm>
              <a:off x="832025" y="511773"/>
              <a:ext cx="11074" cy="96738"/>
            </a:xfrm>
            <a:custGeom>
              <a:avLst/>
              <a:gdLst>
                <a:gd name="T0" fmla="*/ 11 w 11"/>
                <a:gd name="T1" fmla="*/ 1 h 97"/>
                <a:gd name="T2" fmla="*/ 9 w 11"/>
                <a:gd name="T3" fmla="*/ 1 h 97"/>
                <a:gd name="T4" fmla="*/ 4 w 11"/>
                <a:gd name="T5" fmla="*/ 97 h 97"/>
                <a:gd name="T6" fmla="*/ 6 w 11"/>
                <a:gd name="T7" fmla="*/ 97 h 97"/>
                <a:gd name="T8" fmla="*/ 7 w 11"/>
                <a:gd name="T9" fmla="*/ 51 h 97"/>
                <a:gd name="T10" fmla="*/ 11 w 11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7">
                  <a:moveTo>
                    <a:pt x="11" y="1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7" y="33"/>
                    <a:pt x="0" y="65"/>
                    <a:pt x="4" y="97"/>
                  </a:cubicBezTo>
                  <a:cubicBezTo>
                    <a:pt x="4" y="97"/>
                    <a:pt x="6" y="97"/>
                    <a:pt x="6" y="97"/>
                  </a:cubicBezTo>
                  <a:cubicBezTo>
                    <a:pt x="8" y="82"/>
                    <a:pt x="6" y="66"/>
                    <a:pt x="7" y="51"/>
                  </a:cubicBezTo>
                  <a:cubicBezTo>
                    <a:pt x="8" y="34"/>
                    <a:pt x="11" y="18"/>
                    <a:pt x="11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395">
              <a:extLst>
                <a:ext uri="{FF2B5EF4-FFF2-40B4-BE49-F238E27FC236}">
                  <a16:creationId xmlns:a16="http://schemas.microsoft.com/office/drawing/2014/main" id="{11F5EA08-E4D4-4C23-B2F4-195E859C2CDD}"/>
                </a:ext>
              </a:extLst>
            </p:cNvPr>
            <p:cNvSpPr/>
            <p:nvPr/>
          </p:nvSpPr>
          <p:spPr bwMode="auto">
            <a:xfrm>
              <a:off x="845313" y="548696"/>
              <a:ext cx="11074" cy="78276"/>
            </a:xfrm>
            <a:custGeom>
              <a:avLst/>
              <a:gdLst>
                <a:gd name="T0" fmla="*/ 6 w 11"/>
                <a:gd name="T1" fmla="*/ 74 h 78"/>
                <a:gd name="T2" fmla="*/ 5 w 11"/>
                <a:gd name="T3" fmla="*/ 68 h 78"/>
                <a:gd name="T4" fmla="*/ 6 w 11"/>
                <a:gd name="T5" fmla="*/ 60 h 78"/>
                <a:gd name="T6" fmla="*/ 6 w 11"/>
                <a:gd name="T7" fmla="*/ 43 h 78"/>
                <a:gd name="T8" fmla="*/ 11 w 11"/>
                <a:gd name="T9" fmla="*/ 2 h 78"/>
                <a:gd name="T10" fmla="*/ 8 w 11"/>
                <a:gd name="T11" fmla="*/ 2 h 78"/>
                <a:gd name="T12" fmla="*/ 3 w 11"/>
                <a:gd name="T13" fmla="*/ 48 h 78"/>
                <a:gd name="T14" fmla="*/ 4 w 11"/>
                <a:gd name="T15" fmla="*/ 77 h 78"/>
                <a:gd name="T16" fmla="*/ 5 w 11"/>
                <a:gd name="T17" fmla="*/ 78 h 78"/>
                <a:gd name="T18" fmla="*/ 7 w 11"/>
                <a:gd name="T19" fmla="*/ 77 h 78"/>
                <a:gd name="T20" fmla="*/ 8 w 11"/>
                <a:gd name="T21" fmla="*/ 76 h 78"/>
                <a:gd name="T22" fmla="*/ 8 w 11"/>
                <a:gd name="T23" fmla="*/ 74 h 78"/>
                <a:gd name="T24" fmla="*/ 6 w 11"/>
                <a:gd name="T25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78">
                  <a:moveTo>
                    <a:pt x="6" y="74"/>
                  </a:moveTo>
                  <a:cubicBezTo>
                    <a:pt x="6" y="75"/>
                    <a:pt x="5" y="68"/>
                    <a:pt x="5" y="68"/>
                  </a:cubicBezTo>
                  <a:cubicBezTo>
                    <a:pt x="5" y="65"/>
                    <a:pt x="5" y="63"/>
                    <a:pt x="6" y="60"/>
                  </a:cubicBezTo>
                  <a:cubicBezTo>
                    <a:pt x="6" y="54"/>
                    <a:pt x="6" y="49"/>
                    <a:pt x="6" y="43"/>
                  </a:cubicBezTo>
                  <a:cubicBezTo>
                    <a:pt x="8" y="29"/>
                    <a:pt x="10" y="16"/>
                    <a:pt x="11" y="2"/>
                  </a:cubicBezTo>
                  <a:cubicBezTo>
                    <a:pt x="11" y="0"/>
                    <a:pt x="8" y="0"/>
                    <a:pt x="8" y="2"/>
                  </a:cubicBezTo>
                  <a:cubicBezTo>
                    <a:pt x="7" y="17"/>
                    <a:pt x="4" y="33"/>
                    <a:pt x="3" y="48"/>
                  </a:cubicBezTo>
                  <a:cubicBezTo>
                    <a:pt x="3" y="57"/>
                    <a:pt x="0" y="69"/>
                    <a:pt x="4" y="77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6" y="78"/>
                    <a:pt x="6" y="78"/>
                    <a:pt x="7" y="77"/>
                  </a:cubicBezTo>
                  <a:cubicBezTo>
                    <a:pt x="7" y="77"/>
                    <a:pt x="8" y="77"/>
                    <a:pt x="8" y="76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7" y="73"/>
                    <a:pt x="6" y="74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396">
              <a:extLst>
                <a:ext uri="{FF2B5EF4-FFF2-40B4-BE49-F238E27FC236}">
                  <a16:creationId xmlns:a16="http://schemas.microsoft.com/office/drawing/2014/main" id="{6E3F5732-7E34-457C-85FD-5126AF9A3AF6}"/>
                </a:ext>
              </a:extLst>
            </p:cNvPr>
            <p:cNvSpPr/>
            <p:nvPr/>
          </p:nvSpPr>
          <p:spPr bwMode="auto">
            <a:xfrm>
              <a:off x="868198" y="581927"/>
              <a:ext cx="8121" cy="22892"/>
            </a:xfrm>
            <a:custGeom>
              <a:avLst/>
              <a:gdLst>
                <a:gd name="T0" fmla="*/ 5 w 8"/>
                <a:gd name="T1" fmla="*/ 1 h 23"/>
                <a:gd name="T2" fmla="*/ 0 w 8"/>
                <a:gd name="T3" fmla="*/ 21 h 23"/>
                <a:gd name="T4" fmla="*/ 2 w 8"/>
                <a:gd name="T5" fmla="*/ 22 h 23"/>
                <a:gd name="T6" fmla="*/ 8 w 8"/>
                <a:gd name="T7" fmla="*/ 2 h 23"/>
                <a:gd name="T8" fmla="*/ 5 w 8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3">
                  <a:moveTo>
                    <a:pt x="5" y="1"/>
                  </a:moveTo>
                  <a:cubicBezTo>
                    <a:pt x="4" y="8"/>
                    <a:pt x="1" y="14"/>
                    <a:pt x="0" y="21"/>
                  </a:cubicBezTo>
                  <a:cubicBezTo>
                    <a:pt x="0" y="22"/>
                    <a:pt x="2" y="23"/>
                    <a:pt x="2" y="22"/>
                  </a:cubicBezTo>
                  <a:cubicBezTo>
                    <a:pt x="5" y="15"/>
                    <a:pt x="6" y="8"/>
                    <a:pt x="8" y="2"/>
                  </a:cubicBezTo>
                  <a:cubicBezTo>
                    <a:pt x="8" y="0"/>
                    <a:pt x="6" y="0"/>
                    <a:pt x="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86544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123B7D3C-F094-4DB0-B1DE-640783774C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05" b="58426"/>
          <a:stretch/>
        </p:blipFill>
        <p:spPr>
          <a:xfrm>
            <a:off x="863600" y="1953886"/>
            <a:ext cx="3464083" cy="2950227"/>
          </a:xfrm>
          <a:prstGeom prst="rect">
            <a:avLst/>
          </a:prstGeom>
        </p:spPr>
      </p:pic>
      <p:sp>
        <p:nvSpPr>
          <p:cNvPr id="6" name="文本框 1">
            <a:extLst>
              <a:ext uri="{FF2B5EF4-FFF2-40B4-BE49-F238E27FC236}">
                <a16:creationId xmlns:a16="http://schemas.microsoft.com/office/drawing/2014/main" id="{B372ED51-A3F7-450F-AD8E-FBA4C0293782}"/>
              </a:ext>
            </a:extLst>
          </p:cNvPr>
          <p:cNvSpPr txBox="1"/>
          <p:nvPr/>
        </p:nvSpPr>
        <p:spPr>
          <a:xfrm>
            <a:off x="4754132" y="2705724"/>
            <a:ext cx="5557566" cy="14465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50A289"/>
                </a:solidFill>
                <a:latin typeface="华康方圆体W7(P)" panose="040B0700000000000000" pitchFamily="82" charset="-122"/>
                <a:ea typeface="华康方圆体W7(P)" panose="040B0700000000000000" pitchFamily="82" charset="-122"/>
              </a:defRPr>
            </a:lvl1pPr>
          </a:lstStyle>
          <a:p>
            <a:r>
              <a:rPr lang="en-US" altLang="zh-CN" sz="8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THANKS.</a:t>
            </a:r>
            <a:endParaRPr lang="zh-CN" altLang="en-US" sz="88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9184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id="{1895593D-C5C3-463F-BD02-764A366CC7F9}"/>
              </a:ext>
            </a:extLst>
          </p:cNvPr>
          <p:cNvSpPr/>
          <p:nvPr/>
        </p:nvSpPr>
        <p:spPr>
          <a:xfrm rot="5400000">
            <a:off x="5401023" y="448213"/>
            <a:ext cx="2256071" cy="6033203"/>
          </a:xfrm>
          <a:custGeom>
            <a:avLst/>
            <a:gdLst>
              <a:gd name="connsiteX0" fmla="*/ 0 w 2170245"/>
              <a:gd name="connsiteY0" fmla="*/ 0 h 3670300"/>
              <a:gd name="connsiteX1" fmla="*/ 2170245 w 2170245"/>
              <a:gd name="connsiteY1" fmla="*/ 0 h 3670300"/>
              <a:gd name="connsiteX2" fmla="*/ 2170245 w 2170245"/>
              <a:gd name="connsiteY2" fmla="*/ 3670300 h 3670300"/>
              <a:gd name="connsiteX3" fmla="*/ 0 w 2170245"/>
              <a:gd name="connsiteY3" fmla="*/ 3670300 h 3670300"/>
              <a:gd name="connsiteX4" fmla="*/ 0 w 2170245"/>
              <a:gd name="connsiteY4" fmla="*/ 0 h 3670300"/>
              <a:gd name="connsiteX0" fmla="*/ 0 w 2170245"/>
              <a:gd name="connsiteY0" fmla="*/ 0 h 3670300"/>
              <a:gd name="connsiteX1" fmla="*/ 2170245 w 2170245"/>
              <a:gd name="connsiteY1" fmla="*/ 0 h 3670300"/>
              <a:gd name="connsiteX2" fmla="*/ 2170245 w 2170245"/>
              <a:gd name="connsiteY2" fmla="*/ 3670300 h 3670300"/>
              <a:gd name="connsiteX3" fmla="*/ 0 w 2170245"/>
              <a:gd name="connsiteY3" fmla="*/ 3670300 h 3670300"/>
              <a:gd name="connsiteX4" fmla="*/ 1720 w 2170245"/>
              <a:gd name="connsiteY4" fmla="*/ 709613 h 3670300"/>
              <a:gd name="connsiteX5" fmla="*/ 0 w 2170245"/>
              <a:gd name="connsiteY5" fmla="*/ 0 h 3670300"/>
              <a:gd name="connsiteX0" fmla="*/ 1720 w 2170245"/>
              <a:gd name="connsiteY0" fmla="*/ 709613 h 3670300"/>
              <a:gd name="connsiteX1" fmla="*/ 0 w 2170245"/>
              <a:gd name="connsiteY1" fmla="*/ 0 h 3670300"/>
              <a:gd name="connsiteX2" fmla="*/ 2170245 w 2170245"/>
              <a:gd name="connsiteY2" fmla="*/ 0 h 3670300"/>
              <a:gd name="connsiteX3" fmla="*/ 2170245 w 2170245"/>
              <a:gd name="connsiteY3" fmla="*/ 3670300 h 3670300"/>
              <a:gd name="connsiteX4" fmla="*/ 0 w 2170245"/>
              <a:gd name="connsiteY4" fmla="*/ 3670300 h 3670300"/>
              <a:gd name="connsiteX5" fmla="*/ 93160 w 2170245"/>
              <a:gd name="connsiteY5" fmla="*/ 801053 h 3670300"/>
              <a:gd name="connsiteX0" fmla="*/ 43776 w 2212301"/>
              <a:gd name="connsiteY0" fmla="*/ 709613 h 3670300"/>
              <a:gd name="connsiteX1" fmla="*/ 42056 w 2212301"/>
              <a:gd name="connsiteY1" fmla="*/ 0 h 3670300"/>
              <a:gd name="connsiteX2" fmla="*/ 2212301 w 2212301"/>
              <a:gd name="connsiteY2" fmla="*/ 0 h 3670300"/>
              <a:gd name="connsiteX3" fmla="*/ 2212301 w 2212301"/>
              <a:gd name="connsiteY3" fmla="*/ 3670300 h 3670300"/>
              <a:gd name="connsiteX4" fmla="*/ 42056 w 2212301"/>
              <a:gd name="connsiteY4" fmla="*/ 3670300 h 3670300"/>
              <a:gd name="connsiteX5" fmla="*/ 40325 w 2212301"/>
              <a:gd name="connsiteY5" fmla="*/ 2440071 h 3670300"/>
              <a:gd name="connsiteX0" fmla="*/ 5532 w 2174057"/>
              <a:gd name="connsiteY0" fmla="*/ 709613 h 3670300"/>
              <a:gd name="connsiteX1" fmla="*/ 3812 w 2174057"/>
              <a:gd name="connsiteY1" fmla="*/ 0 h 3670300"/>
              <a:gd name="connsiteX2" fmla="*/ 2174057 w 2174057"/>
              <a:gd name="connsiteY2" fmla="*/ 0 h 3670300"/>
              <a:gd name="connsiteX3" fmla="*/ 2174057 w 2174057"/>
              <a:gd name="connsiteY3" fmla="*/ 3670300 h 3670300"/>
              <a:gd name="connsiteX4" fmla="*/ 3812 w 2174057"/>
              <a:gd name="connsiteY4" fmla="*/ 3670300 h 3670300"/>
              <a:gd name="connsiteX5" fmla="*/ 2081 w 2174057"/>
              <a:gd name="connsiteY5" fmla="*/ 2440071 h 3670300"/>
              <a:gd name="connsiteX0" fmla="*/ 3451 w 2171976"/>
              <a:gd name="connsiteY0" fmla="*/ 709613 h 3670300"/>
              <a:gd name="connsiteX1" fmla="*/ 1731 w 2171976"/>
              <a:gd name="connsiteY1" fmla="*/ 0 h 3670300"/>
              <a:gd name="connsiteX2" fmla="*/ 2171976 w 2171976"/>
              <a:gd name="connsiteY2" fmla="*/ 0 h 3670300"/>
              <a:gd name="connsiteX3" fmla="*/ 2171976 w 2171976"/>
              <a:gd name="connsiteY3" fmla="*/ 3670300 h 3670300"/>
              <a:gd name="connsiteX4" fmla="*/ 1731 w 2171976"/>
              <a:gd name="connsiteY4" fmla="*/ 3670300 h 3670300"/>
              <a:gd name="connsiteX5" fmla="*/ 0 w 2171976"/>
              <a:gd name="connsiteY5" fmla="*/ 2440071 h 3670300"/>
              <a:gd name="connsiteX0" fmla="*/ 4020 w 2172545"/>
              <a:gd name="connsiteY0" fmla="*/ 709613 h 3670300"/>
              <a:gd name="connsiteX1" fmla="*/ 2300 w 2172545"/>
              <a:gd name="connsiteY1" fmla="*/ 0 h 3670300"/>
              <a:gd name="connsiteX2" fmla="*/ 2172545 w 2172545"/>
              <a:gd name="connsiteY2" fmla="*/ 0 h 3670300"/>
              <a:gd name="connsiteX3" fmla="*/ 2172545 w 2172545"/>
              <a:gd name="connsiteY3" fmla="*/ 3670300 h 3670300"/>
              <a:gd name="connsiteX4" fmla="*/ 2300 w 2172545"/>
              <a:gd name="connsiteY4" fmla="*/ 3670300 h 3670300"/>
              <a:gd name="connsiteX5" fmla="*/ 569 w 2172545"/>
              <a:gd name="connsiteY5" fmla="*/ 2440071 h 3670300"/>
              <a:gd name="connsiteX0" fmla="*/ 4020 w 2177625"/>
              <a:gd name="connsiteY0" fmla="*/ 709613 h 3670300"/>
              <a:gd name="connsiteX1" fmla="*/ 2300 w 2177625"/>
              <a:gd name="connsiteY1" fmla="*/ 0 h 3670300"/>
              <a:gd name="connsiteX2" fmla="*/ 2172545 w 2177625"/>
              <a:gd name="connsiteY2" fmla="*/ 0 h 3670300"/>
              <a:gd name="connsiteX3" fmla="*/ 2177625 w 2177625"/>
              <a:gd name="connsiteY3" fmla="*/ 629920 h 3670300"/>
              <a:gd name="connsiteX4" fmla="*/ 2172545 w 2177625"/>
              <a:gd name="connsiteY4" fmla="*/ 3670300 h 3670300"/>
              <a:gd name="connsiteX5" fmla="*/ 2300 w 2177625"/>
              <a:gd name="connsiteY5" fmla="*/ 3670300 h 3670300"/>
              <a:gd name="connsiteX6" fmla="*/ 569 w 2177625"/>
              <a:gd name="connsiteY6" fmla="*/ 2440071 h 3670300"/>
              <a:gd name="connsiteX0" fmla="*/ 4020 w 2332273"/>
              <a:gd name="connsiteY0" fmla="*/ 709613 h 3670300"/>
              <a:gd name="connsiteX1" fmla="*/ 2300 w 2332273"/>
              <a:gd name="connsiteY1" fmla="*/ 0 h 3670300"/>
              <a:gd name="connsiteX2" fmla="*/ 2172545 w 2332273"/>
              <a:gd name="connsiteY2" fmla="*/ 0 h 3670300"/>
              <a:gd name="connsiteX3" fmla="*/ 2177625 w 2332273"/>
              <a:gd name="connsiteY3" fmla="*/ 629920 h 3670300"/>
              <a:gd name="connsiteX4" fmla="*/ 2170005 w 2332273"/>
              <a:gd name="connsiteY4" fmla="*/ 1117600 h 3670300"/>
              <a:gd name="connsiteX5" fmla="*/ 2172545 w 2332273"/>
              <a:gd name="connsiteY5" fmla="*/ 3670300 h 3670300"/>
              <a:gd name="connsiteX6" fmla="*/ 2300 w 2332273"/>
              <a:gd name="connsiteY6" fmla="*/ 3670300 h 3670300"/>
              <a:gd name="connsiteX7" fmla="*/ 569 w 2332273"/>
              <a:gd name="connsiteY7" fmla="*/ 2440071 h 3670300"/>
              <a:gd name="connsiteX0" fmla="*/ 4020 w 2390609"/>
              <a:gd name="connsiteY0" fmla="*/ 709613 h 3670300"/>
              <a:gd name="connsiteX1" fmla="*/ 2300 w 2390609"/>
              <a:gd name="connsiteY1" fmla="*/ 0 h 3670300"/>
              <a:gd name="connsiteX2" fmla="*/ 2172545 w 2390609"/>
              <a:gd name="connsiteY2" fmla="*/ 0 h 3670300"/>
              <a:gd name="connsiteX3" fmla="*/ 2177625 w 2390609"/>
              <a:gd name="connsiteY3" fmla="*/ 629920 h 3670300"/>
              <a:gd name="connsiteX4" fmla="*/ 2170005 w 2390609"/>
              <a:gd name="connsiteY4" fmla="*/ 1117600 h 3670300"/>
              <a:gd name="connsiteX5" fmla="*/ 2314785 w 2390609"/>
              <a:gd name="connsiteY5" fmla="*/ 2603500 h 3670300"/>
              <a:gd name="connsiteX6" fmla="*/ 2172545 w 2390609"/>
              <a:gd name="connsiteY6" fmla="*/ 3670300 h 3670300"/>
              <a:gd name="connsiteX7" fmla="*/ 2300 w 2390609"/>
              <a:gd name="connsiteY7" fmla="*/ 3670300 h 3670300"/>
              <a:gd name="connsiteX8" fmla="*/ 569 w 2390609"/>
              <a:gd name="connsiteY8" fmla="*/ 2440071 h 3670300"/>
              <a:gd name="connsiteX0" fmla="*/ 4020 w 2314786"/>
              <a:gd name="connsiteY0" fmla="*/ 709613 h 3670300"/>
              <a:gd name="connsiteX1" fmla="*/ 2300 w 2314786"/>
              <a:gd name="connsiteY1" fmla="*/ 0 h 3670300"/>
              <a:gd name="connsiteX2" fmla="*/ 2172545 w 2314786"/>
              <a:gd name="connsiteY2" fmla="*/ 0 h 3670300"/>
              <a:gd name="connsiteX3" fmla="*/ 2177625 w 2314786"/>
              <a:gd name="connsiteY3" fmla="*/ 629920 h 3670300"/>
              <a:gd name="connsiteX4" fmla="*/ 2170005 w 2314786"/>
              <a:gd name="connsiteY4" fmla="*/ 1117600 h 3670300"/>
              <a:gd name="connsiteX5" fmla="*/ 2314785 w 2314786"/>
              <a:gd name="connsiteY5" fmla="*/ 2603500 h 3670300"/>
              <a:gd name="connsiteX6" fmla="*/ 2172545 w 2314786"/>
              <a:gd name="connsiteY6" fmla="*/ 3670300 h 3670300"/>
              <a:gd name="connsiteX7" fmla="*/ 1903305 w 2314786"/>
              <a:gd name="connsiteY7" fmla="*/ 3670300 h 3670300"/>
              <a:gd name="connsiteX8" fmla="*/ 2300 w 2314786"/>
              <a:gd name="connsiteY8" fmla="*/ 3670300 h 3670300"/>
              <a:gd name="connsiteX9" fmla="*/ 569 w 2314786"/>
              <a:gd name="connsiteY9" fmla="*/ 2440071 h 3670300"/>
              <a:gd name="connsiteX0" fmla="*/ 4020 w 2314786"/>
              <a:gd name="connsiteY0" fmla="*/ 709613 h 3670300"/>
              <a:gd name="connsiteX1" fmla="*/ 2300 w 2314786"/>
              <a:gd name="connsiteY1" fmla="*/ 0 h 3670300"/>
              <a:gd name="connsiteX2" fmla="*/ 2172545 w 2314786"/>
              <a:gd name="connsiteY2" fmla="*/ 0 h 3670300"/>
              <a:gd name="connsiteX3" fmla="*/ 2177625 w 2314786"/>
              <a:gd name="connsiteY3" fmla="*/ 629920 h 3670300"/>
              <a:gd name="connsiteX4" fmla="*/ 2170005 w 2314786"/>
              <a:gd name="connsiteY4" fmla="*/ 1117600 h 3670300"/>
              <a:gd name="connsiteX5" fmla="*/ 2314785 w 2314786"/>
              <a:gd name="connsiteY5" fmla="*/ 2603500 h 3670300"/>
              <a:gd name="connsiteX6" fmla="*/ 2172545 w 2314786"/>
              <a:gd name="connsiteY6" fmla="*/ 3670300 h 3670300"/>
              <a:gd name="connsiteX7" fmla="*/ 1903305 w 2314786"/>
              <a:gd name="connsiteY7" fmla="*/ 3670300 h 3670300"/>
              <a:gd name="connsiteX8" fmla="*/ 798405 w 2314786"/>
              <a:gd name="connsiteY8" fmla="*/ 3670300 h 3670300"/>
              <a:gd name="connsiteX9" fmla="*/ 2300 w 2314786"/>
              <a:gd name="connsiteY9" fmla="*/ 3670300 h 3670300"/>
              <a:gd name="connsiteX10" fmla="*/ 569 w 2314786"/>
              <a:gd name="connsiteY10" fmla="*/ 2440071 h 3670300"/>
              <a:gd name="connsiteX0" fmla="*/ 4020 w 2317874"/>
              <a:gd name="connsiteY0" fmla="*/ 709613 h 3670300"/>
              <a:gd name="connsiteX1" fmla="*/ 2300 w 2317874"/>
              <a:gd name="connsiteY1" fmla="*/ 0 h 3670300"/>
              <a:gd name="connsiteX2" fmla="*/ 2172545 w 2317874"/>
              <a:gd name="connsiteY2" fmla="*/ 0 h 3670300"/>
              <a:gd name="connsiteX3" fmla="*/ 2177625 w 2317874"/>
              <a:gd name="connsiteY3" fmla="*/ 629920 h 3670300"/>
              <a:gd name="connsiteX4" fmla="*/ 2170005 w 2317874"/>
              <a:gd name="connsiteY4" fmla="*/ 1117600 h 3670300"/>
              <a:gd name="connsiteX5" fmla="*/ 2314785 w 2317874"/>
              <a:gd name="connsiteY5" fmla="*/ 2603500 h 3670300"/>
              <a:gd name="connsiteX6" fmla="*/ 2261445 w 2317874"/>
              <a:gd name="connsiteY6" fmla="*/ 3335020 h 3670300"/>
              <a:gd name="connsiteX7" fmla="*/ 2172545 w 2317874"/>
              <a:gd name="connsiteY7" fmla="*/ 3670300 h 3670300"/>
              <a:gd name="connsiteX8" fmla="*/ 1903305 w 2317874"/>
              <a:gd name="connsiteY8" fmla="*/ 3670300 h 3670300"/>
              <a:gd name="connsiteX9" fmla="*/ 798405 w 2317874"/>
              <a:gd name="connsiteY9" fmla="*/ 3670300 h 3670300"/>
              <a:gd name="connsiteX10" fmla="*/ 2300 w 2317874"/>
              <a:gd name="connsiteY10" fmla="*/ 3670300 h 3670300"/>
              <a:gd name="connsiteX11" fmla="*/ 569 w 2317874"/>
              <a:gd name="connsiteY11" fmla="*/ 2440071 h 3670300"/>
              <a:gd name="connsiteX0" fmla="*/ 4020 w 2317874"/>
              <a:gd name="connsiteY0" fmla="*/ 709613 h 3670300"/>
              <a:gd name="connsiteX1" fmla="*/ 2300 w 2317874"/>
              <a:gd name="connsiteY1" fmla="*/ 0 h 3670300"/>
              <a:gd name="connsiteX2" fmla="*/ 2172545 w 2317874"/>
              <a:gd name="connsiteY2" fmla="*/ 0 h 3670300"/>
              <a:gd name="connsiteX3" fmla="*/ 2177625 w 2317874"/>
              <a:gd name="connsiteY3" fmla="*/ 629920 h 3670300"/>
              <a:gd name="connsiteX4" fmla="*/ 2170005 w 2317874"/>
              <a:gd name="connsiteY4" fmla="*/ 1117600 h 3670300"/>
              <a:gd name="connsiteX5" fmla="*/ 2276685 w 2317874"/>
              <a:gd name="connsiteY5" fmla="*/ 2054860 h 3670300"/>
              <a:gd name="connsiteX6" fmla="*/ 2314785 w 2317874"/>
              <a:gd name="connsiteY6" fmla="*/ 2603500 h 3670300"/>
              <a:gd name="connsiteX7" fmla="*/ 2261445 w 2317874"/>
              <a:gd name="connsiteY7" fmla="*/ 3335020 h 3670300"/>
              <a:gd name="connsiteX8" fmla="*/ 2172545 w 2317874"/>
              <a:gd name="connsiteY8" fmla="*/ 3670300 h 3670300"/>
              <a:gd name="connsiteX9" fmla="*/ 1903305 w 2317874"/>
              <a:gd name="connsiteY9" fmla="*/ 3670300 h 3670300"/>
              <a:gd name="connsiteX10" fmla="*/ 798405 w 2317874"/>
              <a:gd name="connsiteY10" fmla="*/ 3670300 h 3670300"/>
              <a:gd name="connsiteX11" fmla="*/ 2300 w 2317874"/>
              <a:gd name="connsiteY11" fmla="*/ 3670300 h 3670300"/>
              <a:gd name="connsiteX12" fmla="*/ 569 w 2317874"/>
              <a:gd name="connsiteY12" fmla="*/ 2440071 h 3670300"/>
              <a:gd name="connsiteX0" fmla="*/ 4020 w 2317874"/>
              <a:gd name="connsiteY0" fmla="*/ 709613 h 3670300"/>
              <a:gd name="connsiteX1" fmla="*/ 2300 w 2317874"/>
              <a:gd name="connsiteY1" fmla="*/ 0 h 3670300"/>
              <a:gd name="connsiteX2" fmla="*/ 2172545 w 2317874"/>
              <a:gd name="connsiteY2" fmla="*/ 0 h 3670300"/>
              <a:gd name="connsiteX3" fmla="*/ 2177625 w 2317874"/>
              <a:gd name="connsiteY3" fmla="*/ 629920 h 3670300"/>
              <a:gd name="connsiteX4" fmla="*/ 2170005 w 2317874"/>
              <a:gd name="connsiteY4" fmla="*/ 1117600 h 3670300"/>
              <a:gd name="connsiteX5" fmla="*/ 2192865 w 2317874"/>
              <a:gd name="connsiteY5" fmla="*/ 1483360 h 3670300"/>
              <a:gd name="connsiteX6" fmla="*/ 2276685 w 2317874"/>
              <a:gd name="connsiteY6" fmla="*/ 2054860 h 3670300"/>
              <a:gd name="connsiteX7" fmla="*/ 2314785 w 2317874"/>
              <a:gd name="connsiteY7" fmla="*/ 2603500 h 3670300"/>
              <a:gd name="connsiteX8" fmla="*/ 2261445 w 2317874"/>
              <a:gd name="connsiteY8" fmla="*/ 3335020 h 3670300"/>
              <a:gd name="connsiteX9" fmla="*/ 2172545 w 2317874"/>
              <a:gd name="connsiteY9" fmla="*/ 3670300 h 3670300"/>
              <a:gd name="connsiteX10" fmla="*/ 1903305 w 2317874"/>
              <a:gd name="connsiteY10" fmla="*/ 3670300 h 3670300"/>
              <a:gd name="connsiteX11" fmla="*/ 798405 w 2317874"/>
              <a:gd name="connsiteY11" fmla="*/ 3670300 h 3670300"/>
              <a:gd name="connsiteX12" fmla="*/ 2300 w 2317874"/>
              <a:gd name="connsiteY12" fmla="*/ 3670300 h 3670300"/>
              <a:gd name="connsiteX13" fmla="*/ 569 w 2317874"/>
              <a:gd name="connsiteY13" fmla="*/ 2440071 h 3670300"/>
              <a:gd name="connsiteX0" fmla="*/ 4020 w 2334817"/>
              <a:gd name="connsiteY0" fmla="*/ 709613 h 3670300"/>
              <a:gd name="connsiteX1" fmla="*/ 2300 w 2334817"/>
              <a:gd name="connsiteY1" fmla="*/ 0 h 3670300"/>
              <a:gd name="connsiteX2" fmla="*/ 2172545 w 2334817"/>
              <a:gd name="connsiteY2" fmla="*/ 0 h 3670300"/>
              <a:gd name="connsiteX3" fmla="*/ 2177625 w 2334817"/>
              <a:gd name="connsiteY3" fmla="*/ 271780 h 3670300"/>
              <a:gd name="connsiteX4" fmla="*/ 2177625 w 2334817"/>
              <a:gd name="connsiteY4" fmla="*/ 629920 h 3670300"/>
              <a:gd name="connsiteX5" fmla="*/ 2170005 w 2334817"/>
              <a:gd name="connsiteY5" fmla="*/ 1117600 h 3670300"/>
              <a:gd name="connsiteX6" fmla="*/ 2192865 w 2334817"/>
              <a:gd name="connsiteY6" fmla="*/ 1483360 h 3670300"/>
              <a:gd name="connsiteX7" fmla="*/ 2276685 w 2334817"/>
              <a:gd name="connsiteY7" fmla="*/ 2054860 h 3670300"/>
              <a:gd name="connsiteX8" fmla="*/ 2314785 w 2334817"/>
              <a:gd name="connsiteY8" fmla="*/ 2603500 h 3670300"/>
              <a:gd name="connsiteX9" fmla="*/ 2261445 w 2334817"/>
              <a:gd name="connsiteY9" fmla="*/ 3335020 h 3670300"/>
              <a:gd name="connsiteX10" fmla="*/ 2172545 w 2334817"/>
              <a:gd name="connsiteY10" fmla="*/ 3670300 h 3670300"/>
              <a:gd name="connsiteX11" fmla="*/ 1903305 w 2334817"/>
              <a:gd name="connsiteY11" fmla="*/ 3670300 h 3670300"/>
              <a:gd name="connsiteX12" fmla="*/ 798405 w 2334817"/>
              <a:gd name="connsiteY12" fmla="*/ 3670300 h 3670300"/>
              <a:gd name="connsiteX13" fmla="*/ 2300 w 2334817"/>
              <a:gd name="connsiteY13" fmla="*/ 3670300 h 3670300"/>
              <a:gd name="connsiteX14" fmla="*/ 569 w 2334817"/>
              <a:gd name="connsiteY14" fmla="*/ 2440071 h 3670300"/>
              <a:gd name="connsiteX0" fmla="*/ 4020 w 2334817"/>
              <a:gd name="connsiteY0" fmla="*/ 712153 h 3672840"/>
              <a:gd name="connsiteX1" fmla="*/ 2300 w 2334817"/>
              <a:gd name="connsiteY1" fmla="*/ 2540 h 3672840"/>
              <a:gd name="connsiteX2" fmla="*/ 1979505 w 2334817"/>
              <a:gd name="connsiteY2" fmla="*/ 0 h 3672840"/>
              <a:gd name="connsiteX3" fmla="*/ 2172545 w 2334817"/>
              <a:gd name="connsiteY3" fmla="*/ 2540 h 3672840"/>
              <a:gd name="connsiteX4" fmla="*/ 2177625 w 2334817"/>
              <a:gd name="connsiteY4" fmla="*/ 274320 h 3672840"/>
              <a:gd name="connsiteX5" fmla="*/ 2177625 w 2334817"/>
              <a:gd name="connsiteY5" fmla="*/ 632460 h 3672840"/>
              <a:gd name="connsiteX6" fmla="*/ 2170005 w 2334817"/>
              <a:gd name="connsiteY6" fmla="*/ 1120140 h 3672840"/>
              <a:gd name="connsiteX7" fmla="*/ 2192865 w 2334817"/>
              <a:gd name="connsiteY7" fmla="*/ 1485900 h 3672840"/>
              <a:gd name="connsiteX8" fmla="*/ 2276685 w 2334817"/>
              <a:gd name="connsiteY8" fmla="*/ 2057400 h 3672840"/>
              <a:gd name="connsiteX9" fmla="*/ 2314785 w 2334817"/>
              <a:gd name="connsiteY9" fmla="*/ 2606040 h 3672840"/>
              <a:gd name="connsiteX10" fmla="*/ 2261445 w 2334817"/>
              <a:gd name="connsiteY10" fmla="*/ 3337560 h 3672840"/>
              <a:gd name="connsiteX11" fmla="*/ 2172545 w 2334817"/>
              <a:gd name="connsiteY11" fmla="*/ 3672840 h 3672840"/>
              <a:gd name="connsiteX12" fmla="*/ 1903305 w 2334817"/>
              <a:gd name="connsiteY12" fmla="*/ 3672840 h 3672840"/>
              <a:gd name="connsiteX13" fmla="*/ 798405 w 2334817"/>
              <a:gd name="connsiteY13" fmla="*/ 3672840 h 3672840"/>
              <a:gd name="connsiteX14" fmla="*/ 2300 w 2334817"/>
              <a:gd name="connsiteY14" fmla="*/ 3672840 h 3672840"/>
              <a:gd name="connsiteX15" fmla="*/ 569 w 2334817"/>
              <a:gd name="connsiteY15" fmla="*/ 2442611 h 3672840"/>
              <a:gd name="connsiteX0" fmla="*/ 4020 w 2334817"/>
              <a:gd name="connsiteY0" fmla="*/ 712153 h 3672840"/>
              <a:gd name="connsiteX1" fmla="*/ 2300 w 2334817"/>
              <a:gd name="connsiteY1" fmla="*/ 2540 h 3672840"/>
              <a:gd name="connsiteX2" fmla="*/ 1202265 w 2334817"/>
              <a:gd name="connsiteY2" fmla="*/ 0 h 3672840"/>
              <a:gd name="connsiteX3" fmla="*/ 1979505 w 2334817"/>
              <a:gd name="connsiteY3" fmla="*/ 0 h 3672840"/>
              <a:gd name="connsiteX4" fmla="*/ 2172545 w 2334817"/>
              <a:gd name="connsiteY4" fmla="*/ 2540 h 3672840"/>
              <a:gd name="connsiteX5" fmla="*/ 2177625 w 2334817"/>
              <a:gd name="connsiteY5" fmla="*/ 274320 h 3672840"/>
              <a:gd name="connsiteX6" fmla="*/ 2177625 w 2334817"/>
              <a:gd name="connsiteY6" fmla="*/ 632460 h 3672840"/>
              <a:gd name="connsiteX7" fmla="*/ 2170005 w 2334817"/>
              <a:gd name="connsiteY7" fmla="*/ 1120140 h 3672840"/>
              <a:gd name="connsiteX8" fmla="*/ 2192865 w 2334817"/>
              <a:gd name="connsiteY8" fmla="*/ 1485900 h 3672840"/>
              <a:gd name="connsiteX9" fmla="*/ 2276685 w 2334817"/>
              <a:gd name="connsiteY9" fmla="*/ 2057400 h 3672840"/>
              <a:gd name="connsiteX10" fmla="*/ 2314785 w 2334817"/>
              <a:gd name="connsiteY10" fmla="*/ 2606040 h 3672840"/>
              <a:gd name="connsiteX11" fmla="*/ 2261445 w 2334817"/>
              <a:gd name="connsiteY11" fmla="*/ 3337560 h 3672840"/>
              <a:gd name="connsiteX12" fmla="*/ 2172545 w 2334817"/>
              <a:gd name="connsiteY12" fmla="*/ 3672840 h 3672840"/>
              <a:gd name="connsiteX13" fmla="*/ 1903305 w 2334817"/>
              <a:gd name="connsiteY13" fmla="*/ 3672840 h 3672840"/>
              <a:gd name="connsiteX14" fmla="*/ 798405 w 2334817"/>
              <a:gd name="connsiteY14" fmla="*/ 3672840 h 3672840"/>
              <a:gd name="connsiteX15" fmla="*/ 2300 w 2334817"/>
              <a:gd name="connsiteY15" fmla="*/ 3672840 h 3672840"/>
              <a:gd name="connsiteX16" fmla="*/ 569 w 2334817"/>
              <a:gd name="connsiteY16" fmla="*/ 2442611 h 3672840"/>
              <a:gd name="connsiteX0" fmla="*/ 4020 w 2334817"/>
              <a:gd name="connsiteY0" fmla="*/ 712153 h 3672840"/>
              <a:gd name="connsiteX1" fmla="*/ 2300 w 2334817"/>
              <a:gd name="connsiteY1" fmla="*/ 2540 h 3672840"/>
              <a:gd name="connsiteX2" fmla="*/ 508845 w 2334817"/>
              <a:gd name="connsiteY2" fmla="*/ 0 h 3672840"/>
              <a:gd name="connsiteX3" fmla="*/ 1202265 w 2334817"/>
              <a:gd name="connsiteY3" fmla="*/ 0 h 3672840"/>
              <a:gd name="connsiteX4" fmla="*/ 1979505 w 2334817"/>
              <a:gd name="connsiteY4" fmla="*/ 0 h 3672840"/>
              <a:gd name="connsiteX5" fmla="*/ 2172545 w 2334817"/>
              <a:gd name="connsiteY5" fmla="*/ 2540 h 3672840"/>
              <a:gd name="connsiteX6" fmla="*/ 2177625 w 2334817"/>
              <a:gd name="connsiteY6" fmla="*/ 274320 h 3672840"/>
              <a:gd name="connsiteX7" fmla="*/ 2177625 w 2334817"/>
              <a:gd name="connsiteY7" fmla="*/ 632460 h 3672840"/>
              <a:gd name="connsiteX8" fmla="*/ 2170005 w 2334817"/>
              <a:gd name="connsiteY8" fmla="*/ 1120140 h 3672840"/>
              <a:gd name="connsiteX9" fmla="*/ 2192865 w 2334817"/>
              <a:gd name="connsiteY9" fmla="*/ 1485900 h 3672840"/>
              <a:gd name="connsiteX10" fmla="*/ 2276685 w 2334817"/>
              <a:gd name="connsiteY10" fmla="*/ 2057400 h 3672840"/>
              <a:gd name="connsiteX11" fmla="*/ 2314785 w 2334817"/>
              <a:gd name="connsiteY11" fmla="*/ 2606040 h 3672840"/>
              <a:gd name="connsiteX12" fmla="*/ 2261445 w 2334817"/>
              <a:gd name="connsiteY12" fmla="*/ 3337560 h 3672840"/>
              <a:gd name="connsiteX13" fmla="*/ 2172545 w 2334817"/>
              <a:gd name="connsiteY13" fmla="*/ 3672840 h 3672840"/>
              <a:gd name="connsiteX14" fmla="*/ 1903305 w 2334817"/>
              <a:gd name="connsiteY14" fmla="*/ 3672840 h 3672840"/>
              <a:gd name="connsiteX15" fmla="*/ 798405 w 2334817"/>
              <a:gd name="connsiteY15" fmla="*/ 3672840 h 3672840"/>
              <a:gd name="connsiteX16" fmla="*/ 2300 w 2334817"/>
              <a:gd name="connsiteY16" fmla="*/ 3672840 h 3672840"/>
              <a:gd name="connsiteX17" fmla="*/ 569 w 2334817"/>
              <a:gd name="connsiteY17" fmla="*/ 2442611 h 3672840"/>
              <a:gd name="connsiteX0" fmla="*/ 4020 w 2330029"/>
              <a:gd name="connsiteY0" fmla="*/ 712153 h 3672840"/>
              <a:gd name="connsiteX1" fmla="*/ 2300 w 2330029"/>
              <a:gd name="connsiteY1" fmla="*/ 2540 h 3672840"/>
              <a:gd name="connsiteX2" fmla="*/ 508845 w 2330029"/>
              <a:gd name="connsiteY2" fmla="*/ 0 h 3672840"/>
              <a:gd name="connsiteX3" fmla="*/ 1202265 w 2330029"/>
              <a:gd name="connsiteY3" fmla="*/ 0 h 3672840"/>
              <a:gd name="connsiteX4" fmla="*/ 1979505 w 2330029"/>
              <a:gd name="connsiteY4" fmla="*/ 0 h 3672840"/>
              <a:gd name="connsiteX5" fmla="*/ 2172545 w 2330029"/>
              <a:gd name="connsiteY5" fmla="*/ 2540 h 3672840"/>
              <a:gd name="connsiteX6" fmla="*/ 2330025 w 2330029"/>
              <a:gd name="connsiteY6" fmla="*/ 60960 h 3672840"/>
              <a:gd name="connsiteX7" fmla="*/ 2177625 w 2330029"/>
              <a:gd name="connsiteY7" fmla="*/ 274320 h 3672840"/>
              <a:gd name="connsiteX8" fmla="*/ 2177625 w 2330029"/>
              <a:gd name="connsiteY8" fmla="*/ 632460 h 3672840"/>
              <a:gd name="connsiteX9" fmla="*/ 2170005 w 2330029"/>
              <a:gd name="connsiteY9" fmla="*/ 1120140 h 3672840"/>
              <a:gd name="connsiteX10" fmla="*/ 2192865 w 2330029"/>
              <a:gd name="connsiteY10" fmla="*/ 1485900 h 3672840"/>
              <a:gd name="connsiteX11" fmla="*/ 2276685 w 2330029"/>
              <a:gd name="connsiteY11" fmla="*/ 2057400 h 3672840"/>
              <a:gd name="connsiteX12" fmla="*/ 2314785 w 2330029"/>
              <a:gd name="connsiteY12" fmla="*/ 2606040 h 3672840"/>
              <a:gd name="connsiteX13" fmla="*/ 2261445 w 2330029"/>
              <a:gd name="connsiteY13" fmla="*/ 3337560 h 3672840"/>
              <a:gd name="connsiteX14" fmla="*/ 2172545 w 2330029"/>
              <a:gd name="connsiteY14" fmla="*/ 3672840 h 3672840"/>
              <a:gd name="connsiteX15" fmla="*/ 1903305 w 2330029"/>
              <a:gd name="connsiteY15" fmla="*/ 3672840 h 3672840"/>
              <a:gd name="connsiteX16" fmla="*/ 798405 w 2330029"/>
              <a:gd name="connsiteY16" fmla="*/ 3672840 h 3672840"/>
              <a:gd name="connsiteX17" fmla="*/ 2300 w 2330029"/>
              <a:gd name="connsiteY17" fmla="*/ 3672840 h 3672840"/>
              <a:gd name="connsiteX18" fmla="*/ 569 w 2330029"/>
              <a:gd name="connsiteY18" fmla="*/ 2442611 h 3672840"/>
              <a:gd name="connsiteX0" fmla="*/ 4020 w 2330029"/>
              <a:gd name="connsiteY0" fmla="*/ 712153 h 3672840"/>
              <a:gd name="connsiteX1" fmla="*/ 2300 w 2330029"/>
              <a:gd name="connsiteY1" fmla="*/ 2540 h 3672840"/>
              <a:gd name="connsiteX2" fmla="*/ 508845 w 2330029"/>
              <a:gd name="connsiteY2" fmla="*/ 0 h 3672840"/>
              <a:gd name="connsiteX3" fmla="*/ 1202265 w 2330029"/>
              <a:gd name="connsiteY3" fmla="*/ 0 h 3672840"/>
              <a:gd name="connsiteX4" fmla="*/ 1979505 w 2330029"/>
              <a:gd name="connsiteY4" fmla="*/ 0 h 3672840"/>
              <a:gd name="connsiteX5" fmla="*/ 2330025 w 2330029"/>
              <a:gd name="connsiteY5" fmla="*/ 60960 h 3672840"/>
              <a:gd name="connsiteX6" fmla="*/ 2177625 w 2330029"/>
              <a:gd name="connsiteY6" fmla="*/ 274320 h 3672840"/>
              <a:gd name="connsiteX7" fmla="*/ 2177625 w 2330029"/>
              <a:gd name="connsiteY7" fmla="*/ 632460 h 3672840"/>
              <a:gd name="connsiteX8" fmla="*/ 2170005 w 2330029"/>
              <a:gd name="connsiteY8" fmla="*/ 1120140 h 3672840"/>
              <a:gd name="connsiteX9" fmla="*/ 2192865 w 2330029"/>
              <a:gd name="connsiteY9" fmla="*/ 1485900 h 3672840"/>
              <a:gd name="connsiteX10" fmla="*/ 2276685 w 2330029"/>
              <a:gd name="connsiteY10" fmla="*/ 2057400 h 3672840"/>
              <a:gd name="connsiteX11" fmla="*/ 2314785 w 2330029"/>
              <a:gd name="connsiteY11" fmla="*/ 2606040 h 3672840"/>
              <a:gd name="connsiteX12" fmla="*/ 2261445 w 2330029"/>
              <a:gd name="connsiteY12" fmla="*/ 3337560 h 3672840"/>
              <a:gd name="connsiteX13" fmla="*/ 2172545 w 2330029"/>
              <a:gd name="connsiteY13" fmla="*/ 3672840 h 3672840"/>
              <a:gd name="connsiteX14" fmla="*/ 1903305 w 2330029"/>
              <a:gd name="connsiteY14" fmla="*/ 3672840 h 3672840"/>
              <a:gd name="connsiteX15" fmla="*/ 798405 w 2330029"/>
              <a:gd name="connsiteY15" fmla="*/ 3672840 h 3672840"/>
              <a:gd name="connsiteX16" fmla="*/ 2300 w 2330029"/>
              <a:gd name="connsiteY16" fmla="*/ 3672840 h 3672840"/>
              <a:gd name="connsiteX17" fmla="*/ 569 w 2330029"/>
              <a:gd name="connsiteY17" fmla="*/ 2442611 h 3672840"/>
              <a:gd name="connsiteX0" fmla="*/ 4020 w 2317874"/>
              <a:gd name="connsiteY0" fmla="*/ 712153 h 3672840"/>
              <a:gd name="connsiteX1" fmla="*/ 2300 w 2317874"/>
              <a:gd name="connsiteY1" fmla="*/ 2540 h 3672840"/>
              <a:gd name="connsiteX2" fmla="*/ 508845 w 2317874"/>
              <a:gd name="connsiteY2" fmla="*/ 0 h 3672840"/>
              <a:gd name="connsiteX3" fmla="*/ 1202265 w 2317874"/>
              <a:gd name="connsiteY3" fmla="*/ 0 h 3672840"/>
              <a:gd name="connsiteX4" fmla="*/ 1979505 w 2317874"/>
              <a:gd name="connsiteY4" fmla="*/ 0 h 3672840"/>
              <a:gd name="connsiteX5" fmla="*/ 2177625 w 2317874"/>
              <a:gd name="connsiteY5" fmla="*/ 274320 h 3672840"/>
              <a:gd name="connsiteX6" fmla="*/ 2177625 w 2317874"/>
              <a:gd name="connsiteY6" fmla="*/ 632460 h 3672840"/>
              <a:gd name="connsiteX7" fmla="*/ 2170005 w 2317874"/>
              <a:gd name="connsiteY7" fmla="*/ 1120140 h 3672840"/>
              <a:gd name="connsiteX8" fmla="*/ 2192865 w 2317874"/>
              <a:gd name="connsiteY8" fmla="*/ 1485900 h 3672840"/>
              <a:gd name="connsiteX9" fmla="*/ 2276685 w 2317874"/>
              <a:gd name="connsiteY9" fmla="*/ 2057400 h 3672840"/>
              <a:gd name="connsiteX10" fmla="*/ 2314785 w 2317874"/>
              <a:gd name="connsiteY10" fmla="*/ 2606040 h 3672840"/>
              <a:gd name="connsiteX11" fmla="*/ 2261445 w 2317874"/>
              <a:gd name="connsiteY11" fmla="*/ 3337560 h 3672840"/>
              <a:gd name="connsiteX12" fmla="*/ 2172545 w 2317874"/>
              <a:gd name="connsiteY12" fmla="*/ 3672840 h 3672840"/>
              <a:gd name="connsiteX13" fmla="*/ 1903305 w 2317874"/>
              <a:gd name="connsiteY13" fmla="*/ 3672840 h 3672840"/>
              <a:gd name="connsiteX14" fmla="*/ 798405 w 2317874"/>
              <a:gd name="connsiteY14" fmla="*/ 3672840 h 3672840"/>
              <a:gd name="connsiteX15" fmla="*/ 2300 w 2317874"/>
              <a:gd name="connsiteY15" fmla="*/ 3672840 h 3672840"/>
              <a:gd name="connsiteX16" fmla="*/ 569 w 2317874"/>
              <a:gd name="connsiteY16" fmla="*/ 2442611 h 3672840"/>
              <a:gd name="connsiteX0" fmla="*/ 4020 w 2317874"/>
              <a:gd name="connsiteY0" fmla="*/ 712153 h 3672840"/>
              <a:gd name="connsiteX1" fmla="*/ 2300 w 2317874"/>
              <a:gd name="connsiteY1" fmla="*/ 2540 h 3672840"/>
              <a:gd name="connsiteX2" fmla="*/ 508845 w 2317874"/>
              <a:gd name="connsiteY2" fmla="*/ 0 h 3672840"/>
              <a:gd name="connsiteX3" fmla="*/ 1202265 w 2317874"/>
              <a:gd name="connsiteY3" fmla="*/ 0 h 3672840"/>
              <a:gd name="connsiteX4" fmla="*/ 1979505 w 2317874"/>
              <a:gd name="connsiteY4" fmla="*/ 0 h 3672840"/>
              <a:gd name="connsiteX5" fmla="*/ 2063325 w 2317874"/>
              <a:gd name="connsiteY5" fmla="*/ 137160 h 3672840"/>
              <a:gd name="connsiteX6" fmla="*/ 2177625 w 2317874"/>
              <a:gd name="connsiteY6" fmla="*/ 274320 h 3672840"/>
              <a:gd name="connsiteX7" fmla="*/ 2177625 w 2317874"/>
              <a:gd name="connsiteY7" fmla="*/ 632460 h 3672840"/>
              <a:gd name="connsiteX8" fmla="*/ 2170005 w 2317874"/>
              <a:gd name="connsiteY8" fmla="*/ 1120140 h 3672840"/>
              <a:gd name="connsiteX9" fmla="*/ 2192865 w 2317874"/>
              <a:gd name="connsiteY9" fmla="*/ 1485900 h 3672840"/>
              <a:gd name="connsiteX10" fmla="*/ 2276685 w 2317874"/>
              <a:gd name="connsiteY10" fmla="*/ 2057400 h 3672840"/>
              <a:gd name="connsiteX11" fmla="*/ 2314785 w 2317874"/>
              <a:gd name="connsiteY11" fmla="*/ 2606040 h 3672840"/>
              <a:gd name="connsiteX12" fmla="*/ 2261445 w 2317874"/>
              <a:gd name="connsiteY12" fmla="*/ 3337560 h 3672840"/>
              <a:gd name="connsiteX13" fmla="*/ 2172545 w 2317874"/>
              <a:gd name="connsiteY13" fmla="*/ 3672840 h 3672840"/>
              <a:gd name="connsiteX14" fmla="*/ 1903305 w 2317874"/>
              <a:gd name="connsiteY14" fmla="*/ 3672840 h 3672840"/>
              <a:gd name="connsiteX15" fmla="*/ 798405 w 2317874"/>
              <a:gd name="connsiteY15" fmla="*/ 3672840 h 3672840"/>
              <a:gd name="connsiteX16" fmla="*/ 2300 w 2317874"/>
              <a:gd name="connsiteY16" fmla="*/ 3672840 h 3672840"/>
              <a:gd name="connsiteX17" fmla="*/ 569 w 2317874"/>
              <a:gd name="connsiteY17" fmla="*/ 2442611 h 3672840"/>
              <a:gd name="connsiteX0" fmla="*/ 4020 w 2317874"/>
              <a:gd name="connsiteY0" fmla="*/ 712153 h 3672840"/>
              <a:gd name="connsiteX1" fmla="*/ 2300 w 2317874"/>
              <a:gd name="connsiteY1" fmla="*/ 2540 h 3672840"/>
              <a:gd name="connsiteX2" fmla="*/ 508845 w 2317874"/>
              <a:gd name="connsiteY2" fmla="*/ 0 h 3672840"/>
              <a:gd name="connsiteX3" fmla="*/ 1202265 w 2317874"/>
              <a:gd name="connsiteY3" fmla="*/ 0 h 3672840"/>
              <a:gd name="connsiteX4" fmla="*/ 1979505 w 2317874"/>
              <a:gd name="connsiteY4" fmla="*/ 0 h 3672840"/>
              <a:gd name="connsiteX5" fmla="*/ 2192865 w 2317874"/>
              <a:gd name="connsiteY5" fmla="*/ 22860 h 3672840"/>
              <a:gd name="connsiteX6" fmla="*/ 2177625 w 2317874"/>
              <a:gd name="connsiteY6" fmla="*/ 274320 h 3672840"/>
              <a:gd name="connsiteX7" fmla="*/ 2177625 w 2317874"/>
              <a:gd name="connsiteY7" fmla="*/ 632460 h 3672840"/>
              <a:gd name="connsiteX8" fmla="*/ 2170005 w 2317874"/>
              <a:gd name="connsiteY8" fmla="*/ 1120140 h 3672840"/>
              <a:gd name="connsiteX9" fmla="*/ 2192865 w 2317874"/>
              <a:gd name="connsiteY9" fmla="*/ 1485900 h 3672840"/>
              <a:gd name="connsiteX10" fmla="*/ 2276685 w 2317874"/>
              <a:gd name="connsiteY10" fmla="*/ 2057400 h 3672840"/>
              <a:gd name="connsiteX11" fmla="*/ 2314785 w 2317874"/>
              <a:gd name="connsiteY11" fmla="*/ 2606040 h 3672840"/>
              <a:gd name="connsiteX12" fmla="*/ 2261445 w 2317874"/>
              <a:gd name="connsiteY12" fmla="*/ 3337560 h 3672840"/>
              <a:gd name="connsiteX13" fmla="*/ 2172545 w 2317874"/>
              <a:gd name="connsiteY13" fmla="*/ 3672840 h 3672840"/>
              <a:gd name="connsiteX14" fmla="*/ 1903305 w 2317874"/>
              <a:gd name="connsiteY14" fmla="*/ 3672840 h 3672840"/>
              <a:gd name="connsiteX15" fmla="*/ 798405 w 2317874"/>
              <a:gd name="connsiteY15" fmla="*/ 3672840 h 3672840"/>
              <a:gd name="connsiteX16" fmla="*/ 2300 w 2317874"/>
              <a:gd name="connsiteY16" fmla="*/ 3672840 h 3672840"/>
              <a:gd name="connsiteX17" fmla="*/ 569 w 2317874"/>
              <a:gd name="connsiteY17" fmla="*/ 2442611 h 3672840"/>
              <a:gd name="connsiteX0" fmla="*/ 4020 w 2317874"/>
              <a:gd name="connsiteY0" fmla="*/ 712153 h 3672840"/>
              <a:gd name="connsiteX1" fmla="*/ 2300 w 2317874"/>
              <a:gd name="connsiteY1" fmla="*/ 2540 h 3672840"/>
              <a:gd name="connsiteX2" fmla="*/ 508845 w 2317874"/>
              <a:gd name="connsiteY2" fmla="*/ 0 h 3672840"/>
              <a:gd name="connsiteX3" fmla="*/ 1202265 w 2317874"/>
              <a:gd name="connsiteY3" fmla="*/ 0 h 3672840"/>
              <a:gd name="connsiteX4" fmla="*/ 1979505 w 2317874"/>
              <a:gd name="connsiteY4" fmla="*/ 0 h 3672840"/>
              <a:gd name="connsiteX5" fmla="*/ 2192865 w 2317874"/>
              <a:gd name="connsiteY5" fmla="*/ 22860 h 3672840"/>
              <a:gd name="connsiteX6" fmla="*/ 2177625 w 2317874"/>
              <a:gd name="connsiteY6" fmla="*/ 274320 h 3672840"/>
              <a:gd name="connsiteX7" fmla="*/ 2177625 w 2317874"/>
              <a:gd name="connsiteY7" fmla="*/ 632460 h 3672840"/>
              <a:gd name="connsiteX8" fmla="*/ 2170005 w 2317874"/>
              <a:gd name="connsiteY8" fmla="*/ 1120140 h 3672840"/>
              <a:gd name="connsiteX9" fmla="*/ 2192865 w 2317874"/>
              <a:gd name="connsiteY9" fmla="*/ 1485900 h 3672840"/>
              <a:gd name="connsiteX10" fmla="*/ 2276685 w 2317874"/>
              <a:gd name="connsiteY10" fmla="*/ 2057400 h 3672840"/>
              <a:gd name="connsiteX11" fmla="*/ 2307165 w 2317874"/>
              <a:gd name="connsiteY11" fmla="*/ 2308860 h 3672840"/>
              <a:gd name="connsiteX12" fmla="*/ 2314785 w 2317874"/>
              <a:gd name="connsiteY12" fmla="*/ 2606040 h 3672840"/>
              <a:gd name="connsiteX13" fmla="*/ 2261445 w 2317874"/>
              <a:gd name="connsiteY13" fmla="*/ 3337560 h 3672840"/>
              <a:gd name="connsiteX14" fmla="*/ 2172545 w 2317874"/>
              <a:gd name="connsiteY14" fmla="*/ 3672840 h 3672840"/>
              <a:gd name="connsiteX15" fmla="*/ 1903305 w 2317874"/>
              <a:gd name="connsiteY15" fmla="*/ 3672840 h 3672840"/>
              <a:gd name="connsiteX16" fmla="*/ 798405 w 2317874"/>
              <a:gd name="connsiteY16" fmla="*/ 3672840 h 3672840"/>
              <a:gd name="connsiteX17" fmla="*/ 2300 w 2317874"/>
              <a:gd name="connsiteY17" fmla="*/ 3672840 h 3672840"/>
              <a:gd name="connsiteX18" fmla="*/ 569 w 2317874"/>
              <a:gd name="connsiteY18" fmla="*/ 2442611 h 3672840"/>
              <a:gd name="connsiteX0" fmla="*/ 4020 w 2315102"/>
              <a:gd name="connsiteY0" fmla="*/ 712153 h 3672840"/>
              <a:gd name="connsiteX1" fmla="*/ 2300 w 2315102"/>
              <a:gd name="connsiteY1" fmla="*/ 2540 h 3672840"/>
              <a:gd name="connsiteX2" fmla="*/ 508845 w 2315102"/>
              <a:gd name="connsiteY2" fmla="*/ 0 h 3672840"/>
              <a:gd name="connsiteX3" fmla="*/ 1202265 w 2315102"/>
              <a:gd name="connsiteY3" fmla="*/ 0 h 3672840"/>
              <a:gd name="connsiteX4" fmla="*/ 1979505 w 2315102"/>
              <a:gd name="connsiteY4" fmla="*/ 0 h 3672840"/>
              <a:gd name="connsiteX5" fmla="*/ 2192865 w 2315102"/>
              <a:gd name="connsiteY5" fmla="*/ 22860 h 3672840"/>
              <a:gd name="connsiteX6" fmla="*/ 2177625 w 2315102"/>
              <a:gd name="connsiteY6" fmla="*/ 274320 h 3672840"/>
              <a:gd name="connsiteX7" fmla="*/ 2177625 w 2315102"/>
              <a:gd name="connsiteY7" fmla="*/ 632460 h 3672840"/>
              <a:gd name="connsiteX8" fmla="*/ 2170005 w 2315102"/>
              <a:gd name="connsiteY8" fmla="*/ 1120140 h 3672840"/>
              <a:gd name="connsiteX9" fmla="*/ 2192865 w 2315102"/>
              <a:gd name="connsiteY9" fmla="*/ 1485900 h 3672840"/>
              <a:gd name="connsiteX10" fmla="*/ 2276685 w 2315102"/>
              <a:gd name="connsiteY10" fmla="*/ 2057400 h 3672840"/>
              <a:gd name="connsiteX11" fmla="*/ 2307165 w 2315102"/>
              <a:gd name="connsiteY11" fmla="*/ 2308860 h 3672840"/>
              <a:gd name="connsiteX12" fmla="*/ 2314785 w 2315102"/>
              <a:gd name="connsiteY12" fmla="*/ 2606040 h 3672840"/>
              <a:gd name="connsiteX13" fmla="*/ 2299545 w 2315102"/>
              <a:gd name="connsiteY13" fmla="*/ 2956560 h 3672840"/>
              <a:gd name="connsiteX14" fmla="*/ 2261445 w 2315102"/>
              <a:gd name="connsiteY14" fmla="*/ 3337560 h 3672840"/>
              <a:gd name="connsiteX15" fmla="*/ 2172545 w 2315102"/>
              <a:gd name="connsiteY15" fmla="*/ 3672840 h 3672840"/>
              <a:gd name="connsiteX16" fmla="*/ 1903305 w 2315102"/>
              <a:gd name="connsiteY16" fmla="*/ 3672840 h 3672840"/>
              <a:gd name="connsiteX17" fmla="*/ 798405 w 2315102"/>
              <a:gd name="connsiteY17" fmla="*/ 3672840 h 3672840"/>
              <a:gd name="connsiteX18" fmla="*/ 2300 w 2315102"/>
              <a:gd name="connsiteY18" fmla="*/ 3672840 h 3672840"/>
              <a:gd name="connsiteX19" fmla="*/ 569 w 2315102"/>
              <a:gd name="connsiteY19" fmla="*/ 2442611 h 3672840"/>
              <a:gd name="connsiteX0" fmla="*/ 4020 w 2315102"/>
              <a:gd name="connsiteY0" fmla="*/ 712153 h 3672840"/>
              <a:gd name="connsiteX1" fmla="*/ 2300 w 2315102"/>
              <a:gd name="connsiteY1" fmla="*/ 2540 h 3672840"/>
              <a:gd name="connsiteX2" fmla="*/ 508845 w 2315102"/>
              <a:gd name="connsiteY2" fmla="*/ 0 h 3672840"/>
              <a:gd name="connsiteX3" fmla="*/ 1202265 w 2315102"/>
              <a:gd name="connsiteY3" fmla="*/ 0 h 3672840"/>
              <a:gd name="connsiteX4" fmla="*/ 1979505 w 2315102"/>
              <a:gd name="connsiteY4" fmla="*/ 0 h 3672840"/>
              <a:gd name="connsiteX5" fmla="*/ 2192865 w 2315102"/>
              <a:gd name="connsiteY5" fmla="*/ 22860 h 3672840"/>
              <a:gd name="connsiteX6" fmla="*/ 2177625 w 2315102"/>
              <a:gd name="connsiteY6" fmla="*/ 274320 h 3672840"/>
              <a:gd name="connsiteX7" fmla="*/ 2177625 w 2315102"/>
              <a:gd name="connsiteY7" fmla="*/ 632460 h 3672840"/>
              <a:gd name="connsiteX8" fmla="*/ 2170005 w 2315102"/>
              <a:gd name="connsiteY8" fmla="*/ 1120140 h 3672840"/>
              <a:gd name="connsiteX9" fmla="*/ 2192865 w 2315102"/>
              <a:gd name="connsiteY9" fmla="*/ 1485900 h 3672840"/>
              <a:gd name="connsiteX10" fmla="*/ 2230965 w 2315102"/>
              <a:gd name="connsiteY10" fmla="*/ 1744980 h 3672840"/>
              <a:gd name="connsiteX11" fmla="*/ 2276685 w 2315102"/>
              <a:gd name="connsiteY11" fmla="*/ 2057400 h 3672840"/>
              <a:gd name="connsiteX12" fmla="*/ 2307165 w 2315102"/>
              <a:gd name="connsiteY12" fmla="*/ 2308860 h 3672840"/>
              <a:gd name="connsiteX13" fmla="*/ 2314785 w 2315102"/>
              <a:gd name="connsiteY13" fmla="*/ 2606040 h 3672840"/>
              <a:gd name="connsiteX14" fmla="*/ 2299545 w 2315102"/>
              <a:gd name="connsiteY14" fmla="*/ 2956560 h 3672840"/>
              <a:gd name="connsiteX15" fmla="*/ 2261445 w 2315102"/>
              <a:gd name="connsiteY15" fmla="*/ 3337560 h 3672840"/>
              <a:gd name="connsiteX16" fmla="*/ 2172545 w 2315102"/>
              <a:gd name="connsiteY16" fmla="*/ 3672840 h 3672840"/>
              <a:gd name="connsiteX17" fmla="*/ 1903305 w 2315102"/>
              <a:gd name="connsiteY17" fmla="*/ 3672840 h 3672840"/>
              <a:gd name="connsiteX18" fmla="*/ 798405 w 2315102"/>
              <a:gd name="connsiteY18" fmla="*/ 3672840 h 3672840"/>
              <a:gd name="connsiteX19" fmla="*/ 2300 w 2315102"/>
              <a:gd name="connsiteY19" fmla="*/ 3672840 h 3672840"/>
              <a:gd name="connsiteX20" fmla="*/ 569 w 2315102"/>
              <a:gd name="connsiteY20" fmla="*/ 2442611 h 3672840"/>
              <a:gd name="connsiteX0" fmla="*/ 4020 w 2315102"/>
              <a:gd name="connsiteY0" fmla="*/ 712153 h 3672840"/>
              <a:gd name="connsiteX1" fmla="*/ 2300 w 2315102"/>
              <a:gd name="connsiteY1" fmla="*/ 2540 h 3672840"/>
              <a:gd name="connsiteX2" fmla="*/ 508845 w 2315102"/>
              <a:gd name="connsiteY2" fmla="*/ 0 h 3672840"/>
              <a:gd name="connsiteX3" fmla="*/ 1202265 w 2315102"/>
              <a:gd name="connsiteY3" fmla="*/ 0 h 3672840"/>
              <a:gd name="connsiteX4" fmla="*/ 1979505 w 2315102"/>
              <a:gd name="connsiteY4" fmla="*/ 0 h 3672840"/>
              <a:gd name="connsiteX5" fmla="*/ 2192865 w 2315102"/>
              <a:gd name="connsiteY5" fmla="*/ 22860 h 3672840"/>
              <a:gd name="connsiteX6" fmla="*/ 2177625 w 2315102"/>
              <a:gd name="connsiteY6" fmla="*/ 274320 h 3672840"/>
              <a:gd name="connsiteX7" fmla="*/ 2177625 w 2315102"/>
              <a:gd name="connsiteY7" fmla="*/ 632460 h 3672840"/>
              <a:gd name="connsiteX8" fmla="*/ 2170005 w 2315102"/>
              <a:gd name="connsiteY8" fmla="*/ 1120140 h 3672840"/>
              <a:gd name="connsiteX9" fmla="*/ 2170005 w 2315102"/>
              <a:gd name="connsiteY9" fmla="*/ 1318260 h 3672840"/>
              <a:gd name="connsiteX10" fmla="*/ 2192865 w 2315102"/>
              <a:gd name="connsiteY10" fmla="*/ 1485900 h 3672840"/>
              <a:gd name="connsiteX11" fmla="*/ 2230965 w 2315102"/>
              <a:gd name="connsiteY11" fmla="*/ 1744980 h 3672840"/>
              <a:gd name="connsiteX12" fmla="*/ 2276685 w 2315102"/>
              <a:gd name="connsiteY12" fmla="*/ 2057400 h 3672840"/>
              <a:gd name="connsiteX13" fmla="*/ 2307165 w 2315102"/>
              <a:gd name="connsiteY13" fmla="*/ 2308860 h 3672840"/>
              <a:gd name="connsiteX14" fmla="*/ 2314785 w 2315102"/>
              <a:gd name="connsiteY14" fmla="*/ 2606040 h 3672840"/>
              <a:gd name="connsiteX15" fmla="*/ 2299545 w 2315102"/>
              <a:gd name="connsiteY15" fmla="*/ 2956560 h 3672840"/>
              <a:gd name="connsiteX16" fmla="*/ 2261445 w 2315102"/>
              <a:gd name="connsiteY16" fmla="*/ 3337560 h 3672840"/>
              <a:gd name="connsiteX17" fmla="*/ 2172545 w 2315102"/>
              <a:gd name="connsiteY17" fmla="*/ 3672840 h 3672840"/>
              <a:gd name="connsiteX18" fmla="*/ 1903305 w 2315102"/>
              <a:gd name="connsiteY18" fmla="*/ 3672840 h 3672840"/>
              <a:gd name="connsiteX19" fmla="*/ 798405 w 2315102"/>
              <a:gd name="connsiteY19" fmla="*/ 3672840 h 3672840"/>
              <a:gd name="connsiteX20" fmla="*/ 2300 w 2315102"/>
              <a:gd name="connsiteY20" fmla="*/ 3672840 h 3672840"/>
              <a:gd name="connsiteX21" fmla="*/ 569 w 2315102"/>
              <a:gd name="connsiteY21" fmla="*/ 2442611 h 3672840"/>
              <a:gd name="connsiteX0" fmla="*/ 4020 w 2315102"/>
              <a:gd name="connsiteY0" fmla="*/ 712153 h 3672840"/>
              <a:gd name="connsiteX1" fmla="*/ 2300 w 2315102"/>
              <a:gd name="connsiteY1" fmla="*/ 2540 h 3672840"/>
              <a:gd name="connsiteX2" fmla="*/ 508845 w 2315102"/>
              <a:gd name="connsiteY2" fmla="*/ 0 h 3672840"/>
              <a:gd name="connsiteX3" fmla="*/ 1202265 w 2315102"/>
              <a:gd name="connsiteY3" fmla="*/ 0 h 3672840"/>
              <a:gd name="connsiteX4" fmla="*/ 1979505 w 2315102"/>
              <a:gd name="connsiteY4" fmla="*/ 0 h 3672840"/>
              <a:gd name="connsiteX5" fmla="*/ 2192865 w 2315102"/>
              <a:gd name="connsiteY5" fmla="*/ 22860 h 3672840"/>
              <a:gd name="connsiteX6" fmla="*/ 2177625 w 2315102"/>
              <a:gd name="connsiteY6" fmla="*/ 274320 h 3672840"/>
              <a:gd name="connsiteX7" fmla="*/ 2177625 w 2315102"/>
              <a:gd name="connsiteY7" fmla="*/ 632460 h 3672840"/>
              <a:gd name="connsiteX8" fmla="*/ 2162385 w 2315102"/>
              <a:gd name="connsiteY8" fmla="*/ 845820 h 3672840"/>
              <a:gd name="connsiteX9" fmla="*/ 2170005 w 2315102"/>
              <a:gd name="connsiteY9" fmla="*/ 1120140 h 3672840"/>
              <a:gd name="connsiteX10" fmla="*/ 2170005 w 2315102"/>
              <a:gd name="connsiteY10" fmla="*/ 1318260 h 3672840"/>
              <a:gd name="connsiteX11" fmla="*/ 2192865 w 2315102"/>
              <a:gd name="connsiteY11" fmla="*/ 1485900 h 3672840"/>
              <a:gd name="connsiteX12" fmla="*/ 2230965 w 2315102"/>
              <a:gd name="connsiteY12" fmla="*/ 1744980 h 3672840"/>
              <a:gd name="connsiteX13" fmla="*/ 2276685 w 2315102"/>
              <a:gd name="connsiteY13" fmla="*/ 2057400 h 3672840"/>
              <a:gd name="connsiteX14" fmla="*/ 2307165 w 2315102"/>
              <a:gd name="connsiteY14" fmla="*/ 2308860 h 3672840"/>
              <a:gd name="connsiteX15" fmla="*/ 2314785 w 2315102"/>
              <a:gd name="connsiteY15" fmla="*/ 2606040 h 3672840"/>
              <a:gd name="connsiteX16" fmla="*/ 2299545 w 2315102"/>
              <a:gd name="connsiteY16" fmla="*/ 2956560 h 3672840"/>
              <a:gd name="connsiteX17" fmla="*/ 2261445 w 2315102"/>
              <a:gd name="connsiteY17" fmla="*/ 3337560 h 3672840"/>
              <a:gd name="connsiteX18" fmla="*/ 2172545 w 2315102"/>
              <a:gd name="connsiteY18" fmla="*/ 3672840 h 3672840"/>
              <a:gd name="connsiteX19" fmla="*/ 1903305 w 2315102"/>
              <a:gd name="connsiteY19" fmla="*/ 3672840 h 3672840"/>
              <a:gd name="connsiteX20" fmla="*/ 798405 w 2315102"/>
              <a:gd name="connsiteY20" fmla="*/ 3672840 h 3672840"/>
              <a:gd name="connsiteX21" fmla="*/ 2300 w 2315102"/>
              <a:gd name="connsiteY21" fmla="*/ 3672840 h 3672840"/>
              <a:gd name="connsiteX22" fmla="*/ 569 w 2315102"/>
              <a:gd name="connsiteY22" fmla="*/ 2442611 h 3672840"/>
              <a:gd name="connsiteX0" fmla="*/ 4020 w 2314785"/>
              <a:gd name="connsiteY0" fmla="*/ 712153 h 3672840"/>
              <a:gd name="connsiteX1" fmla="*/ 2300 w 2314785"/>
              <a:gd name="connsiteY1" fmla="*/ 2540 h 3672840"/>
              <a:gd name="connsiteX2" fmla="*/ 508845 w 2314785"/>
              <a:gd name="connsiteY2" fmla="*/ 0 h 3672840"/>
              <a:gd name="connsiteX3" fmla="*/ 1202265 w 2314785"/>
              <a:gd name="connsiteY3" fmla="*/ 0 h 3672840"/>
              <a:gd name="connsiteX4" fmla="*/ 1979505 w 2314785"/>
              <a:gd name="connsiteY4" fmla="*/ 0 h 3672840"/>
              <a:gd name="connsiteX5" fmla="*/ 2192865 w 2314785"/>
              <a:gd name="connsiteY5" fmla="*/ 22860 h 3672840"/>
              <a:gd name="connsiteX6" fmla="*/ 2177625 w 2314785"/>
              <a:gd name="connsiteY6" fmla="*/ 274320 h 3672840"/>
              <a:gd name="connsiteX7" fmla="*/ 2177625 w 2314785"/>
              <a:gd name="connsiteY7" fmla="*/ 632460 h 3672840"/>
              <a:gd name="connsiteX8" fmla="*/ 2162385 w 2314785"/>
              <a:gd name="connsiteY8" fmla="*/ 845820 h 3672840"/>
              <a:gd name="connsiteX9" fmla="*/ 2170005 w 2314785"/>
              <a:gd name="connsiteY9" fmla="*/ 1120140 h 3672840"/>
              <a:gd name="connsiteX10" fmla="*/ 2170005 w 2314785"/>
              <a:gd name="connsiteY10" fmla="*/ 1318260 h 3672840"/>
              <a:gd name="connsiteX11" fmla="*/ 2192865 w 2314785"/>
              <a:gd name="connsiteY11" fmla="*/ 1485900 h 3672840"/>
              <a:gd name="connsiteX12" fmla="*/ 2230965 w 2314785"/>
              <a:gd name="connsiteY12" fmla="*/ 1744980 h 3672840"/>
              <a:gd name="connsiteX13" fmla="*/ 2276685 w 2314785"/>
              <a:gd name="connsiteY13" fmla="*/ 2057400 h 3672840"/>
              <a:gd name="connsiteX14" fmla="*/ 2307165 w 2314785"/>
              <a:gd name="connsiteY14" fmla="*/ 2308860 h 3672840"/>
              <a:gd name="connsiteX15" fmla="*/ 2299545 w 2314785"/>
              <a:gd name="connsiteY15" fmla="*/ 2461260 h 3672840"/>
              <a:gd name="connsiteX16" fmla="*/ 2314785 w 2314785"/>
              <a:gd name="connsiteY16" fmla="*/ 2606040 h 3672840"/>
              <a:gd name="connsiteX17" fmla="*/ 2299545 w 2314785"/>
              <a:gd name="connsiteY17" fmla="*/ 2956560 h 3672840"/>
              <a:gd name="connsiteX18" fmla="*/ 2261445 w 2314785"/>
              <a:gd name="connsiteY18" fmla="*/ 3337560 h 3672840"/>
              <a:gd name="connsiteX19" fmla="*/ 2172545 w 2314785"/>
              <a:gd name="connsiteY19" fmla="*/ 3672840 h 3672840"/>
              <a:gd name="connsiteX20" fmla="*/ 1903305 w 2314785"/>
              <a:gd name="connsiteY20" fmla="*/ 3672840 h 3672840"/>
              <a:gd name="connsiteX21" fmla="*/ 798405 w 2314785"/>
              <a:gd name="connsiteY21" fmla="*/ 3672840 h 3672840"/>
              <a:gd name="connsiteX22" fmla="*/ 2300 w 2314785"/>
              <a:gd name="connsiteY22" fmla="*/ 3672840 h 3672840"/>
              <a:gd name="connsiteX23" fmla="*/ 569 w 2314785"/>
              <a:gd name="connsiteY23" fmla="*/ 2442611 h 3672840"/>
              <a:gd name="connsiteX0" fmla="*/ 4020 w 2314785"/>
              <a:gd name="connsiteY0" fmla="*/ 712153 h 3672840"/>
              <a:gd name="connsiteX1" fmla="*/ 2300 w 2314785"/>
              <a:gd name="connsiteY1" fmla="*/ 2540 h 3672840"/>
              <a:gd name="connsiteX2" fmla="*/ 508845 w 2314785"/>
              <a:gd name="connsiteY2" fmla="*/ 0 h 3672840"/>
              <a:gd name="connsiteX3" fmla="*/ 1202265 w 2314785"/>
              <a:gd name="connsiteY3" fmla="*/ 0 h 3672840"/>
              <a:gd name="connsiteX4" fmla="*/ 1979505 w 2314785"/>
              <a:gd name="connsiteY4" fmla="*/ 0 h 3672840"/>
              <a:gd name="connsiteX5" fmla="*/ 2192865 w 2314785"/>
              <a:gd name="connsiteY5" fmla="*/ 22860 h 3672840"/>
              <a:gd name="connsiteX6" fmla="*/ 2177625 w 2314785"/>
              <a:gd name="connsiteY6" fmla="*/ 274320 h 3672840"/>
              <a:gd name="connsiteX7" fmla="*/ 2177625 w 2314785"/>
              <a:gd name="connsiteY7" fmla="*/ 632460 h 3672840"/>
              <a:gd name="connsiteX8" fmla="*/ 2162385 w 2314785"/>
              <a:gd name="connsiteY8" fmla="*/ 845820 h 3672840"/>
              <a:gd name="connsiteX9" fmla="*/ 2170005 w 2314785"/>
              <a:gd name="connsiteY9" fmla="*/ 1120140 h 3672840"/>
              <a:gd name="connsiteX10" fmla="*/ 2170005 w 2314785"/>
              <a:gd name="connsiteY10" fmla="*/ 1318260 h 3672840"/>
              <a:gd name="connsiteX11" fmla="*/ 2192865 w 2314785"/>
              <a:gd name="connsiteY11" fmla="*/ 1485900 h 3672840"/>
              <a:gd name="connsiteX12" fmla="*/ 2230965 w 2314785"/>
              <a:gd name="connsiteY12" fmla="*/ 1744980 h 3672840"/>
              <a:gd name="connsiteX13" fmla="*/ 2276685 w 2314785"/>
              <a:gd name="connsiteY13" fmla="*/ 2057400 h 3672840"/>
              <a:gd name="connsiteX14" fmla="*/ 2276686 w 2314785"/>
              <a:gd name="connsiteY14" fmla="*/ 2156460 h 3672840"/>
              <a:gd name="connsiteX15" fmla="*/ 2307165 w 2314785"/>
              <a:gd name="connsiteY15" fmla="*/ 2308860 h 3672840"/>
              <a:gd name="connsiteX16" fmla="*/ 2299545 w 2314785"/>
              <a:gd name="connsiteY16" fmla="*/ 2461260 h 3672840"/>
              <a:gd name="connsiteX17" fmla="*/ 2314785 w 2314785"/>
              <a:gd name="connsiteY17" fmla="*/ 2606040 h 3672840"/>
              <a:gd name="connsiteX18" fmla="*/ 2299545 w 2314785"/>
              <a:gd name="connsiteY18" fmla="*/ 2956560 h 3672840"/>
              <a:gd name="connsiteX19" fmla="*/ 2261445 w 2314785"/>
              <a:gd name="connsiteY19" fmla="*/ 3337560 h 3672840"/>
              <a:gd name="connsiteX20" fmla="*/ 2172545 w 2314785"/>
              <a:gd name="connsiteY20" fmla="*/ 3672840 h 3672840"/>
              <a:gd name="connsiteX21" fmla="*/ 1903305 w 2314785"/>
              <a:gd name="connsiteY21" fmla="*/ 3672840 h 3672840"/>
              <a:gd name="connsiteX22" fmla="*/ 798405 w 2314785"/>
              <a:gd name="connsiteY22" fmla="*/ 3672840 h 3672840"/>
              <a:gd name="connsiteX23" fmla="*/ 2300 w 2314785"/>
              <a:gd name="connsiteY23" fmla="*/ 3672840 h 3672840"/>
              <a:gd name="connsiteX24" fmla="*/ 569 w 2314785"/>
              <a:gd name="connsiteY24" fmla="*/ 2442611 h 3672840"/>
              <a:gd name="connsiteX0" fmla="*/ 4020 w 2314785"/>
              <a:gd name="connsiteY0" fmla="*/ 712153 h 3672840"/>
              <a:gd name="connsiteX1" fmla="*/ 2300 w 2314785"/>
              <a:gd name="connsiteY1" fmla="*/ 2540 h 3672840"/>
              <a:gd name="connsiteX2" fmla="*/ 508845 w 2314785"/>
              <a:gd name="connsiteY2" fmla="*/ 0 h 3672840"/>
              <a:gd name="connsiteX3" fmla="*/ 1202265 w 2314785"/>
              <a:gd name="connsiteY3" fmla="*/ 0 h 3672840"/>
              <a:gd name="connsiteX4" fmla="*/ 1979505 w 2314785"/>
              <a:gd name="connsiteY4" fmla="*/ 0 h 3672840"/>
              <a:gd name="connsiteX5" fmla="*/ 2192865 w 2314785"/>
              <a:gd name="connsiteY5" fmla="*/ 22860 h 3672840"/>
              <a:gd name="connsiteX6" fmla="*/ 2177625 w 2314785"/>
              <a:gd name="connsiteY6" fmla="*/ 274320 h 3672840"/>
              <a:gd name="connsiteX7" fmla="*/ 2177625 w 2314785"/>
              <a:gd name="connsiteY7" fmla="*/ 632460 h 3672840"/>
              <a:gd name="connsiteX8" fmla="*/ 2162385 w 2314785"/>
              <a:gd name="connsiteY8" fmla="*/ 845820 h 3672840"/>
              <a:gd name="connsiteX9" fmla="*/ 2170005 w 2314785"/>
              <a:gd name="connsiteY9" fmla="*/ 1120140 h 3672840"/>
              <a:gd name="connsiteX10" fmla="*/ 2170005 w 2314785"/>
              <a:gd name="connsiteY10" fmla="*/ 1318260 h 3672840"/>
              <a:gd name="connsiteX11" fmla="*/ 2192865 w 2314785"/>
              <a:gd name="connsiteY11" fmla="*/ 1485900 h 3672840"/>
              <a:gd name="connsiteX12" fmla="*/ 2230965 w 2314785"/>
              <a:gd name="connsiteY12" fmla="*/ 1744980 h 3672840"/>
              <a:gd name="connsiteX13" fmla="*/ 2238586 w 2314785"/>
              <a:gd name="connsiteY13" fmla="*/ 1844040 h 3672840"/>
              <a:gd name="connsiteX14" fmla="*/ 2276685 w 2314785"/>
              <a:gd name="connsiteY14" fmla="*/ 2057400 h 3672840"/>
              <a:gd name="connsiteX15" fmla="*/ 2276686 w 2314785"/>
              <a:gd name="connsiteY15" fmla="*/ 2156460 h 3672840"/>
              <a:gd name="connsiteX16" fmla="*/ 2307165 w 2314785"/>
              <a:gd name="connsiteY16" fmla="*/ 2308860 h 3672840"/>
              <a:gd name="connsiteX17" fmla="*/ 2299545 w 2314785"/>
              <a:gd name="connsiteY17" fmla="*/ 2461260 h 3672840"/>
              <a:gd name="connsiteX18" fmla="*/ 2314785 w 2314785"/>
              <a:gd name="connsiteY18" fmla="*/ 2606040 h 3672840"/>
              <a:gd name="connsiteX19" fmla="*/ 2299545 w 2314785"/>
              <a:gd name="connsiteY19" fmla="*/ 2956560 h 3672840"/>
              <a:gd name="connsiteX20" fmla="*/ 2261445 w 2314785"/>
              <a:gd name="connsiteY20" fmla="*/ 3337560 h 3672840"/>
              <a:gd name="connsiteX21" fmla="*/ 2172545 w 2314785"/>
              <a:gd name="connsiteY21" fmla="*/ 3672840 h 3672840"/>
              <a:gd name="connsiteX22" fmla="*/ 1903305 w 2314785"/>
              <a:gd name="connsiteY22" fmla="*/ 3672840 h 3672840"/>
              <a:gd name="connsiteX23" fmla="*/ 798405 w 2314785"/>
              <a:gd name="connsiteY23" fmla="*/ 3672840 h 3672840"/>
              <a:gd name="connsiteX24" fmla="*/ 2300 w 2314785"/>
              <a:gd name="connsiteY24" fmla="*/ 3672840 h 3672840"/>
              <a:gd name="connsiteX25" fmla="*/ 569 w 2314785"/>
              <a:gd name="connsiteY25" fmla="*/ 2442611 h 3672840"/>
              <a:gd name="connsiteX0" fmla="*/ 4020 w 2314785"/>
              <a:gd name="connsiteY0" fmla="*/ 712153 h 3672840"/>
              <a:gd name="connsiteX1" fmla="*/ 2300 w 2314785"/>
              <a:gd name="connsiteY1" fmla="*/ 2540 h 3672840"/>
              <a:gd name="connsiteX2" fmla="*/ 508845 w 2314785"/>
              <a:gd name="connsiteY2" fmla="*/ 0 h 3672840"/>
              <a:gd name="connsiteX3" fmla="*/ 1202265 w 2314785"/>
              <a:gd name="connsiteY3" fmla="*/ 0 h 3672840"/>
              <a:gd name="connsiteX4" fmla="*/ 1979505 w 2314785"/>
              <a:gd name="connsiteY4" fmla="*/ 0 h 3672840"/>
              <a:gd name="connsiteX5" fmla="*/ 2192865 w 2314785"/>
              <a:gd name="connsiteY5" fmla="*/ 22860 h 3672840"/>
              <a:gd name="connsiteX6" fmla="*/ 2177625 w 2314785"/>
              <a:gd name="connsiteY6" fmla="*/ 274320 h 3672840"/>
              <a:gd name="connsiteX7" fmla="*/ 2177625 w 2314785"/>
              <a:gd name="connsiteY7" fmla="*/ 632460 h 3672840"/>
              <a:gd name="connsiteX8" fmla="*/ 2162385 w 2314785"/>
              <a:gd name="connsiteY8" fmla="*/ 845820 h 3672840"/>
              <a:gd name="connsiteX9" fmla="*/ 2170005 w 2314785"/>
              <a:gd name="connsiteY9" fmla="*/ 1120140 h 3672840"/>
              <a:gd name="connsiteX10" fmla="*/ 2170005 w 2314785"/>
              <a:gd name="connsiteY10" fmla="*/ 1318260 h 3672840"/>
              <a:gd name="connsiteX11" fmla="*/ 2192865 w 2314785"/>
              <a:gd name="connsiteY11" fmla="*/ 1485900 h 3672840"/>
              <a:gd name="connsiteX12" fmla="*/ 2230965 w 2314785"/>
              <a:gd name="connsiteY12" fmla="*/ 1744980 h 3672840"/>
              <a:gd name="connsiteX13" fmla="*/ 2238586 w 2314785"/>
              <a:gd name="connsiteY13" fmla="*/ 1844040 h 3672840"/>
              <a:gd name="connsiteX14" fmla="*/ 2276685 w 2314785"/>
              <a:gd name="connsiteY14" fmla="*/ 2057400 h 3672840"/>
              <a:gd name="connsiteX15" fmla="*/ 2276686 w 2314785"/>
              <a:gd name="connsiteY15" fmla="*/ 2156460 h 3672840"/>
              <a:gd name="connsiteX16" fmla="*/ 2307165 w 2314785"/>
              <a:gd name="connsiteY16" fmla="*/ 2308860 h 3672840"/>
              <a:gd name="connsiteX17" fmla="*/ 2299545 w 2314785"/>
              <a:gd name="connsiteY17" fmla="*/ 2461260 h 3672840"/>
              <a:gd name="connsiteX18" fmla="*/ 2314785 w 2314785"/>
              <a:gd name="connsiteY18" fmla="*/ 2606040 h 3672840"/>
              <a:gd name="connsiteX19" fmla="*/ 2299545 w 2314785"/>
              <a:gd name="connsiteY19" fmla="*/ 2956560 h 3672840"/>
              <a:gd name="connsiteX20" fmla="*/ 2284306 w 2314785"/>
              <a:gd name="connsiteY20" fmla="*/ 3169920 h 3672840"/>
              <a:gd name="connsiteX21" fmla="*/ 2261445 w 2314785"/>
              <a:gd name="connsiteY21" fmla="*/ 3337560 h 3672840"/>
              <a:gd name="connsiteX22" fmla="*/ 2172545 w 2314785"/>
              <a:gd name="connsiteY22" fmla="*/ 3672840 h 3672840"/>
              <a:gd name="connsiteX23" fmla="*/ 1903305 w 2314785"/>
              <a:gd name="connsiteY23" fmla="*/ 3672840 h 3672840"/>
              <a:gd name="connsiteX24" fmla="*/ 798405 w 2314785"/>
              <a:gd name="connsiteY24" fmla="*/ 3672840 h 3672840"/>
              <a:gd name="connsiteX25" fmla="*/ 2300 w 2314785"/>
              <a:gd name="connsiteY25" fmla="*/ 3672840 h 3672840"/>
              <a:gd name="connsiteX26" fmla="*/ 569 w 2314785"/>
              <a:gd name="connsiteY26" fmla="*/ 2442611 h 3672840"/>
              <a:gd name="connsiteX0" fmla="*/ 4020 w 2314860"/>
              <a:gd name="connsiteY0" fmla="*/ 712153 h 3672840"/>
              <a:gd name="connsiteX1" fmla="*/ 2300 w 2314860"/>
              <a:gd name="connsiteY1" fmla="*/ 2540 h 3672840"/>
              <a:gd name="connsiteX2" fmla="*/ 508845 w 2314860"/>
              <a:gd name="connsiteY2" fmla="*/ 0 h 3672840"/>
              <a:gd name="connsiteX3" fmla="*/ 1202265 w 2314860"/>
              <a:gd name="connsiteY3" fmla="*/ 0 h 3672840"/>
              <a:gd name="connsiteX4" fmla="*/ 1979505 w 2314860"/>
              <a:gd name="connsiteY4" fmla="*/ 0 h 3672840"/>
              <a:gd name="connsiteX5" fmla="*/ 2192865 w 2314860"/>
              <a:gd name="connsiteY5" fmla="*/ 22860 h 3672840"/>
              <a:gd name="connsiteX6" fmla="*/ 2177625 w 2314860"/>
              <a:gd name="connsiteY6" fmla="*/ 274320 h 3672840"/>
              <a:gd name="connsiteX7" fmla="*/ 2177625 w 2314860"/>
              <a:gd name="connsiteY7" fmla="*/ 632460 h 3672840"/>
              <a:gd name="connsiteX8" fmla="*/ 2162385 w 2314860"/>
              <a:gd name="connsiteY8" fmla="*/ 845820 h 3672840"/>
              <a:gd name="connsiteX9" fmla="*/ 2170005 w 2314860"/>
              <a:gd name="connsiteY9" fmla="*/ 1120140 h 3672840"/>
              <a:gd name="connsiteX10" fmla="*/ 2170005 w 2314860"/>
              <a:gd name="connsiteY10" fmla="*/ 1318260 h 3672840"/>
              <a:gd name="connsiteX11" fmla="*/ 2192865 w 2314860"/>
              <a:gd name="connsiteY11" fmla="*/ 1485900 h 3672840"/>
              <a:gd name="connsiteX12" fmla="*/ 2230965 w 2314860"/>
              <a:gd name="connsiteY12" fmla="*/ 1744980 h 3672840"/>
              <a:gd name="connsiteX13" fmla="*/ 2238586 w 2314860"/>
              <a:gd name="connsiteY13" fmla="*/ 1844040 h 3672840"/>
              <a:gd name="connsiteX14" fmla="*/ 2276685 w 2314860"/>
              <a:gd name="connsiteY14" fmla="*/ 2057400 h 3672840"/>
              <a:gd name="connsiteX15" fmla="*/ 2276686 w 2314860"/>
              <a:gd name="connsiteY15" fmla="*/ 2156460 h 3672840"/>
              <a:gd name="connsiteX16" fmla="*/ 2307165 w 2314860"/>
              <a:gd name="connsiteY16" fmla="*/ 2308860 h 3672840"/>
              <a:gd name="connsiteX17" fmla="*/ 2299545 w 2314860"/>
              <a:gd name="connsiteY17" fmla="*/ 2461260 h 3672840"/>
              <a:gd name="connsiteX18" fmla="*/ 2314785 w 2314860"/>
              <a:gd name="connsiteY18" fmla="*/ 2606040 h 3672840"/>
              <a:gd name="connsiteX19" fmla="*/ 2291926 w 2314860"/>
              <a:gd name="connsiteY19" fmla="*/ 2712720 h 3672840"/>
              <a:gd name="connsiteX20" fmla="*/ 2299545 w 2314860"/>
              <a:gd name="connsiteY20" fmla="*/ 2956560 h 3672840"/>
              <a:gd name="connsiteX21" fmla="*/ 2284306 w 2314860"/>
              <a:gd name="connsiteY21" fmla="*/ 3169920 h 3672840"/>
              <a:gd name="connsiteX22" fmla="*/ 2261445 w 2314860"/>
              <a:gd name="connsiteY22" fmla="*/ 3337560 h 3672840"/>
              <a:gd name="connsiteX23" fmla="*/ 2172545 w 2314860"/>
              <a:gd name="connsiteY23" fmla="*/ 3672840 h 3672840"/>
              <a:gd name="connsiteX24" fmla="*/ 1903305 w 2314860"/>
              <a:gd name="connsiteY24" fmla="*/ 3672840 h 3672840"/>
              <a:gd name="connsiteX25" fmla="*/ 798405 w 2314860"/>
              <a:gd name="connsiteY25" fmla="*/ 3672840 h 3672840"/>
              <a:gd name="connsiteX26" fmla="*/ 2300 w 2314860"/>
              <a:gd name="connsiteY26" fmla="*/ 3672840 h 3672840"/>
              <a:gd name="connsiteX27" fmla="*/ 569 w 2314860"/>
              <a:gd name="connsiteY27" fmla="*/ 2442611 h 3672840"/>
              <a:gd name="connsiteX0" fmla="*/ 4020 w 2314860"/>
              <a:gd name="connsiteY0" fmla="*/ 712153 h 3672840"/>
              <a:gd name="connsiteX1" fmla="*/ 2300 w 2314860"/>
              <a:gd name="connsiteY1" fmla="*/ 2540 h 3672840"/>
              <a:gd name="connsiteX2" fmla="*/ 508845 w 2314860"/>
              <a:gd name="connsiteY2" fmla="*/ 0 h 3672840"/>
              <a:gd name="connsiteX3" fmla="*/ 1202265 w 2314860"/>
              <a:gd name="connsiteY3" fmla="*/ 0 h 3672840"/>
              <a:gd name="connsiteX4" fmla="*/ 1979505 w 2314860"/>
              <a:gd name="connsiteY4" fmla="*/ 0 h 3672840"/>
              <a:gd name="connsiteX5" fmla="*/ 2192865 w 2314860"/>
              <a:gd name="connsiteY5" fmla="*/ 22860 h 3672840"/>
              <a:gd name="connsiteX6" fmla="*/ 2177625 w 2314860"/>
              <a:gd name="connsiteY6" fmla="*/ 274320 h 3672840"/>
              <a:gd name="connsiteX7" fmla="*/ 2177625 w 2314860"/>
              <a:gd name="connsiteY7" fmla="*/ 632460 h 3672840"/>
              <a:gd name="connsiteX8" fmla="*/ 2162385 w 2314860"/>
              <a:gd name="connsiteY8" fmla="*/ 845820 h 3672840"/>
              <a:gd name="connsiteX9" fmla="*/ 2170005 w 2314860"/>
              <a:gd name="connsiteY9" fmla="*/ 1120140 h 3672840"/>
              <a:gd name="connsiteX10" fmla="*/ 2170005 w 2314860"/>
              <a:gd name="connsiteY10" fmla="*/ 1318260 h 3672840"/>
              <a:gd name="connsiteX11" fmla="*/ 2192865 w 2314860"/>
              <a:gd name="connsiteY11" fmla="*/ 1485900 h 3672840"/>
              <a:gd name="connsiteX12" fmla="*/ 2230965 w 2314860"/>
              <a:gd name="connsiteY12" fmla="*/ 1744980 h 3672840"/>
              <a:gd name="connsiteX13" fmla="*/ 2238586 w 2314860"/>
              <a:gd name="connsiteY13" fmla="*/ 1844040 h 3672840"/>
              <a:gd name="connsiteX14" fmla="*/ 2276685 w 2314860"/>
              <a:gd name="connsiteY14" fmla="*/ 2057400 h 3672840"/>
              <a:gd name="connsiteX15" fmla="*/ 2276686 w 2314860"/>
              <a:gd name="connsiteY15" fmla="*/ 2156460 h 3672840"/>
              <a:gd name="connsiteX16" fmla="*/ 2307165 w 2314860"/>
              <a:gd name="connsiteY16" fmla="*/ 2308860 h 3672840"/>
              <a:gd name="connsiteX17" fmla="*/ 2299545 w 2314860"/>
              <a:gd name="connsiteY17" fmla="*/ 2461260 h 3672840"/>
              <a:gd name="connsiteX18" fmla="*/ 2314785 w 2314860"/>
              <a:gd name="connsiteY18" fmla="*/ 2606040 h 3672840"/>
              <a:gd name="connsiteX19" fmla="*/ 2291926 w 2314860"/>
              <a:gd name="connsiteY19" fmla="*/ 2712720 h 3672840"/>
              <a:gd name="connsiteX20" fmla="*/ 2299545 w 2314860"/>
              <a:gd name="connsiteY20" fmla="*/ 2956560 h 3672840"/>
              <a:gd name="connsiteX21" fmla="*/ 2284306 w 2314860"/>
              <a:gd name="connsiteY21" fmla="*/ 3169920 h 3672840"/>
              <a:gd name="connsiteX22" fmla="*/ 2261445 w 2314860"/>
              <a:gd name="connsiteY22" fmla="*/ 3337560 h 3672840"/>
              <a:gd name="connsiteX23" fmla="*/ 2172545 w 2314860"/>
              <a:gd name="connsiteY23" fmla="*/ 3672840 h 3672840"/>
              <a:gd name="connsiteX24" fmla="*/ 1903305 w 2314860"/>
              <a:gd name="connsiteY24" fmla="*/ 3672840 h 3672840"/>
              <a:gd name="connsiteX25" fmla="*/ 1750905 w 2314860"/>
              <a:gd name="connsiteY25" fmla="*/ 3672840 h 3672840"/>
              <a:gd name="connsiteX26" fmla="*/ 798405 w 2314860"/>
              <a:gd name="connsiteY26" fmla="*/ 3672840 h 3672840"/>
              <a:gd name="connsiteX27" fmla="*/ 2300 w 2314860"/>
              <a:gd name="connsiteY27" fmla="*/ 3672840 h 3672840"/>
              <a:gd name="connsiteX28" fmla="*/ 569 w 2314860"/>
              <a:gd name="connsiteY28" fmla="*/ 2442611 h 3672840"/>
              <a:gd name="connsiteX0" fmla="*/ 4020 w 2314860"/>
              <a:gd name="connsiteY0" fmla="*/ 712153 h 3672840"/>
              <a:gd name="connsiteX1" fmla="*/ 2300 w 2314860"/>
              <a:gd name="connsiteY1" fmla="*/ 2540 h 3672840"/>
              <a:gd name="connsiteX2" fmla="*/ 508845 w 2314860"/>
              <a:gd name="connsiteY2" fmla="*/ 0 h 3672840"/>
              <a:gd name="connsiteX3" fmla="*/ 1202265 w 2314860"/>
              <a:gd name="connsiteY3" fmla="*/ 0 h 3672840"/>
              <a:gd name="connsiteX4" fmla="*/ 1979505 w 2314860"/>
              <a:gd name="connsiteY4" fmla="*/ 0 h 3672840"/>
              <a:gd name="connsiteX5" fmla="*/ 2192865 w 2314860"/>
              <a:gd name="connsiteY5" fmla="*/ 22860 h 3672840"/>
              <a:gd name="connsiteX6" fmla="*/ 2177625 w 2314860"/>
              <a:gd name="connsiteY6" fmla="*/ 274320 h 3672840"/>
              <a:gd name="connsiteX7" fmla="*/ 2177625 w 2314860"/>
              <a:gd name="connsiteY7" fmla="*/ 632460 h 3672840"/>
              <a:gd name="connsiteX8" fmla="*/ 2162385 w 2314860"/>
              <a:gd name="connsiteY8" fmla="*/ 845820 h 3672840"/>
              <a:gd name="connsiteX9" fmla="*/ 2170005 w 2314860"/>
              <a:gd name="connsiteY9" fmla="*/ 1120140 h 3672840"/>
              <a:gd name="connsiteX10" fmla="*/ 2170005 w 2314860"/>
              <a:gd name="connsiteY10" fmla="*/ 1318260 h 3672840"/>
              <a:gd name="connsiteX11" fmla="*/ 2192865 w 2314860"/>
              <a:gd name="connsiteY11" fmla="*/ 1485900 h 3672840"/>
              <a:gd name="connsiteX12" fmla="*/ 2230965 w 2314860"/>
              <a:gd name="connsiteY12" fmla="*/ 1744980 h 3672840"/>
              <a:gd name="connsiteX13" fmla="*/ 2238586 w 2314860"/>
              <a:gd name="connsiteY13" fmla="*/ 1844040 h 3672840"/>
              <a:gd name="connsiteX14" fmla="*/ 2276685 w 2314860"/>
              <a:gd name="connsiteY14" fmla="*/ 2057400 h 3672840"/>
              <a:gd name="connsiteX15" fmla="*/ 2276686 w 2314860"/>
              <a:gd name="connsiteY15" fmla="*/ 2156460 h 3672840"/>
              <a:gd name="connsiteX16" fmla="*/ 2307165 w 2314860"/>
              <a:gd name="connsiteY16" fmla="*/ 2308860 h 3672840"/>
              <a:gd name="connsiteX17" fmla="*/ 2299545 w 2314860"/>
              <a:gd name="connsiteY17" fmla="*/ 2461260 h 3672840"/>
              <a:gd name="connsiteX18" fmla="*/ 2314785 w 2314860"/>
              <a:gd name="connsiteY18" fmla="*/ 2606040 h 3672840"/>
              <a:gd name="connsiteX19" fmla="*/ 2291926 w 2314860"/>
              <a:gd name="connsiteY19" fmla="*/ 2712720 h 3672840"/>
              <a:gd name="connsiteX20" fmla="*/ 2299545 w 2314860"/>
              <a:gd name="connsiteY20" fmla="*/ 2956560 h 3672840"/>
              <a:gd name="connsiteX21" fmla="*/ 2284306 w 2314860"/>
              <a:gd name="connsiteY21" fmla="*/ 3169920 h 3672840"/>
              <a:gd name="connsiteX22" fmla="*/ 2261445 w 2314860"/>
              <a:gd name="connsiteY22" fmla="*/ 3337560 h 3672840"/>
              <a:gd name="connsiteX23" fmla="*/ 2172545 w 2314860"/>
              <a:gd name="connsiteY23" fmla="*/ 3672840 h 3672840"/>
              <a:gd name="connsiteX24" fmla="*/ 1903305 w 2314860"/>
              <a:gd name="connsiteY24" fmla="*/ 3672840 h 3672840"/>
              <a:gd name="connsiteX25" fmla="*/ 1750905 w 2314860"/>
              <a:gd name="connsiteY25" fmla="*/ 3672840 h 3672840"/>
              <a:gd name="connsiteX26" fmla="*/ 1560405 w 2314860"/>
              <a:gd name="connsiteY26" fmla="*/ 3672840 h 3672840"/>
              <a:gd name="connsiteX27" fmla="*/ 798405 w 2314860"/>
              <a:gd name="connsiteY27" fmla="*/ 3672840 h 3672840"/>
              <a:gd name="connsiteX28" fmla="*/ 2300 w 2314860"/>
              <a:gd name="connsiteY28" fmla="*/ 3672840 h 3672840"/>
              <a:gd name="connsiteX29" fmla="*/ 569 w 2314860"/>
              <a:gd name="connsiteY29" fmla="*/ 2442611 h 3672840"/>
              <a:gd name="connsiteX0" fmla="*/ 4020 w 2314860"/>
              <a:gd name="connsiteY0" fmla="*/ 712153 h 3680460"/>
              <a:gd name="connsiteX1" fmla="*/ 2300 w 2314860"/>
              <a:gd name="connsiteY1" fmla="*/ 2540 h 3680460"/>
              <a:gd name="connsiteX2" fmla="*/ 508845 w 2314860"/>
              <a:gd name="connsiteY2" fmla="*/ 0 h 3680460"/>
              <a:gd name="connsiteX3" fmla="*/ 1202265 w 2314860"/>
              <a:gd name="connsiteY3" fmla="*/ 0 h 3680460"/>
              <a:gd name="connsiteX4" fmla="*/ 1979505 w 2314860"/>
              <a:gd name="connsiteY4" fmla="*/ 0 h 3680460"/>
              <a:gd name="connsiteX5" fmla="*/ 2192865 w 2314860"/>
              <a:gd name="connsiteY5" fmla="*/ 22860 h 3680460"/>
              <a:gd name="connsiteX6" fmla="*/ 2177625 w 2314860"/>
              <a:gd name="connsiteY6" fmla="*/ 274320 h 3680460"/>
              <a:gd name="connsiteX7" fmla="*/ 2177625 w 2314860"/>
              <a:gd name="connsiteY7" fmla="*/ 632460 h 3680460"/>
              <a:gd name="connsiteX8" fmla="*/ 2162385 w 2314860"/>
              <a:gd name="connsiteY8" fmla="*/ 845820 h 3680460"/>
              <a:gd name="connsiteX9" fmla="*/ 2170005 w 2314860"/>
              <a:gd name="connsiteY9" fmla="*/ 1120140 h 3680460"/>
              <a:gd name="connsiteX10" fmla="*/ 2170005 w 2314860"/>
              <a:gd name="connsiteY10" fmla="*/ 1318260 h 3680460"/>
              <a:gd name="connsiteX11" fmla="*/ 2192865 w 2314860"/>
              <a:gd name="connsiteY11" fmla="*/ 1485900 h 3680460"/>
              <a:gd name="connsiteX12" fmla="*/ 2230965 w 2314860"/>
              <a:gd name="connsiteY12" fmla="*/ 1744980 h 3680460"/>
              <a:gd name="connsiteX13" fmla="*/ 2238586 w 2314860"/>
              <a:gd name="connsiteY13" fmla="*/ 1844040 h 3680460"/>
              <a:gd name="connsiteX14" fmla="*/ 2276685 w 2314860"/>
              <a:gd name="connsiteY14" fmla="*/ 2057400 h 3680460"/>
              <a:gd name="connsiteX15" fmla="*/ 2276686 w 2314860"/>
              <a:gd name="connsiteY15" fmla="*/ 2156460 h 3680460"/>
              <a:gd name="connsiteX16" fmla="*/ 2307165 w 2314860"/>
              <a:gd name="connsiteY16" fmla="*/ 2308860 h 3680460"/>
              <a:gd name="connsiteX17" fmla="*/ 2299545 w 2314860"/>
              <a:gd name="connsiteY17" fmla="*/ 2461260 h 3680460"/>
              <a:gd name="connsiteX18" fmla="*/ 2314785 w 2314860"/>
              <a:gd name="connsiteY18" fmla="*/ 2606040 h 3680460"/>
              <a:gd name="connsiteX19" fmla="*/ 2291926 w 2314860"/>
              <a:gd name="connsiteY19" fmla="*/ 2712720 h 3680460"/>
              <a:gd name="connsiteX20" fmla="*/ 2299545 w 2314860"/>
              <a:gd name="connsiteY20" fmla="*/ 2956560 h 3680460"/>
              <a:gd name="connsiteX21" fmla="*/ 2284306 w 2314860"/>
              <a:gd name="connsiteY21" fmla="*/ 3169920 h 3680460"/>
              <a:gd name="connsiteX22" fmla="*/ 2261445 w 2314860"/>
              <a:gd name="connsiteY22" fmla="*/ 3337560 h 3680460"/>
              <a:gd name="connsiteX23" fmla="*/ 2172545 w 2314860"/>
              <a:gd name="connsiteY23" fmla="*/ 3672840 h 3680460"/>
              <a:gd name="connsiteX24" fmla="*/ 1903305 w 2314860"/>
              <a:gd name="connsiteY24" fmla="*/ 3672840 h 3680460"/>
              <a:gd name="connsiteX25" fmla="*/ 1750905 w 2314860"/>
              <a:gd name="connsiteY25" fmla="*/ 3672840 h 3680460"/>
              <a:gd name="connsiteX26" fmla="*/ 1560405 w 2314860"/>
              <a:gd name="connsiteY26" fmla="*/ 3672840 h 3680460"/>
              <a:gd name="connsiteX27" fmla="*/ 1202265 w 2314860"/>
              <a:gd name="connsiteY27" fmla="*/ 3680460 h 3680460"/>
              <a:gd name="connsiteX28" fmla="*/ 798405 w 2314860"/>
              <a:gd name="connsiteY28" fmla="*/ 3672840 h 3680460"/>
              <a:gd name="connsiteX29" fmla="*/ 2300 w 2314860"/>
              <a:gd name="connsiteY29" fmla="*/ 3672840 h 3680460"/>
              <a:gd name="connsiteX30" fmla="*/ 569 w 2314860"/>
              <a:gd name="connsiteY30" fmla="*/ 2442611 h 3680460"/>
              <a:gd name="connsiteX0" fmla="*/ 4020 w 2314860"/>
              <a:gd name="connsiteY0" fmla="*/ 712153 h 3680460"/>
              <a:gd name="connsiteX1" fmla="*/ 2300 w 2314860"/>
              <a:gd name="connsiteY1" fmla="*/ 2540 h 3680460"/>
              <a:gd name="connsiteX2" fmla="*/ 508845 w 2314860"/>
              <a:gd name="connsiteY2" fmla="*/ 0 h 3680460"/>
              <a:gd name="connsiteX3" fmla="*/ 1202265 w 2314860"/>
              <a:gd name="connsiteY3" fmla="*/ 0 h 3680460"/>
              <a:gd name="connsiteX4" fmla="*/ 1979505 w 2314860"/>
              <a:gd name="connsiteY4" fmla="*/ 0 h 3680460"/>
              <a:gd name="connsiteX5" fmla="*/ 2192865 w 2314860"/>
              <a:gd name="connsiteY5" fmla="*/ 22860 h 3680460"/>
              <a:gd name="connsiteX6" fmla="*/ 2177625 w 2314860"/>
              <a:gd name="connsiteY6" fmla="*/ 274320 h 3680460"/>
              <a:gd name="connsiteX7" fmla="*/ 2177625 w 2314860"/>
              <a:gd name="connsiteY7" fmla="*/ 632460 h 3680460"/>
              <a:gd name="connsiteX8" fmla="*/ 2162385 w 2314860"/>
              <a:gd name="connsiteY8" fmla="*/ 845820 h 3680460"/>
              <a:gd name="connsiteX9" fmla="*/ 2170005 w 2314860"/>
              <a:gd name="connsiteY9" fmla="*/ 1120140 h 3680460"/>
              <a:gd name="connsiteX10" fmla="*/ 2170005 w 2314860"/>
              <a:gd name="connsiteY10" fmla="*/ 1318260 h 3680460"/>
              <a:gd name="connsiteX11" fmla="*/ 2192865 w 2314860"/>
              <a:gd name="connsiteY11" fmla="*/ 1485900 h 3680460"/>
              <a:gd name="connsiteX12" fmla="*/ 2230965 w 2314860"/>
              <a:gd name="connsiteY12" fmla="*/ 1744980 h 3680460"/>
              <a:gd name="connsiteX13" fmla="*/ 2238586 w 2314860"/>
              <a:gd name="connsiteY13" fmla="*/ 1844040 h 3680460"/>
              <a:gd name="connsiteX14" fmla="*/ 2276685 w 2314860"/>
              <a:gd name="connsiteY14" fmla="*/ 2057400 h 3680460"/>
              <a:gd name="connsiteX15" fmla="*/ 2276686 w 2314860"/>
              <a:gd name="connsiteY15" fmla="*/ 2156460 h 3680460"/>
              <a:gd name="connsiteX16" fmla="*/ 2307165 w 2314860"/>
              <a:gd name="connsiteY16" fmla="*/ 2308860 h 3680460"/>
              <a:gd name="connsiteX17" fmla="*/ 2299545 w 2314860"/>
              <a:gd name="connsiteY17" fmla="*/ 2461260 h 3680460"/>
              <a:gd name="connsiteX18" fmla="*/ 2314785 w 2314860"/>
              <a:gd name="connsiteY18" fmla="*/ 2606040 h 3680460"/>
              <a:gd name="connsiteX19" fmla="*/ 2291926 w 2314860"/>
              <a:gd name="connsiteY19" fmla="*/ 2712720 h 3680460"/>
              <a:gd name="connsiteX20" fmla="*/ 2299545 w 2314860"/>
              <a:gd name="connsiteY20" fmla="*/ 2956560 h 3680460"/>
              <a:gd name="connsiteX21" fmla="*/ 2284306 w 2314860"/>
              <a:gd name="connsiteY21" fmla="*/ 3169920 h 3680460"/>
              <a:gd name="connsiteX22" fmla="*/ 2261445 w 2314860"/>
              <a:gd name="connsiteY22" fmla="*/ 3337560 h 3680460"/>
              <a:gd name="connsiteX23" fmla="*/ 2172545 w 2314860"/>
              <a:gd name="connsiteY23" fmla="*/ 3672840 h 3680460"/>
              <a:gd name="connsiteX24" fmla="*/ 1903305 w 2314860"/>
              <a:gd name="connsiteY24" fmla="*/ 3672840 h 3680460"/>
              <a:gd name="connsiteX25" fmla="*/ 1750905 w 2314860"/>
              <a:gd name="connsiteY25" fmla="*/ 3672840 h 3680460"/>
              <a:gd name="connsiteX26" fmla="*/ 1560405 w 2314860"/>
              <a:gd name="connsiteY26" fmla="*/ 3672840 h 3680460"/>
              <a:gd name="connsiteX27" fmla="*/ 1202265 w 2314860"/>
              <a:gd name="connsiteY27" fmla="*/ 3680460 h 3680460"/>
              <a:gd name="connsiteX28" fmla="*/ 798405 w 2314860"/>
              <a:gd name="connsiteY28" fmla="*/ 3672840 h 3680460"/>
              <a:gd name="connsiteX29" fmla="*/ 668865 w 2314860"/>
              <a:gd name="connsiteY29" fmla="*/ 3672840 h 3680460"/>
              <a:gd name="connsiteX30" fmla="*/ 2300 w 2314860"/>
              <a:gd name="connsiteY30" fmla="*/ 3672840 h 3680460"/>
              <a:gd name="connsiteX31" fmla="*/ 569 w 2314860"/>
              <a:gd name="connsiteY31" fmla="*/ 2442611 h 3680460"/>
              <a:gd name="connsiteX0" fmla="*/ 4020 w 2314860"/>
              <a:gd name="connsiteY0" fmla="*/ 712153 h 3680460"/>
              <a:gd name="connsiteX1" fmla="*/ 2300 w 2314860"/>
              <a:gd name="connsiteY1" fmla="*/ 2540 h 3680460"/>
              <a:gd name="connsiteX2" fmla="*/ 508845 w 2314860"/>
              <a:gd name="connsiteY2" fmla="*/ 0 h 3680460"/>
              <a:gd name="connsiteX3" fmla="*/ 1202265 w 2314860"/>
              <a:gd name="connsiteY3" fmla="*/ 0 h 3680460"/>
              <a:gd name="connsiteX4" fmla="*/ 1979505 w 2314860"/>
              <a:gd name="connsiteY4" fmla="*/ 0 h 3680460"/>
              <a:gd name="connsiteX5" fmla="*/ 2192865 w 2314860"/>
              <a:gd name="connsiteY5" fmla="*/ 22860 h 3680460"/>
              <a:gd name="connsiteX6" fmla="*/ 2177625 w 2314860"/>
              <a:gd name="connsiteY6" fmla="*/ 274320 h 3680460"/>
              <a:gd name="connsiteX7" fmla="*/ 2177625 w 2314860"/>
              <a:gd name="connsiteY7" fmla="*/ 632460 h 3680460"/>
              <a:gd name="connsiteX8" fmla="*/ 2162385 w 2314860"/>
              <a:gd name="connsiteY8" fmla="*/ 845820 h 3680460"/>
              <a:gd name="connsiteX9" fmla="*/ 2170005 w 2314860"/>
              <a:gd name="connsiteY9" fmla="*/ 1120140 h 3680460"/>
              <a:gd name="connsiteX10" fmla="*/ 2170005 w 2314860"/>
              <a:gd name="connsiteY10" fmla="*/ 1318260 h 3680460"/>
              <a:gd name="connsiteX11" fmla="*/ 2192865 w 2314860"/>
              <a:gd name="connsiteY11" fmla="*/ 1485900 h 3680460"/>
              <a:gd name="connsiteX12" fmla="*/ 2230965 w 2314860"/>
              <a:gd name="connsiteY12" fmla="*/ 1744980 h 3680460"/>
              <a:gd name="connsiteX13" fmla="*/ 2238586 w 2314860"/>
              <a:gd name="connsiteY13" fmla="*/ 1844040 h 3680460"/>
              <a:gd name="connsiteX14" fmla="*/ 2276685 w 2314860"/>
              <a:gd name="connsiteY14" fmla="*/ 2057400 h 3680460"/>
              <a:gd name="connsiteX15" fmla="*/ 2276686 w 2314860"/>
              <a:gd name="connsiteY15" fmla="*/ 2156460 h 3680460"/>
              <a:gd name="connsiteX16" fmla="*/ 2307165 w 2314860"/>
              <a:gd name="connsiteY16" fmla="*/ 2308860 h 3680460"/>
              <a:gd name="connsiteX17" fmla="*/ 2299545 w 2314860"/>
              <a:gd name="connsiteY17" fmla="*/ 2461260 h 3680460"/>
              <a:gd name="connsiteX18" fmla="*/ 2314785 w 2314860"/>
              <a:gd name="connsiteY18" fmla="*/ 2606040 h 3680460"/>
              <a:gd name="connsiteX19" fmla="*/ 2291926 w 2314860"/>
              <a:gd name="connsiteY19" fmla="*/ 2712720 h 3680460"/>
              <a:gd name="connsiteX20" fmla="*/ 2299545 w 2314860"/>
              <a:gd name="connsiteY20" fmla="*/ 2956560 h 3680460"/>
              <a:gd name="connsiteX21" fmla="*/ 2284306 w 2314860"/>
              <a:gd name="connsiteY21" fmla="*/ 3169920 h 3680460"/>
              <a:gd name="connsiteX22" fmla="*/ 2261445 w 2314860"/>
              <a:gd name="connsiteY22" fmla="*/ 3337560 h 3680460"/>
              <a:gd name="connsiteX23" fmla="*/ 2172545 w 2314860"/>
              <a:gd name="connsiteY23" fmla="*/ 3672840 h 3680460"/>
              <a:gd name="connsiteX24" fmla="*/ 1903305 w 2314860"/>
              <a:gd name="connsiteY24" fmla="*/ 3672840 h 3680460"/>
              <a:gd name="connsiteX25" fmla="*/ 1750905 w 2314860"/>
              <a:gd name="connsiteY25" fmla="*/ 3672840 h 3680460"/>
              <a:gd name="connsiteX26" fmla="*/ 1560405 w 2314860"/>
              <a:gd name="connsiteY26" fmla="*/ 3672840 h 3680460"/>
              <a:gd name="connsiteX27" fmla="*/ 1202265 w 2314860"/>
              <a:gd name="connsiteY27" fmla="*/ 3680460 h 3680460"/>
              <a:gd name="connsiteX28" fmla="*/ 798405 w 2314860"/>
              <a:gd name="connsiteY28" fmla="*/ 3672840 h 3680460"/>
              <a:gd name="connsiteX29" fmla="*/ 668865 w 2314860"/>
              <a:gd name="connsiteY29" fmla="*/ 3672840 h 3680460"/>
              <a:gd name="connsiteX30" fmla="*/ 242145 w 2314860"/>
              <a:gd name="connsiteY30" fmla="*/ 3665220 h 3680460"/>
              <a:gd name="connsiteX31" fmla="*/ 2300 w 2314860"/>
              <a:gd name="connsiteY31" fmla="*/ 3672840 h 3680460"/>
              <a:gd name="connsiteX32" fmla="*/ 569 w 2314860"/>
              <a:gd name="connsiteY32" fmla="*/ 2442611 h 3680460"/>
              <a:gd name="connsiteX0" fmla="*/ 18266 w 2329106"/>
              <a:gd name="connsiteY0" fmla="*/ 712153 h 3680460"/>
              <a:gd name="connsiteX1" fmla="*/ 16546 w 2329106"/>
              <a:gd name="connsiteY1" fmla="*/ 2540 h 3680460"/>
              <a:gd name="connsiteX2" fmla="*/ 523091 w 2329106"/>
              <a:gd name="connsiteY2" fmla="*/ 0 h 3680460"/>
              <a:gd name="connsiteX3" fmla="*/ 1216511 w 2329106"/>
              <a:gd name="connsiteY3" fmla="*/ 0 h 3680460"/>
              <a:gd name="connsiteX4" fmla="*/ 1993751 w 2329106"/>
              <a:gd name="connsiteY4" fmla="*/ 0 h 3680460"/>
              <a:gd name="connsiteX5" fmla="*/ 2207111 w 2329106"/>
              <a:gd name="connsiteY5" fmla="*/ 22860 h 3680460"/>
              <a:gd name="connsiteX6" fmla="*/ 2191871 w 2329106"/>
              <a:gd name="connsiteY6" fmla="*/ 274320 h 3680460"/>
              <a:gd name="connsiteX7" fmla="*/ 2191871 w 2329106"/>
              <a:gd name="connsiteY7" fmla="*/ 632460 h 3680460"/>
              <a:gd name="connsiteX8" fmla="*/ 2176631 w 2329106"/>
              <a:gd name="connsiteY8" fmla="*/ 845820 h 3680460"/>
              <a:gd name="connsiteX9" fmla="*/ 2184251 w 2329106"/>
              <a:gd name="connsiteY9" fmla="*/ 1120140 h 3680460"/>
              <a:gd name="connsiteX10" fmla="*/ 2184251 w 2329106"/>
              <a:gd name="connsiteY10" fmla="*/ 1318260 h 3680460"/>
              <a:gd name="connsiteX11" fmla="*/ 2207111 w 2329106"/>
              <a:gd name="connsiteY11" fmla="*/ 1485900 h 3680460"/>
              <a:gd name="connsiteX12" fmla="*/ 2245211 w 2329106"/>
              <a:gd name="connsiteY12" fmla="*/ 1744980 h 3680460"/>
              <a:gd name="connsiteX13" fmla="*/ 2252832 w 2329106"/>
              <a:gd name="connsiteY13" fmla="*/ 1844040 h 3680460"/>
              <a:gd name="connsiteX14" fmla="*/ 2290931 w 2329106"/>
              <a:gd name="connsiteY14" fmla="*/ 2057400 h 3680460"/>
              <a:gd name="connsiteX15" fmla="*/ 2290932 w 2329106"/>
              <a:gd name="connsiteY15" fmla="*/ 2156460 h 3680460"/>
              <a:gd name="connsiteX16" fmla="*/ 2321411 w 2329106"/>
              <a:gd name="connsiteY16" fmla="*/ 2308860 h 3680460"/>
              <a:gd name="connsiteX17" fmla="*/ 2313791 w 2329106"/>
              <a:gd name="connsiteY17" fmla="*/ 2461260 h 3680460"/>
              <a:gd name="connsiteX18" fmla="*/ 2329031 w 2329106"/>
              <a:gd name="connsiteY18" fmla="*/ 2606040 h 3680460"/>
              <a:gd name="connsiteX19" fmla="*/ 2306172 w 2329106"/>
              <a:gd name="connsiteY19" fmla="*/ 2712720 h 3680460"/>
              <a:gd name="connsiteX20" fmla="*/ 2313791 w 2329106"/>
              <a:gd name="connsiteY20" fmla="*/ 2956560 h 3680460"/>
              <a:gd name="connsiteX21" fmla="*/ 2298552 w 2329106"/>
              <a:gd name="connsiteY21" fmla="*/ 3169920 h 3680460"/>
              <a:gd name="connsiteX22" fmla="*/ 2275691 w 2329106"/>
              <a:gd name="connsiteY22" fmla="*/ 3337560 h 3680460"/>
              <a:gd name="connsiteX23" fmla="*/ 2186791 w 2329106"/>
              <a:gd name="connsiteY23" fmla="*/ 3672840 h 3680460"/>
              <a:gd name="connsiteX24" fmla="*/ 1917551 w 2329106"/>
              <a:gd name="connsiteY24" fmla="*/ 3672840 h 3680460"/>
              <a:gd name="connsiteX25" fmla="*/ 1765151 w 2329106"/>
              <a:gd name="connsiteY25" fmla="*/ 3672840 h 3680460"/>
              <a:gd name="connsiteX26" fmla="*/ 1574651 w 2329106"/>
              <a:gd name="connsiteY26" fmla="*/ 3672840 h 3680460"/>
              <a:gd name="connsiteX27" fmla="*/ 1216511 w 2329106"/>
              <a:gd name="connsiteY27" fmla="*/ 3680460 h 3680460"/>
              <a:gd name="connsiteX28" fmla="*/ 812651 w 2329106"/>
              <a:gd name="connsiteY28" fmla="*/ 3672840 h 3680460"/>
              <a:gd name="connsiteX29" fmla="*/ 683111 w 2329106"/>
              <a:gd name="connsiteY29" fmla="*/ 3672840 h 3680460"/>
              <a:gd name="connsiteX30" fmla="*/ 256391 w 2329106"/>
              <a:gd name="connsiteY30" fmla="*/ 3665220 h 3680460"/>
              <a:gd name="connsiteX31" fmla="*/ 16546 w 2329106"/>
              <a:gd name="connsiteY31" fmla="*/ 3672840 h 3680460"/>
              <a:gd name="connsiteX32" fmla="*/ 20171 w 2329106"/>
              <a:gd name="connsiteY32" fmla="*/ 3413760 h 3680460"/>
              <a:gd name="connsiteX33" fmla="*/ 14815 w 2329106"/>
              <a:gd name="connsiteY33" fmla="*/ 2442611 h 3680460"/>
              <a:gd name="connsiteX0" fmla="*/ 40669 w 2351509"/>
              <a:gd name="connsiteY0" fmla="*/ 712153 h 3680460"/>
              <a:gd name="connsiteX1" fmla="*/ 34954 w 2351509"/>
              <a:gd name="connsiteY1" fmla="*/ 342900 h 3680460"/>
              <a:gd name="connsiteX2" fmla="*/ 38949 w 2351509"/>
              <a:gd name="connsiteY2" fmla="*/ 2540 h 3680460"/>
              <a:gd name="connsiteX3" fmla="*/ 545494 w 2351509"/>
              <a:gd name="connsiteY3" fmla="*/ 0 h 3680460"/>
              <a:gd name="connsiteX4" fmla="*/ 1238914 w 2351509"/>
              <a:gd name="connsiteY4" fmla="*/ 0 h 3680460"/>
              <a:gd name="connsiteX5" fmla="*/ 2016154 w 2351509"/>
              <a:gd name="connsiteY5" fmla="*/ 0 h 3680460"/>
              <a:gd name="connsiteX6" fmla="*/ 2229514 w 2351509"/>
              <a:gd name="connsiteY6" fmla="*/ 22860 h 3680460"/>
              <a:gd name="connsiteX7" fmla="*/ 2214274 w 2351509"/>
              <a:gd name="connsiteY7" fmla="*/ 274320 h 3680460"/>
              <a:gd name="connsiteX8" fmla="*/ 2214274 w 2351509"/>
              <a:gd name="connsiteY8" fmla="*/ 632460 h 3680460"/>
              <a:gd name="connsiteX9" fmla="*/ 2199034 w 2351509"/>
              <a:gd name="connsiteY9" fmla="*/ 845820 h 3680460"/>
              <a:gd name="connsiteX10" fmla="*/ 2206654 w 2351509"/>
              <a:gd name="connsiteY10" fmla="*/ 1120140 h 3680460"/>
              <a:gd name="connsiteX11" fmla="*/ 2206654 w 2351509"/>
              <a:gd name="connsiteY11" fmla="*/ 1318260 h 3680460"/>
              <a:gd name="connsiteX12" fmla="*/ 2229514 w 2351509"/>
              <a:gd name="connsiteY12" fmla="*/ 1485900 h 3680460"/>
              <a:gd name="connsiteX13" fmla="*/ 2267614 w 2351509"/>
              <a:gd name="connsiteY13" fmla="*/ 1744980 h 3680460"/>
              <a:gd name="connsiteX14" fmla="*/ 2275235 w 2351509"/>
              <a:gd name="connsiteY14" fmla="*/ 1844040 h 3680460"/>
              <a:gd name="connsiteX15" fmla="*/ 2313334 w 2351509"/>
              <a:gd name="connsiteY15" fmla="*/ 2057400 h 3680460"/>
              <a:gd name="connsiteX16" fmla="*/ 2313335 w 2351509"/>
              <a:gd name="connsiteY16" fmla="*/ 2156460 h 3680460"/>
              <a:gd name="connsiteX17" fmla="*/ 2343814 w 2351509"/>
              <a:gd name="connsiteY17" fmla="*/ 2308860 h 3680460"/>
              <a:gd name="connsiteX18" fmla="*/ 2336194 w 2351509"/>
              <a:gd name="connsiteY18" fmla="*/ 2461260 h 3680460"/>
              <a:gd name="connsiteX19" fmla="*/ 2351434 w 2351509"/>
              <a:gd name="connsiteY19" fmla="*/ 2606040 h 3680460"/>
              <a:gd name="connsiteX20" fmla="*/ 2328575 w 2351509"/>
              <a:gd name="connsiteY20" fmla="*/ 2712720 h 3680460"/>
              <a:gd name="connsiteX21" fmla="*/ 2336194 w 2351509"/>
              <a:gd name="connsiteY21" fmla="*/ 2956560 h 3680460"/>
              <a:gd name="connsiteX22" fmla="*/ 2320955 w 2351509"/>
              <a:gd name="connsiteY22" fmla="*/ 3169920 h 3680460"/>
              <a:gd name="connsiteX23" fmla="*/ 2298094 w 2351509"/>
              <a:gd name="connsiteY23" fmla="*/ 3337560 h 3680460"/>
              <a:gd name="connsiteX24" fmla="*/ 2209194 w 2351509"/>
              <a:gd name="connsiteY24" fmla="*/ 3672840 h 3680460"/>
              <a:gd name="connsiteX25" fmla="*/ 1939954 w 2351509"/>
              <a:gd name="connsiteY25" fmla="*/ 3672840 h 3680460"/>
              <a:gd name="connsiteX26" fmla="*/ 1787554 w 2351509"/>
              <a:gd name="connsiteY26" fmla="*/ 3672840 h 3680460"/>
              <a:gd name="connsiteX27" fmla="*/ 1597054 w 2351509"/>
              <a:gd name="connsiteY27" fmla="*/ 3672840 h 3680460"/>
              <a:gd name="connsiteX28" fmla="*/ 1238914 w 2351509"/>
              <a:gd name="connsiteY28" fmla="*/ 3680460 h 3680460"/>
              <a:gd name="connsiteX29" fmla="*/ 835054 w 2351509"/>
              <a:gd name="connsiteY29" fmla="*/ 3672840 h 3680460"/>
              <a:gd name="connsiteX30" fmla="*/ 705514 w 2351509"/>
              <a:gd name="connsiteY30" fmla="*/ 3672840 h 3680460"/>
              <a:gd name="connsiteX31" fmla="*/ 278794 w 2351509"/>
              <a:gd name="connsiteY31" fmla="*/ 3665220 h 3680460"/>
              <a:gd name="connsiteX32" fmla="*/ 38949 w 2351509"/>
              <a:gd name="connsiteY32" fmla="*/ 3672840 h 3680460"/>
              <a:gd name="connsiteX33" fmla="*/ 42574 w 2351509"/>
              <a:gd name="connsiteY33" fmla="*/ 3413760 h 3680460"/>
              <a:gd name="connsiteX34" fmla="*/ 37218 w 2351509"/>
              <a:gd name="connsiteY34" fmla="*/ 2442611 h 3680460"/>
              <a:gd name="connsiteX0" fmla="*/ 40669 w 2351509"/>
              <a:gd name="connsiteY0" fmla="*/ 712153 h 3680460"/>
              <a:gd name="connsiteX1" fmla="*/ 34954 w 2351509"/>
              <a:gd name="connsiteY1" fmla="*/ 342900 h 3680460"/>
              <a:gd name="connsiteX2" fmla="*/ 38949 w 2351509"/>
              <a:gd name="connsiteY2" fmla="*/ 2540 h 3680460"/>
              <a:gd name="connsiteX3" fmla="*/ 545494 w 2351509"/>
              <a:gd name="connsiteY3" fmla="*/ 0 h 3680460"/>
              <a:gd name="connsiteX4" fmla="*/ 1238914 w 2351509"/>
              <a:gd name="connsiteY4" fmla="*/ 0 h 3680460"/>
              <a:gd name="connsiteX5" fmla="*/ 2016154 w 2351509"/>
              <a:gd name="connsiteY5" fmla="*/ 0 h 3680460"/>
              <a:gd name="connsiteX6" fmla="*/ 2229514 w 2351509"/>
              <a:gd name="connsiteY6" fmla="*/ 22860 h 3680460"/>
              <a:gd name="connsiteX7" fmla="*/ 2214274 w 2351509"/>
              <a:gd name="connsiteY7" fmla="*/ 274320 h 3680460"/>
              <a:gd name="connsiteX8" fmla="*/ 2214274 w 2351509"/>
              <a:gd name="connsiteY8" fmla="*/ 632460 h 3680460"/>
              <a:gd name="connsiteX9" fmla="*/ 2199034 w 2351509"/>
              <a:gd name="connsiteY9" fmla="*/ 845820 h 3680460"/>
              <a:gd name="connsiteX10" fmla="*/ 2206654 w 2351509"/>
              <a:gd name="connsiteY10" fmla="*/ 1120140 h 3680460"/>
              <a:gd name="connsiteX11" fmla="*/ 2206654 w 2351509"/>
              <a:gd name="connsiteY11" fmla="*/ 1318260 h 3680460"/>
              <a:gd name="connsiteX12" fmla="*/ 2229514 w 2351509"/>
              <a:gd name="connsiteY12" fmla="*/ 1485900 h 3680460"/>
              <a:gd name="connsiteX13" fmla="*/ 2267614 w 2351509"/>
              <a:gd name="connsiteY13" fmla="*/ 1744980 h 3680460"/>
              <a:gd name="connsiteX14" fmla="*/ 2275235 w 2351509"/>
              <a:gd name="connsiteY14" fmla="*/ 1844040 h 3680460"/>
              <a:gd name="connsiteX15" fmla="*/ 2313334 w 2351509"/>
              <a:gd name="connsiteY15" fmla="*/ 2057400 h 3680460"/>
              <a:gd name="connsiteX16" fmla="*/ 2313335 w 2351509"/>
              <a:gd name="connsiteY16" fmla="*/ 2156460 h 3680460"/>
              <a:gd name="connsiteX17" fmla="*/ 2343814 w 2351509"/>
              <a:gd name="connsiteY17" fmla="*/ 2308860 h 3680460"/>
              <a:gd name="connsiteX18" fmla="*/ 2336194 w 2351509"/>
              <a:gd name="connsiteY18" fmla="*/ 2461260 h 3680460"/>
              <a:gd name="connsiteX19" fmla="*/ 2351434 w 2351509"/>
              <a:gd name="connsiteY19" fmla="*/ 2606040 h 3680460"/>
              <a:gd name="connsiteX20" fmla="*/ 2328575 w 2351509"/>
              <a:gd name="connsiteY20" fmla="*/ 2712720 h 3680460"/>
              <a:gd name="connsiteX21" fmla="*/ 2336194 w 2351509"/>
              <a:gd name="connsiteY21" fmla="*/ 2956560 h 3680460"/>
              <a:gd name="connsiteX22" fmla="*/ 2320955 w 2351509"/>
              <a:gd name="connsiteY22" fmla="*/ 3169920 h 3680460"/>
              <a:gd name="connsiteX23" fmla="*/ 2298094 w 2351509"/>
              <a:gd name="connsiteY23" fmla="*/ 3337560 h 3680460"/>
              <a:gd name="connsiteX24" fmla="*/ 2209194 w 2351509"/>
              <a:gd name="connsiteY24" fmla="*/ 3672840 h 3680460"/>
              <a:gd name="connsiteX25" fmla="*/ 1939954 w 2351509"/>
              <a:gd name="connsiteY25" fmla="*/ 3672840 h 3680460"/>
              <a:gd name="connsiteX26" fmla="*/ 1787554 w 2351509"/>
              <a:gd name="connsiteY26" fmla="*/ 3672840 h 3680460"/>
              <a:gd name="connsiteX27" fmla="*/ 1597054 w 2351509"/>
              <a:gd name="connsiteY27" fmla="*/ 3672840 h 3680460"/>
              <a:gd name="connsiteX28" fmla="*/ 1238914 w 2351509"/>
              <a:gd name="connsiteY28" fmla="*/ 3680460 h 3680460"/>
              <a:gd name="connsiteX29" fmla="*/ 835054 w 2351509"/>
              <a:gd name="connsiteY29" fmla="*/ 3672840 h 3680460"/>
              <a:gd name="connsiteX30" fmla="*/ 705514 w 2351509"/>
              <a:gd name="connsiteY30" fmla="*/ 3672840 h 3680460"/>
              <a:gd name="connsiteX31" fmla="*/ 278794 w 2351509"/>
              <a:gd name="connsiteY31" fmla="*/ 3665220 h 3680460"/>
              <a:gd name="connsiteX32" fmla="*/ 38949 w 2351509"/>
              <a:gd name="connsiteY32" fmla="*/ 3672840 h 3680460"/>
              <a:gd name="connsiteX33" fmla="*/ 42574 w 2351509"/>
              <a:gd name="connsiteY33" fmla="*/ 3413760 h 3680460"/>
              <a:gd name="connsiteX34" fmla="*/ 27335 w 2351509"/>
              <a:gd name="connsiteY34" fmla="*/ 2964180 h 3680460"/>
              <a:gd name="connsiteX35" fmla="*/ 37218 w 2351509"/>
              <a:gd name="connsiteY35" fmla="*/ 2442611 h 3680460"/>
              <a:gd name="connsiteX0" fmla="*/ 40448 w 2351288"/>
              <a:gd name="connsiteY0" fmla="*/ 712153 h 3680460"/>
              <a:gd name="connsiteX1" fmla="*/ 34734 w 2351288"/>
              <a:gd name="connsiteY1" fmla="*/ 556260 h 3680460"/>
              <a:gd name="connsiteX2" fmla="*/ 34733 w 2351288"/>
              <a:gd name="connsiteY2" fmla="*/ 342900 h 3680460"/>
              <a:gd name="connsiteX3" fmla="*/ 38728 w 2351288"/>
              <a:gd name="connsiteY3" fmla="*/ 2540 h 3680460"/>
              <a:gd name="connsiteX4" fmla="*/ 545273 w 2351288"/>
              <a:gd name="connsiteY4" fmla="*/ 0 h 3680460"/>
              <a:gd name="connsiteX5" fmla="*/ 1238693 w 2351288"/>
              <a:gd name="connsiteY5" fmla="*/ 0 h 3680460"/>
              <a:gd name="connsiteX6" fmla="*/ 2015933 w 2351288"/>
              <a:gd name="connsiteY6" fmla="*/ 0 h 3680460"/>
              <a:gd name="connsiteX7" fmla="*/ 2229293 w 2351288"/>
              <a:gd name="connsiteY7" fmla="*/ 22860 h 3680460"/>
              <a:gd name="connsiteX8" fmla="*/ 2214053 w 2351288"/>
              <a:gd name="connsiteY8" fmla="*/ 274320 h 3680460"/>
              <a:gd name="connsiteX9" fmla="*/ 2214053 w 2351288"/>
              <a:gd name="connsiteY9" fmla="*/ 632460 h 3680460"/>
              <a:gd name="connsiteX10" fmla="*/ 2198813 w 2351288"/>
              <a:gd name="connsiteY10" fmla="*/ 845820 h 3680460"/>
              <a:gd name="connsiteX11" fmla="*/ 2206433 w 2351288"/>
              <a:gd name="connsiteY11" fmla="*/ 1120140 h 3680460"/>
              <a:gd name="connsiteX12" fmla="*/ 2206433 w 2351288"/>
              <a:gd name="connsiteY12" fmla="*/ 1318260 h 3680460"/>
              <a:gd name="connsiteX13" fmla="*/ 2229293 w 2351288"/>
              <a:gd name="connsiteY13" fmla="*/ 1485900 h 3680460"/>
              <a:gd name="connsiteX14" fmla="*/ 2267393 w 2351288"/>
              <a:gd name="connsiteY14" fmla="*/ 1744980 h 3680460"/>
              <a:gd name="connsiteX15" fmla="*/ 2275014 w 2351288"/>
              <a:gd name="connsiteY15" fmla="*/ 1844040 h 3680460"/>
              <a:gd name="connsiteX16" fmla="*/ 2313113 w 2351288"/>
              <a:gd name="connsiteY16" fmla="*/ 2057400 h 3680460"/>
              <a:gd name="connsiteX17" fmla="*/ 2313114 w 2351288"/>
              <a:gd name="connsiteY17" fmla="*/ 2156460 h 3680460"/>
              <a:gd name="connsiteX18" fmla="*/ 2343593 w 2351288"/>
              <a:gd name="connsiteY18" fmla="*/ 2308860 h 3680460"/>
              <a:gd name="connsiteX19" fmla="*/ 2335973 w 2351288"/>
              <a:gd name="connsiteY19" fmla="*/ 2461260 h 3680460"/>
              <a:gd name="connsiteX20" fmla="*/ 2351213 w 2351288"/>
              <a:gd name="connsiteY20" fmla="*/ 2606040 h 3680460"/>
              <a:gd name="connsiteX21" fmla="*/ 2328354 w 2351288"/>
              <a:gd name="connsiteY21" fmla="*/ 2712720 h 3680460"/>
              <a:gd name="connsiteX22" fmla="*/ 2335973 w 2351288"/>
              <a:gd name="connsiteY22" fmla="*/ 2956560 h 3680460"/>
              <a:gd name="connsiteX23" fmla="*/ 2320734 w 2351288"/>
              <a:gd name="connsiteY23" fmla="*/ 3169920 h 3680460"/>
              <a:gd name="connsiteX24" fmla="*/ 2297873 w 2351288"/>
              <a:gd name="connsiteY24" fmla="*/ 3337560 h 3680460"/>
              <a:gd name="connsiteX25" fmla="*/ 2208973 w 2351288"/>
              <a:gd name="connsiteY25" fmla="*/ 3672840 h 3680460"/>
              <a:gd name="connsiteX26" fmla="*/ 1939733 w 2351288"/>
              <a:gd name="connsiteY26" fmla="*/ 3672840 h 3680460"/>
              <a:gd name="connsiteX27" fmla="*/ 1787333 w 2351288"/>
              <a:gd name="connsiteY27" fmla="*/ 3672840 h 3680460"/>
              <a:gd name="connsiteX28" fmla="*/ 1596833 w 2351288"/>
              <a:gd name="connsiteY28" fmla="*/ 3672840 h 3680460"/>
              <a:gd name="connsiteX29" fmla="*/ 1238693 w 2351288"/>
              <a:gd name="connsiteY29" fmla="*/ 3680460 h 3680460"/>
              <a:gd name="connsiteX30" fmla="*/ 834833 w 2351288"/>
              <a:gd name="connsiteY30" fmla="*/ 3672840 h 3680460"/>
              <a:gd name="connsiteX31" fmla="*/ 705293 w 2351288"/>
              <a:gd name="connsiteY31" fmla="*/ 3672840 h 3680460"/>
              <a:gd name="connsiteX32" fmla="*/ 278573 w 2351288"/>
              <a:gd name="connsiteY32" fmla="*/ 3665220 h 3680460"/>
              <a:gd name="connsiteX33" fmla="*/ 38728 w 2351288"/>
              <a:gd name="connsiteY33" fmla="*/ 3672840 h 3680460"/>
              <a:gd name="connsiteX34" fmla="*/ 42353 w 2351288"/>
              <a:gd name="connsiteY34" fmla="*/ 3413760 h 3680460"/>
              <a:gd name="connsiteX35" fmla="*/ 27114 w 2351288"/>
              <a:gd name="connsiteY35" fmla="*/ 2964180 h 3680460"/>
              <a:gd name="connsiteX36" fmla="*/ 36997 w 2351288"/>
              <a:gd name="connsiteY36" fmla="*/ 2442611 h 368046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1222905 w 2335500"/>
              <a:gd name="connsiteY6" fmla="*/ 7620 h 3688080"/>
              <a:gd name="connsiteX7" fmla="*/ 2000145 w 2335500"/>
              <a:gd name="connsiteY7" fmla="*/ 7620 h 3688080"/>
              <a:gd name="connsiteX8" fmla="*/ 2213505 w 2335500"/>
              <a:gd name="connsiteY8" fmla="*/ 30480 h 3688080"/>
              <a:gd name="connsiteX9" fmla="*/ 2198265 w 2335500"/>
              <a:gd name="connsiteY9" fmla="*/ 281940 h 3688080"/>
              <a:gd name="connsiteX10" fmla="*/ 2198265 w 2335500"/>
              <a:gd name="connsiteY10" fmla="*/ 640080 h 3688080"/>
              <a:gd name="connsiteX11" fmla="*/ 2183025 w 2335500"/>
              <a:gd name="connsiteY11" fmla="*/ 853440 h 3688080"/>
              <a:gd name="connsiteX12" fmla="*/ 2190645 w 2335500"/>
              <a:gd name="connsiteY12" fmla="*/ 1127760 h 3688080"/>
              <a:gd name="connsiteX13" fmla="*/ 2190645 w 2335500"/>
              <a:gd name="connsiteY13" fmla="*/ 1325880 h 3688080"/>
              <a:gd name="connsiteX14" fmla="*/ 2213505 w 2335500"/>
              <a:gd name="connsiteY14" fmla="*/ 1493520 h 3688080"/>
              <a:gd name="connsiteX15" fmla="*/ 2251605 w 2335500"/>
              <a:gd name="connsiteY15" fmla="*/ 1752600 h 3688080"/>
              <a:gd name="connsiteX16" fmla="*/ 2259226 w 2335500"/>
              <a:gd name="connsiteY16" fmla="*/ 1851660 h 3688080"/>
              <a:gd name="connsiteX17" fmla="*/ 2297325 w 2335500"/>
              <a:gd name="connsiteY17" fmla="*/ 2065020 h 3688080"/>
              <a:gd name="connsiteX18" fmla="*/ 2297326 w 2335500"/>
              <a:gd name="connsiteY18" fmla="*/ 2164080 h 3688080"/>
              <a:gd name="connsiteX19" fmla="*/ 2327805 w 2335500"/>
              <a:gd name="connsiteY19" fmla="*/ 2316480 h 3688080"/>
              <a:gd name="connsiteX20" fmla="*/ 2320185 w 2335500"/>
              <a:gd name="connsiteY20" fmla="*/ 2468880 h 3688080"/>
              <a:gd name="connsiteX21" fmla="*/ 2335425 w 2335500"/>
              <a:gd name="connsiteY21" fmla="*/ 2613660 h 3688080"/>
              <a:gd name="connsiteX22" fmla="*/ 2312566 w 2335500"/>
              <a:gd name="connsiteY22" fmla="*/ 2720340 h 3688080"/>
              <a:gd name="connsiteX23" fmla="*/ 2320185 w 2335500"/>
              <a:gd name="connsiteY23" fmla="*/ 2964180 h 3688080"/>
              <a:gd name="connsiteX24" fmla="*/ 2304946 w 2335500"/>
              <a:gd name="connsiteY24" fmla="*/ 3177540 h 3688080"/>
              <a:gd name="connsiteX25" fmla="*/ 2282085 w 2335500"/>
              <a:gd name="connsiteY25" fmla="*/ 3345180 h 3688080"/>
              <a:gd name="connsiteX26" fmla="*/ 2193185 w 2335500"/>
              <a:gd name="connsiteY26" fmla="*/ 3680460 h 3688080"/>
              <a:gd name="connsiteX27" fmla="*/ 1923945 w 2335500"/>
              <a:gd name="connsiteY27" fmla="*/ 3680460 h 3688080"/>
              <a:gd name="connsiteX28" fmla="*/ 1771545 w 2335500"/>
              <a:gd name="connsiteY28" fmla="*/ 3680460 h 3688080"/>
              <a:gd name="connsiteX29" fmla="*/ 1581045 w 2335500"/>
              <a:gd name="connsiteY29" fmla="*/ 3680460 h 3688080"/>
              <a:gd name="connsiteX30" fmla="*/ 1222905 w 2335500"/>
              <a:gd name="connsiteY30" fmla="*/ 3688080 h 3688080"/>
              <a:gd name="connsiteX31" fmla="*/ 819045 w 2335500"/>
              <a:gd name="connsiteY31" fmla="*/ 3680460 h 3688080"/>
              <a:gd name="connsiteX32" fmla="*/ 689505 w 2335500"/>
              <a:gd name="connsiteY32" fmla="*/ 3680460 h 3688080"/>
              <a:gd name="connsiteX33" fmla="*/ 262785 w 2335500"/>
              <a:gd name="connsiteY33" fmla="*/ 3672840 h 3688080"/>
              <a:gd name="connsiteX34" fmla="*/ 22940 w 2335500"/>
              <a:gd name="connsiteY34" fmla="*/ 3680460 h 3688080"/>
              <a:gd name="connsiteX35" fmla="*/ 26565 w 2335500"/>
              <a:gd name="connsiteY35" fmla="*/ 3421380 h 3688080"/>
              <a:gd name="connsiteX36" fmla="*/ 11326 w 2335500"/>
              <a:gd name="connsiteY36" fmla="*/ 2971800 h 3688080"/>
              <a:gd name="connsiteX37" fmla="*/ 21209 w 2335500"/>
              <a:gd name="connsiteY37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2000145 w 2335500"/>
              <a:gd name="connsiteY8" fmla="*/ 7620 h 3688080"/>
              <a:gd name="connsiteX9" fmla="*/ 2213505 w 2335500"/>
              <a:gd name="connsiteY9" fmla="*/ 30480 h 3688080"/>
              <a:gd name="connsiteX10" fmla="*/ 2198265 w 2335500"/>
              <a:gd name="connsiteY10" fmla="*/ 281940 h 3688080"/>
              <a:gd name="connsiteX11" fmla="*/ 2198265 w 2335500"/>
              <a:gd name="connsiteY11" fmla="*/ 640080 h 3688080"/>
              <a:gd name="connsiteX12" fmla="*/ 2183025 w 2335500"/>
              <a:gd name="connsiteY12" fmla="*/ 853440 h 3688080"/>
              <a:gd name="connsiteX13" fmla="*/ 2190645 w 2335500"/>
              <a:gd name="connsiteY13" fmla="*/ 1127760 h 3688080"/>
              <a:gd name="connsiteX14" fmla="*/ 2190645 w 2335500"/>
              <a:gd name="connsiteY14" fmla="*/ 1325880 h 3688080"/>
              <a:gd name="connsiteX15" fmla="*/ 2213505 w 2335500"/>
              <a:gd name="connsiteY15" fmla="*/ 1493520 h 3688080"/>
              <a:gd name="connsiteX16" fmla="*/ 2251605 w 2335500"/>
              <a:gd name="connsiteY16" fmla="*/ 1752600 h 3688080"/>
              <a:gd name="connsiteX17" fmla="*/ 2259226 w 2335500"/>
              <a:gd name="connsiteY17" fmla="*/ 1851660 h 3688080"/>
              <a:gd name="connsiteX18" fmla="*/ 2297325 w 2335500"/>
              <a:gd name="connsiteY18" fmla="*/ 2065020 h 3688080"/>
              <a:gd name="connsiteX19" fmla="*/ 2297326 w 2335500"/>
              <a:gd name="connsiteY19" fmla="*/ 2164080 h 3688080"/>
              <a:gd name="connsiteX20" fmla="*/ 2327805 w 2335500"/>
              <a:gd name="connsiteY20" fmla="*/ 2316480 h 3688080"/>
              <a:gd name="connsiteX21" fmla="*/ 2320185 w 2335500"/>
              <a:gd name="connsiteY21" fmla="*/ 2468880 h 3688080"/>
              <a:gd name="connsiteX22" fmla="*/ 2335425 w 2335500"/>
              <a:gd name="connsiteY22" fmla="*/ 2613660 h 3688080"/>
              <a:gd name="connsiteX23" fmla="*/ 2312566 w 2335500"/>
              <a:gd name="connsiteY23" fmla="*/ 2720340 h 3688080"/>
              <a:gd name="connsiteX24" fmla="*/ 2320185 w 2335500"/>
              <a:gd name="connsiteY24" fmla="*/ 2964180 h 3688080"/>
              <a:gd name="connsiteX25" fmla="*/ 2304946 w 2335500"/>
              <a:gd name="connsiteY25" fmla="*/ 3177540 h 3688080"/>
              <a:gd name="connsiteX26" fmla="*/ 2282085 w 2335500"/>
              <a:gd name="connsiteY26" fmla="*/ 3345180 h 3688080"/>
              <a:gd name="connsiteX27" fmla="*/ 2193185 w 2335500"/>
              <a:gd name="connsiteY27" fmla="*/ 3680460 h 3688080"/>
              <a:gd name="connsiteX28" fmla="*/ 1923945 w 2335500"/>
              <a:gd name="connsiteY28" fmla="*/ 3680460 h 3688080"/>
              <a:gd name="connsiteX29" fmla="*/ 1771545 w 2335500"/>
              <a:gd name="connsiteY29" fmla="*/ 3680460 h 3688080"/>
              <a:gd name="connsiteX30" fmla="*/ 1581045 w 2335500"/>
              <a:gd name="connsiteY30" fmla="*/ 3680460 h 3688080"/>
              <a:gd name="connsiteX31" fmla="*/ 1222905 w 2335500"/>
              <a:gd name="connsiteY31" fmla="*/ 3688080 h 3688080"/>
              <a:gd name="connsiteX32" fmla="*/ 819045 w 2335500"/>
              <a:gd name="connsiteY32" fmla="*/ 3680460 h 3688080"/>
              <a:gd name="connsiteX33" fmla="*/ 689505 w 2335500"/>
              <a:gd name="connsiteY33" fmla="*/ 3680460 h 3688080"/>
              <a:gd name="connsiteX34" fmla="*/ 262785 w 2335500"/>
              <a:gd name="connsiteY34" fmla="*/ 3672840 h 3688080"/>
              <a:gd name="connsiteX35" fmla="*/ 22940 w 2335500"/>
              <a:gd name="connsiteY35" fmla="*/ 3680460 h 3688080"/>
              <a:gd name="connsiteX36" fmla="*/ 26565 w 2335500"/>
              <a:gd name="connsiteY36" fmla="*/ 3421380 h 3688080"/>
              <a:gd name="connsiteX37" fmla="*/ 11326 w 2335500"/>
              <a:gd name="connsiteY37" fmla="*/ 2971800 h 3688080"/>
              <a:gd name="connsiteX38" fmla="*/ 21209 w 2335500"/>
              <a:gd name="connsiteY38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32018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2193185 w 2335500"/>
              <a:gd name="connsiteY28" fmla="*/ 3680460 h 3688080"/>
              <a:gd name="connsiteX29" fmla="*/ 1923945 w 2335500"/>
              <a:gd name="connsiteY29" fmla="*/ 3680460 h 3688080"/>
              <a:gd name="connsiteX30" fmla="*/ 1771545 w 2335500"/>
              <a:gd name="connsiteY30" fmla="*/ 3680460 h 3688080"/>
              <a:gd name="connsiteX31" fmla="*/ 1581045 w 2335500"/>
              <a:gd name="connsiteY31" fmla="*/ 3680460 h 3688080"/>
              <a:gd name="connsiteX32" fmla="*/ 1222905 w 2335500"/>
              <a:gd name="connsiteY32" fmla="*/ 3688080 h 3688080"/>
              <a:gd name="connsiteX33" fmla="*/ 819045 w 2335500"/>
              <a:gd name="connsiteY33" fmla="*/ 3680460 h 3688080"/>
              <a:gd name="connsiteX34" fmla="*/ 689505 w 2335500"/>
              <a:gd name="connsiteY34" fmla="*/ 3680460 h 3688080"/>
              <a:gd name="connsiteX35" fmla="*/ 262785 w 2335500"/>
              <a:gd name="connsiteY35" fmla="*/ 3672840 h 3688080"/>
              <a:gd name="connsiteX36" fmla="*/ 22940 w 2335500"/>
              <a:gd name="connsiteY36" fmla="*/ 3680460 h 3688080"/>
              <a:gd name="connsiteX37" fmla="*/ 26565 w 2335500"/>
              <a:gd name="connsiteY37" fmla="*/ 3421380 h 3688080"/>
              <a:gd name="connsiteX38" fmla="*/ 11326 w 2335500"/>
              <a:gd name="connsiteY38" fmla="*/ 2971800 h 3688080"/>
              <a:gd name="connsiteX39" fmla="*/ 21209 w 2335500"/>
              <a:gd name="connsiteY39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32018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1923945 w 2335500"/>
              <a:gd name="connsiteY28" fmla="*/ 3680460 h 3688080"/>
              <a:gd name="connsiteX29" fmla="*/ 1771545 w 2335500"/>
              <a:gd name="connsiteY29" fmla="*/ 3680460 h 3688080"/>
              <a:gd name="connsiteX30" fmla="*/ 1581045 w 2335500"/>
              <a:gd name="connsiteY30" fmla="*/ 3680460 h 3688080"/>
              <a:gd name="connsiteX31" fmla="*/ 1222905 w 2335500"/>
              <a:gd name="connsiteY31" fmla="*/ 3688080 h 3688080"/>
              <a:gd name="connsiteX32" fmla="*/ 819045 w 2335500"/>
              <a:gd name="connsiteY32" fmla="*/ 3680460 h 3688080"/>
              <a:gd name="connsiteX33" fmla="*/ 689505 w 2335500"/>
              <a:gd name="connsiteY33" fmla="*/ 3680460 h 3688080"/>
              <a:gd name="connsiteX34" fmla="*/ 262785 w 2335500"/>
              <a:gd name="connsiteY34" fmla="*/ 3672840 h 3688080"/>
              <a:gd name="connsiteX35" fmla="*/ 22940 w 2335500"/>
              <a:gd name="connsiteY35" fmla="*/ 3680460 h 3688080"/>
              <a:gd name="connsiteX36" fmla="*/ 26565 w 2335500"/>
              <a:gd name="connsiteY36" fmla="*/ 3421380 h 3688080"/>
              <a:gd name="connsiteX37" fmla="*/ 11326 w 2335500"/>
              <a:gd name="connsiteY37" fmla="*/ 2971800 h 3688080"/>
              <a:gd name="connsiteX38" fmla="*/ 21209 w 2335500"/>
              <a:gd name="connsiteY38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32018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2099205 w 2335500"/>
              <a:gd name="connsiteY28" fmla="*/ 3535680 h 3688080"/>
              <a:gd name="connsiteX29" fmla="*/ 1923945 w 2335500"/>
              <a:gd name="connsiteY29" fmla="*/ 3680460 h 3688080"/>
              <a:gd name="connsiteX30" fmla="*/ 1771545 w 2335500"/>
              <a:gd name="connsiteY30" fmla="*/ 3680460 h 3688080"/>
              <a:gd name="connsiteX31" fmla="*/ 1581045 w 2335500"/>
              <a:gd name="connsiteY31" fmla="*/ 3680460 h 3688080"/>
              <a:gd name="connsiteX32" fmla="*/ 1222905 w 2335500"/>
              <a:gd name="connsiteY32" fmla="*/ 3688080 h 3688080"/>
              <a:gd name="connsiteX33" fmla="*/ 819045 w 2335500"/>
              <a:gd name="connsiteY33" fmla="*/ 3680460 h 3688080"/>
              <a:gd name="connsiteX34" fmla="*/ 689505 w 2335500"/>
              <a:gd name="connsiteY34" fmla="*/ 3680460 h 3688080"/>
              <a:gd name="connsiteX35" fmla="*/ 262785 w 2335500"/>
              <a:gd name="connsiteY35" fmla="*/ 3672840 h 3688080"/>
              <a:gd name="connsiteX36" fmla="*/ 22940 w 2335500"/>
              <a:gd name="connsiteY36" fmla="*/ 3680460 h 3688080"/>
              <a:gd name="connsiteX37" fmla="*/ 26565 w 2335500"/>
              <a:gd name="connsiteY37" fmla="*/ 3421380 h 3688080"/>
              <a:gd name="connsiteX38" fmla="*/ 11326 w 2335500"/>
              <a:gd name="connsiteY38" fmla="*/ 2971800 h 3688080"/>
              <a:gd name="connsiteX39" fmla="*/ 21209 w 2335500"/>
              <a:gd name="connsiteY39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32018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2205885 w 2335500"/>
              <a:gd name="connsiteY28" fmla="*/ 3657600 h 3688080"/>
              <a:gd name="connsiteX29" fmla="*/ 1923945 w 2335500"/>
              <a:gd name="connsiteY29" fmla="*/ 3680460 h 3688080"/>
              <a:gd name="connsiteX30" fmla="*/ 1771545 w 2335500"/>
              <a:gd name="connsiteY30" fmla="*/ 3680460 h 3688080"/>
              <a:gd name="connsiteX31" fmla="*/ 1581045 w 2335500"/>
              <a:gd name="connsiteY31" fmla="*/ 3680460 h 3688080"/>
              <a:gd name="connsiteX32" fmla="*/ 1222905 w 2335500"/>
              <a:gd name="connsiteY32" fmla="*/ 3688080 h 3688080"/>
              <a:gd name="connsiteX33" fmla="*/ 819045 w 2335500"/>
              <a:gd name="connsiteY33" fmla="*/ 3680460 h 3688080"/>
              <a:gd name="connsiteX34" fmla="*/ 689505 w 2335500"/>
              <a:gd name="connsiteY34" fmla="*/ 3680460 h 3688080"/>
              <a:gd name="connsiteX35" fmla="*/ 262785 w 2335500"/>
              <a:gd name="connsiteY35" fmla="*/ 3672840 h 3688080"/>
              <a:gd name="connsiteX36" fmla="*/ 22940 w 2335500"/>
              <a:gd name="connsiteY36" fmla="*/ 3680460 h 3688080"/>
              <a:gd name="connsiteX37" fmla="*/ 26565 w 2335500"/>
              <a:gd name="connsiteY37" fmla="*/ 3421380 h 3688080"/>
              <a:gd name="connsiteX38" fmla="*/ 11326 w 2335500"/>
              <a:gd name="connsiteY38" fmla="*/ 2971800 h 3688080"/>
              <a:gd name="connsiteX39" fmla="*/ 21209 w 2335500"/>
              <a:gd name="connsiteY39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27446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2205885 w 2335500"/>
              <a:gd name="connsiteY28" fmla="*/ 3657600 h 3688080"/>
              <a:gd name="connsiteX29" fmla="*/ 1923945 w 2335500"/>
              <a:gd name="connsiteY29" fmla="*/ 3680460 h 3688080"/>
              <a:gd name="connsiteX30" fmla="*/ 1771545 w 2335500"/>
              <a:gd name="connsiteY30" fmla="*/ 3680460 h 3688080"/>
              <a:gd name="connsiteX31" fmla="*/ 1581045 w 2335500"/>
              <a:gd name="connsiteY31" fmla="*/ 3680460 h 3688080"/>
              <a:gd name="connsiteX32" fmla="*/ 1222905 w 2335500"/>
              <a:gd name="connsiteY32" fmla="*/ 3688080 h 3688080"/>
              <a:gd name="connsiteX33" fmla="*/ 819045 w 2335500"/>
              <a:gd name="connsiteY33" fmla="*/ 3680460 h 3688080"/>
              <a:gd name="connsiteX34" fmla="*/ 689505 w 2335500"/>
              <a:gd name="connsiteY34" fmla="*/ 3680460 h 3688080"/>
              <a:gd name="connsiteX35" fmla="*/ 262785 w 2335500"/>
              <a:gd name="connsiteY35" fmla="*/ 3672840 h 3688080"/>
              <a:gd name="connsiteX36" fmla="*/ 22940 w 2335500"/>
              <a:gd name="connsiteY36" fmla="*/ 3680460 h 3688080"/>
              <a:gd name="connsiteX37" fmla="*/ 26565 w 2335500"/>
              <a:gd name="connsiteY37" fmla="*/ 3421380 h 3688080"/>
              <a:gd name="connsiteX38" fmla="*/ 11326 w 2335500"/>
              <a:gd name="connsiteY38" fmla="*/ 2971800 h 3688080"/>
              <a:gd name="connsiteX39" fmla="*/ 21209 w 2335500"/>
              <a:gd name="connsiteY39" fmla="*/ 2450231 h 3688080"/>
              <a:gd name="connsiteX0" fmla="*/ 24660 w 2328520"/>
              <a:gd name="connsiteY0" fmla="*/ 719773 h 3688080"/>
              <a:gd name="connsiteX1" fmla="*/ 18946 w 2328520"/>
              <a:gd name="connsiteY1" fmla="*/ 563880 h 3688080"/>
              <a:gd name="connsiteX2" fmla="*/ 18945 w 2328520"/>
              <a:gd name="connsiteY2" fmla="*/ 350520 h 3688080"/>
              <a:gd name="connsiteX3" fmla="*/ 22940 w 2328520"/>
              <a:gd name="connsiteY3" fmla="*/ 10160 h 3688080"/>
              <a:gd name="connsiteX4" fmla="*/ 316125 w 2328520"/>
              <a:gd name="connsiteY4" fmla="*/ 0 h 3688080"/>
              <a:gd name="connsiteX5" fmla="*/ 529485 w 2328520"/>
              <a:gd name="connsiteY5" fmla="*/ 7620 h 3688080"/>
              <a:gd name="connsiteX6" fmla="*/ 773325 w 2328520"/>
              <a:gd name="connsiteY6" fmla="*/ 7620 h 3688080"/>
              <a:gd name="connsiteX7" fmla="*/ 1222905 w 2328520"/>
              <a:gd name="connsiteY7" fmla="*/ 7620 h 3688080"/>
              <a:gd name="connsiteX8" fmla="*/ 1573425 w 2328520"/>
              <a:gd name="connsiteY8" fmla="*/ 0 h 3688080"/>
              <a:gd name="connsiteX9" fmla="*/ 2000145 w 2328520"/>
              <a:gd name="connsiteY9" fmla="*/ 7620 h 3688080"/>
              <a:gd name="connsiteX10" fmla="*/ 2213505 w 2328520"/>
              <a:gd name="connsiteY10" fmla="*/ 30480 h 3688080"/>
              <a:gd name="connsiteX11" fmla="*/ 2198265 w 2328520"/>
              <a:gd name="connsiteY11" fmla="*/ 281940 h 3688080"/>
              <a:gd name="connsiteX12" fmla="*/ 2198265 w 2328520"/>
              <a:gd name="connsiteY12" fmla="*/ 640080 h 3688080"/>
              <a:gd name="connsiteX13" fmla="*/ 2183025 w 2328520"/>
              <a:gd name="connsiteY13" fmla="*/ 853440 h 3688080"/>
              <a:gd name="connsiteX14" fmla="*/ 2190645 w 2328520"/>
              <a:gd name="connsiteY14" fmla="*/ 1127760 h 3688080"/>
              <a:gd name="connsiteX15" fmla="*/ 2190645 w 2328520"/>
              <a:gd name="connsiteY15" fmla="*/ 1325880 h 3688080"/>
              <a:gd name="connsiteX16" fmla="*/ 2213505 w 2328520"/>
              <a:gd name="connsiteY16" fmla="*/ 1493520 h 3688080"/>
              <a:gd name="connsiteX17" fmla="*/ 2251605 w 2328520"/>
              <a:gd name="connsiteY17" fmla="*/ 1752600 h 3688080"/>
              <a:gd name="connsiteX18" fmla="*/ 2259226 w 2328520"/>
              <a:gd name="connsiteY18" fmla="*/ 1851660 h 3688080"/>
              <a:gd name="connsiteX19" fmla="*/ 2297325 w 2328520"/>
              <a:gd name="connsiteY19" fmla="*/ 2065020 h 3688080"/>
              <a:gd name="connsiteX20" fmla="*/ 2297326 w 2328520"/>
              <a:gd name="connsiteY20" fmla="*/ 2164080 h 3688080"/>
              <a:gd name="connsiteX21" fmla="*/ 2327805 w 2328520"/>
              <a:gd name="connsiteY21" fmla="*/ 2316480 h 3688080"/>
              <a:gd name="connsiteX22" fmla="*/ 2320185 w 2328520"/>
              <a:gd name="connsiteY22" fmla="*/ 2468880 h 3688080"/>
              <a:gd name="connsiteX23" fmla="*/ 2304945 w 2328520"/>
              <a:gd name="connsiteY23" fmla="*/ 2598420 h 3688080"/>
              <a:gd name="connsiteX24" fmla="*/ 2312566 w 2328520"/>
              <a:gd name="connsiteY24" fmla="*/ 2720340 h 3688080"/>
              <a:gd name="connsiteX25" fmla="*/ 2274465 w 2328520"/>
              <a:gd name="connsiteY25" fmla="*/ 2964180 h 3688080"/>
              <a:gd name="connsiteX26" fmla="*/ 2304946 w 2328520"/>
              <a:gd name="connsiteY26" fmla="*/ 3177540 h 3688080"/>
              <a:gd name="connsiteX27" fmla="*/ 2282085 w 2328520"/>
              <a:gd name="connsiteY27" fmla="*/ 3345180 h 3688080"/>
              <a:gd name="connsiteX28" fmla="*/ 2205885 w 2328520"/>
              <a:gd name="connsiteY28" fmla="*/ 3657600 h 3688080"/>
              <a:gd name="connsiteX29" fmla="*/ 1923945 w 2328520"/>
              <a:gd name="connsiteY29" fmla="*/ 3680460 h 3688080"/>
              <a:gd name="connsiteX30" fmla="*/ 1771545 w 2328520"/>
              <a:gd name="connsiteY30" fmla="*/ 3680460 h 3688080"/>
              <a:gd name="connsiteX31" fmla="*/ 1581045 w 2328520"/>
              <a:gd name="connsiteY31" fmla="*/ 3680460 h 3688080"/>
              <a:gd name="connsiteX32" fmla="*/ 1222905 w 2328520"/>
              <a:gd name="connsiteY32" fmla="*/ 3688080 h 3688080"/>
              <a:gd name="connsiteX33" fmla="*/ 819045 w 2328520"/>
              <a:gd name="connsiteY33" fmla="*/ 3680460 h 3688080"/>
              <a:gd name="connsiteX34" fmla="*/ 689505 w 2328520"/>
              <a:gd name="connsiteY34" fmla="*/ 3680460 h 3688080"/>
              <a:gd name="connsiteX35" fmla="*/ 262785 w 2328520"/>
              <a:gd name="connsiteY35" fmla="*/ 3672840 h 3688080"/>
              <a:gd name="connsiteX36" fmla="*/ 22940 w 2328520"/>
              <a:gd name="connsiteY36" fmla="*/ 3680460 h 3688080"/>
              <a:gd name="connsiteX37" fmla="*/ 26565 w 2328520"/>
              <a:gd name="connsiteY37" fmla="*/ 3421380 h 3688080"/>
              <a:gd name="connsiteX38" fmla="*/ 11326 w 2328520"/>
              <a:gd name="connsiteY38" fmla="*/ 2971800 h 3688080"/>
              <a:gd name="connsiteX39" fmla="*/ 21209 w 2328520"/>
              <a:gd name="connsiteY39" fmla="*/ 2450231 h 3688080"/>
              <a:gd name="connsiteX0" fmla="*/ 24660 w 2328520"/>
              <a:gd name="connsiteY0" fmla="*/ 719773 h 3688080"/>
              <a:gd name="connsiteX1" fmla="*/ 18946 w 2328520"/>
              <a:gd name="connsiteY1" fmla="*/ 563880 h 3688080"/>
              <a:gd name="connsiteX2" fmla="*/ 18945 w 2328520"/>
              <a:gd name="connsiteY2" fmla="*/ 350520 h 3688080"/>
              <a:gd name="connsiteX3" fmla="*/ 22940 w 2328520"/>
              <a:gd name="connsiteY3" fmla="*/ 10160 h 3688080"/>
              <a:gd name="connsiteX4" fmla="*/ 316125 w 2328520"/>
              <a:gd name="connsiteY4" fmla="*/ 0 h 3688080"/>
              <a:gd name="connsiteX5" fmla="*/ 529485 w 2328520"/>
              <a:gd name="connsiteY5" fmla="*/ 7620 h 3688080"/>
              <a:gd name="connsiteX6" fmla="*/ 773325 w 2328520"/>
              <a:gd name="connsiteY6" fmla="*/ 7620 h 3688080"/>
              <a:gd name="connsiteX7" fmla="*/ 1222905 w 2328520"/>
              <a:gd name="connsiteY7" fmla="*/ 7620 h 3688080"/>
              <a:gd name="connsiteX8" fmla="*/ 1573425 w 2328520"/>
              <a:gd name="connsiteY8" fmla="*/ 0 h 3688080"/>
              <a:gd name="connsiteX9" fmla="*/ 2000145 w 2328520"/>
              <a:gd name="connsiteY9" fmla="*/ 7620 h 3688080"/>
              <a:gd name="connsiteX10" fmla="*/ 2213505 w 2328520"/>
              <a:gd name="connsiteY10" fmla="*/ 30480 h 3688080"/>
              <a:gd name="connsiteX11" fmla="*/ 2198265 w 2328520"/>
              <a:gd name="connsiteY11" fmla="*/ 281940 h 3688080"/>
              <a:gd name="connsiteX12" fmla="*/ 2198265 w 2328520"/>
              <a:gd name="connsiteY12" fmla="*/ 640080 h 3688080"/>
              <a:gd name="connsiteX13" fmla="*/ 2183025 w 2328520"/>
              <a:gd name="connsiteY13" fmla="*/ 853440 h 3688080"/>
              <a:gd name="connsiteX14" fmla="*/ 2190645 w 2328520"/>
              <a:gd name="connsiteY14" fmla="*/ 1127760 h 3688080"/>
              <a:gd name="connsiteX15" fmla="*/ 2190645 w 2328520"/>
              <a:gd name="connsiteY15" fmla="*/ 1325880 h 3688080"/>
              <a:gd name="connsiteX16" fmla="*/ 2213505 w 2328520"/>
              <a:gd name="connsiteY16" fmla="*/ 1493520 h 3688080"/>
              <a:gd name="connsiteX17" fmla="*/ 2251605 w 2328520"/>
              <a:gd name="connsiteY17" fmla="*/ 1752600 h 3688080"/>
              <a:gd name="connsiteX18" fmla="*/ 2259226 w 2328520"/>
              <a:gd name="connsiteY18" fmla="*/ 1851660 h 3688080"/>
              <a:gd name="connsiteX19" fmla="*/ 2251605 w 2328520"/>
              <a:gd name="connsiteY19" fmla="*/ 2065020 h 3688080"/>
              <a:gd name="connsiteX20" fmla="*/ 2297326 w 2328520"/>
              <a:gd name="connsiteY20" fmla="*/ 2164080 h 3688080"/>
              <a:gd name="connsiteX21" fmla="*/ 2327805 w 2328520"/>
              <a:gd name="connsiteY21" fmla="*/ 2316480 h 3688080"/>
              <a:gd name="connsiteX22" fmla="*/ 2320185 w 2328520"/>
              <a:gd name="connsiteY22" fmla="*/ 2468880 h 3688080"/>
              <a:gd name="connsiteX23" fmla="*/ 2304945 w 2328520"/>
              <a:gd name="connsiteY23" fmla="*/ 2598420 h 3688080"/>
              <a:gd name="connsiteX24" fmla="*/ 2312566 w 2328520"/>
              <a:gd name="connsiteY24" fmla="*/ 2720340 h 3688080"/>
              <a:gd name="connsiteX25" fmla="*/ 2274465 w 2328520"/>
              <a:gd name="connsiteY25" fmla="*/ 2964180 h 3688080"/>
              <a:gd name="connsiteX26" fmla="*/ 2304946 w 2328520"/>
              <a:gd name="connsiteY26" fmla="*/ 3177540 h 3688080"/>
              <a:gd name="connsiteX27" fmla="*/ 2282085 w 2328520"/>
              <a:gd name="connsiteY27" fmla="*/ 3345180 h 3688080"/>
              <a:gd name="connsiteX28" fmla="*/ 2205885 w 2328520"/>
              <a:gd name="connsiteY28" fmla="*/ 3657600 h 3688080"/>
              <a:gd name="connsiteX29" fmla="*/ 1923945 w 2328520"/>
              <a:gd name="connsiteY29" fmla="*/ 3680460 h 3688080"/>
              <a:gd name="connsiteX30" fmla="*/ 1771545 w 2328520"/>
              <a:gd name="connsiteY30" fmla="*/ 3680460 h 3688080"/>
              <a:gd name="connsiteX31" fmla="*/ 1581045 w 2328520"/>
              <a:gd name="connsiteY31" fmla="*/ 3680460 h 3688080"/>
              <a:gd name="connsiteX32" fmla="*/ 1222905 w 2328520"/>
              <a:gd name="connsiteY32" fmla="*/ 3688080 h 3688080"/>
              <a:gd name="connsiteX33" fmla="*/ 819045 w 2328520"/>
              <a:gd name="connsiteY33" fmla="*/ 3680460 h 3688080"/>
              <a:gd name="connsiteX34" fmla="*/ 689505 w 2328520"/>
              <a:gd name="connsiteY34" fmla="*/ 3680460 h 3688080"/>
              <a:gd name="connsiteX35" fmla="*/ 262785 w 2328520"/>
              <a:gd name="connsiteY35" fmla="*/ 3672840 h 3688080"/>
              <a:gd name="connsiteX36" fmla="*/ 22940 w 2328520"/>
              <a:gd name="connsiteY36" fmla="*/ 3680460 h 3688080"/>
              <a:gd name="connsiteX37" fmla="*/ 26565 w 2328520"/>
              <a:gd name="connsiteY37" fmla="*/ 3421380 h 3688080"/>
              <a:gd name="connsiteX38" fmla="*/ 11326 w 2328520"/>
              <a:gd name="connsiteY38" fmla="*/ 2971800 h 3688080"/>
              <a:gd name="connsiteX39" fmla="*/ 21209 w 2328520"/>
              <a:gd name="connsiteY39" fmla="*/ 2450231 h 3688080"/>
              <a:gd name="connsiteX0" fmla="*/ 24660 w 2328740"/>
              <a:gd name="connsiteY0" fmla="*/ 719773 h 3688080"/>
              <a:gd name="connsiteX1" fmla="*/ 18946 w 2328740"/>
              <a:gd name="connsiteY1" fmla="*/ 563880 h 3688080"/>
              <a:gd name="connsiteX2" fmla="*/ 18945 w 2328740"/>
              <a:gd name="connsiteY2" fmla="*/ 350520 h 3688080"/>
              <a:gd name="connsiteX3" fmla="*/ 22940 w 2328740"/>
              <a:gd name="connsiteY3" fmla="*/ 10160 h 3688080"/>
              <a:gd name="connsiteX4" fmla="*/ 316125 w 2328740"/>
              <a:gd name="connsiteY4" fmla="*/ 0 h 3688080"/>
              <a:gd name="connsiteX5" fmla="*/ 529485 w 2328740"/>
              <a:gd name="connsiteY5" fmla="*/ 7620 h 3688080"/>
              <a:gd name="connsiteX6" fmla="*/ 773325 w 2328740"/>
              <a:gd name="connsiteY6" fmla="*/ 7620 h 3688080"/>
              <a:gd name="connsiteX7" fmla="*/ 1222905 w 2328740"/>
              <a:gd name="connsiteY7" fmla="*/ 7620 h 3688080"/>
              <a:gd name="connsiteX8" fmla="*/ 1573425 w 2328740"/>
              <a:gd name="connsiteY8" fmla="*/ 0 h 3688080"/>
              <a:gd name="connsiteX9" fmla="*/ 2000145 w 2328740"/>
              <a:gd name="connsiteY9" fmla="*/ 7620 h 3688080"/>
              <a:gd name="connsiteX10" fmla="*/ 2213505 w 2328740"/>
              <a:gd name="connsiteY10" fmla="*/ 30480 h 3688080"/>
              <a:gd name="connsiteX11" fmla="*/ 2198265 w 2328740"/>
              <a:gd name="connsiteY11" fmla="*/ 281940 h 3688080"/>
              <a:gd name="connsiteX12" fmla="*/ 2198265 w 2328740"/>
              <a:gd name="connsiteY12" fmla="*/ 640080 h 3688080"/>
              <a:gd name="connsiteX13" fmla="*/ 2183025 w 2328740"/>
              <a:gd name="connsiteY13" fmla="*/ 853440 h 3688080"/>
              <a:gd name="connsiteX14" fmla="*/ 2190645 w 2328740"/>
              <a:gd name="connsiteY14" fmla="*/ 1127760 h 3688080"/>
              <a:gd name="connsiteX15" fmla="*/ 2190645 w 2328740"/>
              <a:gd name="connsiteY15" fmla="*/ 1325880 h 3688080"/>
              <a:gd name="connsiteX16" fmla="*/ 2213505 w 2328740"/>
              <a:gd name="connsiteY16" fmla="*/ 1493520 h 3688080"/>
              <a:gd name="connsiteX17" fmla="*/ 2251605 w 2328740"/>
              <a:gd name="connsiteY17" fmla="*/ 1752600 h 3688080"/>
              <a:gd name="connsiteX18" fmla="*/ 2259226 w 2328740"/>
              <a:gd name="connsiteY18" fmla="*/ 1851660 h 3688080"/>
              <a:gd name="connsiteX19" fmla="*/ 2251605 w 2328740"/>
              <a:gd name="connsiteY19" fmla="*/ 2065020 h 3688080"/>
              <a:gd name="connsiteX20" fmla="*/ 2297326 w 2328740"/>
              <a:gd name="connsiteY20" fmla="*/ 2164080 h 3688080"/>
              <a:gd name="connsiteX21" fmla="*/ 2327805 w 2328740"/>
              <a:gd name="connsiteY21" fmla="*/ 2316480 h 3688080"/>
              <a:gd name="connsiteX22" fmla="*/ 2320185 w 2328740"/>
              <a:gd name="connsiteY22" fmla="*/ 2468880 h 3688080"/>
              <a:gd name="connsiteX23" fmla="*/ 2312566 w 2328740"/>
              <a:gd name="connsiteY23" fmla="*/ 2720340 h 3688080"/>
              <a:gd name="connsiteX24" fmla="*/ 2274465 w 2328740"/>
              <a:gd name="connsiteY24" fmla="*/ 2964180 h 3688080"/>
              <a:gd name="connsiteX25" fmla="*/ 2304946 w 2328740"/>
              <a:gd name="connsiteY25" fmla="*/ 3177540 h 3688080"/>
              <a:gd name="connsiteX26" fmla="*/ 2282085 w 2328740"/>
              <a:gd name="connsiteY26" fmla="*/ 3345180 h 3688080"/>
              <a:gd name="connsiteX27" fmla="*/ 2205885 w 2328740"/>
              <a:gd name="connsiteY27" fmla="*/ 3657600 h 3688080"/>
              <a:gd name="connsiteX28" fmla="*/ 1923945 w 2328740"/>
              <a:gd name="connsiteY28" fmla="*/ 3680460 h 3688080"/>
              <a:gd name="connsiteX29" fmla="*/ 1771545 w 2328740"/>
              <a:gd name="connsiteY29" fmla="*/ 3680460 h 3688080"/>
              <a:gd name="connsiteX30" fmla="*/ 1581045 w 2328740"/>
              <a:gd name="connsiteY30" fmla="*/ 3680460 h 3688080"/>
              <a:gd name="connsiteX31" fmla="*/ 1222905 w 2328740"/>
              <a:gd name="connsiteY31" fmla="*/ 3688080 h 3688080"/>
              <a:gd name="connsiteX32" fmla="*/ 819045 w 2328740"/>
              <a:gd name="connsiteY32" fmla="*/ 3680460 h 3688080"/>
              <a:gd name="connsiteX33" fmla="*/ 689505 w 2328740"/>
              <a:gd name="connsiteY33" fmla="*/ 3680460 h 3688080"/>
              <a:gd name="connsiteX34" fmla="*/ 262785 w 2328740"/>
              <a:gd name="connsiteY34" fmla="*/ 3672840 h 3688080"/>
              <a:gd name="connsiteX35" fmla="*/ 22940 w 2328740"/>
              <a:gd name="connsiteY35" fmla="*/ 3680460 h 3688080"/>
              <a:gd name="connsiteX36" fmla="*/ 26565 w 2328740"/>
              <a:gd name="connsiteY36" fmla="*/ 3421380 h 3688080"/>
              <a:gd name="connsiteX37" fmla="*/ 11326 w 2328740"/>
              <a:gd name="connsiteY37" fmla="*/ 2971800 h 3688080"/>
              <a:gd name="connsiteX38" fmla="*/ 21209 w 2328740"/>
              <a:gd name="connsiteY38" fmla="*/ 2450231 h 3688080"/>
              <a:gd name="connsiteX0" fmla="*/ 24660 w 2328245"/>
              <a:gd name="connsiteY0" fmla="*/ 719773 h 3688080"/>
              <a:gd name="connsiteX1" fmla="*/ 18946 w 2328245"/>
              <a:gd name="connsiteY1" fmla="*/ 563880 h 3688080"/>
              <a:gd name="connsiteX2" fmla="*/ 18945 w 2328245"/>
              <a:gd name="connsiteY2" fmla="*/ 350520 h 3688080"/>
              <a:gd name="connsiteX3" fmla="*/ 22940 w 2328245"/>
              <a:gd name="connsiteY3" fmla="*/ 10160 h 3688080"/>
              <a:gd name="connsiteX4" fmla="*/ 316125 w 2328245"/>
              <a:gd name="connsiteY4" fmla="*/ 0 h 3688080"/>
              <a:gd name="connsiteX5" fmla="*/ 529485 w 2328245"/>
              <a:gd name="connsiteY5" fmla="*/ 7620 h 3688080"/>
              <a:gd name="connsiteX6" fmla="*/ 773325 w 2328245"/>
              <a:gd name="connsiteY6" fmla="*/ 7620 h 3688080"/>
              <a:gd name="connsiteX7" fmla="*/ 1222905 w 2328245"/>
              <a:gd name="connsiteY7" fmla="*/ 7620 h 3688080"/>
              <a:gd name="connsiteX8" fmla="*/ 1573425 w 2328245"/>
              <a:gd name="connsiteY8" fmla="*/ 0 h 3688080"/>
              <a:gd name="connsiteX9" fmla="*/ 2000145 w 2328245"/>
              <a:gd name="connsiteY9" fmla="*/ 7620 h 3688080"/>
              <a:gd name="connsiteX10" fmla="*/ 2213505 w 2328245"/>
              <a:gd name="connsiteY10" fmla="*/ 30480 h 3688080"/>
              <a:gd name="connsiteX11" fmla="*/ 2198265 w 2328245"/>
              <a:gd name="connsiteY11" fmla="*/ 281940 h 3688080"/>
              <a:gd name="connsiteX12" fmla="*/ 2198265 w 2328245"/>
              <a:gd name="connsiteY12" fmla="*/ 640080 h 3688080"/>
              <a:gd name="connsiteX13" fmla="*/ 2183025 w 2328245"/>
              <a:gd name="connsiteY13" fmla="*/ 853440 h 3688080"/>
              <a:gd name="connsiteX14" fmla="*/ 2190645 w 2328245"/>
              <a:gd name="connsiteY14" fmla="*/ 1127760 h 3688080"/>
              <a:gd name="connsiteX15" fmla="*/ 2190645 w 2328245"/>
              <a:gd name="connsiteY15" fmla="*/ 1325880 h 3688080"/>
              <a:gd name="connsiteX16" fmla="*/ 2213505 w 2328245"/>
              <a:gd name="connsiteY16" fmla="*/ 1493520 h 3688080"/>
              <a:gd name="connsiteX17" fmla="*/ 2251605 w 2328245"/>
              <a:gd name="connsiteY17" fmla="*/ 1752600 h 3688080"/>
              <a:gd name="connsiteX18" fmla="*/ 2259226 w 2328245"/>
              <a:gd name="connsiteY18" fmla="*/ 1851660 h 3688080"/>
              <a:gd name="connsiteX19" fmla="*/ 2251605 w 2328245"/>
              <a:gd name="connsiteY19" fmla="*/ 2065020 h 3688080"/>
              <a:gd name="connsiteX20" fmla="*/ 2297326 w 2328245"/>
              <a:gd name="connsiteY20" fmla="*/ 2164080 h 3688080"/>
              <a:gd name="connsiteX21" fmla="*/ 2327805 w 2328245"/>
              <a:gd name="connsiteY21" fmla="*/ 2316480 h 3688080"/>
              <a:gd name="connsiteX22" fmla="*/ 2312566 w 2328245"/>
              <a:gd name="connsiteY22" fmla="*/ 2720340 h 3688080"/>
              <a:gd name="connsiteX23" fmla="*/ 2274465 w 2328245"/>
              <a:gd name="connsiteY23" fmla="*/ 2964180 h 3688080"/>
              <a:gd name="connsiteX24" fmla="*/ 2304946 w 2328245"/>
              <a:gd name="connsiteY24" fmla="*/ 3177540 h 3688080"/>
              <a:gd name="connsiteX25" fmla="*/ 2282085 w 2328245"/>
              <a:gd name="connsiteY25" fmla="*/ 3345180 h 3688080"/>
              <a:gd name="connsiteX26" fmla="*/ 2205885 w 2328245"/>
              <a:gd name="connsiteY26" fmla="*/ 3657600 h 3688080"/>
              <a:gd name="connsiteX27" fmla="*/ 1923945 w 2328245"/>
              <a:gd name="connsiteY27" fmla="*/ 3680460 h 3688080"/>
              <a:gd name="connsiteX28" fmla="*/ 1771545 w 2328245"/>
              <a:gd name="connsiteY28" fmla="*/ 3680460 h 3688080"/>
              <a:gd name="connsiteX29" fmla="*/ 1581045 w 2328245"/>
              <a:gd name="connsiteY29" fmla="*/ 3680460 h 3688080"/>
              <a:gd name="connsiteX30" fmla="*/ 1222905 w 2328245"/>
              <a:gd name="connsiteY30" fmla="*/ 3688080 h 3688080"/>
              <a:gd name="connsiteX31" fmla="*/ 819045 w 2328245"/>
              <a:gd name="connsiteY31" fmla="*/ 3680460 h 3688080"/>
              <a:gd name="connsiteX32" fmla="*/ 689505 w 2328245"/>
              <a:gd name="connsiteY32" fmla="*/ 3680460 h 3688080"/>
              <a:gd name="connsiteX33" fmla="*/ 262785 w 2328245"/>
              <a:gd name="connsiteY33" fmla="*/ 3672840 h 3688080"/>
              <a:gd name="connsiteX34" fmla="*/ 22940 w 2328245"/>
              <a:gd name="connsiteY34" fmla="*/ 3680460 h 3688080"/>
              <a:gd name="connsiteX35" fmla="*/ 26565 w 2328245"/>
              <a:gd name="connsiteY35" fmla="*/ 3421380 h 3688080"/>
              <a:gd name="connsiteX36" fmla="*/ 11326 w 2328245"/>
              <a:gd name="connsiteY36" fmla="*/ 2971800 h 3688080"/>
              <a:gd name="connsiteX37" fmla="*/ 21209 w 2328245"/>
              <a:gd name="connsiteY37" fmla="*/ 2450231 h 3688080"/>
              <a:gd name="connsiteX0" fmla="*/ 24660 w 2331003"/>
              <a:gd name="connsiteY0" fmla="*/ 719773 h 3688080"/>
              <a:gd name="connsiteX1" fmla="*/ 18946 w 2331003"/>
              <a:gd name="connsiteY1" fmla="*/ 563880 h 3688080"/>
              <a:gd name="connsiteX2" fmla="*/ 18945 w 2331003"/>
              <a:gd name="connsiteY2" fmla="*/ 350520 h 3688080"/>
              <a:gd name="connsiteX3" fmla="*/ 22940 w 2331003"/>
              <a:gd name="connsiteY3" fmla="*/ 10160 h 3688080"/>
              <a:gd name="connsiteX4" fmla="*/ 316125 w 2331003"/>
              <a:gd name="connsiteY4" fmla="*/ 0 h 3688080"/>
              <a:gd name="connsiteX5" fmla="*/ 529485 w 2331003"/>
              <a:gd name="connsiteY5" fmla="*/ 7620 h 3688080"/>
              <a:gd name="connsiteX6" fmla="*/ 773325 w 2331003"/>
              <a:gd name="connsiteY6" fmla="*/ 7620 h 3688080"/>
              <a:gd name="connsiteX7" fmla="*/ 1222905 w 2331003"/>
              <a:gd name="connsiteY7" fmla="*/ 7620 h 3688080"/>
              <a:gd name="connsiteX8" fmla="*/ 1573425 w 2331003"/>
              <a:gd name="connsiteY8" fmla="*/ 0 h 3688080"/>
              <a:gd name="connsiteX9" fmla="*/ 2000145 w 2331003"/>
              <a:gd name="connsiteY9" fmla="*/ 7620 h 3688080"/>
              <a:gd name="connsiteX10" fmla="*/ 2213505 w 2331003"/>
              <a:gd name="connsiteY10" fmla="*/ 30480 h 3688080"/>
              <a:gd name="connsiteX11" fmla="*/ 2198265 w 2331003"/>
              <a:gd name="connsiteY11" fmla="*/ 281940 h 3688080"/>
              <a:gd name="connsiteX12" fmla="*/ 2198265 w 2331003"/>
              <a:gd name="connsiteY12" fmla="*/ 640080 h 3688080"/>
              <a:gd name="connsiteX13" fmla="*/ 2183025 w 2331003"/>
              <a:gd name="connsiteY13" fmla="*/ 853440 h 3688080"/>
              <a:gd name="connsiteX14" fmla="*/ 2190645 w 2331003"/>
              <a:gd name="connsiteY14" fmla="*/ 1127760 h 3688080"/>
              <a:gd name="connsiteX15" fmla="*/ 2190645 w 2331003"/>
              <a:gd name="connsiteY15" fmla="*/ 1325880 h 3688080"/>
              <a:gd name="connsiteX16" fmla="*/ 2213505 w 2331003"/>
              <a:gd name="connsiteY16" fmla="*/ 1493520 h 3688080"/>
              <a:gd name="connsiteX17" fmla="*/ 2251605 w 2331003"/>
              <a:gd name="connsiteY17" fmla="*/ 1752600 h 3688080"/>
              <a:gd name="connsiteX18" fmla="*/ 2259226 w 2331003"/>
              <a:gd name="connsiteY18" fmla="*/ 1851660 h 3688080"/>
              <a:gd name="connsiteX19" fmla="*/ 2251605 w 2331003"/>
              <a:gd name="connsiteY19" fmla="*/ 2065020 h 3688080"/>
              <a:gd name="connsiteX20" fmla="*/ 2327805 w 2331003"/>
              <a:gd name="connsiteY20" fmla="*/ 2316480 h 3688080"/>
              <a:gd name="connsiteX21" fmla="*/ 2312566 w 2331003"/>
              <a:gd name="connsiteY21" fmla="*/ 2720340 h 3688080"/>
              <a:gd name="connsiteX22" fmla="*/ 2274465 w 2331003"/>
              <a:gd name="connsiteY22" fmla="*/ 2964180 h 3688080"/>
              <a:gd name="connsiteX23" fmla="*/ 2304946 w 2331003"/>
              <a:gd name="connsiteY23" fmla="*/ 3177540 h 3688080"/>
              <a:gd name="connsiteX24" fmla="*/ 2282085 w 2331003"/>
              <a:gd name="connsiteY24" fmla="*/ 3345180 h 3688080"/>
              <a:gd name="connsiteX25" fmla="*/ 2205885 w 2331003"/>
              <a:gd name="connsiteY25" fmla="*/ 3657600 h 3688080"/>
              <a:gd name="connsiteX26" fmla="*/ 1923945 w 2331003"/>
              <a:gd name="connsiteY26" fmla="*/ 3680460 h 3688080"/>
              <a:gd name="connsiteX27" fmla="*/ 1771545 w 2331003"/>
              <a:gd name="connsiteY27" fmla="*/ 3680460 h 3688080"/>
              <a:gd name="connsiteX28" fmla="*/ 1581045 w 2331003"/>
              <a:gd name="connsiteY28" fmla="*/ 3680460 h 3688080"/>
              <a:gd name="connsiteX29" fmla="*/ 1222905 w 2331003"/>
              <a:gd name="connsiteY29" fmla="*/ 3688080 h 3688080"/>
              <a:gd name="connsiteX30" fmla="*/ 819045 w 2331003"/>
              <a:gd name="connsiteY30" fmla="*/ 3680460 h 3688080"/>
              <a:gd name="connsiteX31" fmla="*/ 689505 w 2331003"/>
              <a:gd name="connsiteY31" fmla="*/ 3680460 h 3688080"/>
              <a:gd name="connsiteX32" fmla="*/ 262785 w 2331003"/>
              <a:gd name="connsiteY32" fmla="*/ 3672840 h 3688080"/>
              <a:gd name="connsiteX33" fmla="*/ 22940 w 2331003"/>
              <a:gd name="connsiteY33" fmla="*/ 3680460 h 3688080"/>
              <a:gd name="connsiteX34" fmla="*/ 26565 w 2331003"/>
              <a:gd name="connsiteY34" fmla="*/ 3421380 h 3688080"/>
              <a:gd name="connsiteX35" fmla="*/ 11326 w 2331003"/>
              <a:gd name="connsiteY35" fmla="*/ 2971800 h 3688080"/>
              <a:gd name="connsiteX36" fmla="*/ 21209 w 2331003"/>
              <a:gd name="connsiteY36" fmla="*/ 2450231 h 3688080"/>
              <a:gd name="connsiteX0" fmla="*/ 24660 w 2330496"/>
              <a:gd name="connsiteY0" fmla="*/ 719773 h 3688080"/>
              <a:gd name="connsiteX1" fmla="*/ 18946 w 2330496"/>
              <a:gd name="connsiteY1" fmla="*/ 563880 h 3688080"/>
              <a:gd name="connsiteX2" fmla="*/ 18945 w 2330496"/>
              <a:gd name="connsiteY2" fmla="*/ 350520 h 3688080"/>
              <a:gd name="connsiteX3" fmla="*/ 22940 w 2330496"/>
              <a:gd name="connsiteY3" fmla="*/ 10160 h 3688080"/>
              <a:gd name="connsiteX4" fmla="*/ 316125 w 2330496"/>
              <a:gd name="connsiteY4" fmla="*/ 0 h 3688080"/>
              <a:gd name="connsiteX5" fmla="*/ 529485 w 2330496"/>
              <a:gd name="connsiteY5" fmla="*/ 7620 h 3688080"/>
              <a:gd name="connsiteX6" fmla="*/ 773325 w 2330496"/>
              <a:gd name="connsiteY6" fmla="*/ 7620 h 3688080"/>
              <a:gd name="connsiteX7" fmla="*/ 1222905 w 2330496"/>
              <a:gd name="connsiteY7" fmla="*/ 7620 h 3688080"/>
              <a:gd name="connsiteX8" fmla="*/ 1573425 w 2330496"/>
              <a:gd name="connsiteY8" fmla="*/ 0 h 3688080"/>
              <a:gd name="connsiteX9" fmla="*/ 2000145 w 2330496"/>
              <a:gd name="connsiteY9" fmla="*/ 7620 h 3688080"/>
              <a:gd name="connsiteX10" fmla="*/ 2213505 w 2330496"/>
              <a:gd name="connsiteY10" fmla="*/ 30480 h 3688080"/>
              <a:gd name="connsiteX11" fmla="*/ 2198265 w 2330496"/>
              <a:gd name="connsiteY11" fmla="*/ 281940 h 3688080"/>
              <a:gd name="connsiteX12" fmla="*/ 2198265 w 2330496"/>
              <a:gd name="connsiteY12" fmla="*/ 640080 h 3688080"/>
              <a:gd name="connsiteX13" fmla="*/ 2183025 w 2330496"/>
              <a:gd name="connsiteY13" fmla="*/ 853440 h 3688080"/>
              <a:gd name="connsiteX14" fmla="*/ 2190645 w 2330496"/>
              <a:gd name="connsiteY14" fmla="*/ 1127760 h 3688080"/>
              <a:gd name="connsiteX15" fmla="*/ 2190645 w 2330496"/>
              <a:gd name="connsiteY15" fmla="*/ 1325880 h 3688080"/>
              <a:gd name="connsiteX16" fmla="*/ 2213505 w 2330496"/>
              <a:gd name="connsiteY16" fmla="*/ 1493520 h 3688080"/>
              <a:gd name="connsiteX17" fmla="*/ 2251605 w 2330496"/>
              <a:gd name="connsiteY17" fmla="*/ 1752600 h 3688080"/>
              <a:gd name="connsiteX18" fmla="*/ 2259226 w 2330496"/>
              <a:gd name="connsiteY18" fmla="*/ 1851660 h 3688080"/>
              <a:gd name="connsiteX19" fmla="*/ 2327805 w 2330496"/>
              <a:gd name="connsiteY19" fmla="*/ 2316480 h 3688080"/>
              <a:gd name="connsiteX20" fmla="*/ 2312566 w 2330496"/>
              <a:gd name="connsiteY20" fmla="*/ 2720340 h 3688080"/>
              <a:gd name="connsiteX21" fmla="*/ 2274465 w 2330496"/>
              <a:gd name="connsiteY21" fmla="*/ 2964180 h 3688080"/>
              <a:gd name="connsiteX22" fmla="*/ 2304946 w 2330496"/>
              <a:gd name="connsiteY22" fmla="*/ 3177540 h 3688080"/>
              <a:gd name="connsiteX23" fmla="*/ 2282085 w 2330496"/>
              <a:gd name="connsiteY23" fmla="*/ 3345180 h 3688080"/>
              <a:gd name="connsiteX24" fmla="*/ 2205885 w 2330496"/>
              <a:gd name="connsiteY24" fmla="*/ 3657600 h 3688080"/>
              <a:gd name="connsiteX25" fmla="*/ 1923945 w 2330496"/>
              <a:gd name="connsiteY25" fmla="*/ 3680460 h 3688080"/>
              <a:gd name="connsiteX26" fmla="*/ 1771545 w 2330496"/>
              <a:gd name="connsiteY26" fmla="*/ 3680460 h 3688080"/>
              <a:gd name="connsiteX27" fmla="*/ 1581045 w 2330496"/>
              <a:gd name="connsiteY27" fmla="*/ 3680460 h 3688080"/>
              <a:gd name="connsiteX28" fmla="*/ 1222905 w 2330496"/>
              <a:gd name="connsiteY28" fmla="*/ 3688080 h 3688080"/>
              <a:gd name="connsiteX29" fmla="*/ 819045 w 2330496"/>
              <a:gd name="connsiteY29" fmla="*/ 3680460 h 3688080"/>
              <a:gd name="connsiteX30" fmla="*/ 689505 w 2330496"/>
              <a:gd name="connsiteY30" fmla="*/ 3680460 h 3688080"/>
              <a:gd name="connsiteX31" fmla="*/ 262785 w 2330496"/>
              <a:gd name="connsiteY31" fmla="*/ 3672840 h 3688080"/>
              <a:gd name="connsiteX32" fmla="*/ 22940 w 2330496"/>
              <a:gd name="connsiteY32" fmla="*/ 3680460 h 3688080"/>
              <a:gd name="connsiteX33" fmla="*/ 26565 w 2330496"/>
              <a:gd name="connsiteY33" fmla="*/ 3421380 h 3688080"/>
              <a:gd name="connsiteX34" fmla="*/ 11326 w 2330496"/>
              <a:gd name="connsiteY34" fmla="*/ 2971800 h 3688080"/>
              <a:gd name="connsiteX35" fmla="*/ 21209 w 2330496"/>
              <a:gd name="connsiteY35" fmla="*/ 2450231 h 3688080"/>
              <a:gd name="connsiteX0" fmla="*/ 24660 w 2331003"/>
              <a:gd name="connsiteY0" fmla="*/ 719773 h 3688080"/>
              <a:gd name="connsiteX1" fmla="*/ 18946 w 2331003"/>
              <a:gd name="connsiteY1" fmla="*/ 563880 h 3688080"/>
              <a:gd name="connsiteX2" fmla="*/ 18945 w 2331003"/>
              <a:gd name="connsiteY2" fmla="*/ 350520 h 3688080"/>
              <a:gd name="connsiteX3" fmla="*/ 22940 w 2331003"/>
              <a:gd name="connsiteY3" fmla="*/ 10160 h 3688080"/>
              <a:gd name="connsiteX4" fmla="*/ 316125 w 2331003"/>
              <a:gd name="connsiteY4" fmla="*/ 0 h 3688080"/>
              <a:gd name="connsiteX5" fmla="*/ 529485 w 2331003"/>
              <a:gd name="connsiteY5" fmla="*/ 7620 h 3688080"/>
              <a:gd name="connsiteX6" fmla="*/ 773325 w 2331003"/>
              <a:gd name="connsiteY6" fmla="*/ 7620 h 3688080"/>
              <a:gd name="connsiteX7" fmla="*/ 1222905 w 2331003"/>
              <a:gd name="connsiteY7" fmla="*/ 7620 h 3688080"/>
              <a:gd name="connsiteX8" fmla="*/ 1573425 w 2331003"/>
              <a:gd name="connsiteY8" fmla="*/ 0 h 3688080"/>
              <a:gd name="connsiteX9" fmla="*/ 2000145 w 2331003"/>
              <a:gd name="connsiteY9" fmla="*/ 7620 h 3688080"/>
              <a:gd name="connsiteX10" fmla="*/ 2213505 w 2331003"/>
              <a:gd name="connsiteY10" fmla="*/ 30480 h 3688080"/>
              <a:gd name="connsiteX11" fmla="*/ 2198265 w 2331003"/>
              <a:gd name="connsiteY11" fmla="*/ 281940 h 3688080"/>
              <a:gd name="connsiteX12" fmla="*/ 2198265 w 2331003"/>
              <a:gd name="connsiteY12" fmla="*/ 640080 h 3688080"/>
              <a:gd name="connsiteX13" fmla="*/ 2183025 w 2331003"/>
              <a:gd name="connsiteY13" fmla="*/ 853440 h 3688080"/>
              <a:gd name="connsiteX14" fmla="*/ 2190645 w 2331003"/>
              <a:gd name="connsiteY14" fmla="*/ 1127760 h 3688080"/>
              <a:gd name="connsiteX15" fmla="*/ 2190645 w 2331003"/>
              <a:gd name="connsiteY15" fmla="*/ 1325880 h 3688080"/>
              <a:gd name="connsiteX16" fmla="*/ 2213505 w 2331003"/>
              <a:gd name="connsiteY16" fmla="*/ 1493520 h 3688080"/>
              <a:gd name="connsiteX17" fmla="*/ 2251605 w 2331003"/>
              <a:gd name="connsiteY17" fmla="*/ 1752600 h 3688080"/>
              <a:gd name="connsiteX18" fmla="*/ 2327805 w 2331003"/>
              <a:gd name="connsiteY18" fmla="*/ 2316480 h 3688080"/>
              <a:gd name="connsiteX19" fmla="*/ 2312566 w 2331003"/>
              <a:gd name="connsiteY19" fmla="*/ 2720340 h 3688080"/>
              <a:gd name="connsiteX20" fmla="*/ 2274465 w 2331003"/>
              <a:gd name="connsiteY20" fmla="*/ 2964180 h 3688080"/>
              <a:gd name="connsiteX21" fmla="*/ 2304946 w 2331003"/>
              <a:gd name="connsiteY21" fmla="*/ 3177540 h 3688080"/>
              <a:gd name="connsiteX22" fmla="*/ 2282085 w 2331003"/>
              <a:gd name="connsiteY22" fmla="*/ 3345180 h 3688080"/>
              <a:gd name="connsiteX23" fmla="*/ 2205885 w 2331003"/>
              <a:gd name="connsiteY23" fmla="*/ 3657600 h 3688080"/>
              <a:gd name="connsiteX24" fmla="*/ 1923945 w 2331003"/>
              <a:gd name="connsiteY24" fmla="*/ 3680460 h 3688080"/>
              <a:gd name="connsiteX25" fmla="*/ 1771545 w 2331003"/>
              <a:gd name="connsiteY25" fmla="*/ 3680460 h 3688080"/>
              <a:gd name="connsiteX26" fmla="*/ 1581045 w 2331003"/>
              <a:gd name="connsiteY26" fmla="*/ 3680460 h 3688080"/>
              <a:gd name="connsiteX27" fmla="*/ 1222905 w 2331003"/>
              <a:gd name="connsiteY27" fmla="*/ 3688080 h 3688080"/>
              <a:gd name="connsiteX28" fmla="*/ 819045 w 2331003"/>
              <a:gd name="connsiteY28" fmla="*/ 3680460 h 3688080"/>
              <a:gd name="connsiteX29" fmla="*/ 689505 w 2331003"/>
              <a:gd name="connsiteY29" fmla="*/ 3680460 h 3688080"/>
              <a:gd name="connsiteX30" fmla="*/ 262785 w 2331003"/>
              <a:gd name="connsiteY30" fmla="*/ 3672840 h 3688080"/>
              <a:gd name="connsiteX31" fmla="*/ 22940 w 2331003"/>
              <a:gd name="connsiteY31" fmla="*/ 3680460 h 3688080"/>
              <a:gd name="connsiteX32" fmla="*/ 26565 w 2331003"/>
              <a:gd name="connsiteY32" fmla="*/ 3421380 h 3688080"/>
              <a:gd name="connsiteX33" fmla="*/ 11326 w 2331003"/>
              <a:gd name="connsiteY33" fmla="*/ 2971800 h 3688080"/>
              <a:gd name="connsiteX34" fmla="*/ 21209 w 2331003"/>
              <a:gd name="connsiteY34" fmla="*/ 2450231 h 3688080"/>
              <a:gd name="connsiteX0" fmla="*/ 24660 w 2333639"/>
              <a:gd name="connsiteY0" fmla="*/ 719773 h 3688080"/>
              <a:gd name="connsiteX1" fmla="*/ 18946 w 2333639"/>
              <a:gd name="connsiteY1" fmla="*/ 563880 h 3688080"/>
              <a:gd name="connsiteX2" fmla="*/ 18945 w 2333639"/>
              <a:gd name="connsiteY2" fmla="*/ 350520 h 3688080"/>
              <a:gd name="connsiteX3" fmla="*/ 22940 w 2333639"/>
              <a:gd name="connsiteY3" fmla="*/ 10160 h 3688080"/>
              <a:gd name="connsiteX4" fmla="*/ 316125 w 2333639"/>
              <a:gd name="connsiteY4" fmla="*/ 0 h 3688080"/>
              <a:gd name="connsiteX5" fmla="*/ 529485 w 2333639"/>
              <a:gd name="connsiteY5" fmla="*/ 7620 h 3688080"/>
              <a:gd name="connsiteX6" fmla="*/ 773325 w 2333639"/>
              <a:gd name="connsiteY6" fmla="*/ 7620 h 3688080"/>
              <a:gd name="connsiteX7" fmla="*/ 1222905 w 2333639"/>
              <a:gd name="connsiteY7" fmla="*/ 7620 h 3688080"/>
              <a:gd name="connsiteX8" fmla="*/ 1573425 w 2333639"/>
              <a:gd name="connsiteY8" fmla="*/ 0 h 3688080"/>
              <a:gd name="connsiteX9" fmla="*/ 2000145 w 2333639"/>
              <a:gd name="connsiteY9" fmla="*/ 7620 h 3688080"/>
              <a:gd name="connsiteX10" fmla="*/ 2213505 w 2333639"/>
              <a:gd name="connsiteY10" fmla="*/ 30480 h 3688080"/>
              <a:gd name="connsiteX11" fmla="*/ 2198265 w 2333639"/>
              <a:gd name="connsiteY11" fmla="*/ 281940 h 3688080"/>
              <a:gd name="connsiteX12" fmla="*/ 2198265 w 2333639"/>
              <a:gd name="connsiteY12" fmla="*/ 640080 h 3688080"/>
              <a:gd name="connsiteX13" fmla="*/ 2183025 w 2333639"/>
              <a:gd name="connsiteY13" fmla="*/ 853440 h 3688080"/>
              <a:gd name="connsiteX14" fmla="*/ 2190645 w 2333639"/>
              <a:gd name="connsiteY14" fmla="*/ 1127760 h 3688080"/>
              <a:gd name="connsiteX15" fmla="*/ 2190645 w 2333639"/>
              <a:gd name="connsiteY15" fmla="*/ 1325880 h 3688080"/>
              <a:gd name="connsiteX16" fmla="*/ 2213505 w 2333639"/>
              <a:gd name="connsiteY16" fmla="*/ 1493520 h 3688080"/>
              <a:gd name="connsiteX17" fmla="*/ 2327805 w 2333639"/>
              <a:gd name="connsiteY17" fmla="*/ 2316480 h 3688080"/>
              <a:gd name="connsiteX18" fmla="*/ 2312566 w 2333639"/>
              <a:gd name="connsiteY18" fmla="*/ 2720340 h 3688080"/>
              <a:gd name="connsiteX19" fmla="*/ 2274465 w 2333639"/>
              <a:gd name="connsiteY19" fmla="*/ 2964180 h 3688080"/>
              <a:gd name="connsiteX20" fmla="*/ 2304946 w 2333639"/>
              <a:gd name="connsiteY20" fmla="*/ 3177540 h 3688080"/>
              <a:gd name="connsiteX21" fmla="*/ 2282085 w 2333639"/>
              <a:gd name="connsiteY21" fmla="*/ 3345180 h 3688080"/>
              <a:gd name="connsiteX22" fmla="*/ 2205885 w 2333639"/>
              <a:gd name="connsiteY22" fmla="*/ 3657600 h 3688080"/>
              <a:gd name="connsiteX23" fmla="*/ 1923945 w 2333639"/>
              <a:gd name="connsiteY23" fmla="*/ 3680460 h 3688080"/>
              <a:gd name="connsiteX24" fmla="*/ 1771545 w 2333639"/>
              <a:gd name="connsiteY24" fmla="*/ 3680460 h 3688080"/>
              <a:gd name="connsiteX25" fmla="*/ 1581045 w 2333639"/>
              <a:gd name="connsiteY25" fmla="*/ 3680460 h 3688080"/>
              <a:gd name="connsiteX26" fmla="*/ 1222905 w 2333639"/>
              <a:gd name="connsiteY26" fmla="*/ 3688080 h 3688080"/>
              <a:gd name="connsiteX27" fmla="*/ 819045 w 2333639"/>
              <a:gd name="connsiteY27" fmla="*/ 3680460 h 3688080"/>
              <a:gd name="connsiteX28" fmla="*/ 689505 w 2333639"/>
              <a:gd name="connsiteY28" fmla="*/ 3680460 h 3688080"/>
              <a:gd name="connsiteX29" fmla="*/ 262785 w 2333639"/>
              <a:gd name="connsiteY29" fmla="*/ 3672840 h 3688080"/>
              <a:gd name="connsiteX30" fmla="*/ 22940 w 2333639"/>
              <a:gd name="connsiteY30" fmla="*/ 3680460 h 3688080"/>
              <a:gd name="connsiteX31" fmla="*/ 26565 w 2333639"/>
              <a:gd name="connsiteY31" fmla="*/ 3421380 h 3688080"/>
              <a:gd name="connsiteX32" fmla="*/ 11326 w 2333639"/>
              <a:gd name="connsiteY32" fmla="*/ 2971800 h 3688080"/>
              <a:gd name="connsiteX33" fmla="*/ 21209 w 2333639"/>
              <a:gd name="connsiteY33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83025 w 2332979"/>
              <a:gd name="connsiteY13" fmla="*/ 853440 h 3688080"/>
              <a:gd name="connsiteX14" fmla="*/ 2190645 w 2332979"/>
              <a:gd name="connsiteY14" fmla="*/ 1127760 h 3688080"/>
              <a:gd name="connsiteX15" fmla="*/ 2190645 w 2332979"/>
              <a:gd name="connsiteY15" fmla="*/ 1325880 h 3688080"/>
              <a:gd name="connsiteX16" fmla="*/ 2213505 w 2332979"/>
              <a:gd name="connsiteY16" fmla="*/ 1493520 h 3688080"/>
              <a:gd name="connsiteX17" fmla="*/ 2327805 w 2332979"/>
              <a:gd name="connsiteY17" fmla="*/ 2316480 h 3688080"/>
              <a:gd name="connsiteX18" fmla="*/ 2312566 w 2332979"/>
              <a:gd name="connsiteY18" fmla="*/ 2720340 h 3688080"/>
              <a:gd name="connsiteX19" fmla="*/ 2304946 w 2332979"/>
              <a:gd name="connsiteY19" fmla="*/ 3177540 h 3688080"/>
              <a:gd name="connsiteX20" fmla="*/ 2282085 w 2332979"/>
              <a:gd name="connsiteY20" fmla="*/ 3345180 h 3688080"/>
              <a:gd name="connsiteX21" fmla="*/ 2205885 w 2332979"/>
              <a:gd name="connsiteY21" fmla="*/ 3657600 h 3688080"/>
              <a:gd name="connsiteX22" fmla="*/ 1923945 w 2332979"/>
              <a:gd name="connsiteY22" fmla="*/ 3680460 h 3688080"/>
              <a:gd name="connsiteX23" fmla="*/ 1771545 w 2332979"/>
              <a:gd name="connsiteY23" fmla="*/ 3680460 h 3688080"/>
              <a:gd name="connsiteX24" fmla="*/ 1581045 w 2332979"/>
              <a:gd name="connsiteY24" fmla="*/ 3680460 h 3688080"/>
              <a:gd name="connsiteX25" fmla="*/ 1222905 w 2332979"/>
              <a:gd name="connsiteY25" fmla="*/ 3688080 h 3688080"/>
              <a:gd name="connsiteX26" fmla="*/ 819045 w 2332979"/>
              <a:gd name="connsiteY26" fmla="*/ 3680460 h 3688080"/>
              <a:gd name="connsiteX27" fmla="*/ 689505 w 2332979"/>
              <a:gd name="connsiteY27" fmla="*/ 3680460 h 3688080"/>
              <a:gd name="connsiteX28" fmla="*/ 262785 w 2332979"/>
              <a:gd name="connsiteY28" fmla="*/ 3672840 h 3688080"/>
              <a:gd name="connsiteX29" fmla="*/ 22940 w 2332979"/>
              <a:gd name="connsiteY29" fmla="*/ 3680460 h 3688080"/>
              <a:gd name="connsiteX30" fmla="*/ 26565 w 2332979"/>
              <a:gd name="connsiteY30" fmla="*/ 3421380 h 3688080"/>
              <a:gd name="connsiteX31" fmla="*/ 11326 w 2332979"/>
              <a:gd name="connsiteY31" fmla="*/ 2971800 h 3688080"/>
              <a:gd name="connsiteX32" fmla="*/ 21209 w 2332979"/>
              <a:gd name="connsiteY32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83025 w 2332979"/>
              <a:gd name="connsiteY13" fmla="*/ 853440 h 3688080"/>
              <a:gd name="connsiteX14" fmla="*/ 2190645 w 2332979"/>
              <a:gd name="connsiteY14" fmla="*/ 1127760 h 3688080"/>
              <a:gd name="connsiteX15" fmla="*/ 2190645 w 2332979"/>
              <a:gd name="connsiteY15" fmla="*/ 1325880 h 3688080"/>
              <a:gd name="connsiteX16" fmla="*/ 2213505 w 2332979"/>
              <a:gd name="connsiteY16" fmla="*/ 1493520 h 3688080"/>
              <a:gd name="connsiteX17" fmla="*/ 2327805 w 2332979"/>
              <a:gd name="connsiteY17" fmla="*/ 2316480 h 3688080"/>
              <a:gd name="connsiteX18" fmla="*/ 2312566 w 2332979"/>
              <a:gd name="connsiteY18" fmla="*/ 2720340 h 3688080"/>
              <a:gd name="connsiteX19" fmla="*/ 2304946 w 2332979"/>
              <a:gd name="connsiteY19" fmla="*/ 3177540 h 3688080"/>
              <a:gd name="connsiteX20" fmla="*/ 2205885 w 2332979"/>
              <a:gd name="connsiteY20" fmla="*/ 3657600 h 3688080"/>
              <a:gd name="connsiteX21" fmla="*/ 1923945 w 2332979"/>
              <a:gd name="connsiteY21" fmla="*/ 3680460 h 3688080"/>
              <a:gd name="connsiteX22" fmla="*/ 1771545 w 2332979"/>
              <a:gd name="connsiteY22" fmla="*/ 3680460 h 3688080"/>
              <a:gd name="connsiteX23" fmla="*/ 1581045 w 2332979"/>
              <a:gd name="connsiteY23" fmla="*/ 3680460 h 3688080"/>
              <a:gd name="connsiteX24" fmla="*/ 1222905 w 2332979"/>
              <a:gd name="connsiteY24" fmla="*/ 3688080 h 3688080"/>
              <a:gd name="connsiteX25" fmla="*/ 819045 w 2332979"/>
              <a:gd name="connsiteY25" fmla="*/ 3680460 h 3688080"/>
              <a:gd name="connsiteX26" fmla="*/ 689505 w 2332979"/>
              <a:gd name="connsiteY26" fmla="*/ 3680460 h 3688080"/>
              <a:gd name="connsiteX27" fmla="*/ 262785 w 2332979"/>
              <a:gd name="connsiteY27" fmla="*/ 3672840 h 3688080"/>
              <a:gd name="connsiteX28" fmla="*/ 22940 w 2332979"/>
              <a:gd name="connsiteY28" fmla="*/ 3680460 h 3688080"/>
              <a:gd name="connsiteX29" fmla="*/ 26565 w 2332979"/>
              <a:gd name="connsiteY29" fmla="*/ 3421380 h 3688080"/>
              <a:gd name="connsiteX30" fmla="*/ 11326 w 2332979"/>
              <a:gd name="connsiteY30" fmla="*/ 2971800 h 3688080"/>
              <a:gd name="connsiteX31" fmla="*/ 21209 w 2332979"/>
              <a:gd name="connsiteY31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83025 w 2332979"/>
              <a:gd name="connsiteY13" fmla="*/ 853440 h 3688080"/>
              <a:gd name="connsiteX14" fmla="*/ 2190645 w 2332979"/>
              <a:gd name="connsiteY14" fmla="*/ 1127760 h 3688080"/>
              <a:gd name="connsiteX15" fmla="*/ 2213505 w 2332979"/>
              <a:gd name="connsiteY15" fmla="*/ 1493520 h 3688080"/>
              <a:gd name="connsiteX16" fmla="*/ 2327805 w 2332979"/>
              <a:gd name="connsiteY16" fmla="*/ 2316480 h 3688080"/>
              <a:gd name="connsiteX17" fmla="*/ 2312566 w 2332979"/>
              <a:gd name="connsiteY17" fmla="*/ 2720340 h 3688080"/>
              <a:gd name="connsiteX18" fmla="*/ 2304946 w 2332979"/>
              <a:gd name="connsiteY18" fmla="*/ 3177540 h 3688080"/>
              <a:gd name="connsiteX19" fmla="*/ 2205885 w 2332979"/>
              <a:gd name="connsiteY19" fmla="*/ 3657600 h 3688080"/>
              <a:gd name="connsiteX20" fmla="*/ 1923945 w 2332979"/>
              <a:gd name="connsiteY20" fmla="*/ 3680460 h 3688080"/>
              <a:gd name="connsiteX21" fmla="*/ 1771545 w 2332979"/>
              <a:gd name="connsiteY21" fmla="*/ 3680460 h 3688080"/>
              <a:gd name="connsiteX22" fmla="*/ 1581045 w 2332979"/>
              <a:gd name="connsiteY22" fmla="*/ 3680460 h 3688080"/>
              <a:gd name="connsiteX23" fmla="*/ 1222905 w 2332979"/>
              <a:gd name="connsiteY23" fmla="*/ 3688080 h 3688080"/>
              <a:gd name="connsiteX24" fmla="*/ 819045 w 2332979"/>
              <a:gd name="connsiteY24" fmla="*/ 3680460 h 3688080"/>
              <a:gd name="connsiteX25" fmla="*/ 689505 w 2332979"/>
              <a:gd name="connsiteY25" fmla="*/ 3680460 h 3688080"/>
              <a:gd name="connsiteX26" fmla="*/ 262785 w 2332979"/>
              <a:gd name="connsiteY26" fmla="*/ 3672840 h 3688080"/>
              <a:gd name="connsiteX27" fmla="*/ 22940 w 2332979"/>
              <a:gd name="connsiteY27" fmla="*/ 3680460 h 3688080"/>
              <a:gd name="connsiteX28" fmla="*/ 26565 w 2332979"/>
              <a:gd name="connsiteY28" fmla="*/ 3421380 h 3688080"/>
              <a:gd name="connsiteX29" fmla="*/ 11326 w 2332979"/>
              <a:gd name="connsiteY29" fmla="*/ 2971800 h 3688080"/>
              <a:gd name="connsiteX30" fmla="*/ 21209 w 2332979"/>
              <a:gd name="connsiteY30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90645 w 2332979"/>
              <a:gd name="connsiteY13" fmla="*/ 1127760 h 3688080"/>
              <a:gd name="connsiteX14" fmla="*/ 2213505 w 2332979"/>
              <a:gd name="connsiteY14" fmla="*/ 1493520 h 3688080"/>
              <a:gd name="connsiteX15" fmla="*/ 2327805 w 2332979"/>
              <a:gd name="connsiteY15" fmla="*/ 2316480 h 3688080"/>
              <a:gd name="connsiteX16" fmla="*/ 2312566 w 2332979"/>
              <a:gd name="connsiteY16" fmla="*/ 2720340 h 3688080"/>
              <a:gd name="connsiteX17" fmla="*/ 2304946 w 2332979"/>
              <a:gd name="connsiteY17" fmla="*/ 3177540 h 3688080"/>
              <a:gd name="connsiteX18" fmla="*/ 2205885 w 2332979"/>
              <a:gd name="connsiteY18" fmla="*/ 3657600 h 3688080"/>
              <a:gd name="connsiteX19" fmla="*/ 1923945 w 2332979"/>
              <a:gd name="connsiteY19" fmla="*/ 3680460 h 3688080"/>
              <a:gd name="connsiteX20" fmla="*/ 1771545 w 2332979"/>
              <a:gd name="connsiteY20" fmla="*/ 3680460 h 3688080"/>
              <a:gd name="connsiteX21" fmla="*/ 1581045 w 2332979"/>
              <a:gd name="connsiteY21" fmla="*/ 3680460 h 3688080"/>
              <a:gd name="connsiteX22" fmla="*/ 1222905 w 2332979"/>
              <a:gd name="connsiteY22" fmla="*/ 3688080 h 3688080"/>
              <a:gd name="connsiteX23" fmla="*/ 819045 w 2332979"/>
              <a:gd name="connsiteY23" fmla="*/ 3680460 h 3688080"/>
              <a:gd name="connsiteX24" fmla="*/ 689505 w 2332979"/>
              <a:gd name="connsiteY24" fmla="*/ 3680460 h 3688080"/>
              <a:gd name="connsiteX25" fmla="*/ 262785 w 2332979"/>
              <a:gd name="connsiteY25" fmla="*/ 3672840 h 3688080"/>
              <a:gd name="connsiteX26" fmla="*/ 22940 w 2332979"/>
              <a:gd name="connsiteY26" fmla="*/ 3680460 h 3688080"/>
              <a:gd name="connsiteX27" fmla="*/ 26565 w 2332979"/>
              <a:gd name="connsiteY27" fmla="*/ 3421380 h 3688080"/>
              <a:gd name="connsiteX28" fmla="*/ 11326 w 2332979"/>
              <a:gd name="connsiteY28" fmla="*/ 2971800 h 3688080"/>
              <a:gd name="connsiteX29" fmla="*/ 21209 w 2332979"/>
              <a:gd name="connsiteY29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90645 w 2332979"/>
              <a:gd name="connsiteY13" fmla="*/ 1127760 h 3688080"/>
              <a:gd name="connsiteX14" fmla="*/ 2213505 w 2332979"/>
              <a:gd name="connsiteY14" fmla="*/ 1493520 h 3688080"/>
              <a:gd name="connsiteX15" fmla="*/ 2327805 w 2332979"/>
              <a:gd name="connsiteY15" fmla="*/ 2316480 h 3688080"/>
              <a:gd name="connsiteX16" fmla="*/ 2312566 w 2332979"/>
              <a:gd name="connsiteY16" fmla="*/ 2720340 h 3688080"/>
              <a:gd name="connsiteX17" fmla="*/ 2304946 w 2332979"/>
              <a:gd name="connsiteY17" fmla="*/ 2948940 h 3688080"/>
              <a:gd name="connsiteX18" fmla="*/ 2304946 w 2332979"/>
              <a:gd name="connsiteY18" fmla="*/ 3177540 h 3688080"/>
              <a:gd name="connsiteX19" fmla="*/ 2205885 w 2332979"/>
              <a:gd name="connsiteY19" fmla="*/ 3657600 h 3688080"/>
              <a:gd name="connsiteX20" fmla="*/ 1923945 w 2332979"/>
              <a:gd name="connsiteY20" fmla="*/ 3680460 h 3688080"/>
              <a:gd name="connsiteX21" fmla="*/ 1771545 w 2332979"/>
              <a:gd name="connsiteY21" fmla="*/ 3680460 h 3688080"/>
              <a:gd name="connsiteX22" fmla="*/ 1581045 w 2332979"/>
              <a:gd name="connsiteY22" fmla="*/ 3680460 h 3688080"/>
              <a:gd name="connsiteX23" fmla="*/ 1222905 w 2332979"/>
              <a:gd name="connsiteY23" fmla="*/ 3688080 h 3688080"/>
              <a:gd name="connsiteX24" fmla="*/ 819045 w 2332979"/>
              <a:gd name="connsiteY24" fmla="*/ 3680460 h 3688080"/>
              <a:gd name="connsiteX25" fmla="*/ 689505 w 2332979"/>
              <a:gd name="connsiteY25" fmla="*/ 3680460 h 3688080"/>
              <a:gd name="connsiteX26" fmla="*/ 262785 w 2332979"/>
              <a:gd name="connsiteY26" fmla="*/ 3672840 h 3688080"/>
              <a:gd name="connsiteX27" fmla="*/ 22940 w 2332979"/>
              <a:gd name="connsiteY27" fmla="*/ 3680460 h 3688080"/>
              <a:gd name="connsiteX28" fmla="*/ 26565 w 2332979"/>
              <a:gd name="connsiteY28" fmla="*/ 3421380 h 3688080"/>
              <a:gd name="connsiteX29" fmla="*/ 11326 w 2332979"/>
              <a:gd name="connsiteY29" fmla="*/ 2971800 h 3688080"/>
              <a:gd name="connsiteX30" fmla="*/ 21209 w 2332979"/>
              <a:gd name="connsiteY30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90645 w 2332979"/>
              <a:gd name="connsiteY13" fmla="*/ 1127760 h 3688080"/>
              <a:gd name="connsiteX14" fmla="*/ 2213505 w 2332979"/>
              <a:gd name="connsiteY14" fmla="*/ 1493520 h 3688080"/>
              <a:gd name="connsiteX15" fmla="*/ 2327805 w 2332979"/>
              <a:gd name="connsiteY15" fmla="*/ 2316480 h 3688080"/>
              <a:gd name="connsiteX16" fmla="*/ 2312566 w 2332979"/>
              <a:gd name="connsiteY16" fmla="*/ 2720340 h 3688080"/>
              <a:gd name="connsiteX17" fmla="*/ 2304946 w 2332979"/>
              <a:gd name="connsiteY17" fmla="*/ 3177540 h 3688080"/>
              <a:gd name="connsiteX18" fmla="*/ 2205885 w 2332979"/>
              <a:gd name="connsiteY18" fmla="*/ 3657600 h 3688080"/>
              <a:gd name="connsiteX19" fmla="*/ 1923945 w 2332979"/>
              <a:gd name="connsiteY19" fmla="*/ 3680460 h 3688080"/>
              <a:gd name="connsiteX20" fmla="*/ 1771545 w 2332979"/>
              <a:gd name="connsiteY20" fmla="*/ 3680460 h 3688080"/>
              <a:gd name="connsiteX21" fmla="*/ 1581045 w 2332979"/>
              <a:gd name="connsiteY21" fmla="*/ 3680460 h 3688080"/>
              <a:gd name="connsiteX22" fmla="*/ 1222905 w 2332979"/>
              <a:gd name="connsiteY22" fmla="*/ 3688080 h 3688080"/>
              <a:gd name="connsiteX23" fmla="*/ 819045 w 2332979"/>
              <a:gd name="connsiteY23" fmla="*/ 3680460 h 3688080"/>
              <a:gd name="connsiteX24" fmla="*/ 689505 w 2332979"/>
              <a:gd name="connsiteY24" fmla="*/ 3680460 h 3688080"/>
              <a:gd name="connsiteX25" fmla="*/ 262785 w 2332979"/>
              <a:gd name="connsiteY25" fmla="*/ 3672840 h 3688080"/>
              <a:gd name="connsiteX26" fmla="*/ 22940 w 2332979"/>
              <a:gd name="connsiteY26" fmla="*/ 3680460 h 3688080"/>
              <a:gd name="connsiteX27" fmla="*/ 26565 w 2332979"/>
              <a:gd name="connsiteY27" fmla="*/ 3421380 h 3688080"/>
              <a:gd name="connsiteX28" fmla="*/ 11326 w 2332979"/>
              <a:gd name="connsiteY28" fmla="*/ 2971800 h 3688080"/>
              <a:gd name="connsiteX29" fmla="*/ 21209 w 2332979"/>
              <a:gd name="connsiteY29" fmla="*/ 2450231 h 3688080"/>
              <a:gd name="connsiteX0" fmla="*/ 24660 w 2314217"/>
              <a:gd name="connsiteY0" fmla="*/ 719773 h 3688080"/>
              <a:gd name="connsiteX1" fmla="*/ 18946 w 2314217"/>
              <a:gd name="connsiteY1" fmla="*/ 563880 h 3688080"/>
              <a:gd name="connsiteX2" fmla="*/ 18945 w 2314217"/>
              <a:gd name="connsiteY2" fmla="*/ 350520 h 3688080"/>
              <a:gd name="connsiteX3" fmla="*/ 22940 w 2314217"/>
              <a:gd name="connsiteY3" fmla="*/ 10160 h 3688080"/>
              <a:gd name="connsiteX4" fmla="*/ 316125 w 2314217"/>
              <a:gd name="connsiteY4" fmla="*/ 0 h 3688080"/>
              <a:gd name="connsiteX5" fmla="*/ 529485 w 2314217"/>
              <a:gd name="connsiteY5" fmla="*/ 7620 h 3688080"/>
              <a:gd name="connsiteX6" fmla="*/ 773325 w 2314217"/>
              <a:gd name="connsiteY6" fmla="*/ 7620 h 3688080"/>
              <a:gd name="connsiteX7" fmla="*/ 1222905 w 2314217"/>
              <a:gd name="connsiteY7" fmla="*/ 7620 h 3688080"/>
              <a:gd name="connsiteX8" fmla="*/ 1573425 w 2314217"/>
              <a:gd name="connsiteY8" fmla="*/ 0 h 3688080"/>
              <a:gd name="connsiteX9" fmla="*/ 2000145 w 2314217"/>
              <a:gd name="connsiteY9" fmla="*/ 7620 h 3688080"/>
              <a:gd name="connsiteX10" fmla="*/ 2213505 w 2314217"/>
              <a:gd name="connsiteY10" fmla="*/ 30480 h 3688080"/>
              <a:gd name="connsiteX11" fmla="*/ 2198265 w 2314217"/>
              <a:gd name="connsiteY11" fmla="*/ 281940 h 3688080"/>
              <a:gd name="connsiteX12" fmla="*/ 2198265 w 2314217"/>
              <a:gd name="connsiteY12" fmla="*/ 640080 h 3688080"/>
              <a:gd name="connsiteX13" fmla="*/ 2190645 w 2314217"/>
              <a:gd name="connsiteY13" fmla="*/ 1127760 h 3688080"/>
              <a:gd name="connsiteX14" fmla="*/ 2213505 w 2314217"/>
              <a:gd name="connsiteY14" fmla="*/ 1493520 h 3688080"/>
              <a:gd name="connsiteX15" fmla="*/ 2243985 w 2314217"/>
              <a:gd name="connsiteY15" fmla="*/ 2316480 h 3688080"/>
              <a:gd name="connsiteX16" fmla="*/ 2312566 w 2314217"/>
              <a:gd name="connsiteY16" fmla="*/ 2720340 h 3688080"/>
              <a:gd name="connsiteX17" fmla="*/ 2304946 w 2314217"/>
              <a:gd name="connsiteY17" fmla="*/ 3177540 h 3688080"/>
              <a:gd name="connsiteX18" fmla="*/ 2205885 w 2314217"/>
              <a:gd name="connsiteY18" fmla="*/ 3657600 h 3688080"/>
              <a:gd name="connsiteX19" fmla="*/ 1923945 w 2314217"/>
              <a:gd name="connsiteY19" fmla="*/ 3680460 h 3688080"/>
              <a:gd name="connsiteX20" fmla="*/ 1771545 w 2314217"/>
              <a:gd name="connsiteY20" fmla="*/ 3680460 h 3688080"/>
              <a:gd name="connsiteX21" fmla="*/ 1581045 w 2314217"/>
              <a:gd name="connsiteY21" fmla="*/ 3680460 h 3688080"/>
              <a:gd name="connsiteX22" fmla="*/ 1222905 w 2314217"/>
              <a:gd name="connsiteY22" fmla="*/ 3688080 h 3688080"/>
              <a:gd name="connsiteX23" fmla="*/ 819045 w 2314217"/>
              <a:gd name="connsiteY23" fmla="*/ 3680460 h 3688080"/>
              <a:gd name="connsiteX24" fmla="*/ 689505 w 2314217"/>
              <a:gd name="connsiteY24" fmla="*/ 3680460 h 3688080"/>
              <a:gd name="connsiteX25" fmla="*/ 262785 w 2314217"/>
              <a:gd name="connsiteY25" fmla="*/ 3672840 h 3688080"/>
              <a:gd name="connsiteX26" fmla="*/ 22940 w 2314217"/>
              <a:gd name="connsiteY26" fmla="*/ 3680460 h 3688080"/>
              <a:gd name="connsiteX27" fmla="*/ 26565 w 2314217"/>
              <a:gd name="connsiteY27" fmla="*/ 3421380 h 3688080"/>
              <a:gd name="connsiteX28" fmla="*/ 11326 w 2314217"/>
              <a:gd name="connsiteY28" fmla="*/ 2971800 h 3688080"/>
              <a:gd name="connsiteX29" fmla="*/ 21209 w 2314217"/>
              <a:gd name="connsiteY29" fmla="*/ 2450231 h 3688080"/>
              <a:gd name="connsiteX0" fmla="*/ 24660 w 2305480"/>
              <a:gd name="connsiteY0" fmla="*/ 719773 h 3688080"/>
              <a:gd name="connsiteX1" fmla="*/ 18946 w 2305480"/>
              <a:gd name="connsiteY1" fmla="*/ 563880 h 3688080"/>
              <a:gd name="connsiteX2" fmla="*/ 18945 w 2305480"/>
              <a:gd name="connsiteY2" fmla="*/ 350520 h 3688080"/>
              <a:gd name="connsiteX3" fmla="*/ 22940 w 2305480"/>
              <a:gd name="connsiteY3" fmla="*/ 10160 h 3688080"/>
              <a:gd name="connsiteX4" fmla="*/ 316125 w 2305480"/>
              <a:gd name="connsiteY4" fmla="*/ 0 h 3688080"/>
              <a:gd name="connsiteX5" fmla="*/ 529485 w 2305480"/>
              <a:gd name="connsiteY5" fmla="*/ 7620 h 3688080"/>
              <a:gd name="connsiteX6" fmla="*/ 773325 w 2305480"/>
              <a:gd name="connsiteY6" fmla="*/ 7620 h 3688080"/>
              <a:gd name="connsiteX7" fmla="*/ 1222905 w 2305480"/>
              <a:gd name="connsiteY7" fmla="*/ 7620 h 3688080"/>
              <a:gd name="connsiteX8" fmla="*/ 1573425 w 2305480"/>
              <a:gd name="connsiteY8" fmla="*/ 0 h 3688080"/>
              <a:gd name="connsiteX9" fmla="*/ 2000145 w 2305480"/>
              <a:gd name="connsiteY9" fmla="*/ 7620 h 3688080"/>
              <a:gd name="connsiteX10" fmla="*/ 2213505 w 2305480"/>
              <a:gd name="connsiteY10" fmla="*/ 30480 h 3688080"/>
              <a:gd name="connsiteX11" fmla="*/ 2198265 w 2305480"/>
              <a:gd name="connsiteY11" fmla="*/ 281940 h 3688080"/>
              <a:gd name="connsiteX12" fmla="*/ 2198265 w 2305480"/>
              <a:gd name="connsiteY12" fmla="*/ 640080 h 3688080"/>
              <a:gd name="connsiteX13" fmla="*/ 2190645 w 2305480"/>
              <a:gd name="connsiteY13" fmla="*/ 1127760 h 3688080"/>
              <a:gd name="connsiteX14" fmla="*/ 2213505 w 2305480"/>
              <a:gd name="connsiteY14" fmla="*/ 1493520 h 3688080"/>
              <a:gd name="connsiteX15" fmla="*/ 2243985 w 2305480"/>
              <a:gd name="connsiteY15" fmla="*/ 2316480 h 3688080"/>
              <a:gd name="connsiteX16" fmla="*/ 2304946 w 2305480"/>
              <a:gd name="connsiteY16" fmla="*/ 3177540 h 3688080"/>
              <a:gd name="connsiteX17" fmla="*/ 2205885 w 2305480"/>
              <a:gd name="connsiteY17" fmla="*/ 3657600 h 3688080"/>
              <a:gd name="connsiteX18" fmla="*/ 1923945 w 2305480"/>
              <a:gd name="connsiteY18" fmla="*/ 3680460 h 3688080"/>
              <a:gd name="connsiteX19" fmla="*/ 1771545 w 2305480"/>
              <a:gd name="connsiteY19" fmla="*/ 3680460 h 3688080"/>
              <a:gd name="connsiteX20" fmla="*/ 1581045 w 2305480"/>
              <a:gd name="connsiteY20" fmla="*/ 3680460 h 3688080"/>
              <a:gd name="connsiteX21" fmla="*/ 1222905 w 2305480"/>
              <a:gd name="connsiteY21" fmla="*/ 3688080 h 3688080"/>
              <a:gd name="connsiteX22" fmla="*/ 819045 w 2305480"/>
              <a:gd name="connsiteY22" fmla="*/ 3680460 h 3688080"/>
              <a:gd name="connsiteX23" fmla="*/ 689505 w 2305480"/>
              <a:gd name="connsiteY23" fmla="*/ 3680460 h 3688080"/>
              <a:gd name="connsiteX24" fmla="*/ 262785 w 2305480"/>
              <a:gd name="connsiteY24" fmla="*/ 3672840 h 3688080"/>
              <a:gd name="connsiteX25" fmla="*/ 22940 w 2305480"/>
              <a:gd name="connsiteY25" fmla="*/ 3680460 h 3688080"/>
              <a:gd name="connsiteX26" fmla="*/ 26565 w 2305480"/>
              <a:gd name="connsiteY26" fmla="*/ 3421380 h 3688080"/>
              <a:gd name="connsiteX27" fmla="*/ 11326 w 2305480"/>
              <a:gd name="connsiteY27" fmla="*/ 2971800 h 3688080"/>
              <a:gd name="connsiteX28" fmla="*/ 21209 w 2305480"/>
              <a:gd name="connsiteY28" fmla="*/ 2450231 h 3688080"/>
              <a:gd name="connsiteX0" fmla="*/ 24660 w 2305480"/>
              <a:gd name="connsiteY0" fmla="*/ 719773 h 3688080"/>
              <a:gd name="connsiteX1" fmla="*/ 18946 w 2305480"/>
              <a:gd name="connsiteY1" fmla="*/ 563880 h 3688080"/>
              <a:gd name="connsiteX2" fmla="*/ 18945 w 2305480"/>
              <a:gd name="connsiteY2" fmla="*/ 350520 h 3688080"/>
              <a:gd name="connsiteX3" fmla="*/ 22940 w 2305480"/>
              <a:gd name="connsiteY3" fmla="*/ 10160 h 3688080"/>
              <a:gd name="connsiteX4" fmla="*/ 316125 w 2305480"/>
              <a:gd name="connsiteY4" fmla="*/ 0 h 3688080"/>
              <a:gd name="connsiteX5" fmla="*/ 529485 w 2305480"/>
              <a:gd name="connsiteY5" fmla="*/ 7620 h 3688080"/>
              <a:gd name="connsiteX6" fmla="*/ 773325 w 2305480"/>
              <a:gd name="connsiteY6" fmla="*/ 7620 h 3688080"/>
              <a:gd name="connsiteX7" fmla="*/ 1222905 w 2305480"/>
              <a:gd name="connsiteY7" fmla="*/ 7620 h 3688080"/>
              <a:gd name="connsiteX8" fmla="*/ 1573425 w 2305480"/>
              <a:gd name="connsiteY8" fmla="*/ 0 h 3688080"/>
              <a:gd name="connsiteX9" fmla="*/ 2000145 w 2305480"/>
              <a:gd name="connsiteY9" fmla="*/ 7620 h 3688080"/>
              <a:gd name="connsiteX10" fmla="*/ 2213505 w 2305480"/>
              <a:gd name="connsiteY10" fmla="*/ 30480 h 3688080"/>
              <a:gd name="connsiteX11" fmla="*/ 2198265 w 2305480"/>
              <a:gd name="connsiteY11" fmla="*/ 281940 h 3688080"/>
              <a:gd name="connsiteX12" fmla="*/ 2198265 w 2305480"/>
              <a:gd name="connsiteY12" fmla="*/ 640080 h 3688080"/>
              <a:gd name="connsiteX13" fmla="*/ 2190645 w 2305480"/>
              <a:gd name="connsiteY13" fmla="*/ 1127760 h 3688080"/>
              <a:gd name="connsiteX14" fmla="*/ 2213505 w 2305480"/>
              <a:gd name="connsiteY14" fmla="*/ 1493520 h 3688080"/>
              <a:gd name="connsiteX15" fmla="*/ 2243985 w 2305480"/>
              <a:gd name="connsiteY15" fmla="*/ 2316480 h 3688080"/>
              <a:gd name="connsiteX16" fmla="*/ 2304946 w 2305480"/>
              <a:gd name="connsiteY16" fmla="*/ 3177540 h 3688080"/>
              <a:gd name="connsiteX17" fmla="*/ 2205885 w 2305480"/>
              <a:gd name="connsiteY17" fmla="*/ 3657600 h 3688080"/>
              <a:gd name="connsiteX18" fmla="*/ 1923945 w 2305480"/>
              <a:gd name="connsiteY18" fmla="*/ 3680460 h 3688080"/>
              <a:gd name="connsiteX19" fmla="*/ 1771545 w 2305480"/>
              <a:gd name="connsiteY19" fmla="*/ 3680460 h 3688080"/>
              <a:gd name="connsiteX20" fmla="*/ 1581045 w 2305480"/>
              <a:gd name="connsiteY20" fmla="*/ 3680460 h 3688080"/>
              <a:gd name="connsiteX21" fmla="*/ 1222905 w 2305480"/>
              <a:gd name="connsiteY21" fmla="*/ 3688080 h 3688080"/>
              <a:gd name="connsiteX22" fmla="*/ 819045 w 2305480"/>
              <a:gd name="connsiteY22" fmla="*/ 3680460 h 3688080"/>
              <a:gd name="connsiteX23" fmla="*/ 689505 w 2305480"/>
              <a:gd name="connsiteY23" fmla="*/ 3680460 h 3688080"/>
              <a:gd name="connsiteX24" fmla="*/ 262785 w 2305480"/>
              <a:gd name="connsiteY24" fmla="*/ 3672840 h 3688080"/>
              <a:gd name="connsiteX25" fmla="*/ 22940 w 2305480"/>
              <a:gd name="connsiteY25" fmla="*/ 3680460 h 3688080"/>
              <a:gd name="connsiteX26" fmla="*/ 26565 w 2305480"/>
              <a:gd name="connsiteY26" fmla="*/ 3421380 h 3688080"/>
              <a:gd name="connsiteX27" fmla="*/ 11326 w 2305480"/>
              <a:gd name="connsiteY27" fmla="*/ 2971800 h 3688080"/>
              <a:gd name="connsiteX28" fmla="*/ 21209 w 2305480"/>
              <a:gd name="connsiteY28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213505 w 2256071"/>
              <a:gd name="connsiteY10" fmla="*/ 30480 h 3688080"/>
              <a:gd name="connsiteX11" fmla="*/ 2198265 w 2256071"/>
              <a:gd name="connsiteY11" fmla="*/ 281940 h 3688080"/>
              <a:gd name="connsiteX12" fmla="*/ 2198265 w 2256071"/>
              <a:gd name="connsiteY12" fmla="*/ 640080 h 3688080"/>
              <a:gd name="connsiteX13" fmla="*/ 2190645 w 2256071"/>
              <a:gd name="connsiteY13" fmla="*/ 1127760 h 3688080"/>
              <a:gd name="connsiteX14" fmla="*/ 2213505 w 2256071"/>
              <a:gd name="connsiteY14" fmla="*/ 1493520 h 3688080"/>
              <a:gd name="connsiteX15" fmla="*/ 2243985 w 2256071"/>
              <a:gd name="connsiteY15" fmla="*/ 2316480 h 3688080"/>
              <a:gd name="connsiteX16" fmla="*/ 2251606 w 2256071"/>
              <a:gd name="connsiteY16" fmla="*/ 3185160 h 3688080"/>
              <a:gd name="connsiteX17" fmla="*/ 2205885 w 2256071"/>
              <a:gd name="connsiteY17" fmla="*/ 3657600 h 3688080"/>
              <a:gd name="connsiteX18" fmla="*/ 1923945 w 2256071"/>
              <a:gd name="connsiteY18" fmla="*/ 3680460 h 3688080"/>
              <a:gd name="connsiteX19" fmla="*/ 1771545 w 2256071"/>
              <a:gd name="connsiteY19" fmla="*/ 3680460 h 3688080"/>
              <a:gd name="connsiteX20" fmla="*/ 1581045 w 2256071"/>
              <a:gd name="connsiteY20" fmla="*/ 3680460 h 3688080"/>
              <a:gd name="connsiteX21" fmla="*/ 1222905 w 2256071"/>
              <a:gd name="connsiteY21" fmla="*/ 3688080 h 3688080"/>
              <a:gd name="connsiteX22" fmla="*/ 819045 w 2256071"/>
              <a:gd name="connsiteY22" fmla="*/ 3680460 h 3688080"/>
              <a:gd name="connsiteX23" fmla="*/ 689505 w 2256071"/>
              <a:gd name="connsiteY23" fmla="*/ 3680460 h 3688080"/>
              <a:gd name="connsiteX24" fmla="*/ 262785 w 2256071"/>
              <a:gd name="connsiteY24" fmla="*/ 3672840 h 3688080"/>
              <a:gd name="connsiteX25" fmla="*/ 22940 w 2256071"/>
              <a:gd name="connsiteY25" fmla="*/ 3680460 h 3688080"/>
              <a:gd name="connsiteX26" fmla="*/ 26565 w 2256071"/>
              <a:gd name="connsiteY26" fmla="*/ 3421380 h 3688080"/>
              <a:gd name="connsiteX27" fmla="*/ 11326 w 2256071"/>
              <a:gd name="connsiteY27" fmla="*/ 2971800 h 3688080"/>
              <a:gd name="connsiteX28" fmla="*/ 21209 w 2256071"/>
              <a:gd name="connsiteY28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213505 w 2256071"/>
              <a:gd name="connsiteY10" fmla="*/ 30480 h 3688080"/>
              <a:gd name="connsiteX11" fmla="*/ 2198267 w 2256071"/>
              <a:gd name="connsiteY11" fmla="*/ 175260 h 3688080"/>
              <a:gd name="connsiteX12" fmla="*/ 2198265 w 2256071"/>
              <a:gd name="connsiteY12" fmla="*/ 281940 h 3688080"/>
              <a:gd name="connsiteX13" fmla="*/ 2198265 w 2256071"/>
              <a:gd name="connsiteY13" fmla="*/ 640080 h 3688080"/>
              <a:gd name="connsiteX14" fmla="*/ 2190645 w 2256071"/>
              <a:gd name="connsiteY14" fmla="*/ 1127760 h 3688080"/>
              <a:gd name="connsiteX15" fmla="*/ 2213505 w 2256071"/>
              <a:gd name="connsiteY15" fmla="*/ 1493520 h 3688080"/>
              <a:gd name="connsiteX16" fmla="*/ 2243985 w 2256071"/>
              <a:gd name="connsiteY16" fmla="*/ 2316480 h 3688080"/>
              <a:gd name="connsiteX17" fmla="*/ 2251606 w 2256071"/>
              <a:gd name="connsiteY17" fmla="*/ 3185160 h 3688080"/>
              <a:gd name="connsiteX18" fmla="*/ 2205885 w 2256071"/>
              <a:gd name="connsiteY18" fmla="*/ 3657600 h 3688080"/>
              <a:gd name="connsiteX19" fmla="*/ 1923945 w 2256071"/>
              <a:gd name="connsiteY19" fmla="*/ 3680460 h 3688080"/>
              <a:gd name="connsiteX20" fmla="*/ 1771545 w 2256071"/>
              <a:gd name="connsiteY20" fmla="*/ 3680460 h 3688080"/>
              <a:gd name="connsiteX21" fmla="*/ 1581045 w 2256071"/>
              <a:gd name="connsiteY21" fmla="*/ 3680460 h 3688080"/>
              <a:gd name="connsiteX22" fmla="*/ 1222905 w 2256071"/>
              <a:gd name="connsiteY22" fmla="*/ 3688080 h 3688080"/>
              <a:gd name="connsiteX23" fmla="*/ 819045 w 2256071"/>
              <a:gd name="connsiteY23" fmla="*/ 3680460 h 3688080"/>
              <a:gd name="connsiteX24" fmla="*/ 689505 w 2256071"/>
              <a:gd name="connsiteY24" fmla="*/ 3680460 h 3688080"/>
              <a:gd name="connsiteX25" fmla="*/ 262785 w 2256071"/>
              <a:gd name="connsiteY25" fmla="*/ 3672840 h 3688080"/>
              <a:gd name="connsiteX26" fmla="*/ 22940 w 2256071"/>
              <a:gd name="connsiteY26" fmla="*/ 3680460 h 3688080"/>
              <a:gd name="connsiteX27" fmla="*/ 26565 w 2256071"/>
              <a:gd name="connsiteY27" fmla="*/ 3421380 h 3688080"/>
              <a:gd name="connsiteX28" fmla="*/ 11326 w 2256071"/>
              <a:gd name="connsiteY28" fmla="*/ 2971800 h 3688080"/>
              <a:gd name="connsiteX29" fmla="*/ 21209 w 2256071"/>
              <a:gd name="connsiteY29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129687 w 2256071"/>
              <a:gd name="connsiteY10" fmla="*/ 0 h 3688080"/>
              <a:gd name="connsiteX11" fmla="*/ 2213505 w 2256071"/>
              <a:gd name="connsiteY11" fmla="*/ 30480 h 3688080"/>
              <a:gd name="connsiteX12" fmla="*/ 2198267 w 2256071"/>
              <a:gd name="connsiteY12" fmla="*/ 175260 h 3688080"/>
              <a:gd name="connsiteX13" fmla="*/ 2198265 w 2256071"/>
              <a:gd name="connsiteY13" fmla="*/ 281940 h 3688080"/>
              <a:gd name="connsiteX14" fmla="*/ 2198265 w 2256071"/>
              <a:gd name="connsiteY14" fmla="*/ 640080 h 3688080"/>
              <a:gd name="connsiteX15" fmla="*/ 2190645 w 2256071"/>
              <a:gd name="connsiteY15" fmla="*/ 1127760 h 3688080"/>
              <a:gd name="connsiteX16" fmla="*/ 2213505 w 2256071"/>
              <a:gd name="connsiteY16" fmla="*/ 1493520 h 3688080"/>
              <a:gd name="connsiteX17" fmla="*/ 2243985 w 2256071"/>
              <a:gd name="connsiteY17" fmla="*/ 2316480 h 3688080"/>
              <a:gd name="connsiteX18" fmla="*/ 2251606 w 2256071"/>
              <a:gd name="connsiteY18" fmla="*/ 3185160 h 3688080"/>
              <a:gd name="connsiteX19" fmla="*/ 2205885 w 2256071"/>
              <a:gd name="connsiteY19" fmla="*/ 3657600 h 3688080"/>
              <a:gd name="connsiteX20" fmla="*/ 1923945 w 2256071"/>
              <a:gd name="connsiteY20" fmla="*/ 3680460 h 3688080"/>
              <a:gd name="connsiteX21" fmla="*/ 1771545 w 2256071"/>
              <a:gd name="connsiteY21" fmla="*/ 3680460 h 3688080"/>
              <a:gd name="connsiteX22" fmla="*/ 1581045 w 2256071"/>
              <a:gd name="connsiteY22" fmla="*/ 3680460 h 3688080"/>
              <a:gd name="connsiteX23" fmla="*/ 1222905 w 2256071"/>
              <a:gd name="connsiteY23" fmla="*/ 3688080 h 3688080"/>
              <a:gd name="connsiteX24" fmla="*/ 819045 w 2256071"/>
              <a:gd name="connsiteY24" fmla="*/ 3680460 h 3688080"/>
              <a:gd name="connsiteX25" fmla="*/ 689505 w 2256071"/>
              <a:gd name="connsiteY25" fmla="*/ 3680460 h 3688080"/>
              <a:gd name="connsiteX26" fmla="*/ 262785 w 2256071"/>
              <a:gd name="connsiteY26" fmla="*/ 3672840 h 3688080"/>
              <a:gd name="connsiteX27" fmla="*/ 22940 w 2256071"/>
              <a:gd name="connsiteY27" fmla="*/ 3680460 h 3688080"/>
              <a:gd name="connsiteX28" fmla="*/ 26565 w 2256071"/>
              <a:gd name="connsiteY28" fmla="*/ 3421380 h 3688080"/>
              <a:gd name="connsiteX29" fmla="*/ 11326 w 2256071"/>
              <a:gd name="connsiteY29" fmla="*/ 2971800 h 3688080"/>
              <a:gd name="connsiteX30" fmla="*/ 21209 w 2256071"/>
              <a:gd name="connsiteY30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129687 w 2256071"/>
              <a:gd name="connsiteY10" fmla="*/ 0 h 3688080"/>
              <a:gd name="connsiteX11" fmla="*/ 2198267 w 2256071"/>
              <a:gd name="connsiteY11" fmla="*/ 175260 h 3688080"/>
              <a:gd name="connsiteX12" fmla="*/ 2198265 w 2256071"/>
              <a:gd name="connsiteY12" fmla="*/ 281940 h 3688080"/>
              <a:gd name="connsiteX13" fmla="*/ 2198265 w 2256071"/>
              <a:gd name="connsiteY13" fmla="*/ 640080 h 3688080"/>
              <a:gd name="connsiteX14" fmla="*/ 2190645 w 2256071"/>
              <a:gd name="connsiteY14" fmla="*/ 1127760 h 3688080"/>
              <a:gd name="connsiteX15" fmla="*/ 2213505 w 2256071"/>
              <a:gd name="connsiteY15" fmla="*/ 1493520 h 3688080"/>
              <a:gd name="connsiteX16" fmla="*/ 2243985 w 2256071"/>
              <a:gd name="connsiteY16" fmla="*/ 2316480 h 3688080"/>
              <a:gd name="connsiteX17" fmla="*/ 2251606 w 2256071"/>
              <a:gd name="connsiteY17" fmla="*/ 3185160 h 3688080"/>
              <a:gd name="connsiteX18" fmla="*/ 2205885 w 2256071"/>
              <a:gd name="connsiteY18" fmla="*/ 3657600 h 3688080"/>
              <a:gd name="connsiteX19" fmla="*/ 1923945 w 2256071"/>
              <a:gd name="connsiteY19" fmla="*/ 3680460 h 3688080"/>
              <a:gd name="connsiteX20" fmla="*/ 1771545 w 2256071"/>
              <a:gd name="connsiteY20" fmla="*/ 3680460 h 3688080"/>
              <a:gd name="connsiteX21" fmla="*/ 1581045 w 2256071"/>
              <a:gd name="connsiteY21" fmla="*/ 3680460 h 3688080"/>
              <a:gd name="connsiteX22" fmla="*/ 1222905 w 2256071"/>
              <a:gd name="connsiteY22" fmla="*/ 3688080 h 3688080"/>
              <a:gd name="connsiteX23" fmla="*/ 819045 w 2256071"/>
              <a:gd name="connsiteY23" fmla="*/ 3680460 h 3688080"/>
              <a:gd name="connsiteX24" fmla="*/ 689505 w 2256071"/>
              <a:gd name="connsiteY24" fmla="*/ 3680460 h 3688080"/>
              <a:gd name="connsiteX25" fmla="*/ 262785 w 2256071"/>
              <a:gd name="connsiteY25" fmla="*/ 3672840 h 3688080"/>
              <a:gd name="connsiteX26" fmla="*/ 22940 w 2256071"/>
              <a:gd name="connsiteY26" fmla="*/ 3680460 h 3688080"/>
              <a:gd name="connsiteX27" fmla="*/ 26565 w 2256071"/>
              <a:gd name="connsiteY27" fmla="*/ 3421380 h 3688080"/>
              <a:gd name="connsiteX28" fmla="*/ 11326 w 2256071"/>
              <a:gd name="connsiteY28" fmla="*/ 2971800 h 3688080"/>
              <a:gd name="connsiteX29" fmla="*/ 21209 w 2256071"/>
              <a:gd name="connsiteY29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129687 w 2256071"/>
              <a:gd name="connsiteY10" fmla="*/ 0 h 3688080"/>
              <a:gd name="connsiteX11" fmla="*/ 2167787 w 2256071"/>
              <a:gd name="connsiteY11" fmla="*/ 76200 h 3688080"/>
              <a:gd name="connsiteX12" fmla="*/ 2198267 w 2256071"/>
              <a:gd name="connsiteY12" fmla="*/ 175260 h 3688080"/>
              <a:gd name="connsiteX13" fmla="*/ 2198265 w 2256071"/>
              <a:gd name="connsiteY13" fmla="*/ 281940 h 3688080"/>
              <a:gd name="connsiteX14" fmla="*/ 2198265 w 2256071"/>
              <a:gd name="connsiteY14" fmla="*/ 640080 h 3688080"/>
              <a:gd name="connsiteX15" fmla="*/ 2190645 w 2256071"/>
              <a:gd name="connsiteY15" fmla="*/ 1127760 h 3688080"/>
              <a:gd name="connsiteX16" fmla="*/ 2213505 w 2256071"/>
              <a:gd name="connsiteY16" fmla="*/ 1493520 h 3688080"/>
              <a:gd name="connsiteX17" fmla="*/ 2243985 w 2256071"/>
              <a:gd name="connsiteY17" fmla="*/ 2316480 h 3688080"/>
              <a:gd name="connsiteX18" fmla="*/ 2251606 w 2256071"/>
              <a:gd name="connsiteY18" fmla="*/ 3185160 h 3688080"/>
              <a:gd name="connsiteX19" fmla="*/ 2205885 w 2256071"/>
              <a:gd name="connsiteY19" fmla="*/ 3657600 h 3688080"/>
              <a:gd name="connsiteX20" fmla="*/ 1923945 w 2256071"/>
              <a:gd name="connsiteY20" fmla="*/ 3680460 h 3688080"/>
              <a:gd name="connsiteX21" fmla="*/ 1771545 w 2256071"/>
              <a:gd name="connsiteY21" fmla="*/ 3680460 h 3688080"/>
              <a:gd name="connsiteX22" fmla="*/ 1581045 w 2256071"/>
              <a:gd name="connsiteY22" fmla="*/ 3680460 h 3688080"/>
              <a:gd name="connsiteX23" fmla="*/ 1222905 w 2256071"/>
              <a:gd name="connsiteY23" fmla="*/ 3688080 h 3688080"/>
              <a:gd name="connsiteX24" fmla="*/ 819045 w 2256071"/>
              <a:gd name="connsiteY24" fmla="*/ 3680460 h 3688080"/>
              <a:gd name="connsiteX25" fmla="*/ 689505 w 2256071"/>
              <a:gd name="connsiteY25" fmla="*/ 3680460 h 3688080"/>
              <a:gd name="connsiteX26" fmla="*/ 262785 w 2256071"/>
              <a:gd name="connsiteY26" fmla="*/ 3672840 h 3688080"/>
              <a:gd name="connsiteX27" fmla="*/ 22940 w 2256071"/>
              <a:gd name="connsiteY27" fmla="*/ 3680460 h 3688080"/>
              <a:gd name="connsiteX28" fmla="*/ 26565 w 2256071"/>
              <a:gd name="connsiteY28" fmla="*/ 3421380 h 3688080"/>
              <a:gd name="connsiteX29" fmla="*/ 11326 w 2256071"/>
              <a:gd name="connsiteY29" fmla="*/ 2971800 h 3688080"/>
              <a:gd name="connsiteX30" fmla="*/ 21209 w 2256071"/>
              <a:gd name="connsiteY30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129687 w 2256071"/>
              <a:gd name="connsiteY10" fmla="*/ 0 h 3688080"/>
              <a:gd name="connsiteX11" fmla="*/ 2205887 w 2256071"/>
              <a:gd name="connsiteY11" fmla="*/ 53340 h 3688080"/>
              <a:gd name="connsiteX12" fmla="*/ 2198267 w 2256071"/>
              <a:gd name="connsiteY12" fmla="*/ 175260 h 3688080"/>
              <a:gd name="connsiteX13" fmla="*/ 2198265 w 2256071"/>
              <a:gd name="connsiteY13" fmla="*/ 281940 h 3688080"/>
              <a:gd name="connsiteX14" fmla="*/ 2198265 w 2256071"/>
              <a:gd name="connsiteY14" fmla="*/ 640080 h 3688080"/>
              <a:gd name="connsiteX15" fmla="*/ 2190645 w 2256071"/>
              <a:gd name="connsiteY15" fmla="*/ 1127760 h 3688080"/>
              <a:gd name="connsiteX16" fmla="*/ 2213505 w 2256071"/>
              <a:gd name="connsiteY16" fmla="*/ 1493520 h 3688080"/>
              <a:gd name="connsiteX17" fmla="*/ 2243985 w 2256071"/>
              <a:gd name="connsiteY17" fmla="*/ 2316480 h 3688080"/>
              <a:gd name="connsiteX18" fmla="*/ 2251606 w 2256071"/>
              <a:gd name="connsiteY18" fmla="*/ 3185160 h 3688080"/>
              <a:gd name="connsiteX19" fmla="*/ 2205885 w 2256071"/>
              <a:gd name="connsiteY19" fmla="*/ 3657600 h 3688080"/>
              <a:gd name="connsiteX20" fmla="*/ 1923945 w 2256071"/>
              <a:gd name="connsiteY20" fmla="*/ 3680460 h 3688080"/>
              <a:gd name="connsiteX21" fmla="*/ 1771545 w 2256071"/>
              <a:gd name="connsiteY21" fmla="*/ 3680460 h 3688080"/>
              <a:gd name="connsiteX22" fmla="*/ 1581045 w 2256071"/>
              <a:gd name="connsiteY22" fmla="*/ 3680460 h 3688080"/>
              <a:gd name="connsiteX23" fmla="*/ 1222905 w 2256071"/>
              <a:gd name="connsiteY23" fmla="*/ 3688080 h 3688080"/>
              <a:gd name="connsiteX24" fmla="*/ 819045 w 2256071"/>
              <a:gd name="connsiteY24" fmla="*/ 3680460 h 3688080"/>
              <a:gd name="connsiteX25" fmla="*/ 689505 w 2256071"/>
              <a:gd name="connsiteY25" fmla="*/ 3680460 h 3688080"/>
              <a:gd name="connsiteX26" fmla="*/ 262785 w 2256071"/>
              <a:gd name="connsiteY26" fmla="*/ 3672840 h 3688080"/>
              <a:gd name="connsiteX27" fmla="*/ 22940 w 2256071"/>
              <a:gd name="connsiteY27" fmla="*/ 3680460 h 3688080"/>
              <a:gd name="connsiteX28" fmla="*/ 26565 w 2256071"/>
              <a:gd name="connsiteY28" fmla="*/ 3421380 h 3688080"/>
              <a:gd name="connsiteX29" fmla="*/ 11326 w 2256071"/>
              <a:gd name="connsiteY29" fmla="*/ 2971800 h 3688080"/>
              <a:gd name="connsiteX30" fmla="*/ 21209 w 2256071"/>
              <a:gd name="connsiteY30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205887 w 2256071"/>
              <a:gd name="connsiteY10" fmla="*/ 53340 h 3688080"/>
              <a:gd name="connsiteX11" fmla="*/ 2198267 w 2256071"/>
              <a:gd name="connsiteY11" fmla="*/ 175260 h 3688080"/>
              <a:gd name="connsiteX12" fmla="*/ 2198265 w 2256071"/>
              <a:gd name="connsiteY12" fmla="*/ 281940 h 3688080"/>
              <a:gd name="connsiteX13" fmla="*/ 2198265 w 2256071"/>
              <a:gd name="connsiteY13" fmla="*/ 640080 h 3688080"/>
              <a:gd name="connsiteX14" fmla="*/ 2190645 w 2256071"/>
              <a:gd name="connsiteY14" fmla="*/ 1127760 h 3688080"/>
              <a:gd name="connsiteX15" fmla="*/ 2213505 w 2256071"/>
              <a:gd name="connsiteY15" fmla="*/ 1493520 h 3688080"/>
              <a:gd name="connsiteX16" fmla="*/ 2243985 w 2256071"/>
              <a:gd name="connsiteY16" fmla="*/ 2316480 h 3688080"/>
              <a:gd name="connsiteX17" fmla="*/ 2251606 w 2256071"/>
              <a:gd name="connsiteY17" fmla="*/ 3185160 h 3688080"/>
              <a:gd name="connsiteX18" fmla="*/ 2205885 w 2256071"/>
              <a:gd name="connsiteY18" fmla="*/ 3657600 h 3688080"/>
              <a:gd name="connsiteX19" fmla="*/ 1923945 w 2256071"/>
              <a:gd name="connsiteY19" fmla="*/ 3680460 h 3688080"/>
              <a:gd name="connsiteX20" fmla="*/ 1771545 w 2256071"/>
              <a:gd name="connsiteY20" fmla="*/ 3680460 h 3688080"/>
              <a:gd name="connsiteX21" fmla="*/ 1581045 w 2256071"/>
              <a:gd name="connsiteY21" fmla="*/ 3680460 h 3688080"/>
              <a:gd name="connsiteX22" fmla="*/ 1222905 w 2256071"/>
              <a:gd name="connsiteY22" fmla="*/ 3688080 h 3688080"/>
              <a:gd name="connsiteX23" fmla="*/ 819045 w 2256071"/>
              <a:gd name="connsiteY23" fmla="*/ 3680460 h 3688080"/>
              <a:gd name="connsiteX24" fmla="*/ 689505 w 2256071"/>
              <a:gd name="connsiteY24" fmla="*/ 3680460 h 3688080"/>
              <a:gd name="connsiteX25" fmla="*/ 262785 w 2256071"/>
              <a:gd name="connsiteY25" fmla="*/ 3672840 h 3688080"/>
              <a:gd name="connsiteX26" fmla="*/ 22940 w 2256071"/>
              <a:gd name="connsiteY26" fmla="*/ 3680460 h 3688080"/>
              <a:gd name="connsiteX27" fmla="*/ 26565 w 2256071"/>
              <a:gd name="connsiteY27" fmla="*/ 3421380 h 3688080"/>
              <a:gd name="connsiteX28" fmla="*/ 11326 w 2256071"/>
              <a:gd name="connsiteY28" fmla="*/ 2971800 h 3688080"/>
              <a:gd name="connsiteX29" fmla="*/ 21209 w 2256071"/>
              <a:gd name="connsiteY29" fmla="*/ 2450231 h 368808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213507 w 2256071"/>
              <a:gd name="connsiteY10" fmla="*/ 0 h 3695700"/>
              <a:gd name="connsiteX11" fmla="*/ 2198267 w 2256071"/>
              <a:gd name="connsiteY11" fmla="*/ 182880 h 3695700"/>
              <a:gd name="connsiteX12" fmla="*/ 2198265 w 2256071"/>
              <a:gd name="connsiteY12" fmla="*/ 289560 h 3695700"/>
              <a:gd name="connsiteX13" fmla="*/ 2198265 w 2256071"/>
              <a:gd name="connsiteY13" fmla="*/ 647700 h 3695700"/>
              <a:gd name="connsiteX14" fmla="*/ 2190645 w 2256071"/>
              <a:gd name="connsiteY14" fmla="*/ 1135380 h 3695700"/>
              <a:gd name="connsiteX15" fmla="*/ 2213505 w 2256071"/>
              <a:gd name="connsiteY15" fmla="*/ 1501140 h 3695700"/>
              <a:gd name="connsiteX16" fmla="*/ 2243985 w 2256071"/>
              <a:gd name="connsiteY16" fmla="*/ 2324100 h 3695700"/>
              <a:gd name="connsiteX17" fmla="*/ 2251606 w 2256071"/>
              <a:gd name="connsiteY17" fmla="*/ 3192780 h 3695700"/>
              <a:gd name="connsiteX18" fmla="*/ 2205885 w 2256071"/>
              <a:gd name="connsiteY18" fmla="*/ 3665220 h 3695700"/>
              <a:gd name="connsiteX19" fmla="*/ 1923945 w 2256071"/>
              <a:gd name="connsiteY19" fmla="*/ 3688080 h 3695700"/>
              <a:gd name="connsiteX20" fmla="*/ 1771545 w 2256071"/>
              <a:gd name="connsiteY20" fmla="*/ 3688080 h 3695700"/>
              <a:gd name="connsiteX21" fmla="*/ 1581045 w 2256071"/>
              <a:gd name="connsiteY21" fmla="*/ 3688080 h 3695700"/>
              <a:gd name="connsiteX22" fmla="*/ 1222905 w 2256071"/>
              <a:gd name="connsiteY22" fmla="*/ 3695700 h 3695700"/>
              <a:gd name="connsiteX23" fmla="*/ 819045 w 2256071"/>
              <a:gd name="connsiteY23" fmla="*/ 3688080 h 3695700"/>
              <a:gd name="connsiteX24" fmla="*/ 689505 w 2256071"/>
              <a:gd name="connsiteY24" fmla="*/ 3688080 h 3695700"/>
              <a:gd name="connsiteX25" fmla="*/ 262785 w 2256071"/>
              <a:gd name="connsiteY25" fmla="*/ 3680460 h 3695700"/>
              <a:gd name="connsiteX26" fmla="*/ 22940 w 2256071"/>
              <a:gd name="connsiteY26" fmla="*/ 3688080 h 3695700"/>
              <a:gd name="connsiteX27" fmla="*/ 26565 w 2256071"/>
              <a:gd name="connsiteY27" fmla="*/ 3429000 h 3695700"/>
              <a:gd name="connsiteX28" fmla="*/ 11326 w 2256071"/>
              <a:gd name="connsiteY28" fmla="*/ 2979420 h 3695700"/>
              <a:gd name="connsiteX29" fmla="*/ 21209 w 2256071"/>
              <a:gd name="connsiteY29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213507 w 2256071"/>
              <a:gd name="connsiteY11" fmla="*/ 0 h 3695700"/>
              <a:gd name="connsiteX12" fmla="*/ 2198267 w 2256071"/>
              <a:gd name="connsiteY12" fmla="*/ 182880 h 3695700"/>
              <a:gd name="connsiteX13" fmla="*/ 2198265 w 2256071"/>
              <a:gd name="connsiteY13" fmla="*/ 289560 h 3695700"/>
              <a:gd name="connsiteX14" fmla="*/ 2198265 w 2256071"/>
              <a:gd name="connsiteY14" fmla="*/ 647700 h 3695700"/>
              <a:gd name="connsiteX15" fmla="*/ 2190645 w 2256071"/>
              <a:gd name="connsiteY15" fmla="*/ 1135380 h 3695700"/>
              <a:gd name="connsiteX16" fmla="*/ 2213505 w 2256071"/>
              <a:gd name="connsiteY16" fmla="*/ 1501140 h 3695700"/>
              <a:gd name="connsiteX17" fmla="*/ 2243985 w 2256071"/>
              <a:gd name="connsiteY17" fmla="*/ 2324100 h 3695700"/>
              <a:gd name="connsiteX18" fmla="*/ 2251606 w 2256071"/>
              <a:gd name="connsiteY18" fmla="*/ 3192780 h 3695700"/>
              <a:gd name="connsiteX19" fmla="*/ 2205885 w 2256071"/>
              <a:gd name="connsiteY19" fmla="*/ 3665220 h 3695700"/>
              <a:gd name="connsiteX20" fmla="*/ 1923945 w 2256071"/>
              <a:gd name="connsiteY20" fmla="*/ 3688080 h 3695700"/>
              <a:gd name="connsiteX21" fmla="*/ 1771545 w 2256071"/>
              <a:gd name="connsiteY21" fmla="*/ 3688080 h 3695700"/>
              <a:gd name="connsiteX22" fmla="*/ 1581045 w 2256071"/>
              <a:gd name="connsiteY22" fmla="*/ 3688080 h 3695700"/>
              <a:gd name="connsiteX23" fmla="*/ 1222905 w 2256071"/>
              <a:gd name="connsiteY23" fmla="*/ 3695700 h 3695700"/>
              <a:gd name="connsiteX24" fmla="*/ 819045 w 2256071"/>
              <a:gd name="connsiteY24" fmla="*/ 3688080 h 3695700"/>
              <a:gd name="connsiteX25" fmla="*/ 689505 w 2256071"/>
              <a:gd name="connsiteY25" fmla="*/ 3688080 h 3695700"/>
              <a:gd name="connsiteX26" fmla="*/ 262785 w 2256071"/>
              <a:gd name="connsiteY26" fmla="*/ 3680460 h 3695700"/>
              <a:gd name="connsiteX27" fmla="*/ 22940 w 2256071"/>
              <a:gd name="connsiteY27" fmla="*/ 3688080 h 3695700"/>
              <a:gd name="connsiteX28" fmla="*/ 26565 w 2256071"/>
              <a:gd name="connsiteY28" fmla="*/ 3429000 h 3695700"/>
              <a:gd name="connsiteX29" fmla="*/ 11326 w 2256071"/>
              <a:gd name="connsiteY29" fmla="*/ 2979420 h 3695700"/>
              <a:gd name="connsiteX30" fmla="*/ 21209 w 2256071"/>
              <a:gd name="connsiteY30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198267 w 2256071"/>
              <a:gd name="connsiteY11" fmla="*/ 182880 h 3695700"/>
              <a:gd name="connsiteX12" fmla="*/ 2198265 w 2256071"/>
              <a:gd name="connsiteY12" fmla="*/ 289560 h 3695700"/>
              <a:gd name="connsiteX13" fmla="*/ 2198265 w 2256071"/>
              <a:gd name="connsiteY13" fmla="*/ 647700 h 3695700"/>
              <a:gd name="connsiteX14" fmla="*/ 2190645 w 2256071"/>
              <a:gd name="connsiteY14" fmla="*/ 1135380 h 3695700"/>
              <a:gd name="connsiteX15" fmla="*/ 2213505 w 2256071"/>
              <a:gd name="connsiteY15" fmla="*/ 1501140 h 3695700"/>
              <a:gd name="connsiteX16" fmla="*/ 2243985 w 2256071"/>
              <a:gd name="connsiteY16" fmla="*/ 2324100 h 3695700"/>
              <a:gd name="connsiteX17" fmla="*/ 2251606 w 2256071"/>
              <a:gd name="connsiteY17" fmla="*/ 3192780 h 3695700"/>
              <a:gd name="connsiteX18" fmla="*/ 2205885 w 2256071"/>
              <a:gd name="connsiteY18" fmla="*/ 3665220 h 3695700"/>
              <a:gd name="connsiteX19" fmla="*/ 1923945 w 2256071"/>
              <a:gd name="connsiteY19" fmla="*/ 3688080 h 3695700"/>
              <a:gd name="connsiteX20" fmla="*/ 1771545 w 2256071"/>
              <a:gd name="connsiteY20" fmla="*/ 3688080 h 3695700"/>
              <a:gd name="connsiteX21" fmla="*/ 1581045 w 2256071"/>
              <a:gd name="connsiteY21" fmla="*/ 3688080 h 3695700"/>
              <a:gd name="connsiteX22" fmla="*/ 1222905 w 2256071"/>
              <a:gd name="connsiteY22" fmla="*/ 3695700 h 3695700"/>
              <a:gd name="connsiteX23" fmla="*/ 819045 w 2256071"/>
              <a:gd name="connsiteY23" fmla="*/ 3688080 h 3695700"/>
              <a:gd name="connsiteX24" fmla="*/ 689505 w 2256071"/>
              <a:gd name="connsiteY24" fmla="*/ 3688080 h 3695700"/>
              <a:gd name="connsiteX25" fmla="*/ 262785 w 2256071"/>
              <a:gd name="connsiteY25" fmla="*/ 3680460 h 3695700"/>
              <a:gd name="connsiteX26" fmla="*/ 22940 w 2256071"/>
              <a:gd name="connsiteY26" fmla="*/ 3688080 h 3695700"/>
              <a:gd name="connsiteX27" fmla="*/ 26565 w 2256071"/>
              <a:gd name="connsiteY27" fmla="*/ 3429000 h 3695700"/>
              <a:gd name="connsiteX28" fmla="*/ 11326 w 2256071"/>
              <a:gd name="connsiteY28" fmla="*/ 2979420 h 3695700"/>
              <a:gd name="connsiteX29" fmla="*/ 21209 w 2256071"/>
              <a:gd name="connsiteY29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160167 w 2256071"/>
              <a:gd name="connsiteY11" fmla="*/ 76200 h 3695700"/>
              <a:gd name="connsiteX12" fmla="*/ 2198267 w 2256071"/>
              <a:gd name="connsiteY12" fmla="*/ 182880 h 3695700"/>
              <a:gd name="connsiteX13" fmla="*/ 2198265 w 2256071"/>
              <a:gd name="connsiteY13" fmla="*/ 289560 h 3695700"/>
              <a:gd name="connsiteX14" fmla="*/ 2198265 w 2256071"/>
              <a:gd name="connsiteY14" fmla="*/ 647700 h 3695700"/>
              <a:gd name="connsiteX15" fmla="*/ 2190645 w 2256071"/>
              <a:gd name="connsiteY15" fmla="*/ 1135380 h 3695700"/>
              <a:gd name="connsiteX16" fmla="*/ 2213505 w 2256071"/>
              <a:gd name="connsiteY16" fmla="*/ 1501140 h 3695700"/>
              <a:gd name="connsiteX17" fmla="*/ 2243985 w 2256071"/>
              <a:gd name="connsiteY17" fmla="*/ 2324100 h 3695700"/>
              <a:gd name="connsiteX18" fmla="*/ 2251606 w 2256071"/>
              <a:gd name="connsiteY18" fmla="*/ 3192780 h 3695700"/>
              <a:gd name="connsiteX19" fmla="*/ 2205885 w 2256071"/>
              <a:gd name="connsiteY19" fmla="*/ 3665220 h 3695700"/>
              <a:gd name="connsiteX20" fmla="*/ 1923945 w 2256071"/>
              <a:gd name="connsiteY20" fmla="*/ 3688080 h 3695700"/>
              <a:gd name="connsiteX21" fmla="*/ 1771545 w 2256071"/>
              <a:gd name="connsiteY21" fmla="*/ 3688080 h 3695700"/>
              <a:gd name="connsiteX22" fmla="*/ 1581045 w 2256071"/>
              <a:gd name="connsiteY22" fmla="*/ 3688080 h 3695700"/>
              <a:gd name="connsiteX23" fmla="*/ 1222905 w 2256071"/>
              <a:gd name="connsiteY23" fmla="*/ 3695700 h 3695700"/>
              <a:gd name="connsiteX24" fmla="*/ 819045 w 2256071"/>
              <a:gd name="connsiteY24" fmla="*/ 3688080 h 3695700"/>
              <a:gd name="connsiteX25" fmla="*/ 689505 w 2256071"/>
              <a:gd name="connsiteY25" fmla="*/ 3688080 h 3695700"/>
              <a:gd name="connsiteX26" fmla="*/ 262785 w 2256071"/>
              <a:gd name="connsiteY26" fmla="*/ 3680460 h 3695700"/>
              <a:gd name="connsiteX27" fmla="*/ 22940 w 2256071"/>
              <a:gd name="connsiteY27" fmla="*/ 3688080 h 3695700"/>
              <a:gd name="connsiteX28" fmla="*/ 26565 w 2256071"/>
              <a:gd name="connsiteY28" fmla="*/ 3429000 h 3695700"/>
              <a:gd name="connsiteX29" fmla="*/ 11326 w 2256071"/>
              <a:gd name="connsiteY29" fmla="*/ 2979420 h 3695700"/>
              <a:gd name="connsiteX30" fmla="*/ 21209 w 2256071"/>
              <a:gd name="connsiteY30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205887 w 2256071"/>
              <a:gd name="connsiteY11" fmla="*/ 83820 h 3695700"/>
              <a:gd name="connsiteX12" fmla="*/ 2198267 w 2256071"/>
              <a:gd name="connsiteY12" fmla="*/ 182880 h 3695700"/>
              <a:gd name="connsiteX13" fmla="*/ 2198265 w 2256071"/>
              <a:gd name="connsiteY13" fmla="*/ 289560 h 3695700"/>
              <a:gd name="connsiteX14" fmla="*/ 2198265 w 2256071"/>
              <a:gd name="connsiteY14" fmla="*/ 647700 h 3695700"/>
              <a:gd name="connsiteX15" fmla="*/ 2190645 w 2256071"/>
              <a:gd name="connsiteY15" fmla="*/ 1135380 h 3695700"/>
              <a:gd name="connsiteX16" fmla="*/ 2213505 w 2256071"/>
              <a:gd name="connsiteY16" fmla="*/ 1501140 h 3695700"/>
              <a:gd name="connsiteX17" fmla="*/ 2243985 w 2256071"/>
              <a:gd name="connsiteY17" fmla="*/ 2324100 h 3695700"/>
              <a:gd name="connsiteX18" fmla="*/ 2251606 w 2256071"/>
              <a:gd name="connsiteY18" fmla="*/ 3192780 h 3695700"/>
              <a:gd name="connsiteX19" fmla="*/ 2205885 w 2256071"/>
              <a:gd name="connsiteY19" fmla="*/ 3665220 h 3695700"/>
              <a:gd name="connsiteX20" fmla="*/ 1923945 w 2256071"/>
              <a:gd name="connsiteY20" fmla="*/ 3688080 h 3695700"/>
              <a:gd name="connsiteX21" fmla="*/ 1771545 w 2256071"/>
              <a:gd name="connsiteY21" fmla="*/ 3688080 h 3695700"/>
              <a:gd name="connsiteX22" fmla="*/ 1581045 w 2256071"/>
              <a:gd name="connsiteY22" fmla="*/ 3688080 h 3695700"/>
              <a:gd name="connsiteX23" fmla="*/ 1222905 w 2256071"/>
              <a:gd name="connsiteY23" fmla="*/ 3695700 h 3695700"/>
              <a:gd name="connsiteX24" fmla="*/ 819045 w 2256071"/>
              <a:gd name="connsiteY24" fmla="*/ 3688080 h 3695700"/>
              <a:gd name="connsiteX25" fmla="*/ 689505 w 2256071"/>
              <a:gd name="connsiteY25" fmla="*/ 3688080 h 3695700"/>
              <a:gd name="connsiteX26" fmla="*/ 262785 w 2256071"/>
              <a:gd name="connsiteY26" fmla="*/ 3680460 h 3695700"/>
              <a:gd name="connsiteX27" fmla="*/ 22940 w 2256071"/>
              <a:gd name="connsiteY27" fmla="*/ 3688080 h 3695700"/>
              <a:gd name="connsiteX28" fmla="*/ 26565 w 2256071"/>
              <a:gd name="connsiteY28" fmla="*/ 3429000 h 3695700"/>
              <a:gd name="connsiteX29" fmla="*/ 11326 w 2256071"/>
              <a:gd name="connsiteY29" fmla="*/ 2979420 h 3695700"/>
              <a:gd name="connsiteX30" fmla="*/ 21209 w 2256071"/>
              <a:gd name="connsiteY30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205887 w 2256071"/>
              <a:gd name="connsiteY11" fmla="*/ 83820 h 3695700"/>
              <a:gd name="connsiteX12" fmla="*/ 2198267 w 2256071"/>
              <a:gd name="connsiteY12" fmla="*/ 182880 h 3695700"/>
              <a:gd name="connsiteX13" fmla="*/ 2198265 w 2256071"/>
              <a:gd name="connsiteY13" fmla="*/ 289560 h 3695700"/>
              <a:gd name="connsiteX14" fmla="*/ 2198265 w 2256071"/>
              <a:gd name="connsiteY14" fmla="*/ 647700 h 3695700"/>
              <a:gd name="connsiteX15" fmla="*/ 2190645 w 2256071"/>
              <a:gd name="connsiteY15" fmla="*/ 1135380 h 3695700"/>
              <a:gd name="connsiteX16" fmla="*/ 2213505 w 2256071"/>
              <a:gd name="connsiteY16" fmla="*/ 1501140 h 3695700"/>
              <a:gd name="connsiteX17" fmla="*/ 2243985 w 2256071"/>
              <a:gd name="connsiteY17" fmla="*/ 2324100 h 3695700"/>
              <a:gd name="connsiteX18" fmla="*/ 2251606 w 2256071"/>
              <a:gd name="connsiteY18" fmla="*/ 3192780 h 3695700"/>
              <a:gd name="connsiteX19" fmla="*/ 2205885 w 2256071"/>
              <a:gd name="connsiteY19" fmla="*/ 3665220 h 3695700"/>
              <a:gd name="connsiteX20" fmla="*/ 1923945 w 2256071"/>
              <a:gd name="connsiteY20" fmla="*/ 3688080 h 3695700"/>
              <a:gd name="connsiteX21" fmla="*/ 1771545 w 2256071"/>
              <a:gd name="connsiteY21" fmla="*/ 3688080 h 3695700"/>
              <a:gd name="connsiteX22" fmla="*/ 1581045 w 2256071"/>
              <a:gd name="connsiteY22" fmla="*/ 3688080 h 3695700"/>
              <a:gd name="connsiteX23" fmla="*/ 1222905 w 2256071"/>
              <a:gd name="connsiteY23" fmla="*/ 3695700 h 3695700"/>
              <a:gd name="connsiteX24" fmla="*/ 819045 w 2256071"/>
              <a:gd name="connsiteY24" fmla="*/ 3688080 h 3695700"/>
              <a:gd name="connsiteX25" fmla="*/ 689505 w 2256071"/>
              <a:gd name="connsiteY25" fmla="*/ 3688080 h 3695700"/>
              <a:gd name="connsiteX26" fmla="*/ 262785 w 2256071"/>
              <a:gd name="connsiteY26" fmla="*/ 3680460 h 3695700"/>
              <a:gd name="connsiteX27" fmla="*/ 22940 w 2256071"/>
              <a:gd name="connsiteY27" fmla="*/ 3688080 h 3695700"/>
              <a:gd name="connsiteX28" fmla="*/ 26565 w 2256071"/>
              <a:gd name="connsiteY28" fmla="*/ 3429000 h 3695700"/>
              <a:gd name="connsiteX29" fmla="*/ 11326 w 2256071"/>
              <a:gd name="connsiteY29" fmla="*/ 2979420 h 3695700"/>
              <a:gd name="connsiteX30" fmla="*/ 21209 w 2256071"/>
              <a:gd name="connsiteY30" fmla="*/ 2457851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256071" h="3695700">
                <a:moveTo>
                  <a:pt x="24660" y="727393"/>
                </a:moveTo>
                <a:cubicBezTo>
                  <a:pt x="23708" y="701411"/>
                  <a:pt x="19898" y="633042"/>
                  <a:pt x="18946" y="571500"/>
                </a:cubicBezTo>
                <a:cubicBezTo>
                  <a:pt x="17994" y="509958"/>
                  <a:pt x="18279" y="450427"/>
                  <a:pt x="18945" y="358140"/>
                </a:cubicBezTo>
                <a:cubicBezTo>
                  <a:pt x="19611" y="265853"/>
                  <a:pt x="-26590" y="76200"/>
                  <a:pt x="22940" y="17780"/>
                </a:cubicBezTo>
                <a:lnTo>
                  <a:pt x="316125" y="7620"/>
                </a:lnTo>
                <a:lnTo>
                  <a:pt x="529485" y="15240"/>
                </a:lnTo>
                <a:lnTo>
                  <a:pt x="773325" y="15240"/>
                </a:lnTo>
                <a:lnTo>
                  <a:pt x="1222905" y="15240"/>
                </a:lnTo>
                <a:lnTo>
                  <a:pt x="1573425" y="7620"/>
                </a:lnTo>
                <a:lnTo>
                  <a:pt x="2000145" y="15240"/>
                </a:lnTo>
                <a:lnTo>
                  <a:pt x="2114447" y="0"/>
                </a:lnTo>
                <a:cubicBezTo>
                  <a:pt x="2144927" y="27940"/>
                  <a:pt x="2167787" y="10160"/>
                  <a:pt x="2205887" y="83820"/>
                </a:cubicBezTo>
                <a:lnTo>
                  <a:pt x="2198267" y="182880"/>
                </a:lnTo>
                <a:cubicBezTo>
                  <a:pt x="2198266" y="218440"/>
                  <a:pt x="2198266" y="254000"/>
                  <a:pt x="2198265" y="289560"/>
                </a:cubicBezTo>
                <a:cubicBezTo>
                  <a:pt x="2172865" y="384810"/>
                  <a:pt x="2199535" y="506730"/>
                  <a:pt x="2198265" y="647700"/>
                </a:cubicBezTo>
                <a:cubicBezTo>
                  <a:pt x="2196995" y="788670"/>
                  <a:pt x="2188105" y="993140"/>
                  <a:pt x="2190645" y="1135380"/>
                </a:cubicBezTo>
                <a:cubicBezTo>
                  <a:pt x="2193185" y="1277620"/>
                  <a:pt x="2190645" y="1303020"/>
                  <a:pt x="2213505" y="1501140"/>
                </a:cubicBezTo>
                <a:cubicBezTo>
                  <a:pt x="2236365" y="1699260"/>
                  <a:pt x="2228745" y="2043430"/>
                  <a:pt x="2243985" y="2324100"/>
                </a:cubicBezTo>
                <a:cubicBezTo>
                  <a:pt x="2259225" y="2604770"/>
                  <a:pt x="2257956" y="2969260"/>
                  <a:pt x="2251606" y="3192780"/>
                </a:cubicBezTo>
                <a:cubicBezTo>
                  <a:pt x="2235096" y="3310890"/>
                  <a:pt x="2269385" y="3581400"/>
                  <a:pt x="2205885" y="3665220"/>
                </a:cubicBezTo>
                <a:cubicBezTo>
                  <a:pt x="2146195" y="3721100"/>
                  <a:pt x="1978555" y="3663950"/>
                  <a:pt x="1923945" y="3688080"/>
                </a:cubicBezTo>
                <a:lnTo>
                  <a:pt x="1771545" y="3688080"/>
                </a:lnTo>
                <a:lnTo>
                  <a:pt x="1581045" y="3688080"/>
                </a:lnTo>
                <a:lnTo>
                  <a:pt x="1222905" y="3695700"/>
                </a:lnTo>
                <a:lnTo>
                  <a:pt x="819045" y="3688080"/>
                </a:lnTo>
                <a:lnTo>
                  <a:pt x="689505" y="3688080"/>
                </a:lnTo>
                <a:lnTo>
                  <a:pt x="262785" y="3680460"/>
                </a:lnTo>
                <a:lnTo>
                  <a:pt x="22940" y="3688080"/>
                </a:lnTo>
                <a:cubicBezTo>
                  <a:pt x="-16430" y="3646170"/>
                  <a:pt x="26853" y="3634038"/>
                  <a:pt x="26565" y="3429000"/>
                </a:cubicBezTo>
                <a:cubicBezTo>
                  <a:pt x="24629" y="3310890"/>
                  <a:pt x="12219" y="3141278"/>
                  <a:pt x="11326" y="2979420"/>
                </a:cubicBezTo>
                <a:cubicBezTo>
                  <a:pt x="10433" y="2817562"/>
                  <a:pt x="19562" y="2544779"/>
                  <a:pt x="21209" y="2457851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文本框 19">
            <a:extLst>
              <a:ext uri="{FF2B5EF4-FFF2-40B4-BE49-F238E27FC236}">
                <a16:creationId xmlns:a16="http://schemas.microsoft.com/office/drawing/2014/main" id="{C69B707A-0C9B-49EE-B08E-11A64FD43703}"/>
              </a:ext>
            </a:extLst>
          </p:cNvPr>
          <p:cNvSpPr txBox="1"/>
          <p:nvPr/>
        </p:nvSpPr>
        <p:spPr>
          <a:xfrm>
            <a:off x="6226628" y="3228945"/>
            <a:ext cx="3030424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cs typeface="+mn-ea"/>
                <a:sym typeface="+mn-lt"/>
              </a:rPr>
              <a:t>点击输入章节标题</a:t>
            </a:r>
          </a:p>
        </p:txBody>
      </p:sp>
      <p:sp>
        <p:nvSpPr>
          <p:cNvPr id="7" name="文本框 11">
            <a:extLst>
              <a:ext uri="{FF2B5EF4-FFF2-40B4-BE49-F238E27FC236}">
                <a16:creationId xmlns:a16="http://schemas.microsoft.com/office/drawing/2014/main" id="{B46BE145-984B-4BC6-9982-510788D071D6}"/>
              </a:ext>
            </a:extLst>
          </p:cNvPr>
          <p:cNvSpPr txBox="1"/>
          <p:nvPr/>
        </p:nvSpPr>
        <p:spPr>
          <a:xfrm>
            <a:off x="5538403" y="3267944"/>
            <a:ext cx="492443" cy="338554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b="1" dirty="0">
                <a:cs typeface="+mn-ea"/>
                <a:sym typeface="+mn-lt"/>
              </a:rPr>
              <a:t>01</a:t>
            </a:r>
            <a:endParaRPr lang="zh-CN" altLang="en-US" sz="1600" b="1" dirty="0">
              <a:cs typeface="+mn-ea"/>
              <a:sym typeface="+mn-lt"/>
            </a:endParaRPr>
          </a:p>
        </p:txBody>
      </p:sp>
      <p:sp>
        <p:nvSpPr>
          <p:cNvPr id="8" name="矩形: 圆角 25">
            <a:extLst>
              <a:ext uri="{FF2B5EF4-FFF2-40B4-BE49-F238E27FC236}">
                <a16:creationId xmlns:a16="http://schemas.microsoft.com/office/drawing/2014/main" id="{D7959B08-240C-4961-8C39-4E814B0386A7}"/>
              </a:ext>
            </a:extLst>
          </p:cNvPr>
          <p:cNvSpPr/>
          <p:nvPr/>
        </p:nvSpPr>
        <p:spPr>
          <a:xfrm rot="4545109">
            <a:off x="5554786" y="3216392"/>
            <a:ext cx="456302" cy="461246"/>
          </a:xfrm>
          <a:custGeom>
            <a:avLst/>
            <a:gdLst>
              <a:gd name="connsiteX0" fmla="*/ 0 w 456302"/>
              <a:gd name="connsiteY0" fmla="*/ 141956 h 456302"/>
              <a:gd name="connsiteX1" fmla="*/ 141956 w 456302"/>
              <a:gd name="connsiteY1" fmla="*/ 0 h 456302"/>
              <a:gd name="connsiteX2" fmla="*/ 314346 w 456302"/>
              <a:gd name="connsiteY2" fmla="*/ 0 h 456302"/>
              <a:gd name="connsiteX3" fmla="*/ 456302 w 456302"/>
              <a:gd name="connsiteY3" fmla="*/ 141956 h 456302"/>
              <a:gd name="connsiteX4" fmla="*/ 456302 w 456302"/>
              <a:gd name="connsiteY4" fmla="*/ 314346 h 456302"/>
              <a:gd name="connsiteX5" fmla="*/ 314346 w 456302"/>
              <a:gd name="connsiteY5" fmla="*/ 456302 h 456302"/>
              <a:gd name="connsiteX6" fmla="*/ 141956 w 456302"/>
              <a:gd name="connsiteY6" fmla="*/ 456302 h 456302"/>
              <a:gd name="connsiteX7" fmla="*/ 0 w 456302"/>
              <a:gd name="connsiteY7" fmla="*/ 314346 h 456302"/>
              <a:gd name="connsiteX8" fmla="*/ 0 w 456302"/>
              <a:gd name="connsiteY8" fmla="*/ 141956 h 456302"/>
              <a:gd name="connsiteX0" fmla="*/ 0 w 456302"/>
              <a:gd name="connsiteY0" fmla="*/ 141956 h 456302"/>
              <a:gd name="connsiteX1" fmla="*/ 141956 w 456302"/>
              <a:gd name="connsiteY1" fmla="*/ 0 h 456302"/>
              <a:gd name="connsiteX2" fmla="*/ 314346 w 456302"/>
              <a:gd name="connsiteY2" fmla="*/ 0 h 456302"/>
              <a:gd name="connsiteX3" fmla="*/ 413546 w 456302"/>
              <a:gd name="connsiteY3" fmla="*/ 39924 h 456302"/>
              <a:gd name="connsiteX4" fmla="*/ 456302 w 456302"/>
              <a:gd name="connsiteY4" fmla="*/ 141956 h 456302"/>
              <a:gd name="connsiteX5" fmla="*/ 456302 w 456302"/>
              <a:gd name="connsiteY5" fmla="*/ 314346 h 456302"/>
              <a:gd name="connsiteX6" fmla="*/ 314346 w 456302"/>
              <a:gd name="connsiteY6" fmla="*/ 456302 h 456302"/>
              <a:gd name="connsiteX7" fmla="*/ 141956 w 456302"/>
              <a:gd name="connsiteY7" fmla="*/ 456302 h 456302"/>
              <a:gd name="connsiteX8" fmla="*/ 0 w 456302"/>
              <a:gd name="connsiteY8" fmla="*/ 314346 h 456302"/>
              <a:gd name="connsiteX9" fmla="*/ 0 w 456302"/>
              <a:gd name="connsiteY9" fmla="*/ 141956 h 456302"/>
              <a:gd name="connsiteX0" fmla="*/ 0 w 456302"/>
              <a:gd name="connsiteY0" fmla="*/ 141956 h 456302"/>
              <a:gd name="connsiteX1" fmla="*/ 44960 w 456302"/>
              <a:gd name="connsiteY1" fmla="*/ 45485 h 456302"/>
              <a:gd name="connsiteX2" fmla="*/ 141956 w 456302"/>
              <a:gd name="connsiteY2" fmla="*/ 0 h 456302"/>
              <a:gd name="connsiteX3" fmla="*/ 314346 w 456302"/>
              <a:gd name="connsiteY3" fmla="*/ 0 h 456302"/>
              <a:gd name="connsiteX4" fmla="*/ 413546 w 456302"/>
              <a:gd name="connsiteY4" fmla="*/ 39924 h 456302"/>
              <a:gd name="connsiteX5" fmla="*/ 456302 w 456302"/>
              <a:gd name="connsiteY5" fmla="*/ 141956 h 456302"/>
              <a:gd name="connsiteX6" fmla="*/ 456302 w 456302"/>
              <a:gd name="connsiteY6" fmla="*/ 314346 h 456302"/>
              <a:gd name="connsiteX7" fmla="*/ 314346 w 456302"/>
              <a:gd name="connsiteY7" fmla="*/ 456302 h 456302"/>
              <a:gd name="connsiteX8" fmla="*/ 141956 w 456302"/>
              <a:gd name="connsiteY8" fmla="*/ 456302 h 456302"/>
              <a:gd name="connsiteX9" fmla="*/ 0 w 456302"/>
              <a:gd name="connsiteY9" fmla="*/ 314346 h 456302"/>
              <a:gd name="connsiteX10" fmla="*/ 0 w 456302"/>
              <a:gd name="connsiteY10" fmla="*/ 141956 h 456302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141956 w 456302"/>
              <a:gd name="connsiteY9" fmla="*/ 461246 h 461246"/>
              <a:gd name="connsiteX10" fmla="*/ 0 w 456302"/>
              <a:gd name="connsiteY10" fmla="*/ 319290 h 461246"/>
              <a:gd name="connsiteX11" fmla="*/ 0 w 456302"/>
              <a:gd name="connsiteY11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141956 w 456302"/>
              <a:gd name="connsiteY9" fmla="*/ 461246 h 461246"/>
              <a:gd name="connsiteX10" fmla="*/ 48202 w 456302"/>
              <a:gd name="connsiteY10" fmla="*/ 421184 h 461246"/>
              <a:gd name="connsiteX11" fmla="*/ 0 w 456302"/>
              <a:gd name="connsiteY11" fmla="*/ 319290 h 461246"/>
              <a:gd name="connsiteX12" fmla="*/ 0 w 456302"/>
              <a:gd name="connsiteY12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141956 w 456302"/>
              <a:gd name="connsiteY9" fmla="*/ 461246 h 461246"/>
              <a:gd name="connsiteX10" fmla="*/ 48202 w 456302"/>
              <a:gd name="connsiteY10" fmla="*/ 421184 h 461246"/>
              <a:gd name="connsiteX11" fmla="*/ 0 w 456302"/>
              <a:gd name="connsiteY11" fmla="*/ 319290 h 461246"/>
              <a:gd name="connsiteX12" fmla="*/ 5335 w 456302"/>
              <a:gd name="connsiteY12" fmla="*/ 226556 h 461246"/>
              <a:gd name="connsiteX13" fmla="*/ 0 w 456302"/>
              <a:gd name="connsiteY13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210866 w 456302"/>
              <a:gd name="connsiteY9" fmla="*/ 460355 h 461246"/>
              <a:gd name="connsiteX10" fmla="*/ 141956 w 456302"/>
              <a:gd name="connsiteY10" fmla="*/ 461246 h 461246"/>
              <a:gd name="connsiteX11" fmla="*/ 48202 w 456302"/>
              <a:gd name="connsiteY11" fmla="*/ 421184 h 461246"/>
              <a:gd name="connsiteX12" fmla="*/ 0 w 456302"/>
              <a:gd name="connsiteY12" fmla="*/ 319290 h 461246"/>
              <a:gd name="connsiteX13" fmla="*/ 5335 w 456302"/>
              <a:gd name="connsiteY13" fmla="*/ 226556 h 461246"/>
              <a:gd name="connsiteX14" fmla="*/ 0 w 456302"/>
              <a:gd name="connsiteY14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405192 w 456302"/>
              <a:gd name="connsiteY8" fmla="*/ 426464 h 461246"/>
              <a:gd name="connsiteX9" fmla="*/ 314346 w 456302"/>
              <a:gd name="connsiteY9" fmla="*/ 461246 h 461246"/>
              <a:gd name="connsiteX10" fmla="*/ 210866 w 456302"/>
              <a:gd name="connsiteY10" fmla="*/ 460355 h 461246"/>
              <a:gd name="connsiteX11" fmla="*/ 141956 w 456302"/>
              <a:gd name="connsiteY11" fmla="*/ 461246 h 461246"/>
              <a:gd name="connsiteX12" fmla="*/ 48202 w 456302"/>
              <a:gd name="connsiteY12" fmla="*/ 421184 h 461246"/>
              <a:gd name="connsiteX13" fmla="*/ 0 w 456302"/>
              <a:gd name="connsiteY13" fmla="*/ 319290 h 461246"/>
              <a:gd name="connsiteX14" fmla="*/ 5335 w 456302"/>
              <a:gd name="connsiteY14" fmla="*/ 226556 h 461246"/>
              <a:gd name="connsiteX15" fmla="*/ 0 w 456302"/>
              <a:gd name="connsiteY15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49757 w 456302"/>
              <a:gd name="connsiteY7" fmla="*/ 237026 h 461246"/>
              <a:gd name="connsiteX8" fmla="*/ 456302 w 456302"/>
              <a:gd name="connsiteY8" fmla="*/ 319290 h 461246"/>
              <a:gd name="connsiteX9" fmla="*/ 405192 w 456302"/>
              <a:gd name="connsiteY9" fmla="*/ 426464 h 461246"/>
              <a:gd name="connsiteX10" fmla="*/ 314346 w 456302"/>
              <a:gd name="connsiteY10" fmla="*/ 461246 h 461246"/>
              <a:gd name="connsiteX11" fmla="*/ 210866 w 456302"/>
              <a:gd name="connsiteY11" fmla="*/ 460355 h 461246"/>
              <a:gd name="connsiteX12" fmla="*/ 141956 w 456302"/>
              <a:gd name="connsiteY12" fmla="*/ 461246 h 461246"/>
              <a:gd name="connsiteX13" fmla="*/ 48202 w 456302"/>
              <a:gd name="connsiteY13" fmla="*/ 421184 h 461246"/>
              <a:gd name="connsiteX14" fmla="*/ 0 w 456302"/>
              <a:gd name="connsiteY14" fmla="*/ 319290 h 461246"/>
              <a:gd name="connsiteX15" fmla="*/ 5335 w 456302"/>
              <a:gd name="connsiteY15" fmla="*/ 226556 h 461246"/>
              <a:gd name="connsiteX16" fmla="*/ 0 w 456302"/>
              <a:gd name="connsiteY16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49757 w 456302"/>
              <a:gd name="connsiteY7" fmla="*/ 237026 h 461246"/>
              <a:gd name="connsiteX8" fmla="*/ 456302 w 456302"/>
              <a:gd name="connsiteY8" fmla="*/ 319290 h 461246"/>
              <a:gd name="connsiteX9" fmla="*/ 444066 w 456302"/>
              <a:gd name="connsiteY9" fmla="*/ 372737 h 461246"/>
              <a:gd name="connsiteX10" fmla="*/ 405192 w 456302"/>
              <a:gd name="connsiteY10" fmla="*/ 426464 h 461246"/>
              <a:gd name="connsiteX11" fmla="*/ 314346 w 456302"/>
              <a:gd name="connsiteY11" fmla="*/ 461246 h 461246"/>
              <a:gd name="connsiteX12" fmla="*/ 210866 w 456302"/>
              <a:gd name="connsiteY12" fmla="*/ 460355 h 461246"/>
              <a:gd name="connsiteX13" fmla="*/ 141956 w 456302"/>
              <a:gd name="connsiteY13" fmla="*/ 461246 h 461246"/>
              <a:gd name="connsiteX14" fmla="*/ 48202 w 456302"/>
              <a:gd name="connsiteY14" fmla="*/ 421184 h 461246"/>
              <a:gd name="connsiteX15" fmla="*/ 0 w 456302"/>
              <a:gd name="connsiteY15" fmla="*/ 319290 h 461246"/>
              <a:gd name="connsiteX16" fmla="*/ 5335 w 456302"/>
              <a:gd name="connsiteY16" fmla="*/ 226556 h 461246"/>
              <a:gd name="connsiteX17" fmla="*/ 0 w 456302"/>
              <a:gd name="connsiteY17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413546 w 456302"/>
              <a:gd name="connsiteY6" fmla="*/ 44868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0 w 456302"/>
              <a:gd name="connsiteY16" fmla="*/ 319290 h 461246"/>
              <a:gd name="connsiteX17" fmla="*/ 5335 w 456302"/>
              <a:gd name="connsiteY17" fmla="*/ 226556 h 461246"/>
              <a:gd name="connsiteX18" fmla="*/ 0 w 456302"/>
              <a:gd name="connsiteY18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413546 w 456302"/>
              <a:gd name="connsiteY6" fmla="*/ 44868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0 w 456302"/>
              <a:gd name="connsiteY16" fmla="*/ 319290 h 461246"/>
              <a:gd name="connsiteX17" fmla="*/ 1114 w 456302"/>
              <a:gd name="connsiteY17" fmla="*/ 268532 h 461246"/>
              <a:gd name="connsiteX18" fmla="*/ 5335 w 456302"/>
              <a:gd name="connsiteY18" fmla="*/ 226556 h 461246"/>
              <a:gd name="connsiteX19" fmla="*/ 0 w 456302"/>
              <a:gd name="connsiteY19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413546 w 456302"/>
              <a:gd name="connsiteY6" fmla="*/ 44868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348262 w 456302"/>
              <a:gd name="connsiteY6" fmla="*/ 15714 h 461246"/>
              <a:gd name="connsiteX7" fmla="*/ 413546 w 456302"/>
              <a:gd name="connsiteY7" fmla="*/ 44868 h 461246"/>
              <a:gd name="connsiteX8" fmla="*/ 456302 w 456302"/>
              <a:gd name="connsiteY8" fmla="*/ 146900 h 461246"/>
              <a:gd name="connsiteX9" fmla="*/ 449757 w 456302"/>
              <a:gd name="connsiteY9" fmla="*/ 237026 h 461246"/>
              <a:gd name="connsiteX10" fmla="*/ 456302 w 456302"/>
              <a:gd name="connsiteY10" fmla="*/ 319290 h 461246"/>
              <a:gd name="connsiteX11" fmla="*/ 444066 w 456302"/>
              <a:gd name="connsiteY11" fmla="*/ 372737 h 461246"/>
              <a:gd name="connsiteX12" fmla="*/ 405192 w 456302"/>
              <a:gd name="connsiteY12" fmla="*/ 426464 h 461246"/>
              <a:gd name="connsiteX13" fmla="*/ 314346 w 456302"/>
              <a:gd name="connsiteY13" fmla="*/ 461246 h 461246"/>
              <a:gd name="connsiteX14" fmla="*/ 210866 w 456302"/>
              <a:gd name="connsiteY14" fmla="*/ 460355 h 461246"/>
              <a:gd name="connsiteX15" fmla="*/ 141956 w 456302"/>
              <a:gd name="connsiteY15" fmla="*/ 461246 h 461246"/>
              <a:gd name="connsiteX16" fmla="*/ 48202 w 456302"/>
              <a:gd name="connsiteY16" fmla="*/ 421184 h 461246"/>
              <a:gd name="connsiteX17" fmla="*/ 21275 w 456302"/>
              <a:gd name="connsiteY17" fmla="*/ 370297 h 461246"/>
              <a:gd name="connsiteX18" fmla="*/ 0 w 456302"/>
              <a:gd name="connsiteY18" fmla="*/ 319290 h 461246"/>
              <a:gd name="connsiteX19" fmla="*/ 1114 w 456302"/>
              <a:gd name="connsiteY19" fmla="*/ 268532 h 461246"/>
              <a:gd name="connsiteX20" fmla="*/ 5335 w 456302"/>
              <a:gd name="connsiteY20" fmla="*/ 226556 h 461246"/>
              <a:gd name="connsiteX21" fmla="*/ 0 w 456302"/>
              <a:gd name="connsiteY21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348262 w 456302"/>
              <a:gd name="connsiteY6" fmla="*/ 15714 h 461246"/>
              <a:gd name="connsiteX7" fmla="*/ 413546 w 456302"/>
              <a:gd name="connsiteY7" fmla="*/ 44868 h 461246"/>
              <a:gd name="connsiteX8" fmla="*/ 432330 w 456302"/>
              <a:gd name="connsiteY8" fmla="*/ 70772 h 461246"/>
              <a:gd name="connsiteX9" fmla="*/ 456302 w 456302"/>
              <a:gd name="connsiteY9" fmla="*/ 146900 h 461246"/>
              <a:gd name="connsiteX10" fmla="*/ 449757 w 456302"/>
              <a:gd name="connsiteY10" fmla="*/ 237026 h 461246"/>
              <a:gd name="connsiteX11" fmla="*/ 456302 w 456302"/>
              <a:gd name="connsiteY11" fmla="*/ 319290 h 461246"/>
              <a:gd name="connsiteX12" fmla="*/ 444066 w 456302"/>
              <a:gd name="connsiteY12" fmla="*/ 372737 h 461246"/>
              <a:gd name="connsiteX13" fmla="*/ 405192 w 456302"/>
              <a:gd name="connsiteY13" fmla="*/ 426464 h 461246"/>
              <a:gd name="connsiteX14" fmla="*/ 314346 w 456302"/>
              <a:gd name="connsiteY14" fmla="*/ 461246 h 461246"/>
              <a:gd name="connsiteX15" fmla="*/ 210866 w 456302"/>
              <a:gd name="connsiteY15" fmla="*/ 460355 h 461246"/>
              <a:gd name="connsiteX16" fmla="*/ 141956 w 456302"/>
              <a:gd name="connsiteY16" fmla="*/ 461246 h 461246"/>
              <a:gd name="connsiteX17" fmla="*/ 48202 w 456302"/>
              <a:gd name="connsiteY17" fmla="*/ 421184 h 461246"/>
              <a:gd name="connsiteX18" fmla="*/ 21275 w 456302"/>
              <a:gd name="connsiteY18" fmla="*/ 370297 h 461246"/>
              <a:gd name="connsiteX19" fmla="*/ 0 w 456302"/>
              <a:gd name="connsiteY19" fmla="*/ 319290 h 461246"/>
              <a:gd name="connsiteX20" fmla="*/ 1114 w 456302"/>
              <a:gd name="connsiteY20" fmla="*/ 268532 h 461246"/>
              <a:gd name="connsiteX21" fmla="*/ 5335 w 456302"/>
              <a:gd name="connsiteY21" fmla="*/ 226556 h 461246"/>
              <a:gd name="connsiteX22" fmla="*/ 0 w 456302"/>
              <a:gd name="connsiteY22" fmla="*/ 146900 h 461246"/>
              <a:gd name="connsiteX0" fmla="*/ 44960 w 456302"/>
              <a:gd name="connsiteY0" fmla="*/ 50429 h 461246"/>
              <a:gd name="connsiteX1" fmla="*/ 141956 w 456302"/>
              <a:gd name="connsiteY1" fmla="*/ 4944 h 461246"/>
              <a:gd name="connsiteX2" fmla="*/ 215133 w 456302"/>
              <a:gd name="connsiteY2" fmla="*/ 0 h 461246"/>
              <a:gd name="connsiteX3" fmla="*/ 314346 w 456302"/>
              <a:gd name="connsiteY3" fmla="*/ 4944 h 461246"/>
              <a:gd name="connsiteX4" fmla="*/ 348262 w 456302"/>
              <a:gd name="connsiteY4" fmla="*/ 15714 h 461246"/>
              <a:gd name="connsiteX5" fmla="*/ 413546 w 456302"/>
              <a:gd name="connsiteY5" fmla="*/ 44868 h 461246"/>
              <a:gd name="connsiteX6" fmla="*/ 432330 w 456302"/>
              <a:gd name="connsiteY6" fmla="*/ 70772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21" fmla="*/ 12225 w 456302"/>
              <a:gd name="connsiteY21" fmla="*/ 88638 h 461246"/>
              <a:gd name="connsiteX22" fmla="*/ 136400 w 456302"/>
              <a:gd name="connsiteY22" fmla="*/ 141869 h 461246"/>
              <a:gd name="connsiteX0" fmla="*/ 44960 w 456302"/>
              <a:gd name="connsiteY0" fmla="*/ 50429 h 461246"/>
              <a:gd name="connsiteX1" fmla="*/ 141956 w 456302"/>
              <a:gd name="connsiteY1" fmla="*/ 4944 h 461246"/>
              <a:gd name="connsiteX2" fmla="*/ 215133 w 456302"/>
              <a:gd name="connsiteY2" fmla="*/ 0 h 461246"/>
              <a:gd name="connsiteX3" fmla="*/ 314346 w 456302"/>
              <a:gd name="connsiteY3" fmla="*/ 4944 h 461246"/>
              <a:gd name="connsiteX4" fmla="*/ 348262 w 456302"/>
              <a:gd name="connsiteY4" fmla="*/ 15714 h 461246"/>
              <a:gd name="connsiteX5" fmla="*/ 413546 w 456302"/>
              <a:gd name="connsiteY5" fmla="*/ 44868 h 461246"/>
              <a:gd name="connsiteX6" fmla="*/ 432330 w 456302"/>
              <a:gd name="connsiteY6" fmla="*/ 70772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21" fmla="*/ 12225 w 456302"/>
              <a:gd name="connsiteY21" fmla="*/ 88638 h 461246"/>
              <a:gd name="connsiteX0" fmla="*/ 67047 w 456302"/>
              <a:gd name="connsiteY0" fmla="*/ 94976 h 461246"/>
              <a:gd name="connsiteX1" fmla="*/ 141956 w 456302"/>
              <a:gd name="connsiteY1" fmla="*/ 4944 h 461246"/>
              <a:gd name="connsiteX2" fmla="*/ 215133 w 456302"/>
              <a:gd name="connsiteY2" fmla="*/ 0 h 461246"/>
              <a:gd name="connsiteX3" fmla="*/ 314346 w 456302"/>
              <a:gd name="connsiteY3" fmla="*/ 4944 h 461246"/>
              <a:gd name="connsiteX4" fmla="*/ 348262 w 456302"/>
              <a:gd name="connsiteY4" fmla="*/ 15714 h 461246"/>
              <a:gd name="connsiteX5" fmla="*/ 413546 w 456302"/>
              <a:gd name="connsiteY5" fmla="*/ 44868 h 461246"/>
              <a:gd name="connsiteX6" fmla="*/ 432330 w 456302"/>
              <a:gd name="connsiteY6" fmla="*/ 70772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21" fmla="*/ 12225 w 456302"/>
              <a:gd name="connsiteY21" fmla="*/ 88638 h 461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56302" h="461246">
                <a:moveTo>
                  <a:pt x="67047" y="94976"/>
                </a:moveTo>
                <a:cubicBezTo>
                  <a:pt x="88669" y="81027"/>
                  <a:pt x="113594" y="13349"/>
                  <a:pt x="141956" y="4944"/>
                </a:cubicBezTo>
                <a:lnTo>
                  <a:pt x="215133" y="0"/>
                </a:lnTo>
                <a:lnTo>
                  <a:pt x="314346" y="4944"/>
                </a:lnTo>
                <a:cubicBezTo>
                  <a:pt x="336534" y="7563"/>
                  <a:pt x="331729" y="9060"/>
                  <a:pt x="348262" y="15714"/>
                </a:cubicBezTo>
                <a:cubicBezTo>
                  <a:pt x="364795" y="22368"/>
                  <a:pt x="399535" y="35692"/>
                  <a:pt x="413546" y="44868"/>
                </a:cubicBezTo>
                <a:cubicBezTo>
                  <a:pt x="427557" y="54044"/>
                  <a:pt x="425204" y="53767"/>
                  <a:pt x="432330" y="70772"/>
                </a:cubicBezTo>
                <a:cubicBezTo>
                  <a:pt x="439456" y="87777"/>
                  <a:pt x="453398" y="119191"/>
                  <a:pt x="456302" y="146900"/>
                </a:cubicBezTo>
                <a:lnTo>
                  <a:pt x="449757" y="237026"/>
                </a:lnTo>
                <a:lnTo>
                  <a:pt x="456302" y="319290"/>
                </a:lnTo>
                <a:cubicBezTo>
                  <a:pt x="455354" y="341908"/>
                  <a:pt x="452584" y="354875"/>
                  <a:pt x="444066" y="372737"/>
                </a:cubicBezTo>
                <a:cubicBezTo>
                  <a:pt x="435548" y="390599"/>
                  <a:pt x="426812" y="411713"/>
                  <a:pt x="405192" y="426464"/>
                </a:cubicBezTo>
                <a:cubicBezTo>
                  <a:pt x="383572" y="441216"/>
                  <a:pt x="346734" y="455598"/>
                  <a:pt x="314346" y="461246"/>
                </a:cubicBezTo>
                <a:lnTo>
                  <a:pt x="210866" y="460355"/>
                </a:lnTo>
                <a:lnTo>
                  <a:pt x="141956" y="461246"/>
                </a:lnTo>
                <a:cubicBezTo>
                  <a:pt x="97599" y="454569"/>
                  <a:pt x="71861" y="444843"/>
                  <a:pt x="48202" y="421184"/>
                </a:cubicBezTo>
                <a:cubicBezTo>
                  <a:pt x="28089" y="406026"/>
                  <a:pt x="29309" y="387279"/>
                  <a:pt x="21275" y="370297"/>
                </a:cubicBezTo>
                <a:cubicBezTo>
                  <a:pt x="13241" y="353315"/>
                  <a:pt x="3360" y="336251"/>
                  <a:pt x="0" y="319290"/>
                </a:cubicBezTo>
                <a:cubicBezTo>
                  <a:pt x="371" y="302371"/>
                  <a:pt x="743" y="285451"/>
                  <a:pt x="1114" y="268532"/>
                </a:cubicBezTo>
                <a:lnTo>
                  <a:pt x="5335" y="226556"/>
                </a:lnTo>
                <a:lnTo>
                  <a:pt x="0" y="146900"/>
                </a:lnTo>
                <a:cubicBezTo>
                  <a:pt x="1148" y="123914"/>
                  <a:pt x="4732" y="104716"/>
                  <a:pt x="12225" y="88638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600" b="1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62A76A89-10F2-4491-9246-3093ECE726FA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03552" y="3464814"/>
            <a:ext cx="2590810" cy="138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413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E973ADF5-AE7E-4B3B-9371-AAEC53DD870B}"/>
              </a:ext>
            </a:extLst>
          </p:cNvPr>
          <p:cNvSpPr/>
          <p:nvPr/>
        </p:nvSpPr>
        <p:spPr>
          <a:xfrm flipV="1">
            <a:off x="1700340" y="5147876"/>
            <a:ext cx="7285252" cy="58057"/>
          </a:xfrm>
          <a:prstGeom prst="rect">
            <a:avLst/>
          </a:prstGeom>
          <a:solidFill>
            <a:srgbClr val="1E20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" name="文本框 19">
            <a:extLst>
              <a:ext uri="{FF2B5EF4-FFF2-40B4-BE49-F238E27FC236}">
                <a16:creationId xmlns:a16="http://schemas.microsoft.com/office/drawing/2014/main" id="{C49E3DC1-4B20-47B1-9C6D-9E54AF7D64F6}"/>
              </a:ext>
            </a:extLst>
          </p:cNvPr>
          <p:cNvSpPr txBox="1"/>
          <p:nvPr/>
        </p:nvSpPr>
        <p:spPr>
          <a:xfrm>
            <a:off x="8307211" y="2633747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3" name="文本框 19">
            <a:extLst>
              <a:ext uri="{FF2B5EF4-FFF2-40B4-BE49-F238E27FC236}">
                <a16:creationId xmlns:a16="http://schemas.microsoft.com/office/drawing/2014/main" id="{1095BDB4-BAA0-48E1-A8AB-D29C65CB5965}"/>
              </a:ext>
            </a:extLst>
          </p:cNvPr>
          <p:cNvSpPr txBox="1"/>
          <p:nvPr/>
        </p:nvSpPr>
        <p:spPr>
          <a:xfrm>
            <a:off x="8307211" y="3758209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6" name="文本框 19">
            <a:extLst>
              <a:ext uri="{FF2B5EF4-FFF2-40B4-BE49-F238E27FC236}">
                <a16:creationId xmlns:a16="http://schemas.microsoft.com/office/drawing/2014/main" id="{B8ACB291-9A78-43F9-807C-6B01D9EAB008}"/>
              </a:ext>
            </a:extLst>
          </p:cNvPr>
          <p:cNvSpPr txBox="1"/>
          <p:nvPr/>
        </p:nvSpPr>
        <p:spPr>
          <a:xfrm>
            <a:off x="2332684" y="3866199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7" name="文本框 19">
            <a:extLst>
              <a:ext uri="{FF2B5EF4-FFF2-40B4-BE49-F238E27FC236}">
                <a16:creationId xmlns:a16="http://schemas.microsoft.com/office/drawing/2014/main" id="{5B96DC97-FA53-48D8-A68D-4F90447FD8A2}"/>
              </a:ext>
            </a:extLst>
          </p:cNvPr>
          <p:cNvSpPr txBox="1"/>
          <p:nvPr/>
        </p:nvSpPr>
        <p:spPr>
          <a:xfrm>
            <a:off x="2481693" y="3487433"/>
            <a:ext cx="171253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8" name="文本框 19">
            <a:extLst>
              <a:ext uri="{FF2B5EF4-FFF2-40B4-BE49-F238E27FC236}">
                <a16:creationId xmlns:a16="http://schemas.microsoft.com/office/drawing/2014/main" id="{4913B65A-7683-4AEC-A3FC-F9E2D95C6560}"/>
              </a:ext>
            </a:extLst>
          </p:cNvPr>
          <p:cNvSpPr txBox="1"/>
          <p:nvPr/>
        </p:nvSpPr>
        <p:spPr>
          <a:xfrm>
            <a:off x="5523795" y="3866199"/>
            <a:ext cx="2010548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9" name="文本框 16">
            <a:extLst>
              <a:ext uri="{FF2B5EF4-FFF2-40B4-BE49-F238E27FC236}">
                <a16:creationId xmlns:a16="http://schemas.microsoft.com/office/drawing/2014/main" id="{156FE0AF-B3FB-4F80-8D98-04F16B40197F}"/>
              </a:ext>
            </a:extLst>
          </p:cNvPr>
          <p:cNvSpPr txBox="1"/>
          <p:nvPr/>
        </p:nvSpPr>
        <p:spPr>
          <a:xfrm>
            <a:off x="5672804" y="3487433"/>
            <a:ext cx="171253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38CBFD99-2D5C-4AC6-A46F-146B55FDE767}"/>
              </a:ext>
            </a:extLst>
          </p:cNvPr>
          <p:cNvSpPr/>
          <p:nvPr/>
        </p:nvSpPr>
        <p:spPr>
          <a:xfrm>
            <a:off x="8082814" y="521116"/>
            <a:ext cx="2476499" cy="5638800"/>
          </a:xfrm>
          <a:prstGeom prst="rect">
            <a:avLst/>
          </a:prstGeom>
          <a:noFill/>
          <a:ln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A4331977-E7E3-452D-BFFA-2238D8E766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6763" y="2281632"/>
            <a:ext cx="828074" cy="951609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3DB3F33D-B027-4972-98C0-7612DC7A2E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0165" y="5025964"/>
            <a:ext cx="2408846" cy="113395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4DAAAD0B-21F4-4056-94A4-9FCD8FAF61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3921" y="2281633"/>
            <a:ext cx="828074" cy="951609"/>
          </a:xfrm>
          <a:prstGeom prst="rect">
            <a:avLst/>
          </a:prstGeom>
        </p:spPr>
      </p:pic>
      <p:sp>
        <p:nvSpPr>
          <p:cNvPr id="17" name="文本框 19">
            <a:extLst>
              <a:ext uri="{FF2B5EF4-FFF2-40B4-BE49-F238E27FC236}">
                <a16:creationId xmlns:a16="http://schemas.microsoft.com/office/drawing/2014/main" id="{0C35BD47-6EAF-4E30-B050-9A2016C1445B}"/>
              </a:ext>
            </a:extLst>
          </p:cNvPr>
          <p:cNvSpPr txBox="1"/>
          <p:nvPr/>
        </p:nvSpPr>
        <p:spPr>
          <a:xfrm>
            <a:off x="1086683" y="324338"/>
            <a:ext cx="3030424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2000" b="1">
                <a:latin typeface="张海山锐线体简" panose="02000000000000000000" pitchFamily="2" charset="-122"/>
                <a:ea typeface="张海山锐线体简" panose="02000000000000000000" pitchFamily="2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点击输入本页标题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57B046B0-E144-4B3E-ADE2-F926D4A55CB7}"/>
              </a:ext>
            </a:extLst>
          </p:cNvPr>
          <p:cNvGrpSpPr/>
          <p:nvPr/>
        </p:nvGrpSpPr>
        <p:grpSpPr>
          <a:xfrm>
            <a:off x="682903" y="290237"/>
            <a:ext cx="288647" cy="434211"/>
            <a:chOff x="682903" y="290237"/>
            <a:chExt cx="288647" cy="434211"/>
          </a:xfrm>
        </p:grpSpPr>
        <p:sp>
          <p:nvSpPr>
            <p:cNvPr id="34" name="Freeform 384">
              <a:extLst>
                <a:ext uri="{FF2B5EF4-FFF2-40B4-BE49-F238E27FC236}">
                  <a16:creationId xmlns:a16="http://schemas.microsoft.com/office/drawing/2014/main" id="{328254AD-97B9-449A-8B18-E3205C4D93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2903" y="290237"/>
              <a:ext cx="288647" cy="434211"/>
            </a:xfrm>
            <a:custGeom>
              <a:avLst/>
              <a:gdLst>
                <a:gd name="T0" fmla="*/ 269 w 288"/>
                <a:gd name="T1" fmla="*/ 376 h 435"/>
                <a:gd name="T2" fmla="*/ 270 w 288"/>
                <a:gd name="T3" fmla="*/ 345 h 435"/>
                <a:gd name="T4" fmla="*/ 244 w 288"/>
                <a:gd name="T5" fmla="*/ 271 h 435"/>
                <a:gd name="T6" fmla="*/ 166 w 288"/>
                <a:gd name="T7" fmla="*/ 79 h 435"/>
                <a:gd name="T8" fmla="*/ 92 w 288"/>
                <a:gd name="T9" fmla="*/ 2 h 435"/>
                <a:gd name="T10" fmla="*/ 51 w 288"/>
                <a:gd name="T11" fmla="*/ 16 h 435"/>
                <a:gd name="T12" fmla="*/ 24 w 288"/>
                <a:gd name="T13" fmla="*/ 114 h 435"/>
                <a:gd name="T14" fmla="*/ 50 w 288"/>
                <a:gd name="T15" fmla="*/ 235 h 435"/>
                <a:gd name="T16" fmla="*/ 61 w 288"/>
                <a:gd name="T17" fmla="*/ 258 h 435"/>
                <a:gd name="T18" fmla="*/ 61 w 288"/>
                <a:gd name="T19" fmla="*/ 273 h 435"/>
                <a:gd name="T20" fmla="*/ 97 w 288"/>
                <a:gd name="T21" fmla="*/ 252 h 435"/>
                <a:gd name="T22" fmla="*/ 75 w 288"/>
                <a:gd name="T23" fmla="*/ 250 h 435"/>
                <a:gd name="T24" fmla="*/ 31 w 288"/>
                <a:gd name="T25" fmla="*/ 187 h 435"/>
                <a:gd name="T26" fmla="*/ 26 w 288"/>
                <a:gd name="T27" fmla="*/ 122 h 435"/>
                <a:gd name="T28" fmla="*/ 54 w 288"/>
                <a:gd name="T29" fmla="*/ 195 h 435"/>
                <a:gd name="T30" fmla="*/ 91 w 288"/>
                <a:gd name="T31" fmla="*/ 231 h 435"/>
                <a:gd name="T32" fmla="*/ 133 w 288"/>
                <a:gd name="T33" fmla="*/ 318 h 435"/>
                <a:gd name="T34" fmla="*/ 178 w 288"/>
                <a:gd name="T35" fmla="*/ 347 h 435"/>
                <a:gd name="T36" fmla="*/ 207 w 288"/>
                <a:gd name="T37" fmla="*/ 392 h 435"/>
                <a:gd name="T38" fmla="*/ 263 w 288"/>
                <a:gd name="T39" fmla="*/ 408 h 435"/>
                <a:gd name="T40" fmla="*/ 168 w 288"/>
                <a:gd name="T41" fmla="*/ 422 h 435"/>
                <a:gd name="T42" fmla="*/ 98 w 288"/>
                <a:gd name="T43" fmla="*/ 424 h 435"/>
                <a:gd name="T44" fmla="*/ 47 w 288"/>
                <a:gd name="T45" fmla="*/ 427 h 435"/>
                <a:gd name="T46" fmla="*/ 79 w 288"/>
                <a:gd name="T47" fmla="*/ 434 h 435"/>
                <a:gd name="T48" fmla="*/ 133 w 288"/>
                <a:gd name="T49" fmla="*/ 425 h 435"/>
                <a:gd name="T50" fmla="*/ 219 w 288"/>
                <a:gd name="T51" fmla="*/ 428 h 435"/>
                <a:gd name="T52" fmla="*/ 271 w 288"/>
                <a:gd name="T53" fmla="*/ 417 h 435"/>
                <a:gd name="T54" fmla="*/ 287 w 288"/>
                <a:gd name="T55" fmla="*/ 418 h 435"/>
                <a:gd name="T56" fmla="*/ 91 w 288"/>
                <a:gd name="T57" fmla="*/ 268 h 435"/>
                <a:gd name="T58" fmla="*/ 80 w 288"/>
                <a:gd name="T59" fmla="*/ 273 h 435"/>
                <a:gd name="T60" fmla="*/ 78 w 288"/>
                <a:gd name="T61" fmla="*/ 261 h 435"/>
                <a:gd name="T62" fmla="*/ 84 w 288"/>
                <a:gd name="T63" fmla="*/ 218 h 435"/>
                <a:gd name="T64" fmla="*/ 44 w 288"/>
                <a:gd name="T65" fmla="*/ 138 h 435"/>
                <a:gd name="T66" fmla="*/ 36 w 288"/>
                <a:gd name="T67" fmla="*/ 113 h 435"/>
                <a:gd name="T68" fmla="*/ 84 w 288"/>
                <a:gd name="T69" fmla="*/ 16 h 435"/>
                <a:gd name="T70" fmla="*/ 90 w 288"/>
                <a:gd name="T71" fmla="*/ 15 h 435"/>
                <a:gd name="T72" fmla="*/ 159 w 288"/>
                <a:gd name="T73" fmla="*/ 95 h 435"/>
                <a:gd name="T74" fmla="*/ 178 w 288"/>
                <a:gd name="T75" fmla="*/ 165 h 435"/>
                <a:gd name="T76" fmla="*/ 131 w 288"/>
                <a:gd name="T77" fmla="*/ 197 h 435"/>
                <a:gd name="T78" fmla="*/ 84 w 288"/>
                <a:gd name="T79" fmla="*/ 218 h 435"/>
                <a:gd name="T80" fmla="*/ 144 w 288"/>
                <a:gd name="T81" fmla="*/ 309 h 435"/>
                <a:gd name="T82" fmla="*/ 102 w 288"/>
                <a:gd name="T83" fmla="*/ 232 h 435"/>
                <a:gd name="T84" fmla="*/ 109 w 288"/>
                <a:gd name="T85" fmla="*/ 223 h 435"/>
                <a:gd name="T86" fmla="*/ 184 w 288"/>
                <a:gd name="T87" fmla="*/ 183 h 435"/>
                <a:gd name="T88" fmla="*/ 231 w 288"/>
                <a:gd name="T89" fmla="*/ 280 h 435"/>
                <a:gd name="T90" fmla="*/ 185 w 288"/>
                <a:gd name="T91" fmla="*/ 328 h 435"/>
                <a:gd name="T92" fmla="*/ 258 w 288"/>
                <a:gd name="T93" fmla="*/ 366 h 435"/>
                <a:gd name="T94" fmla="*/ 229 w 288"/>
                <a:gd name="T95" fmla="*/ 373 h 435"/>
                <a:gd name="T96" fmla="*/ 198 w 288"/>
                <a:gd name="T97" fmla="*/ 358 h 435"/>
                <a:gd name="T98" fmla="*/ 198 w 288"/>
                <a:gd name="T99" fmla="*/ 336 h 435"/>
                <a:gd name="T100" fmla="*/ 219 w 288"/>
                <a:gd name="T101" fmla="*/ 339 h 435"/>
                <a:gd name="T102" fmla="*/ 225 w 288"/>
                <a:gd name="T103" fmla="*/ 350 h 435"/>
                <a:gd name="T104" fmla="*/ 232 w 288"/>
                <a:gd name="T105" fmla="*/ 365 h 435"/>
                <a:gd name="T106" fmla="*/ 236 w 288"/>
                <a:gd name="T107" fmla="*/ 345 h 435"/>
                <a:gd name="T108" fmla="*/ 226 w 288"/>
                <a:gd name="T109" fmla="*/ 334 h 435"/>
                <a:gd name="T110" fmla="*/ 232 w 288"/>
                <a:gd name="T111" fmla="*/ 313 h 435"/>
                <a:gd name="T112" fmla="*/ 261 w 288"/>
                <a:gd name="T113" fmla="*/ 35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8" h="435">
                  <a:moveTo>
                    <a:pt x="273" y="394"/>
                  </a:moveTo>
                  <a:cubicBezTo>
                    <a:pt x="270" y="389"/>
                    <a:pt x="268" y="382"/>
                    <a:pt x="269" y="376"/>
                  </a:cubicBezTo>
                  <a:cubicBezTo>
                    <a:pt x="269" y="369"/>
                    <a:pt x="273" y="369"/>
                    <a:pt x="275" y="363"/>
                  </a:cubicBezTo>
                  <a:cubicBezTo>
                    <a:pt x="278" y="355"/>
                    <a:pt x="274" y="351"/>
                    <a:pt x="270" y="345"/>
                  </a:cubicBezTo>
                  <a:cubicBezTo>
                    <a:pt x="259" y="333"/>
                    <a:pt x="249" y="319"/>
                    <a:pt x="241" y="305"/>
                  </a:cubicBezTo>
                  <a:cubicBezTo>
                    <a:pt x="250" y="296"/>
                    <a:pt x="247" y="282"/>
                    <a:pt x="244" y="271"/>
                  </a:cubicBezTo>
                  <a:cubicBezTo>
                    <a:pt x="233" y="234"/>
                    <a:pt x="212" y="203"/>
                    <a:pt x="193" y="170"/>
                  </a:cubicBezTo>
                  <a:cubicBezTo>
                    <a:pt x="203" y="143"/>
                    <a:pt x="179" y="100"/>
                    <a:pt x="166" y="79"/>
                  </a:cubicBezTo>
                  <a:cubicBezTo>
                    <a:pt x="153" y="56"/>
                    <a:pt x="141" y="31"/>
                    <a:pt x="120" y="15"/>
                  </a:cubicBezTo>
                  <a:cubicBezTo>
                    <a:pt x="112" y="9"/>
                    <a:pt x="102" y="3"/>
                    <a:pt x="92" y="2"/>
                  </a:cubicBezTo>
                  <a:cubicBezTo>
                    <a:pt x="78" y="0"/>
                    <a:pt x="66" y="9"/>
                    <a:pt x="53" y="13"/>
                  </a:cubicBezTo>
                  <a:cubicBezTo>
                    <a:pt x="52" y="14"/>
                    <a:pt x="51" y="15"/>
                    <a:pt x="51" y="16"/>
                  </a:cubicBezTo>
                  <a:cubicBezTo>
                    <a:pt x="28" y="27"/>
                    <a:pt x="13" y="53"/>
                    <a:pt x="17" y="82"/>
                  </a:cubicBezTo>
                  <a:cubicBezTo>
                    <a:pt x="18" y="93"/>
                    <a:pt x="20" y="103"/>
                    <a:pt x="24" y="114"/>
                  </a:cubicBezTo>
                  <a:cubicBezTo>
                    <a:pt x="0" y="124"/>
                    <a:pt x="6" y="154"/>
                    <a:pt x="15" y="175"/>
                  </a:cubicBezTo>
                  <a:cubicBezTo>
                    <a:pt x="25" y="197"/>
                    <a:pt x="37" y="215"/>
                    <a:pt x="50" y="235"/>
                  </a:cubicBezTo>
                  <a:cubicBezTo>
                    <a:pt x="53" y="239"/>
                    <a:pt x="58" y="245"/>
                    <a:pt x="60" y="250"/>
                  </a:cubicBezTo>
                  <a:cubicBezTo>
                    <a:pt x="61" y="253"/>
                    <a:pt x="61" y="255"/>
                    <a:pt x="61" y="258"/>
                  </a:cubicBezTo>
                  <a:cubicBezTo>
                    <a:pt x="61" y="258"/>
                    <a:pt x="61" y="259"/>
                    <a:pt x="61" y="259"/>
                  </a:cubicBezTo>
                  <a:cubicBezTo>
                    <a:pt x="61" y="263"/>
                    <a:pt x="60" y="268"/>
                    <a:pt x="61" y="273"/>
                  </a:cubicBezTo>
                  <a:cubicBezTo>
                    <a:pt x="64" y="295"/>
                    <a:pt x="94" y="303"/>
                    <a:pt x="101" y="279"/>
                  </a:cubicBezTo>
                  <a:cubicBezTo>
                    <a:pt x="103" y="271"/>
                    <a:pt x="104" y="258"/>
                    <a:pt x="97" y="252"/>
                  </a:cubicBezTo>
                  <a:cubicBezTo>
                    <a:pt x="90" y="245"/>
                    <a:pt x="82" y="247"/>
                    <a:pt x="75" y="250"/>
                  </a:cubicBezTo>
                  <a:cubicBezTo>
                    <a:pt x="75" y="250"/>
                    <a:pt x="75" y="250"/>
                    <a:pt x="75" y="250"/>
                  </a:cubicBezTo>
                  <a:cubicBezTo>
                    <a:pt x="73" y="245"/>
                    <a:pt x="68" y="241"/>
                    <a:pt x="65" y="237"/>
                  </a:cubicBezTo>
                  <a:cubicBezTo>
                    <a:pt x="52" y="222"/>
                    <a:pt x="40" y="206"/>
                    <a:pt x="31" y="187"/>
                  </a:cubicBezTo>
                  <a:cubicBezTo>
                    <a:pt x="26" y="177"/>
                    <a:pt x="17" y="163"/>
                    <a:pt x="16" y="152"/>
                  </a:cubicBezTo>
                  <a:cubicBezTo>
                    <a:pt x="14" y="141"/>
                    <a:pt x="17" y="129"/>
                    <a:pt x="26" y="122"/>
                  </a:cubicBezTo>
                  <a:cubicBezTo>
                    <a:pt x="30" y="135"/>
                    <a:pt x="35" y="148"/>
                    <a:pt x="39" y="161"/>
                  </a:cubicBezTo>
                  <a:cubicBezTo>
                    <a:pt x="42" y="174"/>
                    <a:pt x="47" y="184"/>
                    <a:pt x="54" y="195"/>
                  </a:cubicBezTo>
                  <a:cubicBezTo>
                    <a:pt x="60" y="205"/>
                    <a:pt x="64" y="218"/>
                    <a:pt x="71" y="226"/>
                  </a:cubicBezTo>
                  <a:cubicBezTo>
                    <a:pt x="77" y="233"/>
                    <a:pt x="84" y="233"/>
                    <a:pt x="91" y="231"/>
                  </a:cubicBezTo>
                  <a:cubicBezTo>
                    <a:pt x="98" y="243"/>
                    <a:pt x="101" y="260"/>
                    <a:pt x="108" y="272"/>
                  </a:cubicBezTo>
                  <a:cubicBezTo>
                    <a:pt x="117" y="287"/>
                    <a:pt x="125" y="303"/>
                    <a:pt x="133" y="318"/>
                  </a:cubicBezTo>
                  <a:cubicBezTo>
                    <a:pt x="139" y="329"/>
                    <a:pt x="146" y="348"/>
                    <a:pt x="160" y="350"/>
                  </a:cubicBezTo>
                  <a:cubicBezTo>
                    <a:pt x="165" y="350"/>
                    <a:pt x="171" y="349"/>
                    <a:pt x="178" y="347"/>
                  </a:cubicBezTo>
                  <a:cubicBezTo>
                    <a:pt x="183" y="354"/>
                    <a:pt x="187" y="362"/>
                    <a:pt x="191" y="370"/>
                  </a:cubicBezTo>
                  <a:cubicBezTo>
                    <a:pt x="195" y="377"/>
                    <a:pt x="199" y="390"/>
                    <a:pt x="207" y="392"/>
                  </a:cubicBezTo>
                  <a:cubicBezTo>
                    <a:pt x="221" y="396"/>
                    <a:pt x="230" y="381"/>
                    <a:pt x="245" y="389"/>
                  </a:cubicBezTo>
                  <a:cubicBezTo>
                    <a:pt x="253" y="393"/>
                    <a:pt x="258" y="401"/>
                    <a:pt x="263" y="408"/>
                  </a:cubicBezTo>
                  <a:cubicBezTo>
                    <a:pt x="255" y="407"/>
                    <a:pt x="247" y="408"/>
                    <a:pt x="239" y="410"/>
                  </a:cubicBezTo>
                  <a:cubicBezTo>
                    <a:pt x="215" y="416"/>
                    <a:pt x="193" y="426"/>
                    <a:pt x="168" y="422"/>
                  </a:cubicBezTo>
                  <a:cubicBezTo>
                    <a:pt x="148" y="420"/>
                    <a:pt x="135" y="414"/>
                    <a:pt x="115" y="420"/>
                  </a:cubicBezTo>
                  <a:cubicBezTo>
                    <a:pt x="110" y="421"/>
                    <a:pt x="104" y="423"/>
                    <a:pt x="98" y="424"/>
                  </a:cubicBezTo>
                  <a:cubicBezTo>
                    <a:pt x="88" y="427"/>
                    <a:pt x="84" y="425"/>
                    <a:pt x="74" y="424"/>
                  </a:cubicBezTo>
                  <a:cubicBezTo>
                    <a:pt x="65" y="424"/>
                    <a:pt x="56" y="427"/>
                    <a:pt x="47" y="427"/>
                  </a:cubicBezTo>
                  <a:cubicBezTo>
                    <a:pt x="42" y="428"/>
                    <a:pt x="42" y="434"/>
                    <a:pt x="47" y="434"/>
                  </a:cubicBezTo>
                  <a:cubicBezTo>
                    <a:pt x="58" y="435"/>
                    <a:pt x="68" y="433"/>
                    <a:pt x="79" y="434"/>
                  </a:cubicBezTo>
                  <a:cubicBezTo>
                    <a:pt x="87" y="435"/>
                    <a:pt x="93" y="435"/>
                    <a:pt x="101" y="433"/>
                  </a:cubicBezTo>
                  <a:cubicBezTo>
                    <a:pt x="111" y="430"/>
                    <a:pt x="122" y="425"/>
                    <a:pt x="133" y="425"/>
                  </a:cubicBezTo>
                  <a:cubicBezTo>
                    <a:pt x="144" y="425"/>
                    <a:pt x="156" y="430"/>
                    <a:pt x="167" y="432"/>
                  </a:cubicBezTo>
                  <a:cubicBezTo>
                    <a:pt x="184" y="435"/>
                    <a:pt x="202" y="432"/>
                    <a:pt x="219" y="428"/>
                  </a:cubicBezTo>
                  <a:cubicBezTo>
                    <a:pt x="228" y="425"/>
                    <a:pt x="236" y="421"/>
                    <a:pt x="244" y="419"/>
                  </a:cubicBezTo>
                  <a:cubicBezTo>
                    <a:pt x="253" y="417"/>
                    <a:pt x="262" y="417"/>
                    <a:pt x="271" y="417"/>
                  </a:cubicBezTo>
                  <a:cubicBezTo>
                    <a:pt x="273" y="419"/>
                    <a:pt x="275" y="421"/>
                    <a:pt x="276" y="422"/>
                  </a:cubicBezTo>
                  <a:cubicBezTo>
                    <a:pt x="280" y="425"/>
                    <a:pt x="288" y="424"/>
                    <a:pt x="287" y="418"/>
                  </a:cubicBezTo>
                  <a:cubicBezTo>
                    <a:pt x="286" y="407"/>
                    <a:pt x="279" y="402"/>
                    <a:pt x="273" y="394"/>
                  </a:cubicBezTo>
                  <a:moveTo>
                    <a:pt x="91" y="268"/>
                  </a:moveTo>
                  <a:cubicBezTo>
                    <a:pt x="90" y="270"/>
                    <a:pt x="90" y="272"/>
                    <a:pt x="90" y="274"/>
                  </a:cubicBezTo>
                  <a:cubicBezTo>
                    <a:pt x="89" y="282"/>
                    <a:pt x="86" y="282"/>
                    <a:pt x="80" y="273"/>
                  </a:cubicBezTo>
                  <a:cubicBezTo>
                    <a:pt x="72" y="266"/>
                    <a:pt x="74" y="266"/>
                    <a:pt x="75" y="261"/>
                  </a:cubicBezTo>
                  <a:cubicBezTo>
                    <a:pt x="76" y="261"/>
                    <a:pt x="77" y="261"/>
                    <a:pt x="78" y="261"/>
                  </a:cubicBezTo>
                  <a:cubicBezTo>
                    <a:pt x="86" y="260"/>
                    <a:pt x="89" y="258"/>
                    <a:pt x="91" y="268"/>
                  </a:cubicBezTo>
                  <a:moveTo>
                    <a:pt x="84" y="218"/>
                  </a:moveTo>
                  <a:cubicBezTo>
                    <a:pt x="82" y="218"/>
                    <a:pt x="79" y="211"/>
                    <a:pt x="78" y="210"/>
                  </a:cubicBezTo>
                  <a:cubicBezTo>
                    <a:pt x="64" y="187"/>
                    <a:pt x="52" y="164"/>
                    <a:pt x="44" y="138"/>
                  </a:cubicBezTo>
                  <a:cubicBezTo>
                    <a:pt x="42" y="130"/>
                    <a:pt x="39" y="121"/>
                    <a:pt x="36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0" y="96"/>
                    <a:pt x="24" y="79"/>
                    <a:pt x="28" y="61"/>
                  </a:cubicBezTo>
                  <a:cubicBezTo>
                    <a:pt x="33" y="32"/>
                    <a:pt x="56" y="20"/>
                    <a:pt x="84" y="16"/>
                  </a:cubicBezTo>
                  <a:cubicBezTo>
                    <a:pt x="85" y="16"/>
                    <a:pt x="86" y="16"/>
                    <a:pt x="86" y="15"/>
                  </a:cubicBezTo>
                  <a:cubicBezTo>
                    <a:pt x="88" y="15"/>
                    <a:pt x="89" y="15"/>
                    <a:pt x="90" y="15"/>
                  </a:cubicBezTo>
                  <a:cubicBezTo>
                    <a:pt x="102" y="18"/>
                    <a:pt x="113" y="27"/>
                    <a:pt x="120" y="35"/>
                  </a:cubicBezTo>
                  <a:cubicBezTo>
                    <a:pt x="137" y="52"/>
                    <a:pt x="147" y="74"/>
                    <a:pt x="159" y="95"/>
                  </a:cubicBezTo>
                  <a:cubicBezTo>
                    <a:pt x="169" y="112"/>
                    <a:pt x="180" y="138"/>
                    <a:pt x="180" y="158"/>
                  </a:cubicBezTo>
                  <a:cubicBezTo>
                    <a:pt x="180" y="161"/>
                    <a:pt x="179" y="163"/>
                    <a:pt x="178" y="165"/>
                  </a:cubicBezTo>
                  <a:cubicBezTo>
                    <a:pt x="178" y="166"/>
                    <a:pt x="177" y="167"/>
                    <a:pt x="177" y="168"/>
                  </a:cubicBezTo>
                  <a:cubicBezTo>
                    <a:pt x="168" y="181"/>
                    <a:pt x="143" y="191"/>
                    <a:pt x="131" y="197"/>
                  </a:cubicBezTo>
                  <a:cubicBezTo>
                    <a:pt x="120" y="202"/>
                    <a:pt x="109" y="207"/>
                    <a:pt x="99" y="212"/>
                  </a:cubicBezTo>
                  <a:cubicBezTo>
                    <a:pt x="97" y="212"/>
                    <a:pt x="85" y="218"/>
                    <a:pt x="84" y="218"/>
                  </a:cubicBezTo>
                  <a:moveTo>
                    <a:pt x="164" y="336"/>
                  </a:moveTo>
                  <a:cubicBezTo>
                    <a:pt x="155" y="335"/>
                    <a:pt x="147" y="316"/>
                    <a:pt x="144" y="309"/>
                  </a:cubicBezTo>
                  <a:cubicBezTo>
                    <a:pt x="139" y="298"/>
                    <a:pt x="131" y="287"/>
                    <a:pt x="125" y="275"/>
                  </a:cubicBezTo>
                  <a:cubicBezTo>
                    <a:pt x="117" y="261"/>
                    <a:pt x="110" y="246"/>
                    <a:pt x="102" y="232"/>
                  </a:cubicBezTo>
                  <a:cubicBezTo>
                    <a:pt x="101" y="231"/>
                    <a:pt x="100" y="229"/>
                    <a:pt x="99" y="228"/>
                  </a:cubicBezTo>
                  <a:cubicBezTo>
                    <a:pt x="102" y="226"/>
                    <a:pt x="106" y="224"/>
                    <a:pt x="109" y="223"/>
                  </a:cubicBezTo>
                  <a:cubicBezTo>
                    <a:pt x="133" y="212"/>
                    <a:pt x="158" y="201"/>
                    <a:pt x="180" y="186"/>
                  </a:cubicBezTo>
                  <a:cubicBezTo>
                    <a:pt x="181" y="185"/>
                    <a:pt x="182" y="184"/>
                    <a:pt x="184" y="183"/>
                  </a:cubicBezTo>
                  <a:cubicBezTo>
                    <a:pt x="199" y="208"/>
                    <a:pt x="216" y="232"/>
                    <a:pt x="225" y="260"/>
                  </a:cubicBezTo>
                  <a:cubicBezTo>
                    <a:pt x="227" y="266"/>
                    <a:pt x="231" y="273"/>
                    <a:pt x="231" y="280"/>
                  </a:cubicBezTo>
                  <a:cubicBezTo>
                    <a:pt x="233" y="291"/>
                    <a:pt x="230" y="295"/>
                    <a:pt x="223" y="300"/>
                  </a:cubicBezTo>
                  <a:cubicBezTo>
                    <a:pt x="211" y="309"/>
                    <a:pt x="198" y="321"/>
                    <a:pt x="185" y="328"/>
                  </a:cubicBezTo>
                  <a:cubicBezTo>
                    <a:pt x="181" y="330"/>
                    <a:pt x="168" y="336"/>
                    <a:pt x="164" y="336"/>
                  </a:cubicBezTo>
                  <a:moveTo>
                    <a:pt x="258" y="366"/>
                  </a:moveTo>
                  <a:cubicBezTo>
                    <a:pt x="256" y="371"/>
                    <a:pt x="256" y="376"/>
                    <a:pt x="256" y="382"/>
                  </a:cubicBezTo>
                  <a:cubicBezTo>
                    <a:pt x="249" y="376"/>
                    <a:pt x="241" y="371"/>
                    <a:pt x="229" y="373"/>
                  </a:cubicBezTo>
                  <a:cubicBezTo>
                    <a:pt x="226" y="374"/>
                    <a:pt x="213" y="380"/>
                    <a:pt x="211" y="379"/>
                  </a:cubicBezTo>
                  <a:cubicBezTo>
                    <a:pt x="207" y="378"/>
                    <a:pt x="200" y="362"/>
                    <a:pt x="198" y="358"/>
                  </a:cubicBezTo>
                  <a:cubicBezTo>
                    <a:pt x="195" y="352"/>
                    <a:pt x="191" y="347"/>
                    <a:pt x="187" y="343"/>
                  </a:cubicBezTo>
                  <a:cubicBezTo>
                    <a:pt x="191" y="340"/>
                    <a:pt x="195" y="338"/>
                    <a:pt x="198" y="336"/>
                  </a:cubicBezTo>
                  <a:cubicBezTo>
                    <a:pt x="202" y="333"/>
                    <a:pt x="207" y="330"/>
                    <a:pt x="211" y="327"/>
                  </a:cubicBezTo>
                  <a:cubicBezTo>
                    <a:pt x="215" y="330"/>
                    <a:pt x="216" y="335"/>
                    <a:pt x="219" y="339"/>
                  </a:cubicBezTo>
                  <a:cubicBezTo>
                    <a:pt x="221" y="342"/>
                    <a:pt x="224" y="346"/>
                    <a:pt x="226" y="350"/>
                  </a:cubicBezTo>
                  <a:cubicBezTo>
                    <a:pt x="226" y="350"/>
                    <a:pt x="225" y="350"/>
                    <a:pt x="225" y="350"/>
                  </a:cubicBezTo>
                  <a:cubicBezTo>
                    <a:pt x="224" y="354"/>
                    <a:pt x="224" y="357"/>
                    <a:pt x="225" y="360"/>
                  </a:cubicBezTo>
                  <a:cubicBezTo>
                    <a:pt x="225" y="363"/>
                    <a:pt x="229" y="365"/>
                    <a:pt x="232" y="365"/>
                  </a:cubicBezTo>
                  <a:cubicBezTo>
                    <a:pt x="242" y="366"/>
                    <a:pt x="252" y="351"/>
                    <a:pt x="241" y="344"/>
                  </a:cubicBezTo>
                  <a:cubicBezTo>
                    <a:pt x="239" y="343"/>
                    <a:pt x="237" y="344"/>
                    <a:pt x="236" y="345"/>
                  </a:cubicBezTo>
                  <a:cubicBezTo>
                    <a:pt x="235" y="345"/>
                    <a:pt x="235" y="346"/>
                    <a:pt x="235" y="346"/>
                  </a:cubicBezTo>
                  <a:cubicBezTo>
                    <a:pt x="233" y="342"/>
                    <a:pt x="229" y="338"/>
                    <a:pt x="226" y="334"/>
                  </a:cubicBezTo>
                  <a:cubicBezTo>
                    <a:pt x="223" y="330"/>
                    <a:pt x="221" y="326"/>
                    <a:pt x="217" y="323"/>
                  </a:cubicBezTo>
                  <a:cubicBezTo>
                    <a:pt x="222" y="320"/>
                    <a:pt x="227" y="316"/>
                    <a:pt x="232" y="313"/>
                  </a:cubicBezTo>
                  <a:cubicBezTo>
                    <a:pt x="236" y="321"/>
                    <a:pt x="242" y="329"/>
                    <a:pt x="247" y="336"/>
                  </a:cubicBezTo>
                  <a:cubicBezTo>
                    <a:pt x="250" y="341"/>
                    <a:pt x="260" y="349"/>
                    <a:pt x="261" y="354"/>
                  </a:cubicBezTo>
                  <a:cubicBezTo>
                    <a:pt x="264" y="363"/>
                    <a:pt x="259" y="360"/>
                    <a:pt x="258" y="366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385">
              <a:extLst>
                <a:ext uri="{FF2B5EF4-FFF2-40B4-BE49-F238E27FC236}">
                  <a16:creationId xmlns:a16="http://schemas.microsoft.com/office/drawing/2014/main" id="{C8852B75-093E-4C39-B2F0-12B7290A1DDB}"/>
                </a:ext>
              </a:extLst>
            </p:cNvPr>
            <p:cNvSpPr/>
            <p:nvPr/>
          </p:nvSpPr>
          <p:spPr bwMode="auto">
            <a:xfrm>
              <a:off x="713171" y="297622"/>
              <a:ext cx="28053" cy="119630"/>
            </a:xfrm>
            <a:custGeom>
              <a:avLst/>
              <a:gdLst>
                <a:gd name="T0" fmla="*/ 28 w 28"/>
                <a:gd name="T1" fmla="*/ 2 h 120"/>
                <a:gd name="T2" fmla="*/ 25 w 28"/>
                <a:gd name="T3" fmla="*/ 2 h 120"/>
                <a:gd name="T4" fmla="*/ 19 w 28"/>
                <a:gd name="T5" fmla="*/ 27 h 120"/>
                <a:gd name="T6" fmla="*/ 10 w 28"/>
                <a:gd name="T7" fmla="*/ 59 h 120"/>
                <a:gd name="T8" fmla="*/ 1 w 28"/>
                <a:gd name="T9" fmla="*/ 119 h 120"/>
                <a:gd name="T10" fmla="*/ 2 w 28"/>
                <a:gd name="T11" fmla="*/ 119 h 120"/>
                <a:gd name="T12" fmla="*/ 14 w 28"/>
                <a:gd name="T13" fmla="*/ 53 h 120"/>
                <a:gd name="T14" fmla="*/ 22 w 28"/>
                <a:gd name="T15" fmla="*/ 22 h 120"/>
                <a:gd name="T16" fmla="*/ 28 w 28"/>
                <a:gd name="T17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20">
                  <a:moveTo>
                    <a:pt x="28" y="2"/>
                  </a:moveTo>
                  <a:cubicBezTo>
                    <a:pt x="27" y="0"/>
                    <a:pt x="25" y="0"/>
                    <a:pt x="25" y="2"/>
                  </a:cubicBezTo>
                  <a:cubicBezTo>
                    <a:pt x="26" y="10"/>
                    <a:pt x="21" y="19"/>
                    <a:pt x="19" y="27"/>
                  </a:cubicBezTo>
                  <a:cubicBezTo>
                    <a:pt x="16" y="38"/>
                    <a:pt x="13" y="48"/>
                    <a:pt x="10" y="59"/>
                  </a:cubicBezTo>
                  <a:cubicBezTo>
                    <a:pt x="5" y="78"/>
                    <a:pt x="0" y="99"/>
                    <a:pt x="1" y="119"/>
                  </a:cubicBezTo>
                  <a:cubicBezTo>
                    <a:pt x="1" y="120"/>
                    <a:pt x="2" y="120"/>
                    <a:pt x="2" y="119"/>
                  </a:cubicBezTo>
                  <a:cubicBezTo>
                    <a:pt x="4" y="97"/>
                    <a:pt x="8" y="74"/>
                    <a:pt x="14" y="53"/>
                  </a:cubicBezTo>
                  <a:cubicBezTo>
                    <a:pt x="17" y="43"/>
                    <a:pt x="19" y="33"/>
                    <a:pt x="22" y="22"/>
                  </a:cubicBezTo>
                  <a:cubicBezTo>
                    <a:pt x="24" y="15"/>
                    <a:pt x="28" y="9"/>
                    <a:pt x="2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386">
              <a:extLst>
                <a:ext uri="{FF2B5EF4-FFF2-40B4-BE49-F238E27FC236}">
                  <a16:creationId xmlns:a16="http://schemas.microsoft.com/office/drawing/2014/main" id="{35138F11-A1A6-4458-8557-BBC153E603A4}"/>
                </a:ext>
              </a:extLst>
            </p:cNvPr>
            <p:cNvSpPr/>
            <p:nvPr/>
          </p:nvSpPr>
          <p:spPr bwMode="auto">
            <a:xfrm>
              <a:off x="730150" y="324206"/>
              <a:ext cx="21409" cy="112984"/>
            </a:xfrm>
            <a:custGeom>
              <a:avLst/>
              <a:gdLst>
                <a:gd name="T0" fmla="*/ 18 w 21"/>
                <a:gd name="T1" fmla="*/ 2 h 113"/>
                <a:gd name="T2" fmla="*/ 3 w 21"/>
                <a:gd name="T3" fmla="*/ 79 h 113"/>
                <a:gd name="T4" fmla="*/ 2 w 21"/>
                <a:gd name="T5" fmla="*/ 96 h 113"/>
                <a:gd name="T6" fmla="*/ 0 w 21"/>
                <a:gd name="T7" fmla="*/ 105 h 113"/>
                <a:gd name="T8" fmla="*/ 5 w 21"/>
                <a:gd name="T9" fmla="*/ 113 h 113"/>
                <a:gd name="T10" fmla="*/ 5 w 21"/>
                <a:gd name="T11" fmla="*/ 112 h 113"/>
                <a:gd name="T12" fmla="*/ 6 w 21"/>
                <a:gd name="T13" fmla="*/ 95 h 113"/>
                <a:gd name="T14" fmla="*/ 7 w 21"/>
                <a:gd name="T15" fmla="*/ 66 h 113"/>
                <a:gd name="T16" fmla="*/ 21 w 21"/>
                <a:gd name="T17" fmla="*/ 2 h 113"/>
                <a:gd name="T18" fmla="*/ 18 w 21"/>
                <a:gd name="T19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3">
                  <a:moveTo>
                    <a:pt x="18" y="2"/>
                  </a:moveTo>
                  <a:cubicBezTo>
                    <a:pt x="11" y="26"/>
                    <a:pt x="4" y="54"/>
                    <a:pt x="3" y="79"/>
                  </a:cubicBezTo>
                  <a:cubicBezTo>
                    <a:pt x="3" y="85"/>
                    <a:pt x="4" y="90"/>
                    <a:pt x="2" y="96"/>
                  </a:cubicBezTo>
                  <a:cubicBezTo>
                    <a:pt x="2" y="99"/>
                    <a:pt x="1" y="102"/>
                    <a:pt x="0" y="105"/>
                  </a:cubicBezTo>
                  <a:cubicBezTo>
                    <a:pt x="0" y="109"/>
                    <a:pt x="0" y="112"/>
                    <a:pt x="5" y="113"/>
                  </a:cubicBezTo>
                  <a:cubicBezTo>
                    <a:pt x="5" y="113"/>
                    <a:pt x="5" y="112"/>
                    <a:pt x="5" y="112"/>
                  </a:cubicBezTo>
                  <a:cubicBezTo>
                    <a:pt x="0" y="109"/>
                    <a:pt x="5" y="99"/>
                    <a:pt x="6" y="95"/>
                  </a:cubicBezTo>
                  <a:cubicBezTo>
                    <a:pt x="8" y="85"/>
                    <a:pt x="6" y="76"/>
                    <a:pt x="7" y="66"/>
                  </a:cubicBezTo>
                  <a:cubicBezTo>
                    <a:pt x="11" y="45"/>
                    <a:pt x="15" y="23"/>
                    <a:pt x="21" y="2"/>
                  </a:cubicBezTo>
                  <a:cubicBezTo>
                    <a:pt x="21" y="1"/>
                    <a:pt x="19" y="0"/>
                    <a:pt x="1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387">
              <a:extLst>
                <a:ext uri="{FF2B5EF4-FFF2-40B4-BE49-F238E27FC236}">
                  <a16:creationId xmlns:a16="http://schemas.microsoft.com/office/drawing/2014/main" id="{2B9DB984-C3E2-46AD-863E-D9768D79746B}"/>
                </a:ext>
              </a:extLst>
            </p:cNvPr>
            <p:cNvSpPr/>
            <p:nvPr/>
          </p:nvSpPr>
          <p:spPr bwMode="auto">
            <a:xfrm>
              <a:off x="735317" y="332329"/>
              <a:ext cx="25838" cy="132922"/>
            </a:xfrm>
            <a:custGeom>
              <a:avLst/>
              <a:gdLst>
                <a:gd name="T0" fmla="*/ 23 w 26"/>
                <a:gd name="T1" fmla="*/ 1 h 133"/>
                <a:gd name="T2" fmla="*/ 16 w 26"/>
                <a:gd name="T3" fmla="*/ 35 h 133"/>
                <a:gd name="T4" fmla="*/ 8 w 26"/>
                <a:gd name="T5" fmla="*/ 74 h 133"/>
                <a:gd name="T6" fmla="*/ 6 w 26"/>
                <a:gd name="T7" fmla="*/ 109 h 133"/>
                <a:gd name="T8" fmla="*/ 6 w 26"/>
                <a:gd name="T9" fmla="*/ 132 h 133"/>
                <a:gd name="T10" fmla="*/ 8 w 26"/>
                <a:gd name="T11" fmla="*/ 131 h 133"/>
                <a:gd name="T12" fmla="*/ 8 w 26"/>
                <a:gd name="T13" fmla="*/ 113 h 133"/>
                <a:gd name="T14" fmla="*/ 8 w 26"/>
                <a:gd name="T15" fmla="*/ 101 h 133"/>
                <a:gd name="T16" fmla="*/ 13 w 26"/>
                <a:gd name="T17" fmla="*/ 66 h 133"/>
                <a:gd name="T18" fmla="*/ 19 w 26"/>
                <a:gd name="T19" fmla="*/ 36 h 133"/>
                <a:gd name="T20" fmla="*/ 26 w 26"/>
                <a:gd name="T21" fmla="*/ 2 h 133"/>
                <a:gd name="T22" fmla="*/ 23 w 26"/>
                <a:gd name="T23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133">
                  <a:moveTo>
                    <a:pt x="23" y="1"/>
                  </a:moveTo>
                  <a:cubicBezTo>
                    <a:pt x="18" y="11"/>
                    <a:pt x="18" y="24"/>
                    <a:pt x="16" y="35"/>
                  </a:cubicBezTo>
                  <a:cubicBezTo>
                    <a:pt x="14" y="48"/>
                    <a:pt x="11" y="61"/>
                    <a:pt x="8" y="74"/>
                  </a:cubicBezTo>
                  <a:cubicBezTo>
                    <a:pt x="6" y="86"/>
                    <a:pt x="6" y="97"/>
                    <a:pt x="6" y="109"/>
                  </a:cubicBezTo>
                  <a:cubicBezTo>
                    <a:pt x="5" y="117"/>
                    <a:pt x="0" y="126"/>
                    <a:pt x="6" y="132"/>
                  </a:cubicBezTo>
                  <a:cubicBezTo>
                    <a:pt x="7" y="133"/>
                    <a:pt x="8" y="132"/>
                    <a:pt x="8" y="131"/>
                  </a:cubicBezTo>
                  <a:cubicBezTo>
                    <a:pt x="4" y="126"/>
                    <a:pt x="8" y="119"/>
                    <a:pt x="8" y="113"/>
                  </a:cubicBezTo>
                  <a:cubicBezTo>
                    <a:pt x="9" y="109"/>
                    <a:pt x="9" y="105"/>
                    <a:pt x="8" y="101"/>
                  </a:cubicBezTo>
                  <a:cubicBezTo>
                    <a:pt x="8" y="89"/>
                    <a:pt x="10" y="78"/>
                    <a:pt x="13" y="66"/>
                  </a:cubicBezTo>
                  <a:cubicBezTo>
                    <a:pt x="15" y="56"/>
                    <a:pt x="17" y="46"/>
                    <a:pt x="19" y="36"/>
                  </a:cubicBezTo>
                  <a:cubicBezTo>
                    <a:pt x="20" y="26"/>
                    <a:pt x="20" y="11"/>
                    <a:pt x="26" y="2"/>
                  </a:cubicBezTo>
                  <a:cubicBezTo>
                    <a:pt x="26" y="1"/>
                    <a:pt x="24" y="0"/>
                    <a:pt x="23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388">
              <a:extLst>
                <a:ext uri="{FF2B5EF4-FFF2-40B4-BE49-F238E27FC236}">
                  <a16:creationId xmlns:a16="http://schemas.microsoft.com/office/drawing/2014/main" id="{E4D8C53F-3E89-4222-A6B1-9B0974DBDCA3}"/>
                </a:ext>
              </a:extLst>
            </p:cNvPr>
            <p:cNvSpPr/>
            <p:nvPr/>
          </p:nvSpPr>
          <p:spPr bwMode="auto">
            <a:xfrm>
              <a:off x="752296" y="364821"/>
              <a:ext cx="19194" cy="120368"/>
            </a:xfrm>
            <a:custGeom>
              <a:avLst/>
              <a:gdLst>
                <a:gd name="T0" fmla="*/ 16 w 19"/>
                <a:gd name="T1" fmla="*/ 1 h 120"/>
                <a:gd name="T2" fmla="*/ 1 w 19"/>
                <a:gd name="T3" fmla="*/ 119 h 120"/>
                <a:gd name="T4" fmla="*/ 4 w 19"/>
                <a:gd name="T5" fmla="*/ 119 h 120"/>
                <a:gd name="T6" fmla="*/ 10 w 19"/>
                <a:gd name="T7" fmla="*/ 56 h 120"/>
                <a:gd name="T8" fmla="*/ 19 w 19"/>
                <a:gd name="T9" fmla="*/ 1 h 120"/>
                <a:gd name="T10" fmla="*/ 16 w 19"/>
                <a:gd name="T11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0">
                  <a:moveTo>
                    <a:pt x="16" y="1"/>
                  </a:moveTo>
                  <a:cubicBezTo>
                    <a:pt x="13" y="41"/>
                    <a:pt x="0" y="78"/>
                    <a:pt x="1" y="119"/>
                  </a:cubicBezTo>
                  <a:cubicBezTo>
                    <a:pt x="1" y="120"/>
                    <a:pt x="4" y="120"/>
                    <a:pt x="4" y="119"/>
                  </a:cubicBezTo>
                  <a:cubicBezTo>
                    <a:pt x="5" y="97"/>
                    <a:pt x="6" y="77"/>
                    <a:pt x="10" y="56"/>
                  </a:cubicBezTo>
                  <a:cubicBezTo>
                    <a:pt x="13" y="38"/>
                    <a:pt x="17" y="20"/>
                    <a:pt x="19" y="1"/>
                  </a:cubicBezTo>
                  <a:cubicBezTo>
                    <a:pt x="19" y="0"/>
                    <a:pt x="16" y="0"/>
                    <a:pt x="1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389">
              <a:extLst>
                <a:ext uri="{FF2B5EF4-FFF2-40B4-BE49-F238E27FC236}">
                  <a16:creationId xmlns:a16="http://schemas.microsoft.com/office/drawing/2014/main" id="{C10951F7-ACB2-4B93-834B-37F2B7661224}"/>
                </a:ext>
              </a:extLst>
            </p:cNvPr>
            <p:cNvSpPr/>
            <p:nvPr/>
          </p:nvSpPr>
          <p:spPr bwMode="auto">
            <a:xfrm>
              <a:off x="766323" y="385498"/>
              <a:ext cx="16979" cy="119630"/>
            </a:xfrm>
            <a:custGeom>
              <a:avLst/>
              <a:gdLst>
                <a:gd name="T0" fmla="*/ 15 w 17"/>
                <a:gd name="T1" fmla="*/ 1 h 120"/>
                <a:gd name="T2" fmla="*/ 10 w 17"/>
                <a:gd name="T3" fmla="*/ 31 h 120"/>
                <a:gd name="T4" fmla="*/ 8 w 17"/>
                <a:gd name="T5" fmla="*/ 60 h 120"/>
                <a:gd name="T6" fmla="*/ 3 w 17"/>
                <a:gd name="T7" fmla="*/ 118 h 120"/>
                <a:gd name="T8" fmla="*/ 4 w 17"/>
                <a:gd name="T9" fmla="*/ 119 h 120"/>
                <a:gd name="T10" fmla="*/ 7 w 17"/>
                <a:gd name="T11" fmla="*/ 93 h 120"/>
                <a:gd name="T12" fmla="*/ 10 w 17"/>
                <a:gd name="T13" fmla="*/ 62 h 120"/>
                <a:gd name="T14" fmla="*/ 12 w 17"/>
                <a:gd name="T15" fmla="*/ 32 h 120"/>
                <a:gd name="T16" fmla="*/ 17 w 17"/>
                <a:gd name="T17" fmla="*/ 1 h 120"/>
                <a:gd name="T18" fmla="*/ 15 w 17"/>
                <a:gd name="T19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0">
                  <a:moveTo>
                    <a:pt x="15" y="1"/>
                  </a:moveTo>
                  <a:cubicBezTo>
                    <a:pt x="15" y="11"/>
                    <a:pt x="11" y="22"/>
                    <a:pt x="10" y="31"/>
                  </a:cubicBezTo>
                  <a:cubicBezTo>
                    <a:pt x="9" y="41"/>
                    <a:pt x="8" y="51"/>
                    <a:pt x="8" y="60"/>
                  </a:cubicBezTo>
                  <a:cubicBezTo>
                    <a:pt x="6" y="80"/>
                    <a:pt x="0" y="99"/>
                    <a:pt x="3" y="118"/>
                  </a:cubicBezTo>
                  <a:cubicBezTo>
                    <a:pt x="3" y="119"/>
                    <a:pt x="4" y="120"/>
                    <a:pt x="4" y="119"/>
                  </a:cubicBezTo>
                  <a:cubicBezTo>
                    <a:pt x="5" y="110"/>
                    <a:pt x="6" y="101"/>
                    <a:pt x="7" y="93"/>
                  </a:cubicBezTo>
                  <a:cubicBezTo>
                    <a:pt x="7" y="83"/>
                    <a:pt x="10" y="72"/>
                    <a:pt x="10" y="62"/>
                  </a:cubicBezTo>
                  <a:cubicBezTo>
                    <a:pt x="11" y="52"/>
                    <a:pt x="11" y="42"/>
                    <a:pt x="12" y="32"/>
                  </a:cubicBezTo>
                  <a:cubicBezTo>
                    <a:pt x="14" y="22"/>
                    <a:pt x="17" y="11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390">
              <a:extLst>
                <a:ext uri="{FF2B5EF4-FFF2-40B4-BE49-F238E27FC236}">
                  <a16:creationId xmlns:a16="http://schemas.microsoft.com/office/drawing/2014/main" id="{54816753-21A1-4DC6-9C79-A8885077BBDF}"/>
                </a:ext>
              </a:extLst>
            </p:cNvPr>
            <p:cNvSpPr/>
            <p:nvPr/>
          </p:nvSpPr>
          <p:spPr bwMode="auto">
            <a:xfrm>
              <a:off x="779611" y="425374"/>
              <a:ext cx="11812" cy="93784"/>
            </a:xfrm>
            <a:custGeom>
              <a:avLst/>
              <a:gdLst>
                <a:gd name="T0" fmla="*/ 12 w 12"/>
                <a:gd name="T1" fmla="*/ 1 h 94"/>
                <a:gd name="T2" fmla="*/ 9 w 12"/>
                <a:gd name="T3" fmla="*/ 1 h 94"/>
                <a:gd name="T4" fmla="*/ 4 w 12"/>
                <a:gd name="T5" fmla="*/ 53 h 94"/>
                <a:gd name="T6" fmla="*/ 2 w 12"/>
                <a:gd name="T7" fmla="*/ 76 h 94"/>
                <a:gd name="T8" fmla="*/ 0 w 12"/>
                <a:gd name="T9" fmla="*/ 93 h 94"/>
                <a:gd name="T10" fmla="*/ 0 w 12"/>
                <a:gd name="T11" fmla="*/ 94 h 94"/>
                <a:gd name="T12" fmla="*/ 4 w 12"/>
                <a:gd name="T13" fmla="*/ 89 h 94"/>
                <a:gd name="T14" fmla="*/ 4 w 12"/>
                <a:gd name="T15" fmla="*/ 82 h 94"/>
                <a:gd name="T16" fmla="*/ 6 w 12"/>
                <a:gd name="T17" fmla="*/ 67 h 94"/>
                <a:gd name="T18" fmla="*/ 9 w 12"/>
                <a:gd name="T19" fmla="*/ 32 h 94"/>
                <a:gd name="T20" fmla="*/ 12 w 12"/>
                <a:gd name="T2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4">
                  <a:moveTo>
                    <a:pt x="12" y="1"/>
                  </a:moveTo>
                  <a:cubicBezTo>
                    <a:pt x="12" y="0"/>
                    <a:pt x="9" y="0"/>
                    <a:pt x="9" y="1"/>
                  </a:cubicBezTo>
                  <a:cubicBezTo>
                    <a:pt x="10" y="19"/>
                    <a:pt x="5" y="35"/>
                    <a:pt x="4" y="53"/>
                  </a:cubicBezTo>
                  <a:cubicBezTo>
                    <a:pt x="4" y="61"/>
                    <a:pt x="3" y="68"/>
                    <a:pt x="2" y="76"/>
                  </a:cubicBezTo>
                  <a:cubicBezTo>
                    <a:pt x="1" y="80"/>
                    <a:pt x="4" y="91"/>
                    <a:pt x="0" y="93"/>
                  </a:cubicBezTo>
                  <a:cubicBezTo>
                    <a:pt x="0" y="93"/>
                    <a:pt x="0" y="94"/>
                    <a:pt x="0" y="94"/>
                  </a:cubicBezTo>
                  <a:cubicBezTo>
                    <a:pt x="3" y="94"/>
                    <a:pt x="4" y="92"/>
                    <a:pt x="4" y="89"/>
                  </a:cubicBezTo>
                  <a:cubicBezTo>
                    <a:pt x="5" y="87"/>
                    <a:pt x="4" y="84"/>
                    <a:pt x="4" y="82"/>
                  </a:cubicBezTo>
                  <a:cubicBezTo>
                    <a:pt x="4" y="77"/>
                    <a:pt x="6" y="72"/>
                    <a:pt x="6" y="67"/>
                  </a:cubicBezTo>
                  <a:cubicBezTo>
                    <a:pt x="8" y="55"/>
                    <a:pt x="8" y="44"/>
                    <a:pt x="9" y="32"/>
                  </a:cubicBezTo>
                  <a:cubicBezTo>
                    <a:pt x="11" y="22"/>
                    <a:pt x="12" y="12"/>
                    <a:pt x="12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391">
              <a:extLst>
                <a:ext uri="{FF2B5EF4-FFF2-40B4-BE49-F238E27FC236}">
                  <a16:creationId xmlns:a16="http://schemas.microsoft.com/office/drawing/2014/main" id="{FCEC959F-B77D-4EA4-B8B7-B876FF8F32BE}"/>
                </a:ext>
              </a:extLst>
            </p:cNvPr>
            <p:cNvSpPr/>
            <p:nvPr/>
          </p:nvSpPr>
          <p:spPr bwMode="auto">
            <a:xfrm>
              <a:off x="792161" y="476327"/>
              <a:ext cx="8859" cy="77538"/>
            </a:xfrm>
            <a:custGeom>
              <a:avLst/>
              <a:gdLst>
                <a:gd name="T0" fmla="*/ 6 w 9"/>
                <a:gd name="T1" fmla="*/ 2 h 78"/>
                <a:gd name="T2" fmla="*/ 1 w 9"/>
                <a:gd name="T3" fmla="*/ 42 h 78"/>
                <a:gd name="T4" fmla="*/ 2 w 9"/>
                <a:gd name="T5" fmla="*/ 78 h 78"/>
                <a:gd name="T6" fmla="*/ 3 w 9"/>
                <a:gd name="T7" fmla="*/ 78 h 78"/>
                <a:gd name="T8" fmla="*/ 5 w 9"/>
                <a:gd name="T9" fmla="*/ 39 h 78"/>
                <a:gd name="T10" fmla="*/ 9 w 9"/>
                <a:gd name="T11" fmla="*/ 3 h 78"/>
                <a:gd name="T12" fmla="*/ 6 w 9"/>
                <a:gd name="T1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8">
                  <a:moveTo>
                    <a:pt x="6" y="2"/>
                  </a:moveTo>
                  <a:cubicBezTo>
                    <a:pt x="3" y="15"/>
                    <a:pt x="3" y="29"/>
                    <a:pt x="1" y="42"/>
                  </a:cubicBezTo>
                  <a:cubicBezTo>
                    <a:pt x="0" y="53"/>
                    <a:pt x="0" y="66"/>
                    <a:pt x="2" y="78"/>
                  </a:cubicBezTo>
                  <a:cubicBezTo>
                    <a:pt x="2" y="78"/>
                    <a:pt x="3" y="78"/>
                    <a:pt x="3" y="78"/>
                  </a:cubicBezTo>
                  <a:cubicBezTo>
                    <a:pt x="5" y="65"/>
                    <a:pt x="3" y="52"/>
                    <a:pt x="5" y="39"/>
                  </a:cubicBezTo>
                  <a:cubicBezTo>
                    <a:pt x="7" y="27"/>
                    <a:pt x="6" y="15"/>
                    <a:pt x="9" y="3"/>
                  </a:cubicBezTo>
                  <a:cubicBezTo>
                    <a:pt x="9" y="1"/>
                    <a:pt x="6" y="0"/>
                    <a:pt x="6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392">
              <a:extLst>
                <a:ext uri="{FF2B5EF4-FFF2-40B4-BE49-F238E27FC236}">
                  <a16:creationId xmlns:a16="http://schemas.microsoft.com/office/drawing/2014/main" id="{C2EF93F9-8436-4806-8035-8EDE1ADEE5AA}"/>
                </a:ext>
              </a:extLst>
            </p:cNvPr>
            <p:cNvSpPr/>
            <p:nvPr/>
          </p:nvSpPr>
          <p:spPr bwMode="auto">
            <a:xfrm>
              <a:off x="809140" y="474112"/>
              <a:ext cx="12550" cy="85661"/>
            </a:xfrm>
            <a:custGeom>
              <a:avLst/>
              <a:gdLst>
                <a:gd name="T0" fmla="*/ 6 w 12"/>
                <a:gd name="T1" fmla="*/ 1 h 86"/>
                <a:gd name="T2" fmla="*/ 5 w 12"/>
                <a:gd name="T3" fmla="*/ 3 h 86"/>
                <a:gd name="T4" fmla="*/ 6 w 12"/>
                <a:gd name="T5" fmla="*/ 22 h 86"/>
                <a:gd name="T6" fmla="*/ 3 w 12"/>
                <a:gd name="T7" fmla="*/ 43 h 86"/>
                <a:gd name="T8" fmla="*/ 2 w 12"/>
                <a:gd name="T9" fmla="*/ 84 h 86"/>
                <a:gd name="T10" fmla="*/ 4 w 12"/>
                <a:gd name="T11" fmla="*/ 84 h 86"/>
                <a:gd name="T12" fmla="*/ 4 w 12"/>
                <a:gd name="T13" fmla="*/ 57 h 86"/>
                <a:gd name="T14" fmla="*/ 7 w 12"/>
                <a:gd name="T15" fmla="*/ 28 h 86"/>
                <a:gd name="T16" fmla="*/ 6 w 12"/>
                <a:gd name="T17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6">
                  <a:moveTo>
                    <a:pt x="6" y="1"/>
                  </a:moveTo>
                  <a:cubicBezTo>
                    <a:pt x="5" y="0"/>
                    <a:pt x="4" y="2"/>
                    <a:pt x="5" y="3"/>
                  </a:cubicBezTo>
                  <a:cubicBezTo>
                    <a:pt x="9" y="8"/>
                    <a:pt x="7" y="16"/>
                    <a:pt x="6" y="22"/>
                  </a:cubicBezTo>
                  <a:cubicBezTo>
                    <a:pt x="5" y="29"/>
                    <a:pt x="4" y="36"/>
                    <a:pt x="3" y="43"/>
                  </a:cubicBezTo>
                  <a:cubicBezTo>
                    <a:pt x="1" y="56"/>
                    <a:pt x="0" y="71"/>
                    <a:pt x="2" y="84"/>
                  </a:cubicBezTo>
                  <a:cubicBezTo>
                    <a:pt x="2" y="86"/>
                    <a:pt x="4" y="86"/>
                    <a:pt x="4" y="84"/>
                  </a:cubicBezTo>
                  <a:cubicBezTo>
                    <a:pt x="5" y="75"/>
                    <a:pt x="4" y="66"/>
                    <a:pt x="4" y="57"/>
                  </a:cubicBezTo>
                  <a:cubicBezTo>
                    <a:pt x="4" y="47"/>
                    <a:pt x="6" y="38"/>
                    <a:pt x="7" y="28"/>
                  </a:cubicBezTo>
                  <a:cubicBezTo>
                    <a:pt x="8" y="20"/>
                    <a:pt x="12" y="8"/>
                    <a:pt x="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393">
              <a:extLst>
                <a:ext uri="{FF2B5EF4-FFF2-40B4-BE49-F238E27FC236}">
                  <a16:creationId xmlns:a16="http://schemas.microsoft.com/office/drawing/2014/main" id="{149A4CFC-CEF4-4BEF-907B-8C2FBEF1B0DD}"/>
                </a:ext>
              </a:extLst>
            </p:cNvPr>
            <p:cNvSpPr/>
            <p:nvPr/>
          </p:nvSpPr>
          <p:spPr bwMode="auto">
            <a:xfrm>
              <a:off x="819475" y="516204"/>
              <a:ext cx="9597" cy="90830"/>
            </a:xfrm>
            <a:custGeom>
              <a:avLst/>
              <a:gdLst>
                <a:gd name="T0" fmla="*/ 9 w 10"/>
                <a:gd name="T1" fmla="*/ 3 h 91"/>
                <a:gd name="T2" fmla="*/ 6 w 10"/>
                <a:gd name="T3" fmla="*/ 2 h 91"/>
                <a:gd name="T4" fmla="*/ 2 w 10"/>
                <a:gd name="T5" fmla="*/ 43 h 91"/>
                <a:gd name="T6" fmla="*/ 2 w 10"/>
                <a:gd name="T7" fmla="*/ 90 h 91"/>
                <a:gd name="T8" fmla="*/ 4 w 10"/>
                <a:gd name="T9" fmla="*/ 90 h 91"/>
                <a:gd name="T10" fmla="*/ 5 w 10"/>
                <a:gd name="T11" fmla="*/ 47 h 91"/>
                <a:gd name="T12" fmla="*/ 9 w 10"/>
                <a:gd name="T13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1">
                  <a:moveTo>
                    <a:pt x="9" y="3"/>
                  </a:moveTo>
                  <a:cubicBezTo>
                    <a:pt x="10" y="1"/>
                    <a:pt x="7" y="0"/>
                    <a:pt x="6" y="2"/>
                  </a:cubicBezTo>
                  <a:cubicBezTo>
                    <a:pt x="3" y="15"/>
                    <a:pt x="2" y="30"/>
                    <a:pt x="2" y="43"/>
                  </a:cubicBezTo>
                  <a:cubicBezTo>
                    <a:pt x="1" y="58"/>
                    <a:pt x="0" y="75"/>
                    <a:pt x="2" y="90"/>
                  </a:cubicBezTo>
                  <a:cubicBezTo>
                    <a:pt x="2" y="91"/>
                    <a:pt x="4" y="91"/>
                    <a:pt x="4" y="90"/>
                  </a:cubicBezTo>
                  <a:cubicBezTo>
                    <a:pt x="6" y="76"/>
                    <a:pt x="4" y="61"/>
                    <a:pt x="5" y="47"/>
                  </a:cubicBezTo>
                  <a:cubicBezTo>
                    <a:pt x="5" y="33"/>
                    <a:pt x="6" y="16"/>
                    <a:pt x="9" y="3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394">
              <a:extLst>
                <a:ext uri="{FF2B5EF4-FFF2-40B4-BE49-F238E27FC236}">
                  <a16:creationId xmlns:a16="http://schemas.microsoft.com/office/drawing/2014/main" id="{E88AC174-20EB-4590-B601-F108B8E64E34}"/>
                </a:ext>
              </a:extLst>
            </p:cNvPr>
            <p:cNvSpPr/>
            <p:nvPr/>
          </p:nvSpPr>
          <p:spPr bwMode="auto">
            <a:xfrm>
              <a:off x="832025" y="511773"/>
              <a:ext cx="11074" cy="96738"/>
            </a:xfrm>
            <a:custGeom>
              <a:avLst/>
              <a:gdLst>
                <a:gd name="T0" fmla="*/ 11 w 11"/>
                <a:gd name="T1" fmla="*/ 1 h 97"/>
                <a:gd name="T2" fmla="*/ 9 w 11"/>
                <a:gd name="T3" fmla="*/ 1 h 97"/>
                <a:gd name="T4" fmla="*/ 4 w 11"/>
                <a:gd name="T5" fmla="*/ 97 h 97"/>
                <a:gd name="T6" fmla="*/ 6 w 11"/>
                <a:gd name="T7" fmla="*/ 97 h 97"/>
                <a:gd name="T8" fmla="*/ 7 w 11"/>
                <a:gd name="T9" fmla="*/ 51 h 97"/>
                <a:gd name="T10" fmla="*/ 11 w 11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7">
                  <a:moveTo>
                    <a:pt x="11" y="1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7" y="33"/>
                    <a:pt x="0" y="65"/>
                    <a:pt x="4" y="97"/>
                  </a:cubicBezTo>
                  <a:cubicBezTo>
                    <a:pt x="4" y="97"/>
                    <a:pt x="6" y="97"/>
                    <a:pt x="6" y="97"/>
                  </a:cubicBezTo>
                  <a:cubicBezTo>
                    <a:pt x="8" y="82"/>
                    <a:pt x="6" y="66"/>
                    <a:pt x="7" y="51"/>
                  </a:cubicBezTo>
                  <a:cubicBezTo>
                    <a:pt x="8" y="34"/>
                    <a:pt x="11" y="18"/>
                    <a:pt x="11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395">
              <a:extLst>
                <a:ext uri="{FF2B5EF4-FFF2-40B4-BE49-F238E27FC236}">
                  <a16:creationId xmlns:a16="http://schemas.microsoft.com/office/drawing/2014/main" id="{7D7B43F0-3891-42E2-B365-9A935F7445C1}"/>
                </a:ext>
              </a:extLst>
            </p:cNvPr>
            <p:cNvSpPr/>
            <p:nvPr/>
          </p:nvSpPr>
          <p:spPr bwMode="auto">
            <a:xfrm>
              <a:off x="845313" y="548696"/>
              <a:ext cx="11074" cy="78276"/>
            </a:xfrm>
            <a:custGeom>
              <a:avLst/>
              <a:gdLst>
                <a:gd name="T0" fmla="*/ 6 w 11"/>
                <a:gd name="T1" fmla="*/ 74 h 78"/>
                <a:gd name="T2" fmla="*/ 5 w 11"/>
                <a:gd name="T3" fmla="*/ 68 h 78"/>
                <a:gd name="T4" fmla="*/ 6 w 11"/>
                <a:gd name="T5" fmla="*/ 60 h 78"/>
                <a:gd name="T6" fmla="*/ 6 w 11"/>
                <a:gd name="T7" fmla="*/ 43 h 78"/>
                <a:gd name="T8" fmla="*/ 11 w 11"/>
                <a:gd name="T9" fmla="*/ 2 h 78"/>
                <a:gd name="T10" fmla="*/ 8 w 11"/>
                <a:gd name="T11" fmla="*/ 2 h 78"/>
                <a:gd name="T12" fmla="*/ 3 w 11"/>
                <a:gd name="T13" fmla="*/ 48 h 78"/>
                <a:gd name="T14" fmla="*/ 4 w 11"/>
                <a:gd name="T15" fmla="*/ 77 h 78"/>
                <a:gd name="T16" fmla="*/ 5 w 11"/>
                <a:gd name="T17" fmla="*/ 78 h 78"/>
                <a:gd name="T18" fmla="*/ 7 w 11"/>
                <a:gd name="T19" fmla="*/ 77 h 78"/>
                <a:gd name="T20" fmla="*/ 8 w 11"/>
                <a:gd name="T21" fmla="*/ 76 h 78"/>
                <a:gd name="T22" fmla="*/ 8 w 11"/>
                <a:gd name="T23" fmla="*/ 74 h 78"/>
                <a:gd name="T24" fmla="*/ 6 w 11"/>
                <a:gd name="T25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78">
                  <a:moveTo>
                    <a:pt x="6" y="74"/>
                  </a:moveTo>
                  <a:cubicBezTo>
                    <a:pt x="6" y="75"/>
                    <a:pt x="5" y="68"/>
                    <a:pt x="5" y="68"/>
                  </a:cubicBezTo>
                  <a:cubicBezTo>
                    <a:pt x="5" y="65"/>
                    <a:pt x="5" y="63"/>
                    <a:pt x="6" y="60"/>
                  </a:cubicBezTo>
                  <a:cubicBezTo>
                    <a:pt x="6" y="54"/>
                    <a:pt x="6" y="49"/>
                    <a:pt x="6" y="43"/>
                  </a:cubicBezTo>
                  <a:cubicBezTo>
                    <a:pt x="8" y="29"/>
                    <a:pt x="10" y="16"/>
                    <a:pt x="11" y="2"/>
                  </a:cubicBezTo>
                  <a:cubicBezTo>
                    <a:pt x="11" y="0"/>
                    <a:pt x="8" y="0"/>
                    <a:pt x="8" y="2"/>
                  </a:cubicBezTo>
                  <a:cubicBezTo>
                    <a:pt x="7" y="17"/>
                    <a:pt x="4" y="33"/>
                    <a:pt x="3" y="48"/>
                  </a:cubicBezTo>
                  <a:cubicBezTo>
                    <a:pt x="3" y="57"/>
                    <a:pt x="0" y="69"/>
                    <a:pt x="4" y="77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6" y="78"/>
                    <a:pt x="6" y="78"/>
                    <a:pt x="7" y="77"/>
                  </a:cubicBezTo>
                  <a:cubicBezTo>
                    <a:pt x="7" y="77"/>
                    <a:pt x="8" y="77"/>
                    <a:pt x="8" y="76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7" y="73"/>
                    <a:pt x="6" y="74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396">
              <a:extLst>
                <a:ext uri="{FF2B5EF4-FFF2-40B4-BE49-F238E27FC236}">
                  <a16:creationId xmlns:a16="http://schemas.microsoft.com/office/drawing/2014/main" id="{0F47BBF8-3233-4A1F-AC87-79CC9D03D394}"/>
                </a:ext>
              </a:extLst>
            </p:cNvPr>
            <p:cNvSpPr/>
            <p:nvPr/>
          </p:nvSpPr>
          <p:spPr bwMode="auto">
            <a:xfrm>
              <a:off x="868198" y="581927"/>
              <a:ext cx="8121" cy="22892"/>
            </a:xfrm>
            <a:custGeom>
              <a:avLst/>
              <a:gdLst>
                <a:gd name="T0" fmla="*/ 5 w 8"/>
                <a:gd name="T1" fmla="*/ 1 h 23"/>
                <a:gd name="T2" fmla="*/ 0 w 8"/>
                <a:gd name="T3" fmla="*/ 21 h 23"/>
                <a:gd name="T4" fmla="*/ 2 w 8"/>
                <a:gd name="T5" fmla="*/ 22 h 23"/>
                <a:gd name="T6" fmla="*/ 8 w 8"/>
                <a:gd name="T7" fmla="*/ 2 h 23"/>
                <a:gd name="T8" fmla="*/ 5 w 8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3">
                  <a:moveTo>
                    <a:pt x="5" y="1"/>
                  </a:moveTo>
                  <a:cubicBezTo>
                    <a:pt x="4" y="8"/>
                    <a:pt x="1" y="14"/>
                    <a:pt x="0" y="21"/>
                  </a:cubicBezTo>
                  <a:cubicBezTo>
                    <a:pt x="0" y="22"/>
                    <a:pt x="2" y="23"/>
                    <a:pt x="2" y="22"/>
                  </a:cubicBezTo>
                  <a:cubicBezTo>
                    <a:pt x="5" y="15"/>
                    <a:pt x="6" y="8"/>
                    <a:pt x="8" y="2"/>
                  </a:cubicBezTo>
                  <a:cubicBezTo>
                    <a:pt x="8" y="0"/>
                    <a:pt x="6" y="0"/>
                    <a:pt x="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3323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cfaac76f31db0e9379e1ed48e2a82488">
            <a:extLst>
              <a:ext uri="{FF2B5EF4-FFF2-40B4-BE49-F238E27FC236}">
                <a16:creationId xmlns:a16="http://schemas.microsoft.com/office/drawing/2014/main" id="{26CA90FF-053D-4B74-B58C-6EA4FFA40F3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648" t="28662" r="55245" b="54047"/>
          <a:stretch>
            <a:fillRect/>
          </a:stretch>
        </p:blipFill>
        <p:spPr>
          <a:xfrm rot="11090615" flipH="1" flipV="1">
            <a:off x="5498465" y="2587918"/>
            <a:ext cx="1195070" cy="934720"/>
          </a:xfrm>
          <a:prstGeom prst="rect">
            <a:avLst/>
          </a:prstGeom>
        </p:spPr>
      </p:pic>
      <p:sp>
        <p:nvSpPr>
          <p:cNvPr id="6" name="文本框 19">
            <a:extLst>
              <a:ext uri="{FF2B5EF4-FFF2-40B4-BE49-F238E27FC236}">
                <a16:creationId xmlns:a16="http://schemas.microsoft.com/office/drawing/2014/main" id="{A961B5F8-ED41-4C28-A5D9-FAE273F7E943}"/>
              </a:ext>
            </a:extLst>
          </p:cNvPr>
          <p:cNvSpPr txBox="1"/>
          <p:nvPr/>
        </p:nvSpPr>
        <p:spPr>
          <a:xfrm>
            <a:off x="7421160" y="2943878"/>
            <a:ext cx="2121712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7" name="文本框 19">
            <a:extLst>
              <a:ext uri="{FF2B5EF4-FFF2-40B4-BE49-F238E27FC236}">
                <a16:creationId xmlns:a16="http://schemas.microsoft.com/office/drawing/2014/main" id="{17F2EF4E-E03F-4A82-8227-66F3EA5DF428}"/>
              </a:ext>
            </a:extLst>
          </p:cNvPr>
          <p:cNvSpPr txBox="1"/>
          <p:nvPr/>
        </p:nvSpPr>
        <p:spPr>
          <a:xfrm>
            <a:off x="7421160" y="2565112"/>
            <a:ext cx="1807216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8" name="文本框 19">
            <a:extLst>
              <a:ext uri="{FF2B5EF4-FFF2-40B4-BE49-F238E27FC236}">
                <a16:creationId xmlns:a16="http://schemas.microsoft.com/office/drawing/2014/main" id="{78D25C7E-B9B5-4ED5-AFB0-ED0EF999EB36}"/>
              </a:ext>
            </a:extLst>
          </p:cNvPr>
          <p:cNvSpPr txBox="1"/>
          <p:nvPr/>
        </p:nvSpPr>
        <p:spPr>
          <a:xfrm>
            <a:off x="2517280" y="4779936"/>
            <a:ext cx="2121712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9" name="文本框 19">
            <a:extLst>
              <a:ext uri="{FF2B5EF4-FFF2-40B4-BE49-F238E27FC236}">
                <a16:creationId xmlns:a16="http://schemas.microsoft.com/office/drawing/2014/main" id="{AC459A9D-CFFB-484D-B717-B2E2C17A8864}"/>
              </a:ext>
            </a:extLst>
          </p:cNvPr>
          <p:cNvSpPr txBox="1"/>
          <p:nvPr/>
        </p:nvSpPr>
        <p:spPr>
          <a:xfrm>
            <a:off x="2517280" y="4401170"/>
            <a:ext cx="1807216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pic>
        <p:nvPicPr>
          <p:cNvPr id="10" name="图片 9" descr="cfaac76f31db0e9379e1ed48e2a82488">
            <a:extLst>
              <a:ext uri="{FF2B5EF4-FFF2-40B4-BE49-F238E27FC236}">
                <a16:creationId xmlns:a16="http://schemas.microsoft.com/office/drawing/2014/main" id="{0154975A-75BD-4860-AAFE-FA0D586186D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648" t="28662" r="55245" b="54047"/>
          <a:stretch>
            <a:fillRect/>
          </a:stretch>
        </p:blipFill>
        <p:spPr>
          <a:xfrm rot="284361" flipH="1" flipV="1">
            <a:off x="5499222" y="4602829"/>
            <a:ext cx="1195070" cy="93472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59B6CC36-20E0-4DA6-8E4E-05A88C8768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8913" y="4160152"/>
            <a:ext cx="2079464" cy="1529018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3C8205CE-3F53-4C85-B26A-36930758CB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245034" y="2078064"/>
            <a:ext cx="2079462" cy="1529018"/>
          </a:xfrm>
          <a:prstGeom prst="rect">
            <a:avLst/>
          </a:prstGeom>
        </p:spPr>
      </p:pic>
      <p:sp>
        <p:nvSpPr>
          <p:cNvPr id="14" name="文本框 19">
            <a:extLst>
              <a:ext uri="{FF2B5EF4-FFF2-40B4-BE49-F238E27FC236}">
                <a16:creationId xmlns:a16="http://schemas.microsoft.com/office/drawing/2014/main" id="{2EB01294-AB79-43E3-B4EE-9A7244A1EFE1}"/>
              </a:ext>
            </a:extLst>
          </p:cNvPr>
          <p:cNvSpPr txBox="1"/>
          <p:nvPr/>
        </p:nvSpPr>
        <p:spPr>
          <a:xfrm>
            <a:off x="1086683" y="324338"/>
            <a:ext cx="3030424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2000" b="1">
                <a:latin typeface="张海山锐线体简" panose="02000000000000000000" pitchFamily="2" charset="-122"/>
                <a:ea typeface="张海山锐线体简" panose="02000000000000000000" pitchFamily="2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点击输入本页标题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565CA54D-095B-412B-89E8-B5605D0B169A}"/>
              </a:ext>
            </a:extLst>
          </p:cNvPr>
          <p:cNvGrpSpPr/>
          <p:nvPr/>
        </p:nvGrpSpPr>
        <p:grpSpPr>
          <a:xfrm>
            <a:off x="682903" y="290237"/>
            <a:ext cx="288647" cy="434211"/>
            <a:chOff x="682903" y="290237"/>
            <a:chExt cx="288647" cy="434211"/>
          </a:xfrm>
        </p:grpSpPr>
        <p:sp>
          <p:nvSpPr>
            <p:cNvPr id="16" name="Freeform 384">
              <a:extLst>
                <a:ext uri="{FF2B5EF4-FFF2-40B4-BE49-F238E27FC236}">
                  <a16:creationId xmlns:a16="http://schemas.microsoft.com/office/drawing/2014/main" id="{6C97D1CE-F179-451E-8E34-6CD101F307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2903" y="290237"/>
              <a:ext cx="288647" cy="434211"/>
            </a:xfrm>
            <a:custGeom>
              <a:avLst/>
              <a:gdLst>
                <a:gd name="T0" fmla="*/ 269 w 288"/>
                <a:gd name="T1" fmla="*/ 376 h 435"/>
                <a:gd name="T2" fmla="*/ 270 w 288"/>
                <a:gd name="T3" fmla="*/ 345 h 435"/>
                <a:gd name="T4" fmla="*/ 244 w 288"/>
                <a:gd name="T5" fmla="*/ 271 h 435"/>
                <a:gd name="T6" fmla="*/ 166 w 288"/>
                <a:gd name="T7" fmla="*/ 79 h 435"/>
                <a:gd name="T8" fmla="*/ 92 w 288"/>
                <a:gd name="T9" fmla="*/ 2 h 435"/>
                <a:gd name="T10" fmla="*/ 51 w 288"/>
                <a:gd name="T11" fmla="*/ 16 h 435"/>
                <a:gd name="T12" fmla="*/ 24 w 288"/>
                <a:gd name="T13" fmla="*/ 114 h 435"/>
                <a:gd name="T14" fmla="*/ 50 w 288"/>
                <a:gd name="T15" fmla="*/ 235 h 435"/>
                <a:gd name="T16" fmla="*/ 61 w 288"/>
                <a:gd name="T17" fmla="*/ 258 h 435"/>
                <a:gd name="T18" fmla="*/ 61 w 288"/>
                <a:gd name="T19" fmla="*/ 273 h 435"/>
                <a:gd name="T20" fmla="*/ 97 w 288"/>
                <a:gd name="T21" fmla="*/ 252 h 435"/>
                <a:gd name="T22" fmla="*/ 75 w 288"/>
                <a:gd name="T23" fmla="*/ 250 h 435"/>
                <a:gd name="T24" fmla="*/ 31 w 288"/>
                <a:gd name="T25" fmla="*/ 187 h 435"/>
                <a:gd name="T26" fmla="*/ 26 w 288"/>
                <a:gd name="T27" fmla="*/ 122 h 435"/>
                <a:gd name="T28" fmla="*/ 54 w 288"/>
                <a:gd name="T29" fmla="*/ 195 h 435"/>
                <a:gd name="T30" fmla="*/ 91 w 288"/>
                <a:gd name="T31" fmla="*/ 231 h 435"/>
                <a:gd name="T32" fmla="*/ 133 w 288"/>
                <a:gd name="T33" fmla="*/ 318 h 435"/>
                <a:gd name="T34" fmla="*/ 178 w 288"/>
                <a:gd name="T35" fmla="*/ 347 h 435"/>
                <a:gd name="T36" fmla="*/ 207 w 288"/>
                <a:gd name="T37" fmla="*/ 392 h 435"/>
                <a:gd name="T38" fmla="*/ 263 w 288"/>
                <a:gd name="T39" fmla="*/ 408 h 435"/>
                <a:gd name="T40" fmla="*/ 168 w 288"/>
                <a:gd name="T41" fmla="*/ 422 h 435"/>
                <a:gd name="T42" fmla="*/ 98 w 288"/>
                <a:gd name="T43" fmla="*/ 424 h 435"/>
                <a:gd name="T44" fmla="*/ 47 w 288"/>
                <a:gd name="T45" fmla="*/ 427 h 435"/>
                <a:gd name="T46" fmla="*/ 79 w 288"/>
                <a:gd name="T47" fmla="*/ 434 h 435"/>
                <a:gd name="T48" fmla="*/ 133 w 288"/>
                <a:gd name="T49" fmla="*/ 425 h 435"/>
                <a:gd name="T50" fmla="*/ 219 w 288"/>
                <a:gd name="T51" fmla="*/ 428 h 435"/>
                <a:gd name="T52" fmla="*/ 271 w 288"/>
                <a:gd name="T53" fmla="*/ 417 h 435"/>
                <a:gd name="T54" fmla="*/ 287 w 288"/>
                <a:gd name="T55" fmla="*/ 418 h 435"/>
                <a:gd name="T56" fmla="*/ 91 w 288"/>
                <a:gd name="T57" fmla="*/ 268 h 435"/>
                <a:gd name="T58" fmla="*/ 80 w 288"/>
                <a:gd name="T59" fmla="*/ 273 h 435"/>
                <a:gd name="T60" fmla="*/ 78 w 288"/>
                <a:gd name="T61" fmla="*/ 261 h 435"/>
                <a:gd name="T62" fmla="*/ 84 w 288"/>
                <a:gd name="T63" fmla="*/ 218 h 435"/>
                <a:gd name="T64" fmla="*/ 44 w 288"/>
                <a:gd name="T65" fmla="*/ 138 h 435"/>
                <a:gd name="T66" fmla="*/ 36 w 288"/>
                <a:gd name="T67" fmla="*/ 113 h 435"/>
                <a:gd name="T68" fmla="*/ 84 w 288"/>
                <a:gd name="T69" fmla="*/ 16 h 435"/>
                <a:gd name="T70" fmla="*/ 90 w 288"/>
                <a:gd name="T71" fmla="*/ 15 h 435"/>
                <a:gd name="T72" fmla="*/ 159 w 288"/>
                <a:gd name="T73" fmla="*/ 95 h 435"/>
                <a:gd name="T74" fmla="*/ 178 w 288"/>
                <a:gd name="T75" fmla="*/ 165 h 435"/>
                <a:gd name="T76" fmla="*/ 131 w 288"/>
                <a:gd name="T77" fmla="*/ 197 h 435"/>
                <a:gd name="T78" fmla="*/ 84 w 288"/>
                <a:gd name="T79" fmla="*/ 218 h 435"/>
                <a:gd name="T80" fmla="*/ 144 w 288"/>
                <a:gd name="T81" fmla="*/ 309 h 435"/>
                <a:gd name="T82" fmla="*/ 102 w 288"/>
                <a:gd name="T83" fmla="*/ 232 h 435"/>
                <a:gd name="T84" fmla="*/ 109 w 288"/>
                <a:gd name="T85" fmla="*/ 223 h 435"/>
                <a:gd name="T86" fmla="*/ 184 w 288"/>
                <a:gd name="T87" fmla="*/ 183 h 435"/>
                <a:gd name="T88" fmla="*/ 231 w 288"/>
                <a:gd name="T89" fmla="*/ 280 h 435"/>
                <a:gd name="T90" fmla="*/ 185 w 288"/>
                <a:gd name="T91" fmla="*/ 328 h 435"/>
                <a:gd name="T92" fmla="*/ 258 w 288"/>
                <a:gd name="T93" fmla="*/ 366 h 435"/>
                <a:gd name="T94" fmla="*/ 229 w 288"/>
                <a:gd name="T95" fmla="*/ 373 h 435"/>
                <a:gd name="T96" fmla="*/ 198 w 288"/>
                <a:gd name="T97" fmla="*/ 358 h 435"/>
                <a:gd name="T98" fmla="*/ 198 w 288"/>
                <a:gd name="T99" fmla="*/ 336 h 435"/>
                <a:gd name="T100" fmla="*/ 219 w 288"/>
                <a:gd name="T101" fmla="*/ 339 h 435"/>
                <a:gd name="T102" fmla="*/ 225 w 288"/>
                <a:gd name="T103" fmla="*/ 350 h 435"/>
                <a:gd name="T104" fmla="*/ 232 w 288"/>
                <a:gd name="T105" fmla="*/ 365 h 435"/>
                <a:gd name="T106" fmla="*/ 236 w 288"/>
                <a:gd name="T107" fmla="*/ 345 h 435"/>
                <a:gd name="T108" fmla="*/ 226 w 288"/>
                <a:gd name="T109" fmla="*/ 334 h 435"/>
                <a:gd name="T110" fmla="*/ 232 w 288"/>
                <a:gd name="T111" fmla="*/ 313 h 435"/>
                <a:gd name="T112" fmla="*/ 261 w 288"/>
                <a:gd name="T113" fmla="*/ 35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8" h="435">
                  <a:moveTo>
                    <a:pt x="273" y="394"/>
                  </a:moveTo>
                  <a:cubicBezTo>
                    <a:pt x="270" y="389"/>
                    <a:pt x="268" y="382"/>
                    <a:pt x="269" y="376"/>
                  </a:cubicBezTo>
                  <a:cubicBezTo>
                    <a:pt x="269" y="369"/>
                    <a:pt x="273" y="369"/>
                    <a:pt x="275" y="363"/>
                  </a:cubicBezTo>
                  <a:cubicBezTo>
                    <a:pt x="278" y="355"/>
                    <a:pt x="274" y="351"/>
                    <a:pt x="270" y="345"/>
                  </a:cubicBezTo>
                  <a:cubicBezTo>
                    <a:pt x="259" y="333"/>
                    <a:pt x="249" y="319"/>
                    <a:pt x="241" y="305"/>
                  </a:cubicBezTo>
                  <a:cubicBezTo>
                    <a:pt x="250" y="296"/>
                    <a:pt x="247" y="282"/>
                    <a:pt x="244" y="271"/>
                  </a:cubicBezTo>
                  <a:cubicBezTo>
                    <a:pt x="233" y="234"/>
                    <a:pt x="212" y="203"/>
                    <a:pt x="193" y="170"/>
                  </a:cubicBezTo>
                  <a:cubicBezTo>
                    <a:pt x="203" y="143"/>
                    <a:pt x="179" y="100"/>
                    <a:pt x="166" y="79"/>
                  </a:cubicBezTo>
                  <a:cubicBezTo>
                    <a:pt x="153" y="56"/>
                    <a:pt x="141" y="31"/>
                    <a:pt x="120" y="15"/>
                  </a:cubicBezTo>
                  <a:cubicBezTo>
                    <a:pt x="112" y="9"/>
                    <a:pt x="102" y="3"/>
                    <a:pt x="92" y="2"/>
                  </a:cubicBezTo>
                  <a:cubicBezTo>
                    <a:pt x="78" y="0"/>
                    <a:pt x="66" y="9"/>
                    <a:pt x="53" y="13"/>
                  </a:cubicBezTo>
                  <a:cubicBezTo>
                    <a:pt x="52" y="14"/>
                    <a:pt x="51" y="15"/>
                    <a:pt x="51" y="16"/>
                  </a:cubicBezTo>
                  <a:cubicBezTo>
                    <a:pt x="28" y="27"/>
                    <a:pt x="13" y="53"/>
                    <a:pt x="17" y="82"/>
                  </a:cubicBezTo>
                  <a:cubicBezTo>
                    <a:pt x="18" y="93"/>
                    <a:pt x="20" y="103"/>
                    <a:pt x="24" y="114"/>
                  </a:cubicBezTo>
                  <a:cubicBezTo>
                    <a:pt x="0" y="124"/>
                    <a:pt x="6" y="154"/>
                    <a:pt x="15" y="175"/>
                  </a:cubicBezTo>
                  <a:cubicBezTo>
                    <a:pt x="25" y="197"/>
                    <a:pt x="37" y="215"/>
                    <a:pt x="50" y="235"/>
                  </a:cubicBezTo>
                  <a:cubicBezTo>
                    <a:pt x="53" y="239"/>
                    <a:pt x="58" y="245"/>
                    <a:pt x="60" y="250"/>
                  </a:cubicBezTo>
                  <a:cubicBezTo>
                    <a:pt x="61" y="253"/>
                    <a:pt x="61" y="255"/>
                    <a:pt x="61" y="258"/>
                  </a:cubicBezTo>
                  <a:cubicBezTo>
                    <a:pt x="61" y="258"/>
                    <a:pt x="61" y="259"/>
                    <a:pt x="61" y="259"/>
                  </a:cubicBezTo>
                  <a:cubicBezTo>
                    <a:pt x="61" y="263"/>
                    <a:pt x="60" y="268"/>
                    <a:pt x="61" y="273"/>
                  </a:cubicBezTo>
                  <a:cubicBezTo>
                    <a:pt x="64" y="295"/>
                    <a:pt x="94" y="303"/>
                    <a:pt x="101" y="279"/>
                  </a:cubicBezTo>
                  <a:cubicBezTo>
                    <a:pt x="103" y="271"/>
                    <a:pt x="104" y="258"/>
                    <a:pt x="97" y="252"/>
                  </a:cubicBezTo>
                  <a:cubicBezTo>
                    <a:pt x="90" y="245"/>
                    <a:pt x="82" y="247"/>
                    <a:pt x="75" y="250"/>
                  </a:cubicBezTo>
                  <a:cubicBezTo>
                    <a:pt x="75" y="250"/>
                    <a:pt x="75" y="250"/>
                    <a:pt x="75" y="250"/>
                  </a:cubicBezTo>
                  <a:cubicBezTo>
                    <a:pt x="73" y="245"/>
                    <a:pt x="68" y="241"/>
                    <a:pt x="65" y="237"/>
                  </a:cubicBezTo>
                  <a:cubicBezTo>
                    <a:pt x="52" y="222"/>
                    <a:pt x="40" y="206"/>
                    <a:pt x="31" y="187"/>
                  </a:cubicBezTo>
                  <a:cubicBezTo>
                    <a:pt x="26" y="177"/>
                    <a:pt x="17" y="163"/>
                    <a:pt x="16" y="152"/>
                  </a:cubicBezTo>
                  <a:cubicBezTo>
                    <a:pt x="14" y="141"/>
                    <a:pt x="17" y="129"/>
                    <a:pt x="26" y="122"/>
                  </a:cubicBezTo>
                  <a:cubicBezTo>
                    <a:pt x="30" y="135"/>
                    <a:pt x="35" y="148"/>
                    <a:pt x="39" y="161"/>
                  </a:cubicBezTo>
                  <a:cubicBezTo>
                    <a:pt x="42" y="174"/>
                    <a:pt x="47" y="184"/>
                    <a:pt x="54" y="195"/>
                  </a:cubicBezTo>
                  <a:cubicBezTo>
                    <a:pt x="60" y="205"/>
                    <a:pt x="64" y="218"/>
                    <a:pt x="71" y="226"/>
                  </a:cubicBezTo>
                  <a:cubicBezTo>
                    <a:pt x="77" y="233"/>
                    <a:pt x="84" y="233"/>
                    <a:pt x="91" y="231"/>
                  </a:cubicBezTo>
                  <a:cubicBezTo>
                    <a:pt x="98" y="243"/>
                    <a:pt x="101" y="260"/>
                    <a:pt x="108" y="272"/>
                  </a:cubicBezTo>
                  <a:cubicBezTo>
                    <a:pt x="117" y="287"/>
                    <a:pt x="125" y="303"/>
                    <a:pt x="133" y="318"/>
                  </a:cubicBezTo>
                  <a:cubicBezTo>
                    <a:pt x="139" y="329"/>
                    <a:pt x="146" y="348"/>
                    <a:pt x="160" y="350"/>
                  </a:cubicBezTo>
                  <a:cubicBezTo>
                    <a:pt x="165" y="350"/>
                    <a:pt x="171" y="349"/>
                    <a:pt x="178" y="347"/>
                  </a:cubicBezTo>
                  <a:cubicBezTo>
                    <a:pt x="183" y="354"/>
                    <a:pt x="187" y="362"/>
                    <a:pt x="191" y="370"/>
                  </a:cubicBezTo>
                  <a:cubicBezTo>
                    <a:pt x="195" y="377"/>
                    <a:pt x="199" y="390"/>
                    <a:pt x="207" y="392"/>
                  </a:cubicBezTo>
                  <a:cubicBezTo>
                    <a:pt x="221" y="396"/>
                    <a:pt x="230" y="381"/>
                    <a:pt x="245" y="389"/>
                  </a:cubicBezTo>
                  <a:cubicBezTo>
                    <a:pt x="253" y="393"/>
                    <a:pt x="258" y="401"/>
                    <a:pt x="263" y="408"/>
                  </a:cubicBezTo>
                  <a:cubicBezTo>
                    <a:pt x="255" y="407"/>
                    <a:pt x="247" y="408"/>
                    <a:pt x="239" y="410"/>
                  </a:cubicBezTo>
                  <a:cubicBezTo>
                    <a:pt x="215" y="416"/>
                    <a:pt x="193" y="426"/>
                    <a:pt x="168" y="422"/>
                  </a:cubicBezTo>
                  <a:cubicBezTo>
                    <a:pt x="148" y="420"/>
                    <a:pt x="135" y="414"/>
                    <a:pt x="115" y="420"/>
                  </a:cubicBezTo>
                  <a:cubicBezTo>
                    <a:pt x="110" y="421"/>
                    <a:pt x="104" y="423"/>
                    <a:pt x="98" y="424"/>
                  </a:cubicBezTo>
                  <a:cubicBezTo>
                    <a:pt x="88" y="427"/>
                    <a:pt x="84" y="425"/>
                    <a:pt x="74" y="424"/>
                  </a:cubicBezTo>
                  <a:cubicBezTo>
                    <a:pt x="65" y="424"/>
                    <a:pt x="56" y="427"/>
                    <a:pt x="47" y="427"/>
                  </a:cubicBezTo>
                  <a:cubicBezTo>
                    <a:pt x="42" y="428"/>
                    <a:pt x="42" y="434"/>
                    <a:pt x="47" y="434"/>
                  </a:cubicBezTo>
                  <a:cubicBezTo>
                    <a:pt x="58" y="435"/>
                    <a:pt x="68" y="433"/>
                    <a:pt x="79" y="434"/>
                  </a:cubicBezTo>
                  <a:cubicBezTo>
                    <a:pt x="87" y="435"/>
                    <a:pt x="93" y="435"/>
                    <a:pt x="101" y="433"/>
                  </a:cubicBezTo>
                  <a:cubicBezTo>
                    <a:pt x="111" y="430"/>
                    <a:pt x="122" y="425"/>
                    <a:pt x="133" y="425"/>
                  </a:cubicBezTo>
                  <a:cubicBezTo>
                    <a:pt x="144" y="425"/>
                    <a:pt x="156" y="430"/>
                    <a:pt x="167" y="432"/>
                  </a:cubicBezTo>
                  <a:cubicBezTo>
                    <a:pt x="184" y="435"/>
                    <a:pt x="202" y="432"/>
                    <a:pt x="219" y="428"/>
                  </a:cubicBezTo>
                  <a:cubicBezTo>
                    <a:pt x="228" y="425"/>
                    <a:pt x="236" y="421"/>
                    <a:pt x="244" y="419"/>
                  </a:cubicBezTo>
                  <a:cubicBezTo>
                    <a:pt x="253" y="417"/>
                    <a:pt x="262" y="417"/>
                    <a:pt x="271" y="417"/>
                  </a:cubicBezTo>
                  <a:cubicBezTo>
                    <a:pt x="273" y="419"/>
                    <a:pt x="275" y="421"/>
                    <a:pt x="276" y="422"/>
                  </a:cubicBezTo>
                  <a:cubicBezTo>
                    <a:pt x="280" y="425"/>
                    <a:pt x="288" y="424"/>
                    <a:pt x="287" y="418"/>
                  </a:cubicBezTo>
                  <a:cubicBezTo>
                    <a:pt x="286" y="407"/>
                    <a:pt x="279" y="402"/>
                    <a:pt x="273" y="394"/>
                  </a:cubicBezTo>
                  <a:moveTo>
                    <a:pt x="91" y="268"/>
                  </a:moveTo>
                  <a:cubicBezTo>
                    <a:pt x="90" y="270"/>
                    <a:pt x="90" y="272"/>
                    <a:pt x="90" y="274"/>
                  </a:cubicBezTo>
                  <a:cubicBezTo>
                    <a:pt x="89" y="282"/>
                    <a:pt x="86" y="282"/>
                    <a:pt x="80" y="273"/>
                  </a:cubicBezTo>
                  <a:cubicBezTo>
                    <a:pt x="72" y="266"/>
                    <a:pt x="74" y="266"/>
                    <a:pt x="75" y="261"/>
                  </a:cubicBezTo>
                  <a:cubicBezTo>
                    <a:pt x="76" y="261"/>
                    <a:pt x="77" y="261"/>
                    <a:pt x="78" y="261"/>
                  </a:cubicBezTo>
                  <a:cubicBezTo>
                    <a:pt x="86" y="260"/>
                    <a:pt x="89" y="258"/>
                    <a:pt x="91" y="268"/>
                  </a:cubicBezTo>
                  <a:moveTo>
                    <a:pt x="84" y="218"/>
                  </a:moveTo>
                  <a:cubicBezTo>
                    <a:pt x="82" y="218"/>
                    <a:pt x="79" y="211"/>
                    <a:pt x="78" y="210"/>
                  </a:cubicBezTo>
                  <a:cubicBezTo>
                    <a:pt x="64" y="187"/>
                    <a:pt x="52" y="164"/>
                    <a:pt x="44" y="138"/>
                  </a:cubicBezTo>
                  <a:cubicBezTo>
                    <a:pt x="42" y="130"/>
                    <a:pt x="39" y="121"/>
                    <a:pt x="36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0" y="96"/>
                    <a:pt x="24" y="79"/>
                    <a:pt x="28" y="61"/>
                  </a:cubicBezTo>
                  <a:cubicBezTo>
                    <a:pt x="33" y="32"/>
                    <a:pt x="56" y="20"/>
                    <a:pt x="84" y="16"/>
                  </a:cubicBezTo>
                  <a:cubicBezTo>
                    <a:pt x="85" y="16"/>
                    <a:pt x="86" y="16"/>
                    <a:pt x="86" y="15"/>
                  </a:cubicBezTo>
                  <a:cubicBezTo>
                    <a:pt x="88" y="15"/>
                    <a:pt x="89" y="15"/>
                    <a:pt x="90" y="15"/>
                  </a:cubicBezTo>
                  <a:cubicBezTo>
                    <a:pt x="102" y="18"/>
                    <a:pt x="113" y="27"/>
                    <a:pt x="120" y="35"/>
                  </a:cubicBezTo>
                  <a:cubicBezTo>
                    <a:pt x="137" y="52"/>
                    <a:pt x="147" y="74"/>
                    <a:pt x="159" y="95"/>
                  </a:cubicBezTo>
                  <a:cubicBezTo>
                    <a:pt x="169" y="112"/>
                    <a:pt x="180" y="138"/>
                    <a:pt x="180" y="158"/>
                  </a:cubicBezTo>
                  <a:cubicBezTo>
                    <a:pt x="180" y="161"/>
                    <a:pt x="179" y="163"/>
                    <a:pt x="178" y="165"/>
                  </a:cubicBezTo>
                  <a:cubicBezTo>
                    <a:pt x="178" y="166"/>
                    <a:pt x="177" y="167"/>
                    <a:pt x="177" y="168"/>
                  </a:cubicBezTo>
                  <a:cubicBezTo>
                    <a:pt x="168" y="181"/>
                    <a:pt x="143" y="191"/>
                    <a:pt x="131" y="197"/>
                  </a:cubicBezTo>
                  <a:cubicBezTo>
                    <a:pt x="120" y="202"/>
                    <a:pt x="109" y="207"/>
                    <a:pt x="99" y="212"/>
                  </a:cubicBezTo>
                  <a:cubicBezTo>
                    <a:pt x="97" y="212"/>
                    <a:pt x="85" y="218"/>
                    <a:pt x="84" y="218"/>
                  </a:cubicBezTo>
                  <a:moveTo>
                    <a:pt x="164" y="336"/>
                  </a:moveTo>
                  <a:cubicBezTo>
                    <a:pt x="155" y="335"/>
                    <a:pt x="147" y="316"/>
                    <a:pt x="144" y="309"/>
                  </a:cubicBezTo>
                  <a:cubicBezTo>
                    <a:pt x="139" y="298"/>
                    <a:pt x="131" y="287"/>
                    <a:pt x="125" y="275"/>
                  </a:cubicBezTo>
                  <a:cubicBezTo>
                    <a:pt x="117" y="261"/>
                    <a:pt x="110" y="246"/>
                    <a:pt x="102" y="232"/>
                  </a:cubicBezTo>
                  <a:cubicBezTo>
                    <a:pt x="101" y="231"/>
                    <a:pt x="100" y="229"/>
                    <a:pt x="99" y="228"/>
                  </a:cubicBezTo>
                  <a:cubicBezTo>
                    <a:pt x="102" y="226"/>
                    <a:pt x="106" y="224"/>
                    <a:pt x="109" y="223"/>
                  </a:cubicBezTo>
                  <a:cubicBezTo>
                    <a:pt x="133" y="212"/>
                    <a:pt x="158" y="201"/>
                    <a:pt x="180" y="186"/>
                  </a:cubicBezTo>
                  <a:cubicBezTo>
                    <a:pt x="181" y="185"/>
                    <a:pt x="182" y="184"/>
                    <a:pt x="184" y="183"/>
                  </a:cubicBezTo>
                  <a:cubicBezTo>
                    <a:pt x="199" y="208"/>
                    <a:pt x="216" y="232"/>
                    <a:pt x="225" y="260"/>
                  </a:cubicBezTo>
                  <a:cubicBezTo>
                    <a:pt x="227" y="266"/>
                    <a:pt x="231" y="273"/>
                    <a:pt x="231" y="280"/>
                  </a:cubicBezTo>
                  <a:cubicBezTo>
                    <a:pt x="233" y="291"/>
                    <a:pt x="230" y="295"/>
                    <a:pt x="223" y="300"/>
                  </a:cubicBezTo>
                  <a:cubicBezTo>
                    <a:pt x="211" y="309"/>
                    <a:pt x="198" y="321"/>
                    <a:pt x="185" y="328"/>
                  </a:cubicBezTo>
                  <a:cubicBezTo>
                    <a:pt x="181" y="330"/>
                    <a:pt x="168" y="336"/>
                    <a:pt x="164" y="336"/>
                  </a:cubicBezTo>
                  <a:moveTo>
                    <a:pt x="258" y="366"/>
                  </a:moveTo>
                  <a:cubicBezTo>
                    <a:pt x="256" y="371"/>
                    <a:pt x="256" y="376"/>
                    <a:pt x="256" y="382"/>
                  </a:cubicBezTo>
                  <a:cubicBezTo>
                    <a:pt x="249" y="376"/>
                    <a:pt x="241" y="371"/>
                    <a:pt x="229" y="373"/>
                  </a:cubicBezTo>
                  <a:cubicBezTo>
                    <a:pt x="226" y="374"/>
                    <a:pt x="213" y="380"/>
                    <a:pt x="211" y="379"/>
                  </a:cubicBezTo>
                  <a:cubicBezTo>
                    <a:pt x="207" y="378"/>
                    <a:pt x="200" y="362"/>
                    <a:pt x="198" y="358"/>
                  </a:cubicBezTo>
                  <a:cubicBezTo>
                    <a:pt x="195" y="352"/>
                    <a:pt x="191" y="347"/>
                    <a:pt x="187" y="343"/>
                  </a:cubicBezTo>
                  <a:cubicBezTo>
                    <a:pt x="191" y="340"/>
                    <a:pt x="195" y="338"/>
                    <a:pt x="198" y="336"/>
                  </a:cubicBezTo>
                  <a:cubicBezTo>
                    <a:pt x="202" y="333"/>
                    <a:pt x="207" y="330"/>
                    <a:pt x="211" y="327"/>
                  </a:cubicBezTo>
                  <a:cubicBezTo>
                    <a:pt x="215" y="330"/>
                    <a:pt x="216" y="335"/>
                    <a:pt x="219" y="339"/>
                  </a:cubicBezTo>
                  <a:cubicBezTo>
                    <a:pt x="221" y="342"/>
                    <a:pt x="224" y="346"/>
                    <a:pt x="226" y="350"/>
                  </a:cubicBezTo>
                  <a:cubicBezTo>
                    <a:pt x="226" y="350"/>
                    <a:pt x="225" y="350"/>
                    <a:pt x="225" y="350"/>
                  </a:cubicBezTo>
                  <a:cubicBezTo>
                    <a:pt x="224" y="354"/>
                    <a:pt x="224" y="357"/>
                    <a:pt x="225" y="360"/>
                  </a:cubicBezTo>
                  <a:cubicBezTo>
                    <a:pt x="225" y="363"/>
                    <a:pt x="229" y="365"/>
                    <a:pt x="232" y="365"/>
                  </a:cubicBezTo>
                  <a:cubicBezTo>
                    <a:pt x="242" y="366"/>
                    <a:pt x="252" y="351"/>
                    <a:pt x="241" y="344"/>
                  </a:cubicBezTo>
                  <a:cubicBezTo>
                    <a:pt x="239" y="343"/>
                    <a:pt x="237" y="344"/>
                    <a:pt x="236" y="345"/>
                  </a:cubicBezTo>
                  <a:cubicBezTo>
                    <a:pt x="235" y="345"/>
                    <a:pt x="235" y="346"/>
                    <a:pt x="235" y="346"/>
                  </a:cubicBezTo>
                  <a:cubicBezTo>
                    <a:pt x="233" y="342"/>
                    <a:pt x="229" y="338"/>
                    <a:pt x="226" y="334"/>
                  </a:cubicBezTo>
                  <a:cubicBezTo>
                    <a:pt x="223" y="330"/>
                    <a:pt x="221" y="326"/>
                    <a:pt x="217" y="323"/>
                  </a:cubicBezTo>
                  <a:cubicBezTo>
                    <a:pt x="222" y="320"/>
                    <a:pt x="227" y="316"/>
                    <a:pt x="232" y="313"/>
                  </a:cubicBezTo>
                  <a:cubicBezTo>
                    <a:pt x="236" y="321"/>
                    <a:pt x="242" y="329"/>
                    <a:pt x="247" y="336"/>
                  </a:cubicBezTo>
                  <a:cubicBezTo>
                    <a:pt x="250" y="341"/>
                    <a:pt x="260" y="349"/>
                    <a:pt x="261" y="354"/>
                  </a:cubicBezTo>
                  <a:cubicBezTo>
                    <a:pt x="264" y="363"/>
                    <a:pt x="259" y="360"/>
                    <a:pt x="258" y="366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385">
              <a:extLst>
                <a:ext uri="{FF2B5EF4-FFF2-40B4-BE49-F238E27FC236}">
                  <a16:creationId xmlns:a16="http://schemas.microsoft.com/office/drawing/2014/main" id="{4A7FFA7B-EF00-4571-B79E-E1437EDDF62C}"/>
                </a:ext>
              </a:extLst>
            </p:cNvPr>
            <p:cNvSpPr/>
            <p:nvPr/>
          </p:nvSpPr>
          <p:spPr bwMode="auto">
            <a:xfrm>
              <a:off x="713171" y="297622"/>
              <a:ext cx="28053" cy="119630"/>
            </a:xfrm>
            <a:custGeom>
              <a:avLst/>
              <a:gdLst>
                <a:gd name="T0" fmla="*/ 28 w 28"/>
                <a:gd name="T1" fmla="*/ 2 h 120"/>
                <a:gd name="T2" fmla="*/ 25 w 28"/>
                <a:gd name="T3" fmla="*/ 2 h 120"/>
                <a:gd name="T4" fmla="*/ 19 w 28"/>
                <a:gd name="T5" fmla="*/ 27 h 120"/>
                <a:gd name="T6" fmla="*/ 10 w 28"/>
                <a:gd name="T7" fmla="*/ 59 h 120"/>
                <a:gd name="T8" fmla="*/ 1 w 28"/>
                <a:gd name="T9" fmla="*/ 119 h 120"/>
                <a:gd name="T10" fmla="*/ 2 w 28"/>
                <a:gd name="T11" fmla="*/ 119 h 120"/>
                <a:gd name="T12" fmla="*/ 14 w 28"/>
                <a:gd name="T13" fmla="*/ 53 h 120"/>
                <a:gd name="T14" fmla="*/ 22 w 28"/>
                <a:gd name="T15" fmla="*/ 22 h 120"/>
                <a:gd name="T16" fmla="*/ 28 w 28"/>
                <a:gd name="T17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20">
                  <a:moveTo>
                    <a:pt x="28" y="2"/>
                  </a:moveTo>
                  <a:cubicBezTo>
                    <a:pt x="27" y="0"/>
                    <a:pt x="25" y="0"/>
                    <a:pt x="25" y="2"/>
                  </a:cubicBezTo>
                  <a:cubicBezTo>
                    <a:pt x="26" y="10"/>
                    <a:pt x="21" y="19"/>
                    <a:pt x="19" y="27"/>
                  </a:cubicBezTo>
                  <a:cubicBezTo>
                    <a:pt x="16" y="38"/>
                    <a:pt x="13" y="48"/>
                    <a:pt x="10" y="59"/>
                  </a:cubicBezTo>
                  <a:cubicBezTo>
                    <a:pt x="5" y="78"/>
                    <a:pt x="0" y="99"/>
                    <a:pt x="1" y="119"/>
                  </a:cubicBezTo>
                  <a:cubicBezTo>
                    <a:pt x="1" y="120"/>
                    <a:pt x="2" y="120"/>
                    <a:pt x="2" y="119"/>
                  </a:cubicBezTo>
                  <a:cubicBezTo>
                    <a:pt x="4" y="97"/>
                    <a:pt x="8" y="74"/>
                    <a:pt x="14" y="53"/>
                  </a:cubicBezTo>
                  <a:cubicBezTo>
                    <a:pt x="17" y="43"/>
                    <a:pt x="19" y="33"/>
                    <a:pt x="22" y="22"/>
                  </a:cubicBezTo>
                  <a:cubicBezTo>
                    <a:pt x="24" y="15"/>
                    <a:pt x="28" y="9"/>
                    <a:pt x="2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386">
              <a:extLst>
                <a:ext uri="{FF2B5EF4-FFF2-40B4-BE49-F238E27FC236}">
                  <a16:creationId xmlns:a16="http://schemas.microsoft.com/office/drawing/2014/main" id="{9EEBCA0E-73F4-466F-A32F-0B3D2B26893D}"/>
                </a:ext>
              </a:extLst>
            </p:cNvPr>
            <p:cNvSpPr/>
            <p:nvPr/>
          </p:nvSpPr>
          <p:spPr bwMode="auto">
            <a:xfrm>
              <a:off x="730150" y="324206"/>
              <a:ext cx="21409" cy="112984"/>
            </a:xfrm>
            <a:custGeom>
              <a:avLst/>
              <a:gdLst>
                <a:gd name="T0" fmla="*/ 18 w 21"/>
                <a:gd name="T1" fmla="*/ 2 h 113"/>
                <a:gd name="T2" fmla="*/ 3 w 21"/>
                <a:gd name="T3" fmla="*/ 79 h 113"/>
                <a:gd name="T4" fmla="*/ 2 w 21"/>
                <a:gd name="T5" fmla="*/ 96 h 113"/>
                <a:gd name="T6" fmla="*/ 0 w 21"/>
                <a:gd name="T7" fmla="*/ 105 h 113"/>
                <a:gd name="T8" fmla="*/ 5 w 21"/>
                <a:gd name="T9" fmla="*/ 113 h 113"/>
                <a:gd name="T10" fmla="*/ 5 w 21"/>
                <a:gd name="T11" fmla="*/ 112 h 113"/>
                <a:gd name="T12" fmla="*/ 6 w 21"/>
                <a:gd name="T13" fmla="*/ 95 h 113"/>
                <a:gd name="T14" fmla="*/ 7 w 21"/>
                <a:gd name="T15" fmla="*/ 66 h 113"/>
                <a:gd name="T16" fmla="*/ 21 w 21"/>
                <a:gd name="T17" fmla="*/ 2 h 113"/>
                <a:gd name="T18" fmla="*/ 18 w 21"/>
                <a:gd name="T19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3">
                  <a:moveTo>
                    <a:pt x="18" y="2"/>
                  </a:moveTo>
                  <a:cubicBezTo>
                    <a:pt x="11" y="26"/>
                    <a:pt x="4" y="54"/>
                    <a:pt x="3" y="79"/>
                  </a:cubicBezTo>
                  <a:cubicBezTo>
                    <a:pt x="3" y="85"/>
                    <a:pt x="4" y="90"/>
                    <a:pt x="2" y="96"/>
                  </a:cubicBezTo>
                  <a:cubicBezTo>
                    <a:pt x="2" y="99"/>
                    <a:pt x="1" y="102"/>
                    <a:pt x="0" y="105"/>
                  </a:cubicBezTo>
                  <a:cubicBezTo>
                    <a:pt x="0" y="109"/>
                    <a:pt x="0" y="112"/>
                    <a:pt x="5" y="113"/>
                  </a:cubicBezTo>
                  <a:cubicBezTo>
                    <a:pt x="5" y="113"/>
                    <a:pt x="5" y="112"/>
                    <a:pt x="5" y="112"/>
                  </a:cubicBezTo>
                  <a:cubicBezTo>
                    <a:pt x="0" y="109"/>
                    <a:pt x="5" y="99"/>
                    <a:pt x="6" y="95"/>
                  </a:cubicBezTo>
                  <a:cubicBezTo>
                    <a:pt x="8" y="85"/>
                    <a:pt x="6" y="76"/>
                    <a:pt x="7" y="66"/>
                  </a:cubicBezTo>
                  <a:cubicBezTo>
                    <a:pt x="11" y="45"/>
                    <a:pt x="15" y="23"/>
                    <a:pt x="21" y="2"/>
                  </a:cubicBezTo>
                  <a:cubicBezTo>
                    <a:pt x="21" y="1"/>
                    <a:pt x="19" y="0"/>
                    <a:pt x="1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387">
              <a:extLst>
                <a:ext uri="{FF2B5EF4-FFF2-40B4-BE49-F238E27FC236}">
                  <a16:creationId xmlns:a16="http://schemas.microsoft.com/office/drawing/2014/main" id="{9DA48091-DFBC-493E-BA29-41B62A0CD08F}"/>
                </a:ext>
              </a:extLst>
            </p:cNvPr>
            <p:cNvSpPr/>
            <p:nvPr/>
          </p:nvSpPr>
          <p:spPr bwMode="auto">
            <a:xfrm>
              <a:off x="735317" y="332329"/>
              <a:ext cx="25838" cy="132922"/>
            </a:xfrm>
            <a:custGeom>
              <a:avLst/>
              <a:gdLst>
                <a:gd name="T0" fmla="*/ 23 w 26"/>
                <a:gd name="T1" fmla="*/ 1 h 133"/>
                <a:gd name="T2" fmla="*/ 16 w 26"/>
                <a:gd name="T3" fmla="*/ 35 h 133"/>
                <a:gd name="T4" fmla="*/ 8 w 26"/>
                <a:gd name="T5" fmla="*/ 74 h 133"/>
                <a:gd name="T6" fmla="*/ 6 w 26"/>
                <a:gd name="T7" fmla="*/ 109 h 133"/>
                <a:gd name="T8" fmla="*/ 6 w 26"/>
                <a:gd name="T9" fmla="*/ 132 h 133"/>
                <a:gd name="T10" fmla="*/ 8 w 26"/>
                <a:gd name="T11" fmla="*/ 131 h 133"/>
                <a:gd name="T12" fmla="*/ 8 w 26"/>
                <a:gd name="T13" fmla="*/ 113 h 133"/>
                <a:gd name="T14" fmla="*/ 8 w 26"/>
                <a:gd name="T15" fmla="*/ 101 h 133"/>
                <a:gd name="T16" fmla="*/ 13 w 26"/>
                <a:gd name="T17" fmla="*/ 66 h 133"/>
                <a:gd name="T18" fmla="*/ 19 w 26"/>
                <a:gd name="T19" fmla="*/ 36 h 133"/>
                <a:gd name="T20" fmla="*/ 26 w 26"/>
                <a:gd name="T21" fmla="*/ 2 h 133"/>
                <a:gd name="T22" fmla="*/ 23 w 26"/>
                <a:gd name="T23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133">
                  <a:moveTo>
                    <a:pt x="23" y="1"/>
                  </a:moveTo>
                  <a:cubicBezTo>
                    <a:pt x="18" y="11"/>
                    <a:pt x="18" y="24"/>
                    <a:pt x="16" y="35"/>
                  </a:cubicBezTo>
                  <a:cubicBezTo>
                    <a:pt x="14" y="48"/>
                    <a:pt x="11" y="61"/>
                    <a:pt x="8" y="74"/>
                  </a:cubicBezTo>
                  <a:cubicBezTo>
                    <a:pt x="6" y="86"/>
                    <a:pt x="6" y="97"/>
                    <a:pt x="6" y="109"/>
                  </a:cubicBezTo>
                  <a:cubicBezTo>
                    <a:pt x="5" y="117"/>
                    <a:pt x="0" y="126"/>
                    <a:pt x="6" y="132"/>
                  </a:cubicBezTo>
                  <a:cubicBezTo>
                    <a:pt x="7" y="133"/>
                    <a:pt x="8" y="132"/>
                    <a:pt x="8" y="131"/>
                  </a:cubicBezTo>
                  <a:cubicBezTo>
                    <a:pt x="4" y="126"/>
                    <a:pt x="8" y="119"/>
                    <a:pt x="8" y="113"/>
                  </a:cubicBezTo>
                  <a:cubicBezTo>
                    <a:pt x="9" y="109"/>
                    <a:pt x="9" y="105"/>
                    <a:pt x="8" y="101"/>
                  </a:cubicBezTo>
                  <a:cubicBezTo>
                    <a:pt x="8" y="89"/>
                    <a:pt x="10" y="78"/>
                    <a:pt x="13" y="66"/>
                  </a:cubicBezTo>
                  <a:cubicBezTo>
                    <a:pt x="15" y="56"/>
                    <a:pt x="17" y="46"/>
                    <a:pt x="19" y="36"/>
                  </a:cubicBezTo>
                  <a:cubicBezTo>
                    <a:pt x="20" y="26"/>
                    <a:pt x="20" y="11"/>
                    <a:pt x="26" y="2"/>
                  </a:cubicBezTo>
                  <a:cubicBezTo>
                    <a:pt x="26" y="1"/>
                    <a:pt x="24" y="0"/>
                    <a:pt x="23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388">
              <a:extLst>
                <a:ext uri="{FF2B5EF4-FFF2-40B4-BE49-F238E27FC236}">
                  <a16:creationId xmlns:a16="http://schemas.microsoft.com/office/drawing/2014/main" id="{CEBDA551-47DF-4D54-8F0A-095E595B2AB4}"/>
                </a:ext>
              </a:extLst>
            </p:cNvPr>
            <p:cNvSpPr/>
            <p:nvPr/>
          </p:nvSpPr>
          <p:spPr bwMode="auto">
            <a:xfrm>
              <a:off x="752296" y="364821"/>
              <a:ext cx="19194" cy="120368"/>
            </a:xfrm>
            <a:custGeom>
              <a:avLst/>
              <a:gdLst>
                <a:gd name="T0" fmla="*/ 16 w 19"/>
                <a:gd name="T1" fmla="*/ 1 h 120"/>
                <a:gd name="T2" fmla="*/ 1 w 19"/>
                <a:gd name="T3" fmla="*/ 119 h 120"/>
                <a:gd name="T4" fmla="*/ 4 w 19"/>
                <a:gd name="T5" fmla="*/ 119 h 120"/>
                <a:gd name="T6" fmla="*/ 10 w 19"/>
                <a:gd name="T7" fmla="*/ 56 h 120"/>
                <a:gd name="T8" fmla="*/ 19 w 19"/>
                <a:gd name="T9" fmla="*/ 1 h 120"/>
                <a:gd name="T10" fmla="*/ 16 w 19"/>
                <a:gd name="T11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0">
                  <a:moveTo>
                    <a:pt x="16" y="1"/>
                  </a:moveTo>
                  <a:cubicBezTo>
                    <a:pt x="13" y="41"/>
                    <a:pt x="0" y="78"/>
                    <a:pt x="1" y="119"/>
                  </a:cubicBezTo>
                  <a:cubicBezTo>
                    <a:pt x="1" y="120"/>
                    <a:pt x="4" y="120"/>
                    <a:pt x="4" y="119"/>
                  </a:cubicBezTo>
                  <a:cubicBezTo>
                    <a:pt x="5" y="97"/>
                    <a:pt x="6" y="77"/>
                    <a:pt x="10" y="56"/>
                  </a:cubicBezTo>
                  <a:cubicBezTo>
                    <a:pt x="13" y="38"/>
                    <a:pt x="17" y="20"/>
                    <a:pt x="19" y="1"/>
                  </a:cubicBezTo>
                  <a:cubicBezTo>
                    <a:pt x="19" y="0"/>
                    <a:pt x="16" y="0"/>
                    <a:pt x="1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389">
              <a:extLst>
                <a:ext uri="{FF2B5EF4-FFF2-40B4-BE49-F238E27FC236}">
                  <a16:creationId xmlns:a16="http://schemas.microsoft.com/office/drawing/2014/main" id="{97632D6C-9B0A-424A-A7A4-51DE3D3A70D6}"/>
                </a:ext>
              </a:extLst>
            </p:cNvPr>
            <p:cNvSpPr/>
            <p:nvPr/>
          </p:nvSpPr>
          <p:spPr bwMode="auto">
            <a:xfrm>
              <a:off x="766323" y="385498"/>
              <a:ext cx="16979" cy="119630"/>
            </a:xfrm>
            <a:custGeom>
              <a:avLst/>
              <a:gdLst>
                <a:gd name="T0" fmla="*/ 15 w 17"/>
                <a:gd name="T1" fmla="*/ 1 h 120"/>
                <a:gd name="T2" fmla="*/ 10 w 17"/>
                <a:gd name="T3" fmla="*/ 31 h 120"/>
                <a:gd name="T4" fmla="*/ 8 w 17"/>
                <a:gd name="T5" fmla="*/ 60 h 120"/>
                <a:gd name="T6" fmla="*/ 3 w 17"/>
                <a:gd name="T7" fmla="*/ 118 h 120"/>
                <a:gd name="T8" fmla="*/ 4 w 17"/>
                <a:gd name="T9" fmla="*/ 119 h 120"/>
                <a:gd name="T10" fmla="*/ 7 w 17"/>
                <a:gd name="T11" fmla="*/ 93 h 120"/>
                <a:gd name="T12" fmla="*/ 10 w 17"/>
                <a:gd name="T13" fmla="*/ 62 h 120"/>
                <a:gd name="T14" fmla="*/ 12 w 17"/>
                <a:gd name="T15" fmla="*/ 32 h 120"/>
                <a:gd name="T16" fmla="*/ 17 w 17"/>
                <a:gd name="T17" fmla="*/ 1 h 120"/>
                <a:gd name="T18" fmla="*/ 15 w 17"/>
                <a:gd name="T19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0">
                  <a:moveTo>
                    <a:pt x="15" y="1"/>
                  </a:moveTo>
                  <a:cubicBezTo>
                    <a:pt x="15" y="11"/>
                    <a:pt x="11" y="22"/>
                    <a:pt x="10" y="31"/>
                  </a:cubicBezTo>
                  <a:cubicBezTo>
                    <a:pt x="9" y="41"/>
                    <a:pt x="8" y="51"/>
                    <a:pt x="8" y="60"/>
                  </a:cubicBezTo>
                  <a:cubicBezTo>
                    <a:pt x="6" y="80"/>
                    <a:pt x="0" y="99"/>
                    <a:pt x="3" y="118"/>
                  </a:cubicBezTo>
                  <a:cubicBezTo>
                    <a:pt x="3" y="119"/>
                    <a:pt x="4" y="120"/>
                    <a:pt x="4" y="119"/>
                  </a:cubicBezTo>
                  <a:cubicBezTo>
                    <a:pt x="5" y="110"/>
                    <a:pt x="6" y="101"/>
                    <a:pt x="7" y="93"/>
                  </a:cubicBezTo>
                  <a:cubicBezTo>
                    <a:pt x="7" y="83"/>
                    <a:pt x="10" y="72"/>
                    <a:pt x="10" y="62"/>
                  </a:cubicBezTo>
                  <a:cubicBezTo>
                    <a:pt x="11" y="52"/>
                    <a:pt x="11" y="42"/>
                    <a:pt x="12" y="32"/>
                  </a:cubicBezTo>
                  <a:cubicBezTo>
                    <a:pt x="14" y="22"/>
                    <a:pt x="17" y="11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390">
              <a:extLst>
                <a:ext uri="{FF2B5EF4-FFF2-40B4-BE49-F238E27FC236}">
                  <a16:creationId xmlns:a16="http://schemas.microsoft.com/office/drawing/2014/main" id="{6773A401-C263-4A0D-AEA4-6980285D1717}"/>
                </a:ext>
              </a:extLst>
            </p:cNvPr>
            <p:cNvSpPr/>
            <p:nvPr/>
          </p:nvSpPr>
          <p:spPr bwMode="auto">
            <a:xfrm>
              <a:off x="779611" y="425374"/>
              <a:ext cx="11812" cy="93784"/>
            </a:xfrm>
            <a:custGeom>
              <a:avLst/>
              <a:gdLst>
                <a:gd name="T0" fmla="*/ 12 w 12"/>
                <a:gd name="T1" fmla="*/ 1 h 94"/>
                <a:gd name="T2" fmla="*/ 9 w 12"/>
                <a:gd name="T3" fmla="*/ 1 h 94"/>
                <a:gd name="T4" fmla="*/ 4 w 12"/>
                <a:gd name="T5" fmla="*/ 53 h 94"/>
                <a:gd name="T6" fmla="*/ 2 w 12"/>
                <a:gd name="T7" fmla="*/ 76 h 94"/>
                <a:gd name="T8" fmla="*/ 0 w 12"/>
                <a:gd name="T9" fmla="*/ 93 h 94"/>
                <a:gd name="T10" fmla="*/ 0 w 12"/>
                <a:gd name="T11" fmla="*/ 94 h 94"/>
                <a:gd name="T12" fmla="*/ 4 w 12"/>
                <a:gd name="T13" fmla="*/ 89 h 94"/>
                <a:gd name="T14" fmla="*/ 4 w 12"/>
                <a:gd name="T15" fmla="*/ 82 h 94"/>
                <a:gd name="T16" fmla="*/ 6 w 12"/>
                <a:gd name="T17" fmla="*/ 67 h 94"/>
                <a:gd name="T18" fmla="*/ 9 w 12"/>
                <a:gd name="T19" fmla="*/ 32 h 94"/>
                <a:gd name="T20" fmla="*/ 12 w 12"/>
                <a:gd name="T2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4">
                  <a:moveTo>
                    <a:pt x="12" y="1"/>
                  </a:moveTo>
                  <a:cubicBezTo>
                    <a:pt x="12" y="0"/>
                    <a:pt x="9" y="0"/>
                    <a:pt x="9" y="1"/>
                  </a:cubicBezTo>
                  <a:cubicBezTo>
                    <a:pt x="10" y="19"/>
                    <a:pt x="5" y="35"/>
                    <a:pt x="4" y="53"/>
                  </a:cubicBezTo>
                  <a:cubicBezTo>
                    <a:pt x="4" y="61"/>
                    <a:pt x="3" y="68"/>
                    <a:pt x="2" y="76"/>
                  </a:cubicBezTo>
                  <a:cubicBezTo>
                    <a:pt x="1" y="80"/>
                    <a:pt x="4" y="91"/>
                    <a:pt x="0" y="93"/>
                  </a:cubicBezTo>
                  <a:cubicBezTo>
                    <a:pt x="0" y="93"/>
                    <a:pt x="0" y="94"/>
                    <a:pt x="0" y="94"/>
                  </a:cubicBezTo>
                  <a:cubicBezTo>
                    <a:pt x="3" y="94"/>
                    <a:pt x="4" y="92"/>
                    <a:pt x="4" y="89"/>
                  </a:cubicBezTo>
                  <a:cubicBezTo>
                    <a:pt x="5" y="87"/>
                    <a:pt x="4" y="84"/>
                    <a:pt x="4" y="82"/>
                  </a:cubicBezTo>
                  <a:cubicBezTo>
                    <a:pt x="4" y="77"/>
                    <a:pt x="6" y="72"/>
                    <a:pt x="6" y="67"/>
                  </a:cubicBezTo>
                  <a:cubicBezTo>
                    <a:pt x="8" y="55"/>
                    <a:pt x="8" y="44"/>
                    <a:pt x="9" y="32"/>
                  </a:cubicBezTo>
                  <a:cubicBezTo>
                    <a:pt x="11" y="22"/>
                    <a:pt x="12" y="12"/>
                    <a:pt x="12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391">
              <a:extLst>
                <a:ext uri="{FF2B5EF4-FFF2-40B4-BE49-F238E27FC236}">
                  <a16:creationId xmlns:a16="http://schemas.microsoft.com/office/drawing/2014/main" id="{72A23089-E0A5-45C8-9C3A-F1E7CCCFAFE6}"/>
                </a:ext>
              </a:extLst>
            </p:cNvPr>
            <p:cNvSpPr/>
            <p:nvPr/>
          </p:nvSpPr>
          <p:spPr bwMode="auto">
            <a:xfrm>
              <a:off x="792161" y="476327"/>
              <a:ext cx="8859" cy="77538"/>
            </a:xfrm>
            <a:custGeom>
              <a:avLst/>
              <a:gdLst>
                <a:gd name="T0" fmla="*/ 6 w 9"/>
                <a:gd name="T1" fmla="*/ 2 h 78"/>
                <a:gd name="T2" fmla="*/ 1 w 9"/>
                <a:gd name="T3" fmla="*/ 42 h 78"/>
                <a:gd name="T4" fmla="*/ 2 w 9"/>
                <a:gd name="T5" fmla="*/ 78 h 78"/>
                <a:gd name="T6" fmla="*/ 3 w 9"/>
                <a:gd name="T7" fmla="*/ 78 h 78"/>
                <a:gd name="T8" fmla="*/ 5 w 9"/>
                <a:gd name="T9" fmla="*/ 39 h 78"/>
                <a:gd name="T10" fmla="*/ 9 w 9"/>
                <a:gd name="T11" fmla="*/ 3 h 78"/>
                <a:gd name="T12" fmla="*/ 6 w 9"/>
                <a:gd name="T1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8">
                  <a:moveTo>
                    <a:pt x="6" y="2"/>
                  </a:moveTo>
                  <a:cubicBezTo>
                    <a:pt x="3" y="15"/>
                    <a:pt x="3" y="29"/>
                    <a:pt x="1" y="42"/>
                  </a:cubicBezTo>
                  <a:cubicBezTo>
                    <a:pt x="0" y="53"/>
                    <a:pt x="0" y="66"/>
                    <a:pt x="2" y="78"/>
                  </a:cubicBezTo>
                  <a:cubicBezTo>
                    <a:pt x="2" y="78"/>
                    <a:pt x="3" y="78"/>
                    <a:pt x="3" y="78"/>
                  </a:cubicBezTo>
                  <a:cubicBezTo>
                    <a:pt x="5" y="65"/>
                    <a:pt x="3" y="52"/>
                    <a:pt x="5" y="39"/>
                  </a:cubicBezTo>
                  <a:cubicBezTo>
                    <a:pt x="7" y="27"/>
                    <a:pt x="6" y="15"/>
                    <a:pt x="9" y="3"/>
                  </a:cubicBezTo>
                  <a:cubicBezTo>
                    <a:pt x="9" y="1"/>
                    <a:pt x="6" y="0"/>
                    <a:pt x="6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392">
              <a:extLst>
                <a:ext uri="{FF2B5EF4-FFF2-40B4-BE49-F238E27FC236}">
                  <a16:creationId xmlns:a16="http://schemas.microsoft.com/office/drawing/2014/main" id="{9A43E2BD-CA40-4538-AA0A-1AECCE535C4D}"/>
                </a:ext>
              </a:extLst>
            </p:cNvPr>
            <p:cNvSpPr/>
            <p:nvPr/>
          </p:nvSpPr>
          <p:spPr bwMode="auto">
            <a:xfrm>
              <a:off x="809140" y="474112"/>
              <a:ext cx="12550" cy="85661"/>
            </a:xfrm>
            <a:custGeom>
              <a:avLst/>
              <a:gdLst>
                <a:gd name="T0" fmla="*/ 6 w 12"/>
                <a:gd name="T1" fmla="*/ 1 h 86"/>
                <a:gd name="T2" fmla="*/ 5 w 12"/>
                <a:gd name="T3" fmla="*/ 3 h 86"/>
                <a:gd name="T4" fmla="*/ 6 w 12"/>
                <a:gd name="T5" fmla="*/ 22 h 86"/>
                <a:gd name="T6" fmla="*/ 3 w 12"/>
                <a:gd name="T7" fmla="*/ 43 h 86"/>
                <a:gd name="T8" fmla="*/ 2 w 12"/>
                <a:gd name="T9" fmla="*/ 84 h 86"/>
                <a:gd name="T10" fmla="*/ 4 w 12"/>
                <a:gd name="T11" fmla="*/ 84 h 86"/>
                <a:gd name="T12" fmla="*/ 4 w 12"/>
                <a:gd name="T13" fmla="*/ 57 h 86"/>
                <a:gd name="T14" fmla="*/ 7 w 12"/>
                <a:gd name="T15" fmla="*/ 28 h 86"/>
                <a:gd name="T16" fmla="*/ 6 w 12"/>
                <a:gd name="T17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6">
                  <a:moveTo>
                    <a:pt x="6" y="1"/>
                  </a:moveTo>
                  <a:cubicBezTo>
                    <a:pt x="5" y="0"/>
                    <a:pt x="4" y="2"/>
                    <a:pt x="5" y="3"/>
                  </a:cubicBezTo>
                  <a:cubicBezTo>
                    <a:pt x="9" y="8"/>
                    <a:pt x="7" y="16"/>
                    <a:pt x="6" y="22"/>
                  </a:cubicBezTo>
                  <a:cubicBezTo>
                    <a:pt x="5" y="29"/>
                    <a:pt x="4" y="36"/>
                    <a:pt x="3" y="43"/>
                  </a:cubicBezTo>
                  <a:cubicBezTo>
                    <a:pt x="1" y="56"/>
                    <a:pt x="0" y="71"/>
                    <a:pt x="2" y="84"/>
                  </a:cubicBezTo>
                  <a:cubicBezTo>
                    <a:pt x="2" y="86"/>
                    <a:pt x="4" y="86"/>
                    <a:pt x="4" y="84"/>
                  </a:cubicBezTo>
                  <a:cubicBezTo>
                    <a:pt x="5" y="75"/>
                    <a:pt x="4" y="66"/>
                    <a:pt x="4" y="57"/>
                  </a:cubicBezTo>
                  <a:cubicBezTo>
                    <a:pt x="4" y="47"/>
                    <a:pt x="6" y="38"/>
                    <a:pt x="7" y="28"/>
                  </a:cubicBezTo>
                  <a:cubicBezTo>
                    <a:pt x="8" y="20"/>
                    <a:pt x="12" y="8"/>
                    <a:pt x="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393">
              <a:extLst>
                <a:ext uri="{FF2B5EF4-FFF2-40B4-BE49-F238E27FC236}">
                  <a16:creationId xmlns:a16="http://schemas.microsoft.com/office/drawing/2014/main" id="{6DA86517-EAE6-4B1D-BB65-5A5B2F6EBBC3}"/>
                </a:ext>
              </a:extLst>
            </p:cNvPr>
            <p:cNvSpPr/>
            <p:nvPr/>
          </p:nvSpPr>
          <p:spPr bwMode="auto">
            <a:xfrm>
              <a:off x="819475" y="516204"/>
              <a:ext cx="9597" cy="90830"/>
            </a:xfrm>
            <a:custGeom>
              <a:avLst/>
              <a:gdLst>
                <a:gd name="T0" fmla="*/ 9 w 10"/>
                <a:gd name="T1" fmla="*/ 3 h 91"/>
                <a:gd name="T2" fmla="*/ 6 w 10"/>
                <a:gd name="T3" fmla="*/ 2 h 91"/>
                <a:gd name="T4" fmla="*/ 2 w 10"/>
                <a:gd name="T5" fmla="*/ 43 h 91"/>
                <a:gd name="T6" fmla="*/ 2 w 10"/>
                <a:gd name="T7" fmla="*/ 90 h 91"/>
                <a:gd name="T8" fmla="*/ 4 w 10"/>
                <a:gd name="T9" fmla="*/ 90 h 91"/>
                <a:gd name="T10" fmla="*/ 5 w 10"/>
                <a:gd name="T11" fmla="*/ 47 h 91"/>
                <a:gd name="T12" fmla="*/ 9 w 10"/>
                <a:gd name="T13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1">
                  <a:moveTo>
                    <a:pt x="9" y="3"/>
                  </a:moveTo>
                  <a:cubicBezTo>
                    <a:pt x="10" y="1"/>
                    <a:pt x="7" y="0"/>
                    <a:pt x="6" y="2"/>
                  </a:cubicBezTo>
                  <a:cubicBezTo>
                    <a:pt x="3" y="15"/>
                    <a:pt x="2" y="30"/>
                    <a:pt x="2" y="43"/>
                  </a:cubicBezTo>
                  <a:cubicBezTo>
                    <a:pt x="1" y="58"/>
                    <a:pt x="0" y="75"/>
                    <a:pt x="2" y="90"/>
                  </a:cubicBezTo>
                  <a:cubicBezTo>
                    <a:pt x="2" y="91"/>
                    <a:pt x="4" y="91"/>
                    <a:pt x="4" y="90"/>
                  </a:cubicBezTo>
                  <a:cubicBezTo>
                    <a:pt x="6" y="76"/>
                    <a:pt x="4" y="61"/>
                    <a:pt x="5" y="47"/>
                  </a:cubicBezTo>
                  <a:cubicBezTo>
                    <a:pt x="5" y="33"/>
                    <a:pt x="6" y="16"/>
                    <a:pt x="9" y="3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394">
              <a:extLst>
                <a:ext uri="{FF2B5EF4-FFF2-40B4-BE49-F238E27FC236}">
                  <a16:creationId xmlns:a16="http://schemas.microsoft.com/office/drawing/2014/main" id="{E18C9231-C881-445A-9A4E-90B7E8D095AB}"/>
                </a:ext>
              </a:extLst>
            </p:cNvPr>
            <p:cNvSpPr/>
            <p:nvPr/>
          </p:nvSpPr>
          <p:spPr bwMode="auto">
            <a:xfrm>
              <a:off x="832025" y="511773"/>
              <a:ext cx="11074" cy="96738"/>
            </a:xfrm>
            <a:custGeom>
              <a:avLst/>
              <a:gdLst>
                <a:gd name="T0" fmla="*/ 11 w 11"/>
                <a:gd name="T1" fmla="*/ 1 h 97"/>
                <a:gd name="T2" fmla="*/ 9 w 11"/>
                <a:gd name="T3" fmla="*/ 1 h 97"/>
                <a:gd name="T4" fmla="*/ 4 w 11"/>
                <a:gd name="T5" fmla="*/ 97 h 97"/>
                <a:gd name="T6" fmla="*/ 6 w 11"/>
                <a:gd name="T7" fmla="*/ 97 h 97"/>
                <a:gd name="T8" fmla="*/ 7 w 11"/>
                <a:gd name="T9" fmla="*/ 51 h 97"/>
                <a:gd name="T10" fmla="*/ 11 w 11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7">
                  <a:moveTo>
                    <a:pt x="11" y="1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7" y="33"/>
                    <a:pt x="0" y="65"/>
                    <a:pt x="4" y="97"/>
                  </a:cubicBezTo>
                  <a:cubicBezTo>
                    <a:pt x="4" y="97"/>
                    <a:pt x="6" y="97"/>
                    <a:pt x="6" y="97"/>
                  </a:cubicBezTo>
                  <a:cubicBezTo>
                    <a:pt x="8" y="82"/>
                    <a:pt x="6" y="66"/>
                    <a:pt x="7" y="51"/>
                  </a:cubicBezTo>
                  <a:cubicBezTo>
                    <a:pt x="8" y="34"/>
                    <a:pt x="11" y="18"/>
                    <a:pt x="11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395">
              <a:extLst>
                <a:ext uri="{FF2B5EF4-FFF2-40B4-BE49-F238E27FC236}">
                  <a16:creationId xmlns:a16="http://schemas.microsoft.com/office/drawing/2014/main" id="{050D77FF-F0B0-4BC0-96C2-D0C363D70634}"/>
                </a:ext>
              </a:extLst>
            </p:cNvPr>
            <p:cNvSpPr/>
            <p:nvPr/>
          </p:nvSpPr>
          <p:spPr bwMode="auto">
            <a:xfrm>
              <a:off x="845313" y="548696"/>
              <a:ext cx="11074" cy="78276"/>
            </a:xfrm>
            <a:custGeom>
              <a:avLst/>
              <a:gdLst>
                <a:gd name="T0" fmla="*/ 6 w 11"/>
                <a:gd name="T1" fmla="*/ 74 h 78"/>
                <a:gd name="T2" fmla="*/ 5 w 11"/>
                <a:gd name="T3" fmla="*/ 68 h 78"/>
                <a:gd name="T4" fmla="*/ 6 w 11"/>
                <a:gd name="T5" fmla="*/ 60 h 78"/>
                <a:gd name="T6" fmla="*/ 6 w 11"/>
                <a:gd name="T7" fmla="*/ 43 h 78"/>
                <a:gd name="T8" fmla="*/ 11 w 11"/>
                <a:gd name="T9" fmla="*/ 2 h 78"/>
                <a:gd name="T10" fmla="*/ 8 w 11"/>
                <a:gd name="T11" fmla="*/ 2 h 78"/>
                <a:gd name="T12" fmla="*/ 3 w 11"/>
                <a:gd name="T13" fmla="*/ 48 h 78"/>
                <a:gd name="T14" fmla="*/ 4 w 11"/>
                <a:gd name="T15" fmla="*/ 77 h 78"/>
                <a:gd name="T16" fmla="*/ 5 w 11"/>
                <a:gd name="T17" fmla="*/ 78 h 78"/>
                <a:gd name="T18" fmla="*/ 7 w 11"/>
                <a:gd name="T19" fmla="*/ 77 h 78"/>
                <a:gd name="T20" fmla="*/ 8 w 11"/>
                <a:gd name="T21" fmla="*/ 76 h 78"/>
                <a:gd name="T22" fmla="*/ 8 w 11"/>
                <a:gd name="T23" fmla="*/ 74 h 78"/>
                <a:gd name="T24" fmla="*/ 6 w 11"/>
                <a:gd name="T25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78">
                  <a:moveTo>
                    <a:pt x="6" y="74"/>
                  </a:moveTo>
                  <a:cubicBezTo>
                    <a:pt x="6" y="75"/>
                    <a:pt x="5" y="68"/>
                    <a:pt x="5" y="68"/>
                  </a:cubicBezTo>
                  <a:cubicBezTo>
                    <a:pt x="5" y="65"/>
                    <a:pt x="5" y="63"/>
                    <a:pt x="6" y="60"/>
                  </a:cubicBezTo>
                  <a:cubicBezTo>
                    <a:pt x="6" y="54"/>
                    <a:pt x="6" y="49"/>
                    <a:pt x="6" y="43"/>
                  </a:cubicBezTo>
                  <a:cubicBezTo>
                    <a:pt x="8" y="29"/>
                    <a:pt x="10" y="16"/>
                    <a:pt x="11" y="2"/>
                  </a:cubicBezTo>
                  <a:cubicBezTo>
                    <a:pt x="11" y="0"/>
                    <a:pt x="8" y="0"/>
                    <a:pt x="8" y="2"/>
                  </a:cubicBezTo>
                  <a:cubicBezTo>
                    <a:pt x="7" y="17"/>
                    <a:pt x="4" y="33"/>
                    <a:pt x="3" y="48"/>
                  </a:cubicBezTo>
                  <a:cubicBezTo>
                    <a:pt x="3" y="57"/>
                    <a:pt x="0" y="69"/>
                    <a:pt x="4" y="77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6" y="78"/>
                    <a:pt x="6" y="78"/>
                    <a:pt x="7" y="77"/>
                  </a:cubicBezTo>
                  <a:cubicBezTo>
                    <a:pt x="7" y="77"/>
                    <a:pt x="8" y="77"/>
                    <a:pt x="8" y="76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7" y="73"/>
                    <a:pt x="6" y="74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396">
              <a:extLst>
                <a:ext uri="{FF2B5EF4-FFF2-40B4-BE49-F238E27FC236}">
                  <a16:creationId xmlns:a16="http://schemas.microsoft.com/office/drawing/2014/main" id="{5801813D-CBFA-48AD-8BBD-36B753C96B8D}"/>
                </a:ext>
              </a:extLst>
            </p:cNvPr>
            <p:cNvSpPr/>
            <p:nvPr/>
          </p:nvSpPr>
          <p:spPr bwMode="auto">
            <a:xfrm>
              <a:off x="868198" y="581927"/>
              <a:ext cx="8121" cy="22892"/>
            </a:xfrm>
            <a:custGeom>
              <a:avLst/>
              <a:gdLst>
                <a:gd name="T0" fmla="*/ 5 w 8"/>
                <a:gd name="T1" fmla="*/ 1 h 23"/>
                <a:gd name="T2" fmla="*/ 0 w 8"/>
                <a:gd name="T3" fmla="*/ 21 h 23"/>
                <a:gd name="T4" fmla="*/ 2 w 8"/>
                <a:gd name="T5" fmla="*/ 22 h 23"/>
                <a:gd name="T6" fmla="*/ 8 w 8"/>
                <a:gd name="T7" fmla="*/ 2 h 23"/>
                <a:gd name="T8" fmla="*/ 5 w 8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3">
                  <a:moveTo>
                    <a:pt x="5" y="1"/>
                  </a:moveTo>
                  <a:cubicBezTo>
                    <a:pt x="4" y="8"/>
                    <a:pt x="1" y="14"/>
                    <a:pt x="0" y="21"/>
                  </a:cubicBezTo>
                  <a:cubicBezTo>
                    <a:pt x="0" y="22"/>
                    <a:pt x="2" y="23"/>
                    <a:pt x="2" y="22"/>
                  </a:cubicBezTo>
                  <a:cubicBezTo>
                    <a:pt x="5" y="15"/>
                    <a:pt x="6" y="8"/>
                    <a:pt x="8" y="2"/>
                  </a:cubicBezTo>
                  <a:cubicBezTo>
                    <a:pt x="8" y="0"/>
                    <a:pt x="6" y="0"/>
                    <a:pt x="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2005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9">
            <a:extLst>
              <a:ext uri="{FF2B5EF4-FFF2-40B4-BE49-F238E27FC236}">
                <a16:creationId xmlns:a16="http://schemas.microsoft.com/office/drawing/2014/main" id="{DA509864-BB03-4FBD-AA4F-BF30CA196846}"/>
              </a:ext>
            </a:extLst>
          </p:cNvPr>
          <p:cNvSpPr txBox="1"/>
          <p:nvPr/>
        </p:nvSpPr>
        <p:spPr>
          <a:xfrm>
            <a:off x="1086683" y="324338"/>
            <a:ext cx="3030424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2000" b="1">
                <a:latin typeface="张海山锐线体简" panose="02000000000000000000" pitchFamily="2" charset="-122"/>
                <a:ea typeface="张海山锐线体简" panose="02000000000000000000" pitchFamily="2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点击输入本页标题</a:t>
            </a:r>
          </a:p>
        </p:txBody>
      </p:sp>
      <p:grpSp>
        <p:nvGrpSpPr>
          <p:cNvPr id="118" name="组合 117">
            <a:extLst>
              <a:ext uri="{FF2B5EF4-FFF2-40B4-BE49-F238E27FC236}">
                <a16:creationId xmlns:a16="http://schemas.microsoft.com/office/drawing/2014/main" id="{84EF8448-EED1-4349-951E-B4F1CF310917}"/>
              </a:ext>
            </a:extLst>
          </p:cNvPr>
          <p:cNvGrpSpPr/>
          <p:nvPr/>
        </p:nvGrpSpPr>
        <p:grpSpPr>
          <a:xfrm>
            <a:off x="1528189" y="2406514"/>
            <a:ext cx="3143680" cy="2509880"/>
            <a:chOff x="1528189" y="2658084"/>
            <a:chExt cx="2828583" cy="2258310"/>
          </a:xfrm>
        </p:grpSpPr>
        <p:pic>
          <p:nvPicPr>
            <p:cNvPr id="62" name="图片 61">
              <a:extLst>
                <a:ext uri="{FF2B5EF4-FFF2-40B4-BE49-F238E27FC236}">
                  <a16:creationId xmlns:a16="http://schemas.microsoft.com/office/drawing/2014/main" id="{B4998F1A-D239-44E4-B564-27C0542921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980582" y="2964422"/>
              <a:ext cx="1856904" cy="863990"/>
            </a:xfrm>
            <a:prstGeom prst="rect">
              <a:avLst/>
            </a:prstGeom>
          </p:spPr>
        </p:pic>
        <p:grpSp>
          <p:nvGrpSpPr>
            <p:cNvPr id="65" name="组合 64">
              <a:extLst>
                <a:ext uri="{FF2B5EF4-FFF2-40B4-BE49-F238E27FC236}">
                  <a16:creationId xmlns:a16="http://schemas.microsoft.com/office/drawing/2014/main" id="{4CCE9BBE-D516-4D46-B045-EBBBD1AEE84F}"/>
                </a:ext>
              </a:extLst>
            </p:cNvPr>
            <p:cNvGrpSpPr/>
            <p:nvPr/>
          </p:nvGrpSpPr>
          <p:grpSpPr>
            <a:xfrm>
              <a:off x="1528189" y="2658084"/>
              <a:ext cx="2828583" cy="2258310"/>
              <a:chOff x="4497388" y="4560888"/>
              <a:chExt cx="1879600" cy="1500188"/>
            </a:xfrm>
          </p:grpSpPr>
          <p:sp>
            <p:nvSpPr>
              <p:cNvPr id="66" name="Freeform 142">
                <a:extLst>
                  <a:ext uri="{FF2B5EF4-FFF2-40B4-BE49-F238E27FC236}">
                    <a16:creationId xmlns:a16="http://schemas.microsoft.com/office/drawing/2014/main" id="{AC419C00-4FF6-445C-9443-7E310AFAE19F}"/>
                  </a:ext>
                </a:extLst>
              </p:cNvPr>
              <p:cNvSpPr/>
              <p:nvPr/>
            </p:nvSpPr>
            <p:spPr bwMode="auto">
              <a:xfrm>
                <a:off x="4670425" y="4560888"/>
                <a:ext cx="1489075" cy="1003300"/>
              </a:xfrm>
              <a:custGeom>
                <a:avLst/>
                <a:gdLst>
                  <a:gd name="T0" fmla="*/ 685 w 692"/>
                  <a:gd name="T1" fmla="*/ 444 h 467"/>
                  <a:gd name="T2" fmla="*/ 667 w 692"/>
                  <a:gd name="T3" fmla="*/ 26 h 467"/>
                  <a:gd name="T4" fmla="*/ 0 w 692"/>
                  <a:gd name="T5" fmla="*/ 45 h 467"/>
                  <a:gd name="T6" fmla="*/ 5 w 692"/>
                  <a:gd name="T7" fmla="*/ 128 h 467"/>
                  <a:gd name="T8" fmla="*/ 8 w 692"/>
                  <a:gd name="T9" fmla="*/ 467 h 467"/>
                  <a:gd name="T10" fmla="*/ 683 w 692"/>
                  <a:gd name="T11" fmla="*/ 447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2" h="467">
                    <a:moveTo>
                      <a:pt x="685" y="444"/>
                    </a:moveTo>
                    <a:cubicBezTo>
                      <a:pt x="692" y="291"/>
                      <a:pt x="683" y="179"/>
                      <a:pt x="667" y="26"/>
                    </a:cubicBezTo>
                    <a:cubicBezTo>
                      <a:pt x="442" y="6"/>
                      <a:pt x="221" y="0"/>
                      <a:pt x="0" y="45"/>
                    </a:cubicBezTo>
                    <a:cubicBezTo>
                      <a:pt x="5" y="72"/>
                      <a:pt x="5" y="100"/>
                      <a:pt x="5" y="128"/>
                    </a:cubicBezTo>
                    <a:cubicBezTo>
                      <a:pt x="8" y="467"/>
                      <a:pt x="8" y="467"/>
                      <a:pt x="8" y="467"/>
                    </a:cubicBezTo>
                    <a:cubicBezTo>
                      <a:pt x="234" y="457"/>
                      <a:pt x="456" y="456"/>
                      <a:pt x="683" y="447"/>
                    </a:cubicBezTo>
                  </a:path>
                </a:pathLst>
              </a:custGeom>
              <a:noFill/>
              <a:ln w="17463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7" name="Freeform 143">
                <a:extLst>
                  <a:ext uri="{FF2B5EF4-FFF2-40B4-BE49-F238E27FC236}">
                    <a16:creationId xmlns:a16="http://schemas.microsoft.com/office/drawing/2014/main" id="{6A44C058-8990-4A69-A951-1AD2E78F4900}"/>
                  </a:ext>
                </a:extLst>
              </p:cNvPr>
              <p:cNvSpPr/>
              <p:nvPr/>
            </p:nvSpPr>
            <p:spPr bwMode="auto">
              <a:xfrm>
                <a:off x="4757738" y="4668838"/>
                <a:ext cx="1293813" cy="758825"/>
              </a:xfrm>
              <a:custGeom>
                <a:avLst/>
                <a:gdLst>
                  <a:gd name="T0" fmla="*/ 601 w 601"/>
                  <a:gd name="T1" fmla="*/ 340 h 354"/>
                  <a:gd name="T2" fmla="*/ 22 w 601"/>
                  <a:gd name="T3" fmla="*/ 354 h 354"/>
                  <a:gd name="T4" fmla="*/ 0 w 601"/>
                  <a:gd name="T5" fmla="*/ 39 h 354"/>
                  <a:gd name="T6" fmla="*/ 585 w 601"/>
                  <a:gd name="T7" fmla="*/ 18 h 354"/>
                  <a:gd name="T8" fmla="*/ 601 w 601"/>
                  <a:gd name="T9" fmla="*/ 33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1" h="354">
                    <a:moveTo>
                      <a:pt x="601" y="340"/>
                    </a:moveTo>
                    <a:cubicBezTo>
                      <a:pt x="411" y="352"/>
                      <a:pt x="212" y="352"/>
                      <a:pt x="22" y="354"/>
                    </a:cubicBezTo>
                    <a:cubicBezTo>
                      <a:pt x="21" y="249"/>
                      <a:pt x="14" y="143"/>
                      <a:pt x="0" y="39"/>
                    </a:cubicBezTo>
                    <a:cubicBezTo>
                      <a:pt x="201" y="10"/>
                      <a:pt x="391" y="0"/>
                      <a:pt x="585" y="18"/>
                    </a:cubicBezTo>
                    <a:cubicBezTo>
                      <a:pt x="599" y="133"/>
                      <a:pt x="599" y="206"/>
                      <a:pt x="601" y="338"/>
                    </a:cubicBezTo>
                  </a:path>
                </a:pathLst>
              </a:custGeom>
              <a:noFill/>
              <a:ln w="17463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8" name="Freeform 144">
                <a:extLst>
                  <a:ext uri="{FF2B5EF4-FFF2-40B4-BE49-F238E27FC236}">
                    <a16:creationId xmlns:a16="http://schemas.microsoft.com/office/drawing/2014/main" id="{21EC0A8F-D492-43A5-8632-2BC8FB49B4B1}"/>
                  </a:ext>
                </a:extLst>
              </p:cNvPr>
              <p:cNvSpPr/>
              <p:nvPr/>
            </p:nvSpPr>
            <p:spPr bwMode="auto">
              <a:xfrm>
                <a:off x="4497388" y="5567363"/>
                <a:ext cx="198438" cy="468313"/>
              </a:xfrm>
              <a:custGeom>
                <a:avLst/>
                <a:gdLst>
                  <a:gd name="T0" fmla="*/ 92 w 92"/>
                  <a:gd name="T1" fmla="*/ 0 h 218"/>
                  <a:gd name="T2" fmla="*/ 0 w 92"/>
                  <a:gd name="T3" fmla="*/ 21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92" h="218">
                    <a:moveTo>
                      <a:pt x="92" y="0"/>
                    </a:moveTo>
                    <a:cubicBezTo>
                      <a:pt x="58" y="71"/>
                      <a:pt x="27" y="144"/>
                      <a:pt x="0" y="218"/>
                    </a:cubicBezTo>
                  </a:path>
                </a:pathLst>
              </a:custGeom>
              <a:noFill/>
              <a:ln w="17463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9" name="Freeform 145">
                <a:extLst>
                  <a:ext uri="{FF2B5EF4-FFF2-40B4-BE49-F238E27FC236}">
                    <a16:creationId xmlns:a16="http://schemas.microsoft.com/office/drawing/2014/main" id="{70B30CD7-8295-454C-AE8A-CB61A4E36D17}"/>
                  </a:ext>
                </a:extLst>
              </p:cNvPr>
              <p:cNvSpPr/>
              <p:nvPr/>
            </p:nvSpPr>
            <p:spPr bwMode="auto">
              <a:xfrm>
                <a:off x="6137275" y="5516563"/>
                <a:ext cx="239713" cy="492125"/>
              </a:xfrm>
              <a:custGeom>
                <a:avLst/>
                <a:gdLst>
                  <a:gd name="T0" fmla="*/ 0 w 111"/>
                  <a:gd name="T1" fmla="*/ 0 h 229"/>
                  <a:gd name="T2" fmla="*/ 111 w 111"/>
                  <a:gd name="T3" fmla="*/ 229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1" h="229">
                    <a:moveTo>
                      <a:pt x="0" y="0"/>
                    </a:moveTo>
                    <a:cubicBezTo>
                      <a:pt x="40" y="75"/>
                      <a:pt x="77" y="151"/>
                      <a:pt x="111" y="229"/>
                    </a:cubicBezTo>
                  </a:path>
                </a:pathLst>
              </a:custGeom>
              <a:noFill/>
              <a:ln w="17463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0" name="Freeform 146">
                <a:extLst>
                  <a:ext uri="{FF2B5EF4-FFF2-40B4-BE49-F238E27FC236}">
                    <a16:creationId xmlns:a16="http://schemas.microsoft.com/office/drawing/2014/main" id="{F8FA44D1-3B5C-4DC7-9671-89EE86424B13}"/>
                  </a:ext>
                </a:extLst>
              </p:cNvPr>
              <p:cNvSpPr/>
              <p:nvPr/>
            </p:nvSpPr>
            <p:spPr bwMode="auto">
              <a:xfrm>
                <a:off x="4497388" y="6011863"/>
                <a:ext cx="1879600" cy="49213"/>
              </a:xfrm>
              <a:custGeom>
                <a:avLst/>
                <a:gdLst>
                  <a:gd name="T0" fmla="*/ 0 w 873"/>
                  <a:gd name="T1" fmla="*/ 11 h 23"/>
                  <a:gd name="T2" fmla="*/ 873 w 873"/>
                  <a:gd name="T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73" h="23">
                    <a:moveTo>
                      <a:pt x="0" y="11"/>
                    </a:moveTo>
                    <a:cubicBezTo>
                      <a:pt x="294" y="23"/>
                      <a:pt x="579" y="16"/>
                      <a:pt x="873" y="0"/>
                    </a:cubicBezTo>
                  </a:path>
                </a:pathLst>
              </a:custGeom>
              <a:noFill/>
              <a:ln w="17463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1" name="Freeform 147">
                <a:extLst>
                  <a:ext uri="{FF2B5EF4-FFF2-40B4-BE49-F238E27FC236}">
                    <a16:creationId xmlns:a16="http://schemas.microsoft.com/office/drawing/2014/main" id="{2F4B1ABB-A67E-4F8C-A107-E70EC5E4000A}"/>
                  </a:ext>
                </a:extLst>
              </p:cNvPr>
              <p:cNvSpPr/>
              <p:nvPr/>
            </p:nvSpPr>
            <p:spPr bwMode="auto">
              <a:xfrm>
                <a:off x="4633913" y="5638800"/>
                <a:ext cx="123825" cy="342900"/>
              </a:xfrm>
              <a:custGeom>
                <a:avLst/>
                <a:gdLst>
                  <a:gd name="T0" fmla="*/ 58 w 58"/>
                  <a:gd name="T1" fmla="*/ 0 h 160"/>
                  <a:gd name="T2" fmla="*/ 0 w 58"/>
                  <a:gd name="T3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8" h="160">
                    <a:moveTo>
                      <a:pt x="58" y="0"/>
                    </a:moveTo>
                    <a:cubicBezTo>
                      <a:pt x="38" y="53"/>
                      <a:pt x="19" y="106"/>
                      <a:pt x="0" y="160"/>
                    </a:cubicBezTo>
                  </a:path>
                </a:pathLst>
              </a:custGeom>
              <a:noFill/>
              <a:ln w="17463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2" name="Freeform 148">
                <a:extLst>
                  <a:ext uri="{FF2B5EF4-FFF2-40B4-BE49-F238E27FC236}">
                    <a16:creationId xmlns:a16="http://schemas.microsoft.com/office/drawing/2014/main" id="{E13C9F33-A2C3-435D-88B7-B61191A2E3D3}"/>
                  </a:ext>
                </a:extLst>
              </p:cNvPr>
              <p:cNvSpPr/>
              <p:nvPr/>
            </p:nvSpPr>
            <p:spPr bwMode="auto">
              <a:xfrm>
                <a:off x="4719638" y="5634038"/>
                <a:ext cx="127000" cy="346075"/>
              </a:xfrm>
              <a:custGeom>
                <a:avLst/>
                <a:gdLst>
                  <a:gd name="T0" fmla="*/ 59 w 59"/>
                  <a:gd name="T1" fmla="*/ 0 h 161"/>
                  <a:gd name="T2" fmla="*/ 0 w 59"/>
                  <a:gd name="T3" fmla="*/ 16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9" h="161">
                    <a:moveTo>
                      <a:pt x="59" y="0"/>
                    </a:moveTo>
                    <a:cubicBezTo>
                      <a:pt x="39" y="53"/>
                      <a:pt x="19" y="107"/>
                      <a:pt x="0" y="161"/>
                    </a:cubicBezTo>
                  </a:path>
                </a:pathLst>
              </a:custGeom>
              <a:noFill/>
              <a:ln w="17463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3" name="Freeform 149">
                <a:extLst>
                  <a:ext uri="{FF2B5EF4-FFF2-40B4-BE49-F238E27FC236}">
                    <a16:creationId xmlns:a16="http://schemas.microsoft.com/office/drawing/2014/main" id="{7CFCA9B7-C664-47D4-AABF-C495B26AA73A}"/>
                  </a:ext>
                </a:extLst>
              </p:cNvPr>
              <p:cNvSpPr/>
              <p:nvPr/>
            </p:nvSpPr>
            <p:spPr bwMode="auto">
              <a:xfrm>
                <a:off x="4832350" y="5637213"/>
                <a:ext cx="104775" cy="331788"/>
              </a:xfrm>
              <a:custGeom>
                <a:avLst/>
                <a:gdLst>
                  <a:gd name="T0" fmla="*/ 49 w 49"/>
                  <a:gd name="T1" fmla="*/ 0 h 155"/>
                  <a:gd name="T2" fmla="*/ 0 w 49"/>
                  <a:gd name="T3" fmla="*/ 155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9" h="155">
                    <a:moveTo>
                      <a:pt x="49" y="0"/>
                    </a:moveTo>
                    <a:cubicBezTo>
                      <a:pt x="35" y="52"/>
                      <a:pt x="18" y="104"/>
                      <a:pt x="0" y="155"/>
                    </a:cubicBezTo>
                  </a:path>
                </a:pathLst>
              </a:custGeom>
              <a:noFill/>
              <a:ln w="17463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4" name="Freeform 150">
                <a:extLst>
                  <a:ext uri="{FF2B5EF4-FFF2-40B4-BE49-F238E27FC236}">
                    <a16:creationId xmlns:a16="http://schemas.microsoft.com/office/drawing/2014/main" id="{6403AFC5-E733-4A91-BF30-68C61BC0A30F}"/>
                  </a:ext>
                </a:extLst>
              </p:cNvPr>
              <p:cNvSpPr/>
              <p:nvPr/>
            </p:nvSpPr>
            <p:spPr bwMode="auto">
              <a:xfrm>
                <a:off x="4941888" y="5640388"/>
                <a:ext cx="77788" cy="320675"/>
              </a:xfrm>
              <a:custGeom>
                <a:avLst/>
                <a:gdLst>
                  <a:gd name="T0" fmla="*/ 36 w 36"/>
                  <a:gd name="T1" fmla="*/ 0 h 149"/>
                  <a:gd name="T2" fmla="*/ 0 w 36"/>
                  <a:gd name="T3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6" h="149">
                    <a:moveTo>
                      <a:pt x="36" y="0"/>
                    </a:moveTo>
                    <a:cubicBezTo>
                      <a:pt x="27" y="51"/>
                      <a:pt x="15" y="100"/>
                      <a:pt x="0" y="149"/>
                    </a:cubicBezTo>
                  </a:path>
                </a:pathLst>
              </a:custGeom>
              <a:noFill/>
              <a:ln w="17463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5" name="Freeform 151">
                <a:extLst>
                  <a:ext uri="{FF2B5EF4-FFF2-40B4-BE49-F238E27FC236}">
                    <a16:creationId xmlns:a16="http://schemas.microsoft.com/office/drawing/2014/main" id="{22011520-92B0-41CC-B58B-7449249CE0F4}"/>
                  </a:ext>
                </a:extLst>
              </p:cNvPr>
              <p:cNvSpPr/>
              <p:nvPr/>
            </p:nvSpPr>
            <p:spPr bwMode="auto">
              <a:xfrm>
                <a:off x="5053013" y="5634038"/>
                <a:ext cx="65088" cy="333375"/>
              </a:xfrm>
              <a:custGeom>
                <a:avLst/>
                <a:gdLst>
                  <a:gd name="T0" fmla="*/ 30 w 30"/>
                  <a:gd name="T1" fmla="*/ 0 h 155"/>
                  <a:gd name="T2" fmla="*/ 0 w 30"/>
                  <a:gd name="T3" fmla="*/ 155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0" h="155">
                    <a:moveTo>
                      <a:pt x="30" y="0"/>
                    </a:moveTo>
                    <a:cubicBezTo>
                      <a:pt x="19" y="52"/>
                      <a:pt x="9" y="103"/>
                      <a:pt x="0" y="155"/>
                    </a:cubicBezTo>
                  </a:path>
                </a:pathLst>
              </a:custGeom>
              <a:noFill/>
              <a:ln w="17463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6" name="Freeform 152">
                <a:extLst>
                  <a:ext uri="{FF2B5EF4-FFF2-40B4-BE49-F238E27FC236}">
                    <a16:creationId xmlns:a16="http://schemas.microsoft.com/office/drawing/2014/main" id="{7E517D39-2A8E-4BBB-AAF3-836E1A90DCA3}"/>
                  </a:ext>
                </a:extLst>
              </p:cNvPr>
              <p:cNvSpPr/>
              <p:nvPr/>
            </p:nvSpPr>
            <p:spPr bwMode="auto">
              <a:xfrm>
                <a:off x="5162550" y="5637213"/>
                <a:ext cx="69850" cy="325438"/>
              </a:xfrm>
              <a:custGeom>
                <a:avLst/>
                <a:gdLst>
                  <a:gd name="T0" fmla="*/ 32 w 32"/>
                  <a:gd name="T1" fmla="*/ 0 h 152"/>
                  <a:gd name="T2" fmla="*/ 0 w 32"/>
                  <a:gd name="T3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2" h="152">
                    <a:moveTo>
                      <a:pt x="32" y="0"/>
                    </a:moveTo>
                    <a:cubicBezTo>
                      <a:pt x="22" y="51"/>
                      <a:pt x="11" y="102"/>
                      <a:pt x="0" y="152"/>
                    </a:cubicBezTo>
                  </a:path>
                </a:pathLst>
              </a:custGeom>
              <a:noFill/>
              <a:ln w="17463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7" name="Freeform 153">
                <a:extLst>
                  <a:ext uri="{FF2B5EF4-FFF2-40B4-BE49-F238E27FC236}">
                    <a16:creationId xmlns:a16="http://schemas.microsoft.com/office/drawing/2014/main" id="{11439C11-6079-416F-82A0-51AD6D9715D4}"/>
                  </a:ext>
                </a:extLst>
              </p:cNvPr>
              <p:cNvSpPr/>
              <p:nvPr/>
            </p:nvSpPr>
            <p:spPr bwMode="auto">
              <a:xfrm>
                <a:off x="5310188" y="5634038"/>
                <a:ext cx="36513" cy="322263"/>
              </a:xfrm>
              <a:custGeom>
                <a:avLst/>
                <a:gdLst>
                  <a:gd name="T0" fmla="*/ 17 w 17"/>
                  <a:gd name="T1" fmla="*/ 0 h 150"/>
                  <a:gd name="T2" fmla="*/ 0 w 17"/>
                  <a:gd name="T3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" h="150">
                    <a:moveTo>
                      <a:pt x="17" y="0"/>
                    </a:moveTo>
                    <a:cubicBezTo>
                      <a:pt x="12" y="50"/>
                      <a:pt x="7" y="100"/>
                      <a:pt x="0" y="150"/>
                    </a:cubicBezTo>
                  </a:path>
                </a:pathLst>
              </a:custGeom>
              <a:noFill/>
              <a:ln w="17463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8" name="Freeform 154">
                <a:extLst>
                  <a:ext uri="{FF2B5EF4-FFF2-40B4-BE49-F238E27FC236}">
                    <a16:creationId xmlns:a16="http://schemas.microsoft.com/office/drawing/2014/main" id="{3D0FA530-9B2D-41FE-B0CE-A3931B2E22FC}"/>
                  </a:ext>
                </a:extLst>
              </p:cNvPr>
              <p:cNvSpPr/>
              <p:nvPr/>
            </p:nvSpPr>
            <p:spPr bwMode="auto">
              <a:xfrm>
                <a:off x="5432425" y="5638800"/>
                <a:ext cx="12700" cy="319088"/>
              </a:xfrm>
              <a:custGeom>
                <a:avLst/>
                <a:gdLst>
                  <a:gd name="T0" fmla="*/ 6 w 6"/>
                  <a:gd name="T1" fmla="*/ 0 h 149"/>
                  <a:gd name="T2" fmla="*/ 0 w 6"/>
                  <a:gd name="T3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149">
                    <a:moveTo>
                      <a:pt x="6" y="0"/>
                    </a:moveTo>
                    <a:cubicBezTo>
                      <a:pt x="4" y="50"/>
                      <a:pt x="2" y="99"/>
                      <a:pt x="0" y="149"/>
                    </a:cubicBezTo>
                  </a:path>
                </a:pathLst>
              </a:custGeom>
              <a:noFill/>
              <a:ln w="17463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9" name="Line 155">
                <a:extLst>
                  <a:ext uri="{FF2B5EF4-FFF2-40B4-BE49-F238E27FC236}">
                    <a16:creationId xmlns:a16="http://schemas.microsoft.com/office/drawing/2014/main" id="{4CB69C38-338F-4EF8-8AEB-533376D028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53075" y="5638800"/>
                <a:ext cx="6350" cy="312738"/>
              </a:xfrm>
              <a:prstGeom prst="line">
                <a:avLst/>
              </a:prstGeom>
              <a:noFill/>
              <a:ln w="17463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Freeform 156">
                <a:extLst>
                  <a:ext uri="{FF2B5EF4-FFF2-40B4-BE49-F238E27FC236}">
                    <a16:creationId xmlns:a16="http://schemas.microsoft.com/office/drawing/2014/main" id="{65AFDAC6-E988-4934-B054-773FBA1596AF}"/>
                  </a:ext>
                </a:extLst>
              </p:cNvPr>
              <p:cNvSpPr/>
              <p:nvPr/>
            </p:nvSpPr>
            <p:spPr bwMode="auto">
              <a:xfrm>
                <a:off x="5659438" y="5634038"/>
                <a:ext cx="26988" cy="307975"/>
              </a:xfrm>
              <a:custGeom>
                <a:avLst/>
                <a:gdLst>
                  <a:gd name="T0" fmla="*/ 0 w 12"/>
                  <a:gd name="T1" fmla="*/ 0 h 143"/>
                  <a:gd name="T2" fmla="*/ 12 w 12"/>
                  <a:gd name="T3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143">
                    <a:moveTo>
                      <a:pt x="0" y="0"/>
                    </a:moveTo>
                    <a:cubicBezTo>
                      <a:pt x="4" y="48"/>
                      <a:pt x="8" y="95"/>
                      <a:pt x="12" y="143"/>
                    </a:cubicBezTo>
                  </a:path>
                </a:pathLst>
              </a:custGeom>
              <a:noFill/>
              <a:ln w="17463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1" name="Freeform 157">
                <a:extLst>
                  <a:ext uri="{FF2B5EF4-FFF2-40B4-BE49-F238E27FC236}">
                    <a16:creationId xmlns:a16="http://schemas.microsoft.com/office/drawing/2014/main" id="{02F10A98-3DF9-4524-AB38-88DDCA4044E2}"/>
                  </a:ext>
                </a:extLst>
              </p:cNvPr>
              <p:cNvSpPr/>
              <p:nvPr/>
            </p:nvSpPr>
            <p:spPr bwMode="auto">
              <a:xfrm>
                <a:off x="5807075" y="5634038"/>
                <a:ext cx="42863" cy="309563"/>
              </a:xfrm>
              <a:custGeom>
                <a:avLst/>
                <a:gdLst>
                  <a:gd name="T0" fmla="*/ 0 w 20"/>
                  <a:gd name="T1" fmla="*/ 0 h 144"/>
                  <a:gd name="T2" fmla="*/ 20 w 20"/>
                  <a:gd name="T3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" h="144">
                    <a:moveTo>
                      <a:pt x="0" y="0"/>
                    </a:moveTo>
                    <a:cubicBezTo>
                      <a:pt x="7" y="48"/>
                      <a:pt x="13" y="96"/>
                      <a:pt x="20" y="144"/>
                    </a:cubicBezTo>
                  </a:path>
                </a:pathLst>
              </a:custGeom>
              <a:noFill/>
              <a:ln w="17463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2" name="Freeform 158">
                <a:extLst>
                  <a:ext uri="{FF2B5EF4-FFF2-40B4-BE49-F238E27FC236}">
                    <a16:creationId xmlns:a16="http://schemas.microsoft.com/office/drawing/2014/main" id="{1B0FF2B3-8A5E-458C-95A8-1B7F9DC065EA}"/>
                  </a:ext>
                </a:extLst>
              </p:cNvPr>
              <p:cNvSpPr/>
              <p:nvPr/>
            </p:nvSpPr>
            <p:spPr bwMode="auto">
              <a:xfrm>
                <a:off x="5894388" y="5632450"/>
                <a:ext cx="66675" cy="309563"/>
              </a:xfrm>
              <a:custGeom>
                <a:avLst/>
                <a:gdLst>
                  <a:gd name="T0" fmla="*/ 0 w 31"/>
                  <a:gd name="T1" fmla="*/ 0 h 144"/>
                  <a:gd name="T2" fmla="*/ 31 w 31"/>
                  <a:gd name="T3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1" h="144">
                    <a:moveTo>
                      <a:pt x="0" y="0"/>
                    </a:moveTo>
                    <a:cubicBezTo>
                      <a:pt x="10" y="48"/>
                      <a:pt x="21" y="96"/>
                      <a:pt x="31" y="144"/>
                    </a:cubicBezTo>
                  </a:path>
                </a:pathLst>
              </a:custGeom>
              <a:noFill/>
              <a:ln w="17463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3" name="Freeform 159">
                <a:extLst>
                  <a:ext uri="{FF2B5EF4-FFF2-40B4-BE49-F238E27FC236}">
                    <a16:creationId xmlns:a16="http://schemas.microsoft.com/office/drawing/2014/main" id="{8BF1594D-CBAE-4432-90C8-54A7D4B5D732}"/>
                  </a:ext>
                </a:extLst>
              </p:cNvPr>
              <p:cNvSpPr/>
              <p:nvPr/>
            </p:nvSpPr>
            <p:spPr bwMode="auto">
              <a:xfrm>
                <a:off x="6032500" y="5637213"/>
                <a:ext cx="92075" cy="301625"/>
              </a:xfrm>
              <a:custGeom>
                <a:avLst/>
                <a:gdLst>
                  <a:gd name="T0" fmla="*/ 0 w 43"/>
                  <a:gd name="T1" fmla="*/ 0 h 141"/>
                  <a:gd name="T2" fmla="*/ 43 w 43"/>
                  <a:gd name="T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3" h="141">
                    <a:moveTo>
                      <a:pt x="0" y="0"/>
                    </a:moveTo>
                    <a:cubicBezTo>
                      <a:pt x="15" y="47"/>
                      <a:pt x="29" y="94"/>
                      <a:pt x="43" y="141"/>
                    </a:cubicBezTo>
                  </a:path>
                </a:pathLst>
              </a:custGeom>
              <a:noFill/>
              <a:ln w="17463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4" name="Freeform 160">
                <a:extLst>
                  <a:ext uri="{FF2B5EF4-FFF2-40B4-BE49-F238E27FC236}">
                    <a16:creationId xmlns:a16="http://schemas.microsoft.com/office/drawing/2014/main" id="{479FB7EF-A8F9-4878-9C9E-CD5C10822CC9}"/>
                  </a:ext>
                </a:extLst>
              </p:cNvPr>
              <p:cNvSpPr/>
              <p:nvPr/>
            </p:nvSpPr>
            <p:spPr bwMode="auto">
              <a:xfrm>
                <a:off x="6124575" y="5632450"/>
                <a:ext cx="96838" cy="309563"/>
              </a:xfrm>
              <a:custGeom>
                <a:avLst/>
                <a:gdLst>
                  <a:gd name="T0" fmla="*/ 0 w 45"/>
                  <a:gd name="T1" fmla="*/ 0 h 144"/>
                  <a:gd name="T2" fmla="*/ 45 w 45"/>
                  <a:gd name="T3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5" h="144">
                    <a:moveTo>
                      <a:pt x="0" y="0"/>
                    </a:moveTo>
                    <a:cubicBezTo>
                      <a:pt x="17" y="47"/>
                      <a:pt x="32" y="95"/>
                      <a:pt x="45" y="144"/>
                    </a:cubicBezTo>
                  </a:path>
                </a:pathLst>
              </a:custGeom>
              <a:noFill/>
              <a:ln w="17463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5" name="Freeform 161">
                <a:extLst>
                  <a:ext uri="{FF2B5EF4-FFF2-40B4-BE49-F238E27FC236}">
                    <a16:creationId xmlns:a16="http://schemas.microsoft.com/office/drawing/2014/main" id="{50053F9A-0A17-483F-978E-1BD433334EC9}"/>
                  </a:ext>
                </a:extLst>
              </p:cNvPr>
              <p:cNvSpPr/>
              <p:nvPr/>
            </p:nvSpPr>
            <p:spPr bwMode="auto">
              <a:xfrm>
                <a:off x="4760913" y="5622925"/>
                <a:ext cx="1354138" cy="14288"/>
              </a:xfrm>
              <a:custGeom>
                <a:avLst/>
                <a:gdLst>
                  <a:gd name="T0" fmla="*/ 0 w 629"/>
                  <a:gd name="T1" fmla="*/ 6 h 6"/>
                  <a:gd name="T2" fmla="*/ 629 w 629"/>
                  <a:gd name="T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29" h="6">
                    <a:moveTo>
                      <a:pt x="0" y="6"/>
                    </a:moveTo>
                    <a:cubicBezTo>
                      <a:pt x="212" y="2"/>
                      <a:pt x="418" y="2"/>
                      <a:pt x="629" y="0"/>
                    </a:cubicBezTo>
                  </a:path>
                </a:pathLst>
              </a:custGeom>
              <a:noFill/>
              <a:ln w="17463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6" name="Freeform 162">
                <a:extLst>
                  <a:ext uri="{FF2B5EF4-FFF2-40B4-BE49-F238E27FC236}">
                    <a16:creationId xmlns:a16="http://schemas.microsoft.com/office/drawing/2014/main" id="{3AA373E8-F6D7-4469-BF6C-F2F8ED9CD4D7}"/>
                  </a:ext>
                </a:extLst>
              </p:cNvPr>
              <p:cNvSpPr/>
              <p:nvPr/>
            </p:nvSpPr>
            <p:spPr bwMode="auto">
              <a:xfrm>
                <a:off x="4724400" y="5705475"/>
                <a:ext cx="1419225" cy="19050"/>
              </a:xfrm>
              <a:custGeom>
                <a:avLst/>
                <a:gdLst>
                  <a:gd name="T0" fmla="*/ 0 w 660"/>
                  <a:gd name="T1" fmla="*/ 9 h 9"/>
                  <a:gd name="T2" fmla="*/ 660 w 660"/>
                  <a:gd name="T3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60" h="9">
                    <a:moveTo>
                      <a:pt x="0" y="9"/>
                    </a:moveTo>
                    <a:cubicBezTo>
                      <a:pt x="221" y="0"/>
                      <a:pt x="443" y="0"/>
                      <a:pt x="660" y="4"/>
                    </a:cubicBezTo>
                  </a:path>
                </a:pathLst>
              </a:custGeom>
              <a:noFill/>
              <a:ln w="17463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7" name="Freeform 163">
                <a:extLst>
                  <a:ext uri="{FF2B5EF4-FFF2-40B4-BE49-F238E27FC236}">
                    <a16:creationId xmlns:a16="http://schemas.microsoft.com/office/drawing/2014/main" id="{5A24E01B-1AF8-41BA-9D83-65C96A0D9F10}"/>
                  </a:ext>
                </a:extLst>
              </p:cNvPr>
              <p:cNvSpPr/>
              <p:nvPr/>
            </p:nvSpPr>
            <p:spPr bwMode="auto">
              <a:xfrm>
                <a:off x="4681538" y="5767388"/>
                <a:ext cx="1490663" cy="71438"/>
              </a:xfrm>
              <a:custGeom>
                <a:avLst/>
                <a:gdLst>
                  <a:gd name="T0" fmla="*/ 0 w 693"/>
                  <a:gd name="T1" fmla="*/ 33 h 33"/>
                  <a:gd name="T2" fmla="*/ 693 w 693"/>
                  <a:gd name="T3" fmla="*/ 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93" h="33">
                    <a:moveTo>
                      <a:pt x="0" y="33"/>
                    </a:moveTo>
                    <a:cubicBezTo>
                      <a:pt x="229" y="32"/>
                      <a:pt x="463" y="0"/>
                      <a:pt x="693" y="6"/>
                    </a:cubicBezTo>
                  </a:path>
                </a:pathLst>
              </a:custGeom>
              <a:noFill/>
              <a:ln w="17463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8" name="Freeform 164">
                <a:extLst>
                  <a:ext uri="{FF2B5EF4-FFF2-40B4-BE49-F238E27FC236}">
                    <a16:creationId xmlns:a16="http://schemas.microsoft.com/office/drawing/2014/main" id="{D410C560-4F8A-4E19-9F31-54F0393BE045}"/>
                  </a:ext>
                </a:extLst>
              </p:cNvPr>
              <p:cNvSpPr/>
              <p:nvPr/>
            </p:nvSpPr>
            <p:spPr bwMode="auto">
              <a:xfrm>
                <a:off x="4659313" y="5864225"/>
                <a:ext cx="1536700" cy="41275"/>
              </a:xfrm>
              <a:custGeom>
                <a:avLst/>
                <a:gdLst>
                  <a:gd name="T0" fmla="*/ 0 w 714"/>
                  <a:gd name="T1" fmla="*/ 18 h 19"/>
                  <a:gd name="T2" fmla="*/ 714 w 714"/>
                  <a:gd name="T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14" h="19">
                    <a:moveTo>
                      <a:pt x="0" y="18"/>
                    </a:moveTo>
                    <a:cubicBezTo>
                      <a:pt x="239" y="19"/>
                      <a:pt x="477" y="3"/>
                      <a:pt x="714" y="0"/>
                    </a:cubicBezTo>
                  </a:path>
                </a:pathLst>
              </a:custGeom>
              <a:noFill/>
              <a:ln w="17463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9" name="Freeform 165">
                <a:extLst>
                  <a:ext uri="{FF2B5EF4-FFF2-40B4-BE49-F238E27FC236}">
                    <a16:creationId xmlns:a16="http://schemas.microsoft.com/office/drawing/2014/main" id="{02BB1AE7-D288-4627-B722-3239F7649FD0}"/>
                  </a:ext>
                </a:extLst>
              </p:cNvPr>
              <p:cNvSpPr/>
              <p:nvPr/>
            </p:nvSpPr>
            <p:spPr bwMode="auto">
              <a:xfrm>
                <a:off x="4633913" y="5942013"/>
                <a:ext cx="1574800" cy="38100"/>
              </a:xfrm>
              <a:custGeom>
                <a:avLst/>
                <a:gdLst>
                  <a:gd name="T0" fmla="*/ 0 w 732"/>
                  <a:gd name="T1" fmla="*/ 18 h 18"/>
                  <a:gd name="T2" fmla="*/ 732 w 732"/>
                  <a:gd name="T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32" h="18">
                    <a:moveTo>
                      <a:pt x="0" y="18"/>
                    </a:moveTo>
                    <a:cubicBezTo>
                      <a:pt x="243" y="12"/>
                      <a:pt x="489" y="4"/>
                      <a:pt x="732" y="0"/>
                    </a:cubicBezTo>
                  </a:path>
                </a:pathLst>
              </a:custGeom>
              <a:noFill/>
              <a:ln w="17463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108" name="文本框 19">
            <a:extLst>
              <a:ext uri="{FF2B5EF4-FFF2-40B4-BE49-F238E27FC236}">
                <a16:creationId xmlns:a16="http://schemas.microsoft.com/office/drawing/2014/main" id="{4BE06C1A-3FB8-40F6-852B-EB4BD702B294}"/>
              </a:ext>
            </a:extLst>
          </p:cNvPr>
          <p:cNvSpPr txBox="1"/>
          <p:nvPr/>
        </p:nvSpPr>
        <p:spPr>
          <a:xfrm>
            <a:off x="6979344" y="2406514"/>
            <a:ext cx="3146731" cy="442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109" name="文本框 19">
            <a:extLst>
              <a:ext uri="{FF2B5EF4-FFF2-40B4-BE49-F238E27FC236}">
                <a16:creationId xmlns:a16="http://schemas.microsoft.com/office/drawing/2014/main" id="{5C123E9C-1682-4B18-BE3F-CC8CD8BC2E02}"/>
              </a:ext>
            </a:extLst>
          </p:cNvPr>
          <p:cNvSpPr txBox="1"/>
          <p:nvPr/>
        </p:nvSpPr>
        <p:spPr>
          <a:xfrm>
            <a:off x="6979344" y="2027748"/>
            <a:ext cx="2680299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110" name="文本框 19">
            <a:extLst>
              <a:ext uri="{FF2B5EF4-FFF2-40B4-BE49-F238E27FC236}">
                <a16:creationId xmlns:a16="http://schemas.microsoft.com/office/drawing/2014/main" id="{5E3C7AA1-47B7-416C-98E5-E0993EDE22A3}"/>
              </a:ext>
            </a:extLst>
          </p:cNvPr>
          <p:cNvSpPr txBox="1"/>
          <p:nvPr/>
        </p:nvSpPr>
        <p:spPr>
          <a:xfrm>
            <a:off x="7013001" y="3524139"/>
            <a:ext cx="3146731" cy="442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111" name="文本框 19">
            <a:extLst>
              <a:ext uri="{FF2B5EF4-FFF2-40B4-BE49-F238E27FC236}">
                <a16:creationId xmlns:a16="http://schemas.microsoft.com/office/drawing/2014/main" id="{8948EB83-06DC-4E29-A362-BAD71F3556B9}"/>
              </a:ext>
            </a:extLst>
          </p:cNvPr>
          <p:cNvSpPr txBox="1"/>
          <p:nvPr/>
        </p:nvSpPr>
        <p:spPr>
          <a:xfrm>
            <a:off x="7013001" y="3145373"/>
            <a:ext cx="2680299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112" name="文本框 19">
            <a:extLst>
              <a:ext uri="{FF2B5EF4-FFF2-40B4-BE49-F238E27FC236}">
                <a16:creationId xmlns:a16="http://schemas.microsoft.com/office/drawing/2014/main" id="{90A1C246-A5AC-4EB8-AEBE-8113D31659C5}"/>
              </a:ext>
            </a:extLst>
          </p:cNvPr>
          <p:cNvSpPr txBox="1"/>
          <p:nvPr/>
        </p:nvSpPr>
        <p:spPr>
          <a:xfrm>
            <a:off x="7013001" y="4656719"/>
            <a:ext cx="3146731" cy="442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113" name="文本框 19">
            <a:extLst>
              <a:ext uri="{FF2B5EF4-FFF2-40B4-BE49-F238E27FC236}">
                <a16:creationId xmlns:a16="http://schemas.microsoft.com/office/drawing/2014/main" id="{56753A62-D784-42D4-B362-B77739AEBD11}"/>
              </a:ext>
            </a:extLst>
          </p:cNvPr>
          <p:cNvSpPr txBox="1"/>
          <p:nvPr/>
        </p:nvSpPr>
        <p:spPr>
          <a:xfrm>
            <a:off x="7013001" y="4277953"/>
            <a:ext cx="2680299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114" name="pencil-on-paper-sheet_57952">
            <a:extLst>
              <a:ext uri="{FF2B5EF4-FFF2-40B4-BE49-F238E27FC236}">
                <a16:creationId xmlns:a16="http://schemas.microsoft.com/office/drawing/2014/main" id="{F68CBDD7-24A5-47CE-A9DC-6A6DD295046C}"/>
              </a:ext>
            </a:extLst>
          </p:cNvPr>
          <p:cNvSpPr>
            <a:spLocks noChangeAspect="1"/>
          </p:cNvSpPr>
          <p:nvPr/>
        </p:nvSpPr>
        <p:spPr bwMode="auto">
          <a:xfrm>
            <a:off x="6454925" y="2048400"/>
            <a:ext cx="524419" cy="535916"/>
          </a:xfrm>
          <a:custGeom>
            <a:avLst/>
            <a:gdLst>
              <a:gd name="T0" fmla="*/ 1973 w 2445"/>
              <a:gd name="T1" fmla="*/ 636 h 2503"/>
              <a:gd name="T2" fmla="*/ 1943 w 2445"/>
              <a:gd name="T3" fmla="*/ 350 h 2503"/>
              <a:gd name="T4" fmla="*/ 1918 w 2445"/>
              <a:gd name="T5" fmla="*/ 302 h 2503"/>
              <a:gd name="T6" fmla="*/ 1608 w 2445"/>
              <a:gd name="T7" fmla="*/ 11 h 2503"/>
              <a:gd name="T8" fmla="*/ 117 w 2445"/>
              <a:gd name="T9" fmla="*/ 75 h 2503"/>
              <a:gd name="T10" fmla="*/ 98 w 2445"/>
              <a:gd name="T11" fmla="*/ 125 h 2503"/>
              <a:gd name="T12" fmla="*/ 25 w 2445"/>
              <a:gd name="T13" fmla="*/ 1943 h 2503"/>
              <a:gd name="T14" fmla="*/ 604 w 2445"/>
              <a:gd name="T15" fmla="*/ 2482 h 2503"/>
              <a:gd name="T16" fmla="*/ 1894 w 2445"/>
              <a:gd name="T17" fmla="*/ 2391 h 2503"/>
              <a:gd name="T18" fmla="*/ 1984 w 2445"/>
              <a:gd name="T19" fmla="*/ 2011 h 2503"/>
              <a:gd name="T20" fmla="*/ 1997 w 2445"/>
              <a:gd name="T21" fmla="*/ 1699 h 2503"/>
              <a:gd name="T22" fmla="*/ 2348 w 2445"/>
              <a:gd name="T23" fmla="*/ 1127 h 2503"/>
              <a:gd name="T24" fmla="*/ 1628 w 2445"/>
              <a:gd name="T25" fmla="*/ 110 h 2503"/>
              <a:gd name="T26" fmla="*/ 1766 w 2445"/>
              <a:gd name="T27" fmla="*/ 371 h 2503"/>
              <a:gd name="T28" fmla="*/ 1624 w 2445"/>
              <a:gd name="T29" fmla="*/ 111 h 2503"/>
              <a:gd name="T30" fmla="*/ 1891 w 2445"/>
              <a:gd name="T31" fmla="*/ 1943 h 2503"/>
              <a:gd name="T32" fmla="*/ 1859 w 2445"/>
              <a:gd name="T33" fmla="*/ 2346 h 2503"/>
              <a:gd name="T34" fmla="*/ 965 w 2445"/>
              <a:gd name="T35" fmla="*/ 2378 h 2503"/>
              <a:gd name="T36" fmla="*/ 125 w 2445"/>
              <a:gd name="T37" fmla="*/ 2133 h 2503"/>
              <a:gd name="T38" fmla="*/ 796 w 2445"/>
              <a:gd name="T39" fmla="*/ 141 h 2503"/>
              <a:gd name="T40" fmla="*/ 1546 w 2445"/>
              <a:gd name="T41" fmla="*/ 499 h 2503"/>
              <a:gd name="T42" fmla="*/ 1798 w 2445"/>
              <a:gd name="T43" fmla="*/ 467 h 2503"/>
              <a:gd name="T44" fmla="*/ 1873 w 2445"/>
              <a:gd name="T45" fmla="*/ 527 h 2503"/>
              <a:gd name="T46" fmla="*/ 1861 w 2445"/>
              <a:gd name="T47" fmla="*/ 654 h 2503"/>
              <a:gd name="T48" fmla="*/ 1823 w 2445"/>
              <a:gd name="T49" fmla="*/ 677 h 2503"/>
              <a:gd name="T50" fmla="*/ 1005 w 2445"/>
              <a:gd name="T51" fmla="*/ 1640 h 2503"/>
              <a:gd name="T52" fmla="*/ 836 w 2445"/>
              <a:gd name="T53" fmla="*/ 2282 h 2503"/>
              <a:gd name="T54" fmla="*/ 1522 w 2445"/>
              <a:gd name="T55" fmla="*/ 2195 h 2503"/>
              <a:gd name="T56" fmla="*/ 1896 w 2445"/>
              <a:gd name="T57" fmla="*/ 1837 h 2503"/>
              <a:gd name="T58" fmla="*/ 954 w 2445"/>
              <a:gd name="T59" fmla="*/ 2178 h 2503"/>
              <a:gd name="T60" fmla="*/ 1021 w 2445"/>
              <a:gd name="T61" fmla="*/ 2232 h 2503"/>
              <a:gd name="T62" fmla="*/ 954 w 2445"/>
              <a:gd name="T63" fmla="*/ 2178 h 2503"/>
              <a:gd name="T64" fmla="*/ 960 w 2445"/>
              <a:gd name="T65" fmla="*/ 2142 h 2503"/>
              <a:gd name="T66" fmla="*/ 1040 w 2445"/>
              <a:gd name="T67" fmla="*/ 2140 h 2503"/>
              <a:gd name="T68" fmla="*/ 1085 w 2445"/>
              <a:gd name="T69" fmla="*/ 2219 h 2503"/>
              <a:gd name="T70" fmla="*/ 1005 w 2445"/>
              <a:gd name="T71" fmla="*/ 2062 h 2503"/>
              <a:gd name="T72" fmla="*/ 1155 w 2445"/>
              <a:gd name="T73" fmla="*/ 2168 h 2503"/>
              <a:gd name="T74" fmla="*/ 1005 w 2445"/>
              <a:gd name="T75" fmla="*/ 2062 h 2503"/>
              <a:gd name="T76" fmla="*/ 984 w 2445"/>
              <a:gd name="T77" fmla="*/ 2011 h 2503"/>
              <a:gd name="T78" fmla="*/ 1163 w 2445"/>
              <a:gd name="T79" fmla="*/ 1896 h 2503"/>
              <a:gd name="T80" fmla="*/ 1282 w 2445"/>
              <a:gd name="T81" fmla="*/ 2035 h 2503"/>
              <a:gd name="T82" fmla="*/ 1410 w 2445"/>
              <a:gd name="T83" fmla="*/ 2119 h 2503"/>
              <a:gd name="T84" fmla="*/ 1165 w 2445"/>
              <a:gd name="T85" fmla="*/ 2075 h 2503"/>
              <a:gd name="T86" fmla="*/ 1220 w 2445"/>
              <a:gd name="T87" fmla="*/ 1805 h 2503"/>
              <a:gd name="T88" fmla="*/ 1660 w 2445"/>
              <a:gd name="T89" fmla="*/ 1388 h 2503"/>
              <a:gd name="T90" fmla="*/ 2087 w 2445"/>
              <a:gd name="T91" fmla="*/ 968 h 2503"/>
              <a:gd name="T92" fmla="*/ 1379 w 2445"/>
              <a:gd name="T93" fmla="*/ 1942 h 2503"/>
              <a:gd name="T94" fmla="*/ 1603 w 2445"/>
              <a:gd name="T95" fmla="*/ 1331 h 2503"/>
              <a:gd name="T96" fmla="*/ 1036 w 2445"/>
              <a:gd name="T97" fmla="*/ 1716 h 2503"/>
              <a:gd name="T98" fmla="*/ 1052 w 2445"/>
              <a:gd name="T99" fmla="*/ 1690 h 2503"/>
              <a:gd name="T100" fmla="*/ 1992 w 2445"/>
              <a:gd name="T101" fmla="*/ 899 h 2503"/>
              <a:gd name="T102" fmla="*/ 2252 w 2445"/>
              <a:gd name="T103" fmla="*/ 1086 h 2503"/>
              <a:gd name="T104" fmla="*/ 1384 w 2445"/>
              <a:gd name="T105" fmla="*/ 2015 h 2503"/>
              <a:gd name="T106" fmla="*/ 1388 w 2445"/>
              <a:gd name="T107" fmla="*/ 1974 h 2503"/>
              <a:gd name="T108" fmla="*/ 2263 w 2445"/>
              <a:gd name="T109" fmla="*/ 1075 h 2503"/>
              <a:gd name="T110" fmla="*/ 2297 w 2445"/>
              <a:gd name="T111" fmla="*/ 1001 h 2503"/>
              <a:gd name="T112" fmla="*/ 2236 w 2445"/>
              <a:gd name="T113" fmla="*/ 960 h 2503"/>
              <a:gd name="T114" fmla="*/ 1903 w 2445"/>
              <a:gd name="T115" fmla="*/ 721 h 2503"/>
              <a:gd name="T116" fmla="*/ 2178 w 2445"/>
              <a:gd name="T117" fmla="*/ 785 h 2503"/>
              <a:gd name="T118" fmla="*/ 2297 w 2445"/>
              <a:gd name="T119" fmla="*/ 1001 h 2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445" h="2503">
                <a:moveTo>
                  <a:pt x="2284" y="744"/>
                </a:moveTo>
                <a:cubicBezTo>
                  <a:pt x="2203" y="676"/>
                  <a:pt x="2084" y="634"/>
                  <a:pt x="1973" y="636"/>
                </a:cubicBezTo>
                <a:cubicBezTo>
                  <a:pt x="1980" y="602"/>
                  <a:pt x="1968" y="563"/>
                  <a:pt x="1962" y="530"/>
                </a:cubicBezTo>
                <a:cubicBezTo>
                  <a:pt x="1953" y="470"/>
                  <a:pt x="1946" y="410"/>
                  <a:pt x="1943" y="350"/>
                </a:cubicBezTo>
                <a:cubicBezTo>
                  <a:pt x="1943" y="340"/>
                  <a:pt x="1938" y="333"/>
                  <a:pt x="1931" y="329"/>
                </a:cubicBezTo>
                <a:cubicBezTo>
                  <a:pt x="1929" y="320"/>
                  <a:pt x="1926" y="311"/>
                  <a:pt x="1918" y="302"/>
                </a:cubicBezTo>
                <a:cubicBezTo>
                  <a:pt x="1838" y="220"/>
                  <a:pt x="1762" y="103"/>
                  <a:pt x="1656" y="52"/>
                </a:cubicBezTo>
                <a:cubicBezTo>
                  <a:pt x="1652" y="31"/>
                  <a:pt x="1637" y="11"/>
                  <a:pt x="1608" y="11"/>
                </a:cubicBezTo>
                <a:cubicBezTo>
                  <a:pt x="1337" y="9"/>
                  <a:pt x="1066" y="39"/>
                  <a:pt x="796" y="35"/>
                </a:cubicBezTo>
                <a:cubicBezTo>
                  <a:pt x="564" y="31"/>
                  <a:pt x="340" y="0"/>
                  <a:pt x="117" y="75"/>
                </a:cubicBezTo>
                <a:cubicBezTo>
                  <a:pt x="99" y="81"/>
                  <a:pt x="94" y="101"/>
                  <a:pt x="101" y="115"/>
                </a:cubicBezTo>
                <a:cubicBezTo>
                  <a:pt x="100" y="118"/>
                  <a:pt x="99" y="121"/>
                  <a:pt x="98" y="125"/>
                </a:cubicBezTo>
                <a:cubicBezTo>
                  <a:pt x="60" y="538"/>
                  <a:pt x="46" y="955"/>
                  <a:pt x="36" y="1369"/>
                </a:cubicBezTo>
                <a:cubicBezTo>
                  <a:pt x="32" y="1561"/>
                  <a:pt x="31" y="1752"/>
                  <a:pt x="25" y="1943"/>
                </a:cubicBezTo>
                <a:cubicBezTo>
                  <a:pt x="21" y="2066"/>
                  <a:pt x="0" y="2215"/>
                  <a:pt x="43" y="2334"/>
                </a:cubicBezTo>
                <a:cubicBezTo>
                  <a:pt x="101" y="2497"/>
                  <a:pt x="477" y="2476"/>
                  <a:pt x="604" y="2482"/>
                </a:cubicBezTo>
                <a:cubicBezTo>
                  <a:pt x="1017" y="2503"/>
                  <a:pt x="1431" y="2433"/>
                  <a:pt x="1845" y="2448"/>
                </a:cubicBezTo>
                <a:cubicBezTo>
                  <a:pt x="1881" y="2449"/>
                  <a:pt x="1897" y="2419"/>
                  <a:pt x="1894" y="2391"/>
                </a:cubicBezTo>
                <a:cubicBezTo>
                  <a:pt x="1913" y="2395"/>
                  <a:pt x="1934" y="2387"/>
                  <a:pt x="1940" y="2361"/>
                </a:cubicBezTo>
                <a:cubicBezTo>
                  <a:pt x="1970" y="2247"/>
                  <a:pt x="1976" y="2128"/>
                  <a:pt x="1984" y="2011"/>
                </a:cubicBezTo>
                <a:cubicBezTo>
                  <a:pt x="1990" y="1922"/>
                  <a:pt x="2036" y="1786"/>
                  <a:pt x="2001" y="1704"/>
                </a:cubicBezTo>
                <a:cubicBezTo>
                  <a:pt x="2000" y="1702"/>
                  <a:pt x="1998" y="1701"/>
                  <a:pt x="1997" y="1699"/>
                </a:cubicBezTo>
                <a:cubicBezTo>
                  <a:pt x="2124" y="1511"/>
                  <a:pt x="2233" y="1306"/>
                  <a:pt x="2334" y="1138"/>
                </a:cubicBezTo>
                <a:cubicBezTo>
                  <a:pt x="2339" y="1136"/>
                  <a:pt x="2344" y="1133"/>
                  <a:pt x="2348" y="1127"/>
                </a:cubicBezTo>
                <a:cubicBezTo>
                  <a:pt x="2445" y="1007"/>
                  <a:pt x="2392" y="836"/>
                  <a:pt x="2284" y="744"/>
                </a:cubicBezTo>
                <a:close/>
                <a:moveTo>
                  <a:pt x="1628" y="110"/>
                </a:moveTo>
                <a:cubicBezTo>
                  <a:pt x="1689" y="191"/>
                  <a:pt x="1752" y="272"/>
                  <a:pt x="1821" y="345"/>
                </a:cubicBezTo>
                <a:cubicBezTo>
                  <a:pt x="1803" y="353"/>
                  <a:pt x="1784" y="363"/>
                  <a:pt x="1766" y="371"/>
                </a:cubicBezTo>
                <a:cubicBezTo>
                  <a:pt x="1726" y="389"/>
                  <a:pt x="1685" y="406"/>
                  <a:pt x="1645" y="424"/>
                </a:cubicBezTo>
                <a:cubicBezTo>
                  <a:pt x="1645" y="320"/>
                  <a:pt x="1645" y="212"/>
                  <a:pt x="1624" y="111"/>
                </a:cubicBezTo>
                <a:cubicBezTo>
                  <a:pt x="1625" y="111"/>
                  <a:pt x="1627" y="111"/>
                  <a:pt x="1628" y="110"/>
                </a:cubicBezTo>
                <a:close/>
                <a:moveTo>
                  <a:pt x="1891" y="1943"/>
                </a:moveTo>
                <a:cubicBezTo>
                  <a:pt x="1879" y="2074"/>
                  <a:pt x="1876" y="2208"/>
                  <a:pt x="1859" y="2339"/>
                </a:cubicBezTo>
                <a:cubicBezTo>
                  <a:pt x="1858" y="2342"/>
                  <a:pt x="1859" y="2344"/>
                  <a:pt x="1859" y="2346"/>
                </a:cubicBezTo>
                <a:cubicBezTo>
                  <a:pt x="1855" y="2345"/>
                  <a:pt x="1850" y="2343"/>
                  <a:pt x="1845" y="2343"/>
                </a:cubicBezTo>
                <a:cubicBezTo>
                  <a:pt x="1551" y="2334"/>
                  <a:pt x="1259" y="2362"/>
                  <a:pt x="965" y="2378"/>
                </a:cubicBezTo>
                <a:cubicBezTo>
                  <a:pt x="815" y="2386"/>
                  <a:pt x="665" y="2386"/>
                  <a:pt x="514" y="2379"/>
                </a:cubicBezTo>
                <a:cubicBezTo>
                  <a:pt x="309" y="2369"/>
                  <a:pt x="123" y="2369"/>
                  <a:pt x="125" y="2133"/>
                </a:cubicBezTo>
                <a:cubicBezTo>
                  <a:pt x="130" y="1468"/>
                  <a:pt x="204" y="789"/>
                  <a:pt x="149" y="125"/>
                </a:cubicBezTo>
                <a:cubicBezTo>
                  <a:pt x="365" y="113"/>
                  <a:pt x="580" y="131"/>
                  <a:pt x="796" y="141"/>
                </a:cubicBezTo>
                <a:cubicBezTo>
                  <a:pt x="1047" y="153"/>
                  <a:pt x="1303" y="125"/>
                  <a:pt x="1555" y="116"/>
                </a:cubicBezTo>
                <a:cubicBezTo>
                  <a:pt x="1556" y="244"/>
                  <a:pt x="1549" y="371"/>
                  <a:pt x="1546" y="499"/>
                </a:cubicBezTo>
                <a:cubicBezTo>
                  <a:pt x="1545" y="541"/>
                  <a:pt x="1588" y="556"/>
                  <a:pt x="1620" y="542"/>
                </a:cubicBezTo>
                <a:cubicBezTo>
                  <a:pt x="1680" y="517"/>
                  <a:pt x="1739" y="492"/>
                  <a:pt x="1798" y="467"/>
                </a:cubicBezTo>
                <a:cubicBezTo>
                  <a:pt x="1823" y="456"/>
                  <a:pt x="1854" y="447"/>
                  <a:pt x="1880" y="432"/>
                </a:cubicBezTo>
                <a:cubicBezTo>
                  <a:pt x="1877" y="464"/>
                  <a:pt x="1874" y="495"/>
                  <a:pt x="1873" y="527"/>
                </a:cubicBezTo>
                <a:cubicBezTo>
                  <a:pt x="1872" y="563"/>
                  <a:pt x="1869" y="614"/>
                  <a:pt x="1889" y="647"/>
                </a:cubicBezTo>
                <a:cubicBezTo>
                  <a:pt x="1880" y="649"/>
                  <a:pt x="1870" y="651"/>
                  <a:pt x="1861" y="654"/>
                </a:cubicBezTo>
                <a:cubicBezTo>
                  <a:pt x="1854" y="656"/>
                  <a:pt x="1849" y="661"/>
                  <a:pt x="1845" y="666"/>
                </a:cubicBezTo>
                <a:cubicBezTo>
                  <a:pt x="1837" y="668"/>
                  <a:pt x="1830" y="671"/>
                  <a:pt x="1823" y="677"/>
                </a:cubicBezTo>
                <a:cubicBezTo>
                  <a:pt x="1523" y="969"/>
                  <a:pt x="1368" y="1387"/>
                  <a:pt x="1016" y="1628"/>
                </a:cubicBezTo>
                <a:cubicBezTo>
                  <a:pt x="1011" y="1632"/>
                  <a:pt x="1007" y="1636"/>
                  <a:pt x="1005" y="1640"/>
                </a:cubicBezTo>
                <a:cubicBezTo>
                  <a:pt x="992" y="1643"/>
                  <a:pt x="981" y="1650"/>
                  <a:pt x="976" y="1663"/>
                </a:cubicBezTo>
                <a:cubicBezTo>
                  <a:pt x="903" y="1860"/>
                  <a:pt x="864" y="2074"/>
                  <a:pt x="836" y="2282"/>
                </a:cubicBezTo>
                <a:cubicBezTo>
                  <a:pt x="831" y="2314"/>
                  <a:pt x="848" y="2345"/>
                  <a:pt x="884" y="2346"/>
                </a:cubicBezTo>
                <a:cubicBezTo>
                  <a:pt x="1109" y="2351"/>
                  <a:pt x="1307" y="2243"/>
                  <a:pt x="1522" y="2195"/>
                </a:cubicBezTo>
                <a:cubicBezTo>
                  <a:pt x="1548" y="2189"/>
                  <a:pt x="1558" y="2168"/>
                  <a:pt x="1557" y="2147"/>
                </a:cubicBezTo>
                <a:cubicBezTo>
                  <a:pt x="1685" y="2074"/>
                  <a:pt x="1796" y="1964"/>
                  <a:pt x="1896" y="1837"/>
                </a:cubicBezTo>
                <a:cubicBezTo>
                  <a:pt x="1893" y="1876"/>
                  <a:pt x="1893" y="1915"/>
                  <a:pt x="1891" y="1943"/>
                </a:cubicBezTo>
                <a:close/>
                <a:moveTo>
                  <a:pt x="954" y="2178"/>
                </a:moveTo>
                <a:cubicBezTo>
                  <a:pt x="966" y="2189"/>
                  <a:pt x="977" y="2200"/>
                  <a:pt x="991" y="2210"/>
                </a:cubicBezTo>
                <a:cubicBezTo>
                  <a:pt x="999" y="2217"/>
                  <a:pt x="1010" y="2225"/>
                  <a:pt x="1021" y="2232"/>
                </a:cubicBezTo>
                <a:cubicBezTo>
                  <a:pt x="995" y="2237"/>
                  <a:pt x="969" y="2241"/>
                  <a:pt x="943" y="2242"/>
                </a:cubicBezTo>
                <a:cubicBezTo>
                  <a:pt x="946" y="2221"/>
                  <a:pt x="951" y="2199"/>
                  <a:pt x="954" y="2178"/>
                </a:cubicBezTo>
                <a:close/>
                <a:moveTo>
                  <a:pt x="1012" y="2183"/>
                </a:moveTo>
                <a:cubicBezTo>
                  <a:pt x="994" y="2171"/>
                  <a:pt x="977" y="2157"/>
                  <a:pt x="960" y="2142"/>
                </a:cubicBezTo>
                <a:cubicBezTo>
                  <a:pt x="964" y="2121"/>
                  <a:pt x="968" y="2100"/>
                  <a:pt x="971" y="2079"/>
                </a:cubicBezTo>
                <a:cubicBezTo>
                  <a:pt x="993" y="2100"/>
                  <a:pt x="1016" y="2121"/>
                  <a:pt x="1040" y="2140"/>
                </a:cubicBezTo>
                <a:cubicBezTo>
                  <a:pt x="1067" y="2163"/>
                  <a:pt x="1096" y="2188"/>
                  <a:pt x="1127" y="2208"/>
                </a:cubicBezTo>
                <a:cubicBezTo>
                  <a:pt x="1113" y="2212"/>
                  <a:pt x="1099" y="2216"/>
                  <a:pt x="1085" y="2219"/>
                </a:cubicBezTo>
                <a:cubicBezTo>
                  <a:pt x="1062" y="2205"/>
                  <a:pt x="1034" y="2196"/>
                  <a:pt x="1012" y="2183"/>
                </a:cubicBezTo>
                <a:close/>
                <a:moveTo>
                  <a:pt x="1005" y="2062"/>
                </a:moveTo>
                <a:cubicBezTo>
                  <a:pt x="1048" y="2075"/>
                  <a:pt x="1088" y="2101"/>
                  <a:pt x="1122" y="2131"/>
                </a:cubicBezTo>
                <a:cubicBezTo>
                  <a:pt x="1134" y="2142"/>
                  <a:pt x="1145" y="2155"/>
                  <a:pt x="1155" y="2168"/>
                </a:cubicBezTo>
                <a:cubicBezTo>
                  <a:pt x="1130" y="2150"/>
                  <a:pt x="1103" y="2134"/>
                  <a:pt x="1078" y="2117"/>
                </a:cubicBezTo>
                <a:cubicBezTo>
                  <a:pt x="1053" y="2099"/>
                  <a:pt x="1029" y="2081"/>
                  <a:pt x="1005" y="2062"/>
                </a:cubicBezTo>
                <a:close/>
                <a:moveTo>
                  <a:pt x="1165" y="2075"/>
                </a:moveTo>
                <a:cubicBezTo>
                  <a:pt x="1111" y="2034"/>
                  <a:pt x="1050" y="2008"/>
                  <a:pt x="984" y="2011"/>
                </a:cubicBezTo>
                <a:cubicBezTo>
                  <a:pt x="999" y="1931"/>
                  <a:pt x="1014" y="1851"/>
                  <a:pt x="1028" y="1770"/>
                </a:cubicBezTo>
                <a:cubicBezTo>
                  <a:pt x="1098" y="1778"/>
                  <a:pt x="1158" y="1815"/>
                  <a:pt x="1163" y="1896"/>
                </a:cubicBezTo>
                <a:cubicBezTo>
                  <a:pt x="1165" y="1929"/>
                  <a:pt x="1191" y="1945"/>
                  <a:pt x="1221" y="1941"/>
                </a:cubicBezTo>
                <a:cubicBezTo>
                  <a:pt x="1289" y="1930"/>
                  <a:pt x="1311" y="1980"/>
                  <a:pt x="1282" y="2035"/>
                </a:cubicBezTo>
                <a:cubicBezTo>
                  <a:pt x="1266" y="2064"/>
                  <a:pt x="1285" y="2106"/>
                  <a:pt x="1321" y="2104"/>
                </a:cubicBezTo>
                <a:cubicBezTo>
                  <a:pt x="1356" y="2102"/>
                  <a:pt x="1383" y="2110"/>
                  <a:pt x="1410" y="2119"/>
                </a:cubicBezTo>
                <a:cubicBezTo>
                  <a:pt x="1357" y="2135"/>
                  <a:pt x="1305" y="2152"/>
                  <a:pt x="1253" y="2170"/>
                </a:cubicBezTo>
                <a:cubicBezTo>
                  <a:pt x="1232" y="2131"/>
                  <a:pt x="1195" y="2097"/>
                  <a:pt x="1165" y="2075"/>
                </a:cubicBezTo>
                <a:close/>
                <a:moveTo>
                  <a:pt x="1244" y="1850"/>
                </a:moveTo>
                <a:cubicBezTo>
                  <a:pt x="1238" y="1833"/>
                  <a:pt x="1230" y="1818"/>
                  <a:pt x="1220" y="1805"/>
                </a:cubicBezTo>
                <a:cubicBezTo>
                  <a:pt x="1222" y="1803"/>
                  <a:pt x="1224" y="1802"/>
                  <a:pt x="1225" y="1800"/>
                </a:cubicBezTo>
                <a:cubicBezTo>
                  <a:pt x="1351" y="1643"/>
                  <a:pt x="1511" y="1523"/>
                  <a:pt x="1660" y="1388"/>
                </a:cubicBezTo>
                <a:cubicBezTo>
                  <a:pt x="1797" y="1265"/>
                  <a:pt x="1934" y="1087"/>
                  <a:pt x="2038" y="932"/>
                </a:cubicBezTo>
                <a:cubicBezTo>
                  <a:pt x="2055" y="945"/>
                  <a:pt x="2072" y="957"/>
                  <a:pt x="2087" y="968"/>
                </a:cubicBezTo>
                <a:cubicBezTo>
                  <a:pt x="2102" y="980"/>
                  <a:pt x="2122" y="998"/>
                  <a:pt x="2145" y="1016"/>
                </a:cubicBezTo>
                <a:cubicBezTo>
                  <a:pt x="1882" y="1317"/>
                  <a:pt x="1737" y="1737"/>
                  <a:pt x="1379" y="1942"/>
                </a:cubicBezTo>
                <a:cubicBezTo>
                  <a:pt x="1362" y="1889"/>
                  <a:pt x="1313" y="1853"/>
                  <a:pt x="1244" y="1850"/>
                </a:cubicBezTo>
                <a:close/>
                <a:moveTo>
                  <a:pt x="1603" y="1331"/>
                </a:moveTo>
                <a:cubicBezTo>
                  <a:pt x="1458" y="1472"/>
                  <a:pt x="1296" y="1595"/>
                  <a:pt x="1190" y="1770"/>
                </a:cubicBezTo>
                <a:cubicBezTo>
                  <a:pt x="1150" y="1733"/>
                  <a:pt x="1095" y="1713"/>
                  <a:pt x="1036" y="1716"/>
                </a:cubicBezTo>
                <a:cubicBezTo>
                  <a:pt x="1037" y="1709"/>
                  <a:pt x="1039" y="1702"/>
                  <a:pt x="1040" y="1695"/>
                </a:cubicBezTo>
                <a:cubicBezTo>
                  <a:pt x="1044" y="1694"/>
                  <a:pt x="1048" y="1693"/>
                  <a:pt x="1052" y="1690"/>
                </a:cubicBezTo>
                <a:cubicBezTo>
                  <a:pt x="1417" y="1490"/>
                  <a:pt x="1587" y="1079"/>
                  <a:pt x="1859" y="780"/>
                </a:cubicBezTo>
                <a:cubicBezTo>
                  <a:pt x="1893" y="824"/>
                  <a:pt x="1943" y="863"/>
                  <a:pt x="1992" y="899"/>
                </a:cubicBezTo>
                <a:cubicBezTo>
                  <a:pt x="1836" y="1016"/>
                  <a:pt x="1742" y="1197"/>
                  <a:pt x="1603" y="1331"/>
                </a:cubicBezTo>
                <a:close/>
                <a:moveTo>
                  <a:pt x="2252" y="1086"/>
                </a:moveTo>
                <a:cubicBezTo>
                  <a:pt x="2020" y="1435"/>
                  <a:pt x="1806" y="1770"/>
                  <a:pt x="1523" y="2080"/>
                </a:cubicBezTo>
                <a:cubicBezTo>
                  <a:pt x="1497" y="2038"/>
                  <a:pt x="1438" y="2020"/>
                  <a:pt x="1384" y="2015"/>
                </a:cubicBezTo>
                <a:cubicBezTo>
                  <a:pt x="1386" y="2001"/>
                  <a:pt x="1387" y="1987"/>
                  <a:pt x="1386" y="1975"/>
                </a:cubicBezTo>
                <a:cubicBezTo>
                  <a:pt x="1386" y="1975"/>
                  <a:pt x="1387" y="1975"/>
                  <a:pt x="1388" y="1974"/>
                </a:cubicBezTo>
                <a:cubicBezTo>
                  <a:pt x="1777" y="1834"/>
                  <a:pt x="1965" y="1359"/>
                  <a:pt x="2219" y="1062"/>
                </a:cubicBezTo>
                <a:cubicBezTo>
                  <a:pt x="2234" y="1069"/>
                  <a:pt x="2249" y="1074"/>
                  <a:pt x="2263" y="1075"/>
                </a:cubicBezTo>
                <a:cubicBezTo>
                  <a:pt x="2259" y="1078"/>
                  <a:pt x="2255" y="1081"/>
                  <a:pt x="2252" y="1086"/>
                </a:cubicBezTo>
                <a:close/>
                <a:moveTo>
                  <a:pt x="2297" y="1001"/>
                </a:moveTo>
                <a:cubicBezTo>
                  <a:pt x="2295" y="999"/>
                  <a:pt x="2294" y="997"/>
                  <a:pt x="2292" y="995"/>
                </a:cubicBezTo>
                <a:cubicBezTo>
                  <a:pt x="2281" y="980"/>
                  <a:pt x="2252" y="970"/>
                  <a:pt x="2236" y="960"/>
                </a:cubicBezTo>
                <a:cubicBezTo>
                  <a:pt x="2181" y="925"/>
                  <a:pt x="2128" y="888"/>
                  <a:pt x="2074" y="850"/>
                </a:cubicBezTo>
                <a:cubicBezTo>
                  <a:pt x="2056" y="836"/>
                  <a:pt x="1967" y="755"/>
                  <a:pt x="1903" y="721"/>
                </a:cubicBezTo>
                <a:cubicBezTo>
                  <a:pt x="1904" y="720"/>
                  <a:pt x="1904" y="720"/>
                  <a:pt x="1904" y="720"/>
                </a:cubicBezTo>
                <a:cubicBezTo>
                  <a:pt x="2001" y="719"/>
                  <a:pt x="2090" y="735"/>
                  <a:pt x="2178" y="785"/>
                </a:cubicBezTo>
                <a:cubicBezTo>
                  <a:pt x="2227" y="813"/>
                  <a:pt x="2269" y="857"/>
                  <a:pt x="2290" y="910"/>
                </a:cubicBezTo>
                <a:cubicBezTo>
                  <a:pt x="2303" y="942"/>
                  <a:pt x="2302" y="971"/>
                  <a:pt x="2297" y="100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6" name="pencil-and-house-draw_58008">
            <a:extLst>
              <a:ext uri="{FF2B5EF4-FFF2-40B4-BE49-F238E27FC236}">
                <a16:creationId xmlns:a16="http://schemas.microsoft.com/office/drawing/2014/main" id="{D28B8A9C-15DF-47F1-972E-47CC72BFF104}"/>
              </a:ext>
            </a:extLst>
          </p:cNvPr>
          <p:cNvSpPr>
            <a:spLocks noChangeAspect="1"/>
          </p:cNvSpPr>
          <p:nvPr/>
        </p:nvSpPr>
        <p:spPr bwMode="auto">
          <a:xfrm>
            <a:off x="6412291" y="3234020"/>
            <a:ext cx="609685" cy="495477"/>
          </a:xfrm>
          <a:custGeom>
            <a:avLst/>
            <a:gdLst>
              <a:gd name="T0" fmla="*/ 278945 h 440259"/>
              <a:gd name="T1" fmla="*/ 278945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278945 h 440259"/>
              <a:gd name="T15" fmla="*/ 278945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  <a:gd name="T24" fmla="*/ 278945 h 440259"/>
              <a:gd name="T25" fmla="*/ 278945 h 440259"/>
              <a:gd name="T26" fmla="*/ 278945 h 440259"/>
              <a:gd name="T27" fmla="*/ 278945 h 440259"/>
              <a:gd name="T28" fmla="*/ 278945 h 440259"/>
              <a:gd name="T29" fmla="*/ 278945 h 440259"/>
              <a:gd name="T30" fmla="*/ 278945 h 440259"/>
              <a:gd name="T31" fmla="*/ 278945 h 440259"/>
              <a:gd name="T32" fmla="*/ 88862 h 440259"/>
              <a:gd name="T33" fmla="*/ 88862 h 440259"/>
              <a:gd name="T34" fmla="*/ 278945 h 440259"/>
              <a:gd name="T35" fmla="*/ 278945 h 440259"/>
              <a:gd name="T36" fmla="*/ 278945 h 440259"/>
              <a:gd name="T37" fmla="*/ 278945 h 440259"/>
              <a:gd name="T38" fmla="*/ 278945 h 440259"/>
              <a:gd name="T39" fmla="*/ 278945 h 440259"/>
              <a:gd name="T40" fmla="*/ 88862 h 440259"/>
              <a:gd name="T41" fmla="*/ 88862 h 440259"/>
              <a:gd name="T42" fmla="*/ 278945 h 440259"/>
              <a:gd name="T43" fmla="*/ 278945 h 440259"/>
              <a:gd name="T44" fmla="*/ 278945 h 440259"/>
              <a:gd name="T45" fmla="*/ 278945 h 440259"/>
              <a:gd name="T46" fmla="*/ 278945 h 440259"/>
              <a:gd name="T47" fmla="*/ 278945 h 440259"/>
              <a:gd name="T48" fmla="*/ 278945 h 440259"/>
              <a:gd name="T49" fmla="*/ 278945 h 440259"/>
              <a:gd name="T50" fmla="*/ 278945 h 440259"/>
              <a:gd name="T51" fmla="*/ 278945 h 440259"/>
              <a:gd name="T52" fmla="*/ 278945 h 440259"/>
              <a:gd name="T53" fmla="*/ 278945 h 440259"/>
              <a:gd name="T54" fmla="*/ 278945 h 440259"/>
              <a:gd name="T55" fmla="*/ 278945 h 440259"/>
              <a:gd name="T56" fmla="*/ 278945 h 440259"/>
              <a:gd name="T57" fmla="*/ 278945 h 440259"/>
              <a:gd name="T58" fmla="*/ 278945 h 440259"/>
              <a:gd name="T59" fmla="*/ 278945 h 440259"/>
              <a:gd name="T60" fmla="*/ 278945 h 440259"/>
              <a:gd name="T61" fmla="*/ 278945 h 440259"/>
              <a:gd name="T62" fmla="*/ 278945 h 440259"/>
              <a:gd name="T63" fmla="*/ 278945 h 440259"/>
              <a:gd name="T64" fmla="*/ 278945 h 440259"/>
              <a:gd name="T65" fmla="*/ 278945 h 440259"/>
              <a:gd name="T66" fmla="*/ 278945 h 440259"/>
              <a:gd name="T67" fmla="*/ 278945 h 440259"/>
              <a:gd name="T68" fmla="*/ 278945 h 440259"/>
              <a:gd name="T69" fmla="*/ 278945 h 440259"/>
              <a:gd name="T70" fmla="*/ 278945 h 440259"/>
              <a:gd name="T71" fmla="*/ 278945 h 440259"/>
              <a:gd name="T72" fmla="*/ 278945 h 440259"/>
              <a:gd name="T73" fmla="*/ 278945 h 440259"/>
              <a:gd name="T74" fmla="*/ 278945 h 440259"/>
              <a:gd name="T75" fmla="*/ 278945 h 440259"/>
              <a:gd name="T76" fmla="*/ 278945 h 440259"/>
              <a:gd name="T77" fmla="*/ 278945 h 440259"/>
              <a:gd name="T78" fmla="*/ 278945 h 440259"/>
              <a:gd name="T79" fmla="*/ 278945 h 440259"/>
              <a:gd name="T80" fmla="*/ 88862 h 440259"/>
              <a:gd name="T81" fmla="*/ 88862 h 440259"/>
              <a:gd name="T82" fmla="*/ 278945 h 440259"/>
              <a:gd name="T83" fmla="*/ 278945 h 440259"/>
              <a:gd name="T84" fmla="*/ 278945 h 440259"/>
              <a:gd name="T85" fmla="*/ 278945 h 440259"/>
              <a:gd name="T86" fmla="*/ 278945 h 440259"/>
              <a:gd name="T87" fmla="*/ 278945 h 440259"/>
              <a:gd name="T88" fmla="*/ 278945 h 440259"/>
              <a:gd name="T89" fmla="*/ 278945 h 440259"/>
              <a:gd name="T90" fmla="*/ 278945 h 440259"/>
              <a:gd name="T91" fmla="*/ 278945 h 440259"/>
              <a:gd name="T92" fmla="*/ 278945 h 440259"/>
              <a:gd name="T93" fmla="*/ 278945 h 440259"/>
              <a:gd name="T94" fmla="*/ 278945 h 440259"/>
              <a:gd name="T95" fmla="*/ 278945 h 440259"/>
              <a:gd name="T96" fmla="*/ 278945 h 440259"/>
              <a:gd name="T97" fmla="*/ 278945 h 440259"/>
              <a:gd name="T98" fmla="*/ 278945 h 440259"/>
              <a:gd name="T99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66" h="2170">
                <a:moveTo>
                  <a:pt x="2581" y="566"/>
                </a:moveTo>
                <a:cubicBezTo>
                  <a:pt x="2507" y="458"/>
                  <a:pt x="2362" y="393"/>
                  <a:pt x="2250" y="335"/>
                </a:cubicBezTo>
                <a:cubicBezTo>
                  <a:pt x="2123" y="269"/>
                  <a:pt x="2013" y="224"/>
                  <a:pt x="1872" y="276"/>
                </a:cubicBezTo>
                <a:cubicBezTo>
                  <a:pt x="1789" y="307"/>
                  <a:pt x="1665" y="430"/>
                  <a:pt x="1718" y="519"/>
                </a:cubicBezTo>
                <a:cubicBezTo>
                  <a:pt x="1703" y="520"/>
                  <a:pt x="1688" y="527"/>
                  <a:pt x="1678" y="545"/>
                </a:cubicBezTo>
                <a:cubicBezTo>
                  <a:pt x="1649" y="597"/>
                  <a:pt x="1616" y="649"/>
                  <a:pt x="1583" y="700"/>
                </a:cubicBezTo>
                <a:cubicBezTo>
                  <a:pt x="1410" y="478"/>
                  <a:pt x="1104" y="0"/>
                  <a:pt x="786" y="169"/>
                </a:cubicBezTo>
                <a:cubicBezTo>
                  <a:pt x="449" y="348"/>
                  <a:pt x="218" y="823"/>
                  <a:pt x="26" y="1135"/>
                </a:cubicBezTo>
                <a:cubicBezTo>
                  <a:pt x="0" y="1176"/>
                  <a:pt x="35" y="1217"/>
                  <a:pt x="76" y="1222"/>
                </a:cubicBezTo>
                <a:cubicBezTo>
                  <a:pt x="178" y="1236"/>
                  <a:pt x="279" y="1245"/>
                  <a:pt x="381" y="1249"/>
                </a:cubicBezTo>
                <a:cubicBezTo>
                  <a:pt x="339" y="1537"/>
                  <a:pt x="255" y="1815"/>
                  <a:pt x="259" y="2108"/>
                </a:cubicBezTo>
                <a:cubicBezTo>
                  <a:pt x="259" y="2140"/>
                  <a:pt x="284" y="2165"/>
                  <a:pt x="316" y="2165"/>
                </a:cubicBezTo>
                <a:cubicBezTo>
                  <a:pt x="584" y="2170"/>
                  <a:pt x="850" y="2169"/>
                  <a:pt x="1116" y="2134"/>
                </a:cubicBezTo>
                <a:cubicBezTo>
                  <a:pt x="1149" y="2130"/>
                  <a:pt x="1149" y="2087"/>
                  <a:pt x="1116" y="2082"/>
                </a:cubicBezTo>
                <a:cubicBezTo>
                  <a:pt x="869" y="2050"/>
                  <a:pt x="622" y="2047"/>
                  <a:pt x="374" y="2050"/>
                </a:cubicBezTo>
                <a:cubicBezTo>
                  <a:pt x="379" y="1761"/>
                  <a:pt x="462" y="1482"/>
                  <a:pt x="499" y="1196"/>
                </a:cubicBezTo>
                <a:cubicBezTo>
                  <a:pt x="503" y="1166"/>
                  <a:pt x="471" y="1142"/>
                  <a:pt x="444" y="1141"/>
                </a:cubicBezTo>
                <a:cubicBezTo>
                  <a:pt x="352" y="1138"/>
                  <a:pt x="262" y="1130"/>
                  <a:pt x="172" y="1119"/>
                </a:cubicBezTo>
                <a:cubicBezTo>
                  <a:pt x="325" y="869"/>
                  <a:pt x="485" y="621"/>
                  <a:pt x="683" y="404"/>
                </a:cubicBezTo>
                <a:cubicBezTo>
                  <a:pt x="731" y="351"/>
                  <a:pt x="783" y="304"/>
                  <a:pt x="842" y="265"/>
                </a:cubicBezTo>
                <a:cubicBezTo>
                  <a:pt x="956" y="189"/>
                  <a:pt x="1083" y="311"/>
                  <a:pt x="1162" y="383"/>
                </a:cubicBezTo>
                <a:cubicBezTo>
                  <a:pt x="1297" y="505"/>
                  <a:pt x="1406" y="655"/>
                  <a:pt x="1520" y="797"/>
                </a:cubicBezTo>
                <a:cubicBezTo>
                  <a:pt x="1265" y="1179"/>
                  <a:pt x="977" y="1576"/>
                  <a:pt x="1177" y="2057"/>
                </a:cubicBezTo>
                <a:cubicBezTo>
                  <a:pt x="1198" y="2106"/>
                  <a:pt x="1274" y="2089"/>
                  <a:pt x="1260" y="2034"/>
                </a:cubicBezTo>
                <a:cubicBezTo>
                  <a:pt x="1255" y="2014"/>
                  <a:pt x="1251" y="1993"/>
                  <a:pt x="1247" y="1972"/>
                </a:cubicBezTo>
                <a:cubicBezTo>
                  <a:pt x="1282" y="1997"/>
                  <a:pt x="1317" y="2025"/>
                  <a:pt x="1354" y="2049"/>
                </a:cubicBezTo>
                <a:cubicBezTo>
                  <a:pt x="1326" y="2056"/>
                  <a:pt x="1297" y="2064"/>
                  <a:pt x="1266" y="2072"/>
                </a:cubicBezTo>
                <a:cubicBezTo>
                  <a:pt x="1225" y="2082"/>
                  <a:pt x="1233" y="2151"/>
                  <a:pt x="1276" y="2146"/>
                </a:cubicBezTo>
                <a:cubicBezTo>
                  <a:pt x="1483" y="2122"/>
                  <a:pt x="1672" y="2103"/>
                  <a:pt x="1818" y="1942"/>
                </a:cubicBezTo>
                <a:cubicBezTo>
                  <a:pt x="2062" y="1674"/>
                  <a:pt x="2256" y="1285"/>
                  <a:pt x="2395" y="953"/>
                </a:cubicBezTo>
                <a:cubicBezTo>
                  <a:pt x="2400" y="942"/>
                  <a:pt x="2399" y="933"/>
                  <a:pt x="2396" y="924"/>
                </a:cubicBezTo>
                <a:cubicBezTo>
                  <a:pt x="2398" y="921"/>
                  <a:pt x="2400" y="917"/>
                  <a:pt x="2401" y="913"/>
                </a:cubicBezTo>
                <a:cubicBezTo>
                  <a:pt x="2467" y="838"/>
                  <a:pt x="2666" y="691"/>
                  <a:pt x="2581" y="566"/>
                </a:cubicBezTo>
                <a:close/>
                <a:moveTo>
                  <a:pt x="1264" y="1434"/>
                </a:moveTo>
                <a:cubicBezTo>
                  <a:pt x="1336" y="1189"/>
                  <a:pt x="1509" y="986"/>
                  <a:pt x="1657" y="776"/>
                </a:cubicBezTo>
                <a:cubicBezTo>
                  <a:pt x="1707" y="837"/>
                  <a:pt x="1771" y="886"/>
                  <a:pt x="1837" y="931"/>
                </a:cubicBezTo>
                <a:cubicBezTo>
                  <a:pt x="1800" y="950"/>
                  <a:pt x="1772" y="994"/>
                  <a:pt x="1747" y="1023"/>
                </a:cubicBezTo>
                <a:cubicBezTo>
                  <a:pt x="1687" y="1092"/>
                  <a:pt x="1630" y="1164"/>
                  <a:pt x="1574" y="1237"/>
                </a:cubicBezTo>
                <a:cubicBezTo>
                  <a:pt x="1543" y="1277"/>
                  <a:pt x="1404" y="1430"/>
                  <a:pt x="1385" y="1525"/>
                </a:cubicBezTo>
                <a:cubicBezTo>
                  <a:pt x="1351" y="1494"/>
                  <a:pt x="1307" y="1476"/>
                  <a:pt x="1255" y="1472"/>
                </a:cubicBezTo>
                <a:cubicBezTo>
                  <a:pt x="1258" y="1460"/>
                  <a:pt x="1260" y="1446"/>
                  <a:pt x="1264" y="1434"/>
                </a:cubicBezTo>
                <a:close/>
                <a:moveTo>
                  <a:pt x="1900" y="972"/>
                </a:moveTo>
                <a:cubicBezTo>
                  <a:pt x="1901" y="973"/>
                  <a:pt x="1903" y="974"/>
                  <a:pt x="1904" y="975"/>
                </a:cubicBezTo>
                <a:cubicBezTo>
                  <a:pt x="1932" y="993"/>
                  <a:pt x="1963" y="1014"/>
                  <a:pt x="1995" y="1035"/>
                </a:cubicBezTo>
                <a:cubicBezTo>
                  <a:pt x="1965" y="1066"/>
                  <a:pt x="1953" y="1119"/>
                  <a:pt x="1932" y="1156"/>
                </a:cubicBezTo>
                <a:cubicBezTo>
                  <a:pt x="1891" y="1230"/>
                  <a:pt x="1841" y="1299"/>
                  <a:pt x="1792" y="1369"/>
                </a:cubicBezTo>
                <a:cubicBezTo>
                  <a:pt x="1745" y="1435"/>
                  <a:pt x="1697" y="1501"/>
                  <a:pt x="1650" y="1567"/>
                </a:cubicBezTo>
                <a:cubicBezTo>
                  <a:pt x="1633" y="1591"/>
                  <a:pt x="1610" y="1617"/>
                  <a:pt x="1603" y="1646"/>
                </a:cubicBezTo>
                <a:cubicBezTo>
                  <a:pt x="1564" y="1606"/>
                  <a:pt x="1508" y="1596"/>
                  <a:pt x="1446" y="1618"/>
                </a:cubicBezTo>
                <a:cubicBezTo>
                  <a:pt x="1440" y="1601"/>
                  <a:pt x="1432" y="1586"/>
                  <a:pt x="1424" y="1572"/>
                </a:cubicBezTo>
                <a:cubicBezTo>
                  <a:pt x="1449" y="1546"/>
                  <a:pt x="1464" y="1512"/>
                  <a:pt x="1485" y="1482"/>
                </a:cubicBezTo>
                <a:cubicBezTo>
                  <a:pt x="1536" y="1405"/>
                  <a:pt x="1596" y="1334"/>
                  <a:pt x="1655" y="1264"/>
                </a:cubicBezTo>
                <a:cubicBezTo>
                  <a:pt x="1710" y="1198"/>
                  <a:pt x="1767" y="1133"/>
                  <a:pt x="1824" y="1069"/>
                </a:cubicBezTo>
                <a:cubicBezTo>
                  <a:pt x="1849" y="1041"/>
                  <a:pt x="1889" y="1010"/>
                  <a:pt x="1900" y="972"/>
                </a:cubicBezTo>
                <a:close/>
                <a:moveTo>
                  <a:pt x="1406" y="2034"/>
                </a:moveTo>
                <a:cubicBezTo>
                  <a:pt x="1353" y="1997"/>
                  <a:pt x="1295" y="1965"/>
                  <a:pt x="1240" y="1933"/>
                </a:cubicBezTo>
                <a:cubicBezTo>
                  <a:pt x="1237" y="1910"/>
                  <a:pt x="1235" y="1886"/>
                  <a:pt x="1233" y="1862"/>
                </a:cubicBezTo>
                <a:cubicBezTo>
                  <a:pt x="1234" y="1863"/>
                  <a:pt x="1235" y="1864"/>
                  <a:pt x="1236" y="1865"/>
                </a:cubicBezTo>
                <a:cubicBezTo>
                  <a:pt x="1310" y="1917"/>
                  <a:pt x="1385" y="1968"/>
                  <a:pt x="1460" y="2018"/>
                </a:cubicBezTo>
                <a:cubicBezTo>
                  <a:pt x="1442" y="2023"/>
                  <a:pt x="1424" y="2029"/>
                  <a:pt x="1406" y="2034"/>
                </a:cubicBezTo>
                <a:close/>
                <a:moveTo>
                  <a:pt x="1737" y="1819"/>
                </a:moveTo>
                <a:cubicBezTo>
                  <a:pt x="1728" y="1831"/>
                  <a:pt x="1725" y="1846"/>
                  <a:pt x="1731" y="1859"/>
                </a:cubicBezTo>
                <a:cubicBezTo>
                  <a:pt x="1687" y="1903"/>
                  <a:pt x="1642" y="1936"/>
                  <a:pt x="1593" y="1963"/>
                </a:cubicBezTo>
                <a:cubicBezTo>
                  <a:pt x="1545" y="1913"/>
                  <a:pt x="1478" y="1878"/>
                  <a:pt x="1419" y="1845"/>
                </a:cubicBezTo>
                <a:cubicBezTo>
                  <a:pt x="1368" y="1817"/>
                  <a:pt x="1289" y="1770"/>
                  <a:pt x="1227" y="1784"/>
                </a:cubicBezTo>
                <a:cubicBezTo>
                  <a:pt x="1224" y="1698"/>
                  <a:pt x="1229" y="1610"/>
                  <a:pt x="1242" y="1530"/>
                </a:cubicBezTo>
                <a:cubicBezTo>
                  <a:pt x="1318" y="1542"/>
                  <a:pt x="1367" y="1587"/>
                  <a:pt x="1378" y="1676"/>
                </a:cubicBezTo>
                <a:cubicBezTo>
                  <a:pt x="1381" y="1707"/>
                  <a:pt x="1411" y="1730"/>
                  <a:pt x="1441" y="1713"/>
                </a:cubicBezTo>
                <a:cubicBezTo>
                  <a:pt x="1500" y="1679"/>
                  <a:pt x="1556" y="1697"/>
                  <a:pt x="1571" y="1768"/>
                </a:cubicBezTo>
                <a:cubicBezTo>
                  <a:pt x="1575" y="1790"/>
                  <a:pt x="1602" y="1804"/>
                  <a:pt x="1623" y="1797"/>
                </a:cubicBezTo>
                <a:cubicBezTo>
                  <a:pt x="1683" y="1779"/>
                  <a:pt x="1702" y="1804"/>
                  <a:pt x="1755" y="1808"/>
                </a:cubicBezTo>
                <a:cubicBezTo>
                  <a:pt x="1748" y="1810"/>
                  <a:pt x="1742" y="1813"/>
                  <a:pt x="1737" y="1819"/>
                </a:cubicBezTo>
                <a:close/>
                <a:moveTo>
                  <a:pt x="1836" y="1728"/>
                </a:moveTo>
                <a:cubicBezTo>
                  <a:pt x="1828" y="1740"/>
                  <a:pt x="1820" y="1752"/>
                  <a:pt x="1812" y="1763"/>
                </a:cubicBezTo>
                <a:cubicBezTo>
                  <a:pt x="1775" y="1710"/>
                  <a:pt x="1706" y="1696"/>
                  <a:pt x="1641" y="1706"/>
                </a:cubicBezTo>
                <a:cubicBezTo>
                  <a:pt x="1637" y="1697"/>
                  <a:pt x="1633" y="1689"/>
                  <a:pt x="1629" y="1681"/>
                </a:cubicBezTo>
                <a:cubicBezTo>
                  <a:pt x="1666" y="1666"/>
                  <a:pt x="1692" y="1619"/>
                  <a:pt x="1717" y="1589"/>
                </a:cubicBezTo>
                <a:cubicBezTo>
                  <a:pt x="1771" y="1521"/>
                  <a:pt x="1825" y="1453"/>
                  <a:pt x="1878" y="1384"/>
                </a:cubicBezTo>
                <a:cubicBezTo>
                  <a:pt x="1922" y="1325"/>
                  <a:pt x="2059" y="1179"/>
                  <a:pt x="2065" y="1079"/>
                </a:cubicBezTo>
                <a:cubicBezTo>
                  <a:pt x="2102" y="1100"/>
                  <a:pt x="2140" y="1119"/>
                  <a:pt x="2177" y="1131"/>
                </a:cubicBezTo>
                <a:cubicBezTo>
                  <a:pt x="2065" y="1330"/>
                  <a:pt x="1963" y="1537"/>
                  <a:pt x="1836" y="1728"/>
                </a:cubicBezTo>
                <a:close/>
                <a:moveTo>
                  <a:pt x="2216" y="1063"/>
                </a:moveTo>
                <a:cubicBezTo>
                  <a:pt x="2153" y="1017"/>
                  <a:pt x="2064" y="988"/>
                  <a:pt x="2000" y="954"/>
                </a:cubicBezTo>
                <a:cubicBezTo>
                  <a:pt x="1885" y="893"/>
                  <a:pt x="1781" y="823"/>
                  <a:pt x="1681" y="740"/>
                </a:cubicBezTo>
                <a:cubicBezTo>
                  <a:pt x="1691" y="725"/>
                  <a:pt x="1701" y="710"/>
                  <a:pt x="1711" y="695"/>
                </a:cubicBezTo>
                <a:cubicBezTo>
                  <a:pt x="1796" y="749"/>
                  <a:pt x="1882" y="800"/>
                  <a:pt x="1967" y="854"/>
                </a:cubicBezTo>
                <a:cubicBezTo>
                  <a:pt x="2057" y="910"/>
                  <a:pt x="2142" y="980"/>
                  <a:pt x="2235" y="1032"/>
                </a:cubicBezTo>
                <a:cubicBezTo>
                  <a:pt x="2229" y="1042"/>
                  <a:pt x="2222" y="1052"/>
                  <a:pt x="2216" y="1063"/>
                </a:cubicBezTo>
                <a:close/>
                <a:moveTo>
                  <a:pt x="2306" y="915"/>
                </a:moveTo>
                <a:cubicBezTo>
                  <a:pt x="2293" y="935"/>
                  <a:pt x="2281" y="955"/>
                  <a:pt x="2268" y="976"/>
                </a:cubicBezTo>
                <a:cubicBezTo>
                  <a:pt x="2202" y="911"/>
                  <a:pt x="2111" y="866"/>
                  <a:pt x="2031" y="822"/>
                </a:cubicBezTo>
                <a:cubicBezTo>
                  <a:pt x="1933" y="766"/>
                  <a:pt x="1833" y="714"/>
                  <a:pt x="1733" y="661"/>
                </a:cubicBezTo>
                <a:cubicBezTo>
                  <a:pt x="1746" y="641"/>
                  <a:pt x="1758" y="620"/>
                  <a:pt x="1770" y="599"/>
                </a:cubicBezTo>
                <a:cubicBezTo>
                  <a:pt x="1772" y="595"/>
                  <a:pt x="1774" y="592"/>
                  <a:pt x="1775" y="588"/>
                </a:cubicBezTo>
                <a:cubicBezTo>
                  <a:pt x="1965" y="680"/>
                  <a:pt x="2128" y="804"/>
                  <a:pt x="2306" y="915"/>
                </a:cubicBezTo>
                <a:cubicBezTo>
                  <a:pt x="2306" y="915"/>
                  <a:pt x="2306" y="915"/>
                  <a:pt x="2306" y="915"/>
                </a:cubicBezTo>
                <a:close/>
                <a:moveTo>
                  <a:pt x="2330" y="837"/>
                </a:moveTo>
                <a:cubicBezTo>
                  <a:pt x="2161" y="716"/>
                  <a:pt x="1959" y="617"/>
                  <a:pt x="1771" y="540"/>
                </a:cubicBezTo>
                <a:cubicBezTo>
                  <a:pt x="1847" y="256"/>
                  <a:pt x="2076" y="354"/>
                  <a:pt x="2260" y="455"/>
                </a:cubicBezTo>
                <a:cubicBezTo>
                  <a:pt x="2330" y="493"/>
                  <a:pt x="2399" y="535"/>
                  <a:pt x="2461" y="587"/>
                </a:cubicBezTo>
                <a:cubicBezTo>
                  <a:pt x="2549" y="660"/>
                  <a:pt x="2382" y="779"/>
                  <a:pt x="2330" y="83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7" name="educational-school-hand-drawn-tools_58014">
            <a:extLst>
              <a:ext uri="{FF2B5EF4-FFF2-40B4-BE49-F238E27FC236}">
                <a16:creationId xmlns:a16="http://schemas.microsoft.com/office/drawing/2014/main" id="{836DD233-BA05-489D-BEEC-45D3E1A27BAF}"/>
              </a:ext>
            </a:extLst>
          </p:cNvPr>
          <p:cNvSpPr>
            <a:spLocks noChangeAspect="1"/>
          </p:cNvSpPr>
          <p:nvPr/>
        </p:nvSpPr>
        <p:spPr bwMode="auto">
          <a:xfrm>
            <a:off x="6454925" y="4349032"/>
            <a:ext cx="524420" cy="519700"/>
          </a:xfrm>
          <a:custGeom>
            <a:avLst/>
            <a:gdLst>
              <a:gd name="T0" fmla="*/ 1781 w 2479"/>
              <a:gd name="T1" fmla="*/ 251 h 2461"/>
              <a:gd name="T2" fmla="*/ 1096 w 2479"/>
              <a:gd name="T3" fmla="*/ 1039 h 2461"/>
              <a:gd name="T4" fmla="*/ 157 w 2479"/>
              <a:gd name="T5" fmla="*/ 187 h 2461"/>
              <a:gd name="T6" fmla="*/ 120 w 2479"/>
              <a:gd name="T7" fmla="*/ 2324 h 2461"/>
              <a:gd name="T8" fmla="*/ 2163 w 2479"/>
              <a:gd name="T9" fmla="*/ 2230 h 2461"/>
              <a:gd name="T10" fmla="*/ 1796 w 2479"/>
              <a:gd name="T11" fmla="*/ 1274 h 2461"/>
              <a:gd name="T12" fmla="*/ 2252 w 2479"/>
              <a:gd name="T13" fmla="*/ 655 h 2461"/>
              <a:gd name="T14" fmla="*/ 1597 w 2479"/>
              <a:gd name="T15" fmla="*/ 526 h 2461"/>
              <a:gd name="T16" fmla="*/ 1229 w 2479"/>
              <a:gd name="T17" fmla="*/ 1478 h 2461"/>
              <a:gd name="T18" fmla="*/ 1667 w 2479"/>
              <a:gd name="T19" fmla="*/ 650 h 2461"/>
              <a:gd name="T20" fmla="*/ 1472 w 2479"/>
              <a:gd name="T21" fmla="*/ 703 h 2461"/>
              <a:gd name="T22" fmla="*/ 976 w 2479"/>
              <a:gd name="T23" fmla="*/ 1820 h 2461"/>
              <a:gd name="T24" fmla="*/ 898 w 2479"/>
              <a:gd name="T25" fmla="*/ 1841 h 2461"/>
              <a:gd name="T26" fmla="*/ 898 w 2479"/>
              <a:gd name="T27" fmla="*/ 1841 h 2461"/>
              <a:gd name="T28" fmla="*/ 918 w 2479"/>
              <a:gd name="T29" fmla="*/ 1647 h 2461"/>
              <a:gd name="T30" fmla="*/ 982 w 2479"/>
              <a:gd name="T31" fmla="*/ 1778 h 2461"/>
              <a:gd name="T32" fmla="*/ 1126 w 2479"/>
              <a:gd name="T33" fmla="*/ 1859 h 2461"/>
              <a:gd name="T34" fmla="*/ 489 w 2479"/>
              <a:gd name="T35" fmla="*/ 1870 h 2461"/>
              <a:gd name="T36" fmla="*/ 895 w 2479"/>
              <a:gd name="T37" fmla="*/ 1376 h 2461"/>
              <a:gd name="T38" fmla="*/ 1234 w 2479"/>
              <a:gd name="T39" fmla="*/ 1696 h 2461"/>
              <a:gd name="T40" fmla="*/ 1061 w 2479"/>
              <a:gd name="T41" fmla="*/ 1489 h 2461"/>
              <a:gd name="T42" fmla="*/ 1265 w 2479"/>
              <a:gd name="T43" fmla="*/ 1658 h 2461"/>
              <a:gd name="T44" fmla="*/ 156 w 2479"/>
              <a:gd name="T45" fmla="*/ 253 h 2461"/>
              <a:gd name="T46" fmla="*/ 2087 w 2479"/>
              <a:gd name="T47" fmla="*/ 2236 h 2461"/>
              <a:gd name="T48" fmla="*/ 163 w 2479"/>
              <a:gd name="T49" fmla="*/ 2159 h 2461"/>
              <a:gd name="T50" fmla="*/ 196 w 2479"/>
              <a:gd name="T51" fmla="*/ 2121 h 2461"/>
              <a:gd name="T52" fmla="*/ 317 w 2479"/>
              <a:gd name="T53" fmla="*/ 1986 h 2461"/>
              <a:gd name="T54" fmla="*/ 130 w 2479"/>
              <a:gd name="T55" fmla="*/ 1861 h 2461"/>
              <a:gd name="T56" fmla="*/ 129 w 2479"/>
              <a:gd name="T57" fmla="*/ 1822 h 2461"/>
              <a:gd name="T58" fmla="*/ 302 w 2479"/>
              <a:gd name="T59" fmla="*/ 1687 h 2461"/>
              <a:gd name="T60" fmla="*/ 149 w 2479"/>
              <a:gd name="T61" fmla="*/ 1556 h 2461"/>
              <a:gd name="T62" fmla="*/ 133 w 2479"/>
              <a:gd name="T63" fmla="*/ 1511 h 2461"/>
              <a:gd name="T64" fmla="*/ 256 w 2479"/>
              <a:gd name="T65" fmla="*/ 1282 h 2461"/>
              <a:gd name="T66" fmla="*/ 194 w 2479"/>
              <a:gd name="T67" fmla="*/ 1140 h 2461"/>
              <a:gd name="T68" fmla="*/ 175 w 2479"/>
              <a:gd name="T69" fmla="*/ 1087 h 2461"/>
              <a:gd name="T70" fmla="*/ 171 w 2479"/>
              <a:gd name="T71" fmla="*/ 907 h 2461"/>
              <a:gd name="T72" fmla="*/ 130 w 2479"/>
              <a:gd name="T73" fmla="*/ 857 h 2461"/>
              <a:gd name="T74" fmla="*/ 278 w 2479"/>
              <a:gd name="T75" fmla="*/ 721 h 2461"/>
              <a:gd name="T76" fmla="*/ 189 w 2479"/>
              <a:gd name="T77" fmla="*/ 544 h 2461"/>
              <a:gd name="T78" fmla="*/ 126 w 2479"/>
              <a:gd name="T79" fmla="*/ 487 h 2461"/>
              <a:gd name="T80" fmla="*/ 1029 w 2479"/>
              <a:gd name="T81" fmla="*/ 1096 h 2461"/>
              <a:gd name="T82" fmla="*/ 490 w 2479"/>
              <a:gd name="T83" fmla="*/ 978 h 2461"/>
              <a:gd name="T84" fmla="*/ 572 w 2479"/>
              <a:gd name="T85" fmla="*/ 2058 h 2461"/>
              <a:gd name="T86" fmla="*/ 1340 w 2479"/>
              <a:gd name="T87" fmla="*/ 1725 h 2461"/>
              <a:gd name="T88" fmla="*/ 1834 w 2479"/>
              <a:gd name="T89" fmla="*/ 1118 h 2461"/>
              <a:gd name="T90" fmla="*/ 1554 w 2479"/>
              <a:gd name="T91" fmla="*/ 1206 h 2461"/>
              <a:gd name="T92" fmla="*/ 1834 w 2479"/>
              <a:gd name="T93" fmla="*/ 1118 h 2461"/>
              <a:gd name="T94" fmla="*/ 1660 w 2479"/>
              <a:gd name="T95" fmla="*/ 457 h 2461"/>
              <a:gd name="T96" fmla="*/ 2130 w 2479"/>
              <a:gd name="T97" fmla="*/ 785 h 2461"/>
              <a:gd name="T98" fmla="*/ 2149 w 2479"/>
              <a:gd name="T99" fmla="*/ 740 h 2461"/>
              <a:gd name="T100" fmla="*/ 2108 w 2479"/>
              <a:gd name="T101" fmla="*/ 587 h 2461"/>
              <a:gd name="T102" fmla="*/ 2226 w 2479"/>
              <a:gd name="T103" fmla="*/ 597 h 2461"/>
              <a:gd name="T104" fmla="*/ 2003 w 2479"/>
              <a:gd name="T105" fmla="*/ 100 h 2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479" h="2461">
                <a:moveTo>
                  <a:pt x="2461" y="393"/>
                </a:moveTo>
                <a:cubicBezTo>
                  <a:pt x="2440" y="270"/>
                  <a:pt x="2316" y="176"/>
                  <a:pt x="2225" y="103"/>
                </a:cubicBezTo>
                <a:cubicBezTo>
                  <a:pt x="2154" y="46"/>
                  <a:pt x="2074" y="0"/>
                  <a:pt x="1980" y="15"/>
                </a:cubicBezTo>
                <a:cubicBezTo>
                  <a:pt x="1876" y="32"/>
                  <a:pt x="1809" y="163"/>
                  <a:pt x="1781" y="251"/>
                </a:cubicBezTo>
                <a:cubicBezTo>
                  <a:pt x="1775" y="271"/>
                  <a:pt x="1787" y="287"/>
                  <a:pt x="1803" y="294"/>
                </a:cubicBezTo>
                <a:cubicBezTo>
                  <a:pt x="1749" y="291"/>
                  <a:pt x="1695" y="310"/>
                  <a:pt x="1641" y="363"/>
                </a:cubicBezTo>
                <a:cubicBezTo>
                  <a:pt x="1480" y="520"/>
                  <a:pt x="1361" y="719"/>
                  <a:pt x="1217" y="891"/>
                </a:cubicBezTo>
                <a:cubicBezTo>
                  <a:pt x="1176" y="940"/>
                  <a:pt x="1135" y="989"/>
                  <a:pt x="1096" y="1039"/>
                </a:cubicBezTo>
                <a:cubicBezTo>
                  <a:pt x="1094" y="1037"/>
                  <a:pt x="1093" y="1035"/>
                  <a:pt x="1091" y="1033"/>
                </a:cubicBezTo>
                <a:cubicBezTo>
                  <a:pt x="783" y="760"/>
                  <a:pt x="490" y="471"/>
                  <a:pt x="186" y="193"/>
                </a:cubicBezTo>
                <a:cubicBezTo>
                  <a:pt x="186" y="193"/>
                  <a:pt x="186" y="194"/>
                  <a:pt x="186" y="194"/>
                </a:cubicBezTo>
                <a:cubicBezTo>
                  <a:pt x="177" y="185"/>
                  <a:pt x="167" y="184"/>
                  <a:pt x="157" y="187"/>
                </a:cubicBezTo>
                <a:cubicBezTo>
                  <a:pt x="147" y="178"/>
                  <a:pt x="131" y="178"/>
                  <a:pt x="122" y="192"/>
                </a:cubicBezTo>
                <a:cubicBezTo>
                  <a:pt x="0" y="373"/>
                  <a:pt x="3" y="629"/>
                  <a:pt x="6" y="839"/>
                </a:cubicBezTo>
                <a:cubicBezTo>
                  <a:pt x="9" y="1133"/>
                  <a:pt x="33" y="1425"/>
                  <a:pt x="37" y="1719"/>
                </a:cubicBezTo>
                <a:cubicBezTo>
                  <a:pt x="38" y="1866"/>
                  <a:pt x="8" y="2204"/>
                  <a:pt x="120" y="2324"/>
                </a:cubicBezTo>
                <a:cubicBezTo>
                  <a:pt x="201" y="2412"/>
                  <a:pt x="354" y="2361"/>
                  <a:pt x="459" y="2366"/>
                </a:cubicBezTo>
                <a:cubicBezTo>
                  <a:pt x="811" y="2381"/>
                  <a:pt x="1161" y="2415"/>
                  <a:pt x="1514" y="2417"/>
                </a:cubicBezTo>
                <a:cubicBezTo>
                  <a:pt x="1642" y="2418"/>
                  <a:pt x="2138" y="2461"/>
                  <a:pt x="2169" y="2258"/>
                </a:cubicBezTo>
                <a:cubicBezTo>
                  <a:pt x="2170" y="2247"/>
                  <a:pt x="2168" y="2238"/>
                  <a:pt x="2163" y="2230"/>
                </a:cubicBezTo>
                <a:cubicBezTo>
                  <a:pt x="2176" y="2216"/>
                  <a:pt x="2178" y="2191"/>
                  <a:pt x="2165" y="2175"/>
                </a:cubicBezTo>
                <a:cubicBezTo>
                  <a:pt x="2077" y="2064"/>
                  <a:pt x="1960" y="1967"/>
                  <a:pt x="1866" y="1859"/>
                </a:cubicBezTo>
                <a:cubicBezTo>
                  <a:pt x="1760" y="1736"/>
                  <a:pt x="1658" y="1610"/>
                  <a:pt x="1546" y="1493"/>
                </a:cubicBezTo>
                <a:cubicBezTo>
                  <a:pt x="1624" y="1416"/>
                  <a:pt x="1711" y="1347"/>
                  <a:pt x="1796" y="1274"/>
                </a:cubicBezTo>
                <a:cubicBezTo>
                  <a:pt x="1916" y="1171"/>
                  <a:pt x="2025" y="1044"/>
                  <a:pt x="2131" y="926"/>
                </a:cubicBezTo>
                <a:cubicBezTo>
                  <a:pt x="2178" y="874"/>
                  <a:pt x="2212" y="829"/>
                  <a:pt x="2234" y="787"/>
                </a:cubicBezTo>
                <a:cubicBezTo>
                  <a:pt x="2242" y="781"/>
                  <a:pt x="2247" y="772"/>
                  <a:pt x="2245" y="762"/>
                </a:cubicBezTo>
                <a:cubicBezTo>
                  <a:pt x="2259" y="725"/>
                  <a:pt x="2262" y="690"/>
                  <a:pt x="2252" y="655"/>
                </a:cubicBezTo>
                <a:cubicBezTo>
                  <a:pt x="2266" y="660"/>
                  <a:pt x="2282" y="659"/>
                  <a:pt x="2296" y="648"/>
                </a:cubicBezTo>
                <a:cubicBezTo>
                  <a:pt x="2369" y="587"/>
                  <a:pt x="2479" y="502"/>
                  <a:pt x="2461" y="393"/>
                </a:cubicBezTo>
                <a:close/>
                <a:moveTo>
                  <a:pt x="1472" y="703"/>
                </a:moveTo>
                <a:cubicBezTo>
                  <a:pt x="1494" y="671"/>
                  <a:pt x="1541" y="596"/>
                  <a:pt x="1597" y="526"/>
                </a:cubicBezTo>
                <a:cubicBezTo>
                  <a:pt x="1667" y="601"/>
                  <a:pt x="1741" y="671"/>
                  <a:pt x="1815" y="742"/>
                </a:cubicBezTo>
                <a:cubicBezTo>
                  <a:pt x="1829" y="755"/>
                  <a:pt x="1842" y="769"/>
                  <a:pt x="1856" y="782"/>
                </a:cubicBezTo>
                <a:cubicBezTo>
                  <a:pt x="1738" y="825"/>
                  <a:pt x="1649" y="951"/>
                  <a:pt x="1577" y="1048"/>
                </a:cubicBezTo>
                <a:cubicBezTo>
                  <a:pt x="1466" y="1197"/>
                  <a:pt x="1375" y="1359"/>
                  <a:pt x="1229" y="1478"/>
                </a:cubicBezTo>
                <a:cubicBezTo>
                  <a:pt x="1206" y="1452"/>
                  <a:pt x="1169" y="1441"/>
                  <a:pt x="1128" y="1446"/>
                </a:cubicBezTo>
                <a:cubicBezTo>
                  <a:pt x="1198" y="1365"/>
                  <a:pt x="1245" y="1265"/>
                  <a:pt x="1304" y="1175"/>
                </a:cubicBezTo>
                <a:cubicBezTo>
                  <a:pt x="1421" y="999"/>
                  <a:pt x="1559" y="840"/>
                  <a:pt x="1715" y="698"/>
                </a:cubicBezTo>
                <a:cubicBezTo>
                  <a:pt x="1748" y="669"/>
                  <a:pt x="1700" y="622"/>
                  <a:pt x="1667" y="650"/>
                </a:cubicBezTo>
                <a:cubicBezTo>
                  <a:pt x="1530" y="770"/>
                  <a:pt x="1412" y="905"/>
                  <a:pt x="1304" y="1051"/>
                </a:cubicBezTo>
                <a:cubicBezTo>
                  <a:pt x="1224" y="1158"/>
                  <a:pt x="1166" y="1279"/>
                  <a:pt x="1088" y="1387"/>
                </a:cubicBezTo>
                <a:cubicBezTo>
                  <a:pt x="1059" y="1356"/>
                  <a:pt x="1017" y="1339"/>
                  <a:pt x="971" y="1344"/>
                </a:cubicBezTo>
                <a:cubicBezTo>
                  <a:pt x="1129" y="1123"/>
                  <a:pt x="1319" y="927"/>
                  <a:pt x="1472" y="703"/>
                </a:cubicBezTo>
                <a:close/>
                <a:moveTo>
                  <a:pt x="869" y="1781"/>
                </a:moveTo>
                <a:cubicBezTo>
                  <a:pt x="873" y="1762"/>
                  <a:pt x="879" y="1744"/>
                  <a:pt x="884" y="1725"/>
                </a:cubicBezTo>
                <a:cubicBezTo>
                  <a:pt x="911" y="1754"/>
                  <a:pt x="937" y="1783"/>
                  <a:pt x="966" y="1810"/>
                </a:cubicBezTo>
                <a:cubicBezTo>
                  <a:pt x="969" y="1814"/>
                  <a:pt x="973" y="1817"/>
                  <a:pt x="976" y="1820"/>
                </a:cubicBezTo>
                <a:cubicBezTo>
                  <a:pt x="966" y="1824"/>
                  <a:pt x="955" y="1828"/>
                  <a:pt x="945" y="1831"/>
                </a:cubicBezTo>
                <a:cubicBezTo>
                  <a:pt x="933" y="1821"/>
                  <a:pt x="919" y="1812"/>
                  <a:pt x="906" y="1803"/>
                </a:cubicBezTo>
                <a:cubicBezTo>
                  <a:pt x="894" y="1795"/>
                  <a:pt x="882" y="1787"/>
                  <a:pt x="869" y="1781"/>
                </a:cubicBezTo>
                <a:close/>
                <a:moveTo>
                  <a:pt x="898" y="1841"/>
                </a:moveTo>
                <a:cubicBezTo>
                  <a:pt x="883" y="1844"/>
                  <a:pt x="867" y="1846"/>
                  <a:pt x="852" y="1847"/>
                </a:cubicBezTo>
                <a:cubicBezTo>
                  <a:pt x="854" y="1835"/>
                  <a:pt x="858" y="1824"/>
                  <a:pt x="861" y="1812"/>
                </a:cubicBezTo>
                <a:cubicBezTo>
                  <a:pt x="872" y="1820"/>
                  <a:pt x="883" y="1828"/>
                  <a:pt x="893" y="1837"/>
                </a:cubicBezTo>
                <a:cubicBezTo>
                  <a:pt x="895" y="1838"/>
                  <a:pt x="897" y="1840"/>
                  <a:pt x="898" y="1841"/>
                </a:cubicBezTo>
                <a:close/>
                <a:moveTo>
                  <a:pt x="898" y="1697"/>
                </a:moveTo>
                <a:cubicBezTo>
                  <a:pt x="897" y="1695"/>
                  <a:pt x="895" y="1694"/>
                  <a:pt x="893" y="1693"/>
                </a:cubicBezTo>
                <a:cubicBezTo>
                  <a:pt x="897" y="1677"/>
                  <a:pt x="902" y="1661"/>
                  <a:pt x="906" y="1645"/>
                </a:cubicBezTo>
                <a:cubicBezTo>
                  <a:pt x="910" y="1646"/>
                  <a:pt x="914" y="1647"/>
                  <a:pt x="918" y="1647"/>
                </a:cubicBezTo>
                <a:cubicBezTo>
                  <a:pt x="917" y="1652"/>
                  <a:pt x="918" y="1657"/>
                  <a:pt x="922" y="1662"/>
                </a:cubicBezTo>
                <a:cubicBezTo>
                  <a:pt x="962" y="1707"/>
                  <a:pt x="1009" y="1751"/>
                  <a:pt x="1058" y="1788"/>
                </a:cubicBezTo>
                <a:cubicBezTo>
                  <a:pt x="1045" y="1794"/>
                  <a:pt x="1032" y="1800"/>
                  <a:pt x="1017" y="1806"/>
                </a:cubicBezTo>
                <a:cubicBezTo>
                  <a:pt x="1005" y="1797"/>
                  <a:pt x="993" y="1789"/>
                  <a:pt x="982" y="1778"/>
                </a:cubicBezTo>
                <a:cubicBezTo>
                  <a:pt x="953" y="1753"/>
                  <a:pt x="926" y="1724"/>
                  <a:pt x="898" y="1697"/>
                </a:cubicBezTo>
                <a:close/>
                <a:moveTo>
                  <a:pt x="751" y="1879"/>
                </a:moveTo>
                <a:cubicBezTo>
                  <a:pt x="746" y="1911"/>
                  <a:pt x="764" y="1934"/>
                  <a:pt x="796" y="1938"/>
                </a:cubicBezTo>
                <a:cubicBezTo>
                  <a:pt x="907" y="1953"/>
                  <a:pt x="1026" y="1901"/>
                  <a:pt x="1126" y="1859"/>
                </a:cubicBezTo>
                <a:cubicBezTo>
                  <a:pt x="1160" y="1844"/>
                  <a:pt x="1221" y="1819"/>
                  <a:pt x="1271" y="1787"/>
                </a:cubicBezTo>
                <a:cubicBezTo>
                  <a:pt x="1327" y="1844"/>
                  <a:pt x="1452" y="1932"/>
                  <a:pt x="1306" y="1944"/>
                </a:cubicBezTo>
                <a:cubicBezTo>
                  <a:pt x="1216" y="1952"/>
                  <a:pt x="1125" y="1952"/>
                  <a:pt x="1035" y="1960"/>
                </a:cubicBezTo>
                <a:cubicBezTo>
                  <a:pt x="900" y="1971"/>
                  <a:pt x="543" y="2043"/>
                  <a:pt x="489" y="1870"/>
                </a:cubicBezTo>
                <a:cubicBezTo>
                  <a:pt x="411" y="1618"/>
                  <a:pt x="461" y="1309"/>
                  <a:pt x="485" y="1040"/>
                </a:cubicBezTo>
                <a:cubicBezTo>
                  <a:pt x="542" y="1099"/>
                  <a:pt x="602" y="1156"/>
                  <a:pt x="664" y="1209"/>
                </a:cubicBezTo>
                <a:cubicBezTo>
                  <a:pt x="729" y="1266"/>
                  <a:pt x="802" y="1336"/>
                  <a:pt x="880" y="1372"/>
                </a:cubicBezTo>
                <a:cubicBezTo>
                  <a:pt x="885" y="1374"/>
                  <a:pt x="890" y="1375"/>
                  <a:pt x="895" y="1376"/>
                </a:cubicBezTo>
                <a:cubicBezTo>
                  <a:pt x="859" y="1547"/>
                  <a:pt x="778" y="1705"/>
                  <a:pt x="751" y="1879"/>
                </a:cubicBezTo>
                <a:close/>
                <a:moveTo>
                  <a:pt x="1265" y="1658"/>
                </a:moveTo>
                <a:cubicBezTo>
                  <a:pt x="1261" y="1664"/>
                  <a:pt x="1260" y="1669"/>
                  <a:pt x="1261" y="1674"/>
                </a:cubicBezTo>
                <a:cubicBezTo>
                  <a:pt x="1252" y="1682"/>
                  <a:pt x="1243" y="1689"/>
                  <a:pt x="1234" y="1696"/>
                </a:cubicBezTo>
                <a:cubicBezTo>
                  <a:pt x="1204" y="1718"/>
                  <a:pt x="1171" y="1736"/>
                  <a:pt x="1137" y="1752"/>
                </a:cubicBezTo>
                <a:cubicBezTo>
                  <a:pt x="1099" y="1668"/>
                  <a:pt x="1007" y="1613"/>
                  <a:pt x="916" y="1609"/>
                </a:cubicBezTo>
                <a:cubicBezTo>
                  <a:pt x="934" y="1538"/>
                  <a:pt x="947" y="1466"/>
                  <a:pt x="945" y="1393"/>
                </a:cubicBezTo>
                <a:cubicBezTo>
                  <a:pt x="1014" y="1379"/>
                  <a:pt x="1069" y="1414"/>
                  <a:pt x="1061" y="1489"/>
                </a:cubicBezTo>
                <a:cubicBezTo>
                  <a:pt x="1058" y="1510"/>
                  <a:pt x="1084" y="1529"/>
                  <a:pt x="1104" y="1522"/>
                </a:cubicBezTo>
                <a:cubicBezTo>
                  <a:pt x="1153" y="1504"/>
                  <a:pt x="1191" y="1507"/>
                  <a:pt x="1186" y="1570"/>
                </a:cubicBezTo>
                <a:cubicBezTo>
                  <a:pt x="1185" y="1584"/>
                  <a:pt x="1197" y="1600"/>
                  <a:pt x="1212" y="1603"/>
                </a:cubicBezTo>
                <a:cubicBezTo>
                  <a:pt x="1251" y="1610"/>
                  <a:pt x="1292" y="1616"/>
                  <a:pt x="1265" y="1658"/>
                </a:cubicBezTo>
                <a:close/>
                <a:moveTo>
                  <a:pt x="222" y="331"/>
                </a:moveTo>
                <a:cubicBezTo>
                  <a:pt x="213" y="331"/>
                  <a:pt x="204" y="331"/>
                  <a:pt x="196" y="330"/>
                </a:cubicBezTo>
                <a:cubicBezTo>
                  <a:pt x="181" y="329"/>
                  <a:pt x="162" y="328"/>
                  <a:pt x="144" y="330"/>
                </a:cubicBezTo>
                <a:cubicBezTo>
                  <a:pt x="148" y="305"/>
                  <a:pt x="152" y="279"/>
                  <a:pt x="156" y="253"/>
                </a:cubicBezTo>
                <a:cubicBezTo>
                  <a:pt x="178" y="279"/>
                  <a:pt x="200" y="305"/>
                  <a:pt x="222" y="331"/>
                </a:cubicBezTo>
                <a:close/>
                <a:moveTo>
                  <a:pt x="1800" y="1924"/>
                </a:moveTo>
                <a:cubicBezTo>
                  <a:pt x="1878" y="2020"/>
                  <a:pt x="1977" y="2158"/>
                  <a:pt x="2094" y="2219"/>
                </a:cubicBezTo>
                <a:cubicBezTo>
                  <a:pt x="2091" y="2224"/>
                  <a:pt x="2088" y="2229"/>
                  <a:pt x="2087" y="2236"/>
                </a:cubicBezTo>
                <a:cubicBezTo>
                  <a:pt x="2056" y="2375"/>
                  <a:pt x="1469" y="2323"/>
                  <a:pt x="1369" y="2321"/>
                </a:cubicBezTo>
                <a:cubicBezTo>
                  <a:pt x="1091" y="2314"/>
                  <a:pt x="815" y="2292"/>
                  <a:pt x="538" y="2274"/>
                </a:cubicBezTo>
                <a:cubicBezTo>
                  <a:pt x="443" y="2267"/>
                  <a:pt x="350" y="2268"/>
                  <a:pt x="254" y="2274"/>
                </a:cubicBezTo>
                <a:cubicBezTo>
                  <a:pt x="211" y="2276"/>
                  <a:pt x="182" y="2230"/>
                  <a:pt x="163" y="2159"/>
                </a:cubicBezTo>
                <a:cubicBezTo>
                  <a:pt x="171" y="2159"/>
                  <a:pt x="178" y="2160"/>
                  <a:pt x="185" y="2160"/>
                </a:cubicBezTo>
                <a:cubicBezTo>
                  <a:pt x="225" y="2162"/>
                  <a:pt x="270" y="2165"/>
                  <a:pt x="307" y="2150"/>
                </a:cubicBezTo>
                <a:cubicBezTo>
                  <a:pt x="326" y="2142"/>
                  <a:pt x="324" y="2114"/>
                  <a:pt x="302" y="2114"/>
                </a:cubicBezTo>
                <a:cubicBezTo>
                  <a:pt x="267" y="2113"/>
                  <a:pt x="232" y="2119"/>
                  <a:pt x="196" y="2121"/>
                </a:cubicBezTo>
                <a:cubicBezTo>
                  <a:pt x="182" y="2121"/>
                  <a:pt x="168" y="2121"/>
                  <a:pt x="154" y="2120"/>
                </a:cubicBezTo>
                <a:cubicBezTo>
                  <a:pt x="147" y="2086"/>
                  <a:pt x="143" y="2047"/>
                  <a:pt x="139" y="2007"/>
                </a:cubicBezTo>
                <a:cubicBezTo>
                  <a:pt x="153" y="2009"/>
                  <a:pt x="166" y="2010"/>
                  <a:pt x="179" y="2010"/>
                </a:cubicBezTo>
                <a:cubicBezTo>
                  <a:pt x="220" y="2012"/>
                  <a:pt x="285" y="2015"/>
                  <a:pt x="317" y="1986"/>
                </a:cubicBezTo>
                <a:cubicBezTo>
                  <a:pt x="327" y="1976"/>
                  <a:pt x="323" y="1954"/>
                  <a:pt x="308" y="1952"/>
                </a:cubicBezTo>
                <a:cubicBezTo>
                  <a:pt x="270" y="1946"/>
                  <a:pt x="230" y="1963"/>
                  <a:pt x="192" y="1966"/>
                </a:cubicBezTo>
                <a:cubicBezTo>
                  <a:pt x="172" y="1967"/>
                  <a:pt x="154" y="1967"/>
                  <a:pt x="135" y="1965"/>
                </a:cubicBezTo>
                <a:cubicBezTo>
                  <a:pt x="133" y="1931"/>
                  <a:pt x="131" y="1896"/>
                  <a:pt x="130" y="1861"/>
                </a:cubicBezTo>
                <a:cubicBezTo>
                  <a:pt x="186" y="1872"/>
                  <a:pt x="246" y="1881"/>
                  <a:pt x="296" y="1865"/>
                </a:cubicBezTo>
                <a:cubicBezTo>
                  <a:pt x="319" y="1858"/>
                  <a:pt x="315" y="1825"/>
                  <a:pt x="291" y="1824"/>
                </a:cubicBezTo>
                <a:cubicBezTo>
                  <a:pt x="259" y="1823"/>
                  <a:pt x="227" y="1828"/>
                  <a:pt x="196" y="1828"/>
                </a:cubicBezTo>
                <a:cubicBezTo>
                  <a:pt x="173" y="1828"/>
                  <a:pt x="151" y="1825"/>
                  <a:pt x="129" y="1822"/>
                </a:cubicBezTo>
                <a:cubicBezTo>
                  <a:pt x="129" y="1798"/>
                  <a:pt x="129" y="1775"/>
                  <a:pt x="129" y="1752"/>
                </a:cubicBezTo>
                <a:cubicBezTo>
                  <a:pt x="155" y="1753"/>
                  <a:pt x="181" y="1751"/>
                  <a:pt x="206" y="1750"/>
                </a:cubicBezTo>
                <a:cubicBezTo>
                  <a:pt x="241" y="1748"/>
                  <a:pt x="291" y="1749"/>
                  <a:pt x="316" y="1721"/>
                </a:cubicBezTo>
                <a:cubicBezTo>
                  <a:pt x="329" y="1708"/>
                  <a:pt x="319" y="1689"/>
                  <a:pt x="302" y="1687"/>
                </a:cubicBezTo>
                <a:cubicBezTo>
                  <a:pt x="268" y="1684"/>
                  <a:pt x="229" y="1700"/>
                  <a:pt x="195" y="1704"/>
                </a:cubicBezTo>
                <a:cubicBezTo>
                  <a:pt x="173" y="1707"/>
                  <a:pt x="151" y="1707"/>
                  <a:pt x="129" y="1708"/>
                </a:cubicBezTo>
                <a:cubicBezTo>
                  <a:pt x="129" y="1648"/>
                  <a:pt x="131" y="1595"/>
                  <a:pt x="132" y="1555"/>
                </a:cubicBezTo>
                <a:cubicBezTo>
                  <a:pt x="138" y="1556"/>
                  <a:pt x="144" y="1556"/>
                  <a:pt x="149" y="1556"/>
                </a:cubicBezTo>
                <a:cubicBezTo>
                  <a:pt x="189" y="1558"/>
                  <a:pt x="231" y="1560"/>
                  <a:pt x="268" y="1543"/>
                </a:cubicBezTo>
                <a:cubicBezTo>
                  <a:pt x="288" y="1533"/>
                  <a:pt x="277" y="1501"/>
                  <a:pt x="256" y="1502"/>
                </a:cubicBezTo>
                <a:cubicBezTo>
                  <a:pt x="226" y="1502"/>
                  <a:pt x="196" y="1506"/>
                  <a:pt x="166" y="1508"/>
                </a:cubicBezTo>
                <a:cubicBezTo>
                  <a:pt x="158" y="1508"/>
                  <a:pt x="146" y="1510"/>
                  <a:pt x="133" y="1511"/>
                </a:cubicBezTo>
                <a:cubicBezTo>
                  <a:pt x="133" y="1507"/>
                  <a:pt x="133" y="1503"/>
                  <a:pt x="133" y="1501"/>
                </a:cubicBezTo>
                <a:cubicBezTo>
                  <a:pt x="133" y="1450"/>
                  <a:pt x="132" y="1399"/>
                  <a:pt x="131" y="1349"/>
                </a:cubicBezTo>
                <a:cubicBezTo>
                  <a:pt x="182" y="1356"/>
                  <a:pt x="237" y="1355"/>
                  <a:pt x="273" y="1322"/>
                </a:cubicBezTo>
                <a:cubicBezTo>
                  <a:pt x="287" y="1309"/>
                  <a:pt x="277" y="1279"/>
                  <a:pt x="256" y="1282"/>
                </a:cubicBezTo>
                <a:cubicBezTo>
                  <a:pt x="232" y="1285"/>
                  <a:pt x="209" y="1292"/>
                  <a:pt x="184" y="1296"/>
                </a:cubicBezTo>
                <a:cubicBezTo>
                  <a:pt x="167" y="1299"/>
                  <a:pt x="148" y="1300"/>
                  <a:pt x="130" y="1299"/>
                </a:cubicBezTo>
                <a:cubicBezTo>
                  <a:pt x="128" y="1243"/>
                  <a:pt x="126" y="1188"/>
                  <a:pt x="124" y="1133"/>
                </a:cubicBezTo>
                <a:cubicBezTo>
                  <a:pt x="147" y="1138"/>
                  <a:pt x="171" y="1139"/>
                  <a:pt x="194" y="1140"/>
                </a:cubicBezTo>
                <a:cubicBezTo>
                  <a:pt x="228" y="1142"/>
                  <a:pt x="267" y="1142"/>
                  <a:pt x="288" y="1110"/>
                </a:cubicBezTo>
                <a:cubicBezTo>
                  <a:pt x="302" y="1089"/>
                  <a:pt x="275" y="1071"/>
                  <a:pt x="256" y="1079"/>
                </a:cubicBezTo>
                <a:cubicBezTo>
                  <a:pt x="249" y="1083"/>
                  <a:pt x="232" y="1081"/>
                  <a:pt x="223" y="1083"/>
                </a:cubicBezTo>
                <a:cubicBezTo>
                  <a:pt x="207" y="1086"/>
                  <a:pt x="191" y="1086"/>
                  <a:pt x="175" y="1087"/>
                </a:cubicBezTo>
                <a:cubicBezTo>
                  <a:pt x="157" y="1088"/>
                  <a:pt x="140" y="1088"/>
                  <a:pt x="122" y="1090"/>
                </a:cubicBezTo>
                <a:cubicBezTo>
                  <a:pt x="120" y="1028"/>
                  <a:pt x="118" y="966"/>
                  <a:pt x="117" y="904"/>
                </a:cubicBezTo>
                <a:cubicBezTo>
                  <a:pt x="119" y="904"/>
                  <a:pt x="122" y="904"/>
                  <a:pt x="125" y="904"/>
                </a:cubicBezTo>
                <a:cubicBezTo>
                  <a:pt x="140" y="905"/>
                  <a:pt x="156" y="906"/>
                  <a:pt x="171" y="907"/>
                </a:cubicBezTo>
                <a:cubicBezTo>
                  <a:pt x="202" y="908"/>
                  <a:pt x="240" y="915"/>
                  <a:pt x="269" y="902"/>
                </a:cubicBezTo>
                <a:cubicBezTo>
                  <a:pt x="285" y="895"/>
                  <a:pt x="285" y="867"/>
                  <a:pt x="269" y="860"/>
                </a:cubicBezTo>
                <a:cubicBezTo>
                  <a:pt x="241" y="847"/>
                  <a:pt x="207" y="853"/>
                  <a:pt x="178" y="854"/>
                </a:cubicBezTo>
                <a:cubicBezTo>
                  <a:pt x="162" y="855"/>
                  <a:pt x="146" y="856"/>
                  <a:pt x="130" y="857"/>
                </a:cubicBezTo>
                <a:cubicBezTo>
                  <a:pt x="125" y="857"/>
                  <a:pt x="121" y="857"/>
                  <a:pt x="116" y="858"/>
                </a:cubicBezTo>
                <a:cubicBezTo>
                  <a:pt x="115" y="832"/>
                  <a:pt x="115" y="806"/>
                  <a:pt x="115" y="780"/>
                </a:cubicBezTo>
                <a:cubicBezTo>
                  <a:pt x="129" y="780"/>
                  <a:pt x="142" y="779"/>
                  <a:pt x="155" y="777"/>
                </a:cubicBezTo>
                <a:cubicBezTo>
                  <a:pt x="201" y="772"/>
                  <a:pt x="253" y="764"/>
                  <a:pt x="278" y="721"/>
                </a:cubicBezTo>
                <a:cubicBezTo>
                  <a:pt x="292" y="698"/>
                  <a:pt x="265" y="676"/>
                  <a:pt x="244" y="687"/>
                </a:cubicBezTo>
                <a:cubicBezTo>
                  <a:pt x="203" y="706"/>
                  <a:pt x="159" y="716"/>
                  <a:pt x="116" y="724"/>
                </a:cubicBezTo>
                <a:cubicBezTo>
                  <a:pt x="116" y="661"/>
                  <a:pt x="119" y="597"/>
                  <a:pt x="123" y="533"/>
                </a:cubicBezTo>
                <a:cubicBezTo>
                  <a:pt x="145" y="537"/>
                  <a:pt x="167" y="541"/>
                  <a:pt x="189" y="544"/>
                </a:cubicBezTo>
                <a:cubicBezTo>
                  <a:pt x="222" y="548"/>
                  <a:pt x="256" y="551"/>
                  <a:pt x="283" y="529"/>
                </a:cubicBezTo>
                <a:cubicBezTo>
                  <a:pt x="297" y="517"/>
                  <a:pt x="288" y="497"/>
                  <a:pt x="274" y="492"/>
                </a:cubicBezTo>
                <a:cubicBezTo>
                  <a:pt x="247" y="482"/>
                  <a:pt x="217" y="491"/>
                  <a:pt x="189" y="491"/>
                </a:cubicBezTo>
                <a:cubicBezTo>
                  <a:pt x="168" y="491"/>
                  <a:pt x="147" y="489"/>
                  <a:pt x="126" y="487"/>
                </a:cubicBezTo>
                <a:cubicBezTo>
                  <a:pt x="129" y="450"/>
                  <a:pt x="133" y="413"/>
                  <a:pt x="138" y="376"/>
                </a:cubicBezTo>
                <a:cubicBezTo>
                  <a:pt x="157" y="372"/>
                  <a:pt x="211" y="389"/>
                  <a:pt x="222" y="391"/>
                </a:cubicBezTo>
                <a:cubicBezTo>
                  <a:pt x="244" y="396"/>
                  <a:pt x="267" y="405"/>
                  <a:pt x="289" y="406"/>
                </a:cubicBezTo>
                <a:cubicBezTo>
                  <a:pt x="516" y="654"/>
                  <a:pt x="779" y="875"/>
                  <a:pt x="1029" y="1096"/>
                </a:cubicBezTo>
                <a:cubicBezTo>
                  <a:pt x="1034" y="1101"/>
                  <a:pt x="1040" y="1104"/>
                  <a:pt x="1047" y="1105"/>
                </a:cubicBezTo>
                <a:cubicBezTo>
                  <a:pt x="1000" y="1170"/>
                  <a:pt x="958" y="1238"/>
                  <a:pt x="924" y="1312"/>
                </a:cubicBezTo>
                <a:cubicBezTo>
                  <a:pt x="867" y="1258"/>
                  <a:pt x="794" y="1219"/>
                  <a:pt x="731" y="1173"/>
                </a:cubicBezTo>
                <a:cubicBezTo>
                  <a:pt x="647" y="1112"/>
                  <a:pt x="568" y="1046"/>
                  <a:pt x="490" y="978"/>
                </a:cubicBezTo>
                <a:cubicBezTo>
                  <a:pt x="490" y="968"/>
                  <a:pt x="491" y="959"/>
                  <a:pt x="492" y="950"/>
                </a:cubicBezTo>
                <a:cubicBezTo>
                  <a:pt x="494" y="916"/>
                  <a:pt x="445" y="912"/>
                  <a:pt x="436" y="942"/>
                </a:cubicBezTo>
                <a:cubicBezTo>
                  <a:pt x="365" y="1163"/>
                  <a:pt x="362" y="1419"/>
                  <a:pt x="366" y="1649"/>
                </a:cubicBezTo>
                <a:cubicBezTo>
                  <a:pt x="368" y="1826"/>
                  <a:pt x="378" y="2008"/>
                  <a:pt x="572" y="2058"/>
                </a:cubicBezTo>
                <a:cubicBezTo>
                  <a:pt x="703" y="2091"/>
                  <a:pt x="851" y="2072"/>
                  <a:pt x="984" y="2062"/>
                </a:cubicBezTo>
                <a:cubicBezTo>
                  <a:pt x="1108" y="2052"/>
                  <a:pt x="1247" y="2059"/>
                  <a:pt x="1369" y="2036"/>
                </a:cubicBezTo>
                <a:cubicBezTo>
                  <a:pt x="1594" y="1993"/>
                  <a:pt x="1436" y="1823"/>
                  <a:pt x="1339" y="1727"/>
                </a:cubicBezTo>
                <a:cubicBezTo>
                  <a:pt x="1339" y="1726"/>
                  <a:pt x="1339" y="1726"/>
                  <a:pt x="1340" y="1725"/>
                </a:cubicBezTo>
                <a:cubicBezTo>
                  <a:pt x="1352" y="1725"/>
                  <a:pt x="1364" y="1719"/>
                  <a:pt x="1372" y="1706"/>
                </a:cubicBezTo>
                <a:cubicBezTo>
                  <a:pt x="1411" y="1641"/>
                  <a:pt x="1457" y="1584"/>
                  <a:pt x="1507" y="1532"/>
                </a:cubicBezTo>
                <a:cubicBezTo>
                  <a:pt x="1601" y="1666"/>
                  <a:pt x="1697" y="1798"/>
                  <a:pt x="1800" y="1924"/>
                </a:cubicBezTo>
                <a:close/>
                <a:moveTo>
                  <a:pt x="1834" y="1118"/>
                </a:moveTo>
                <a:cubicBezTo>
                  <a:pt x="1678" y="1291"/>
                  <a:pt x="1480" y="1410"/>
                  <a:pt x="1344" y="1598"/>
                </a:cubicBezTo>
                <a:cubicBezTo>
                  <a:pt x="1330" y="1567"/>
                  <a:pt x="1289" y="1550"/>
                  <a:pt x="1254" y="1541"/>
                </a:cubicBezTo>
                <a:cubicBezTo>
                  <a:pt x="1253" y="1531"/>
                  <a:pt x="1251" y="1522"/>
                  <a:pt x="1248" y="1513"/>
                </a:cubicBezTo>
                <a:cubicBezTo>
                  <a:pt x="1379" y="1441"/>
                  <a:pt x="1468" y="1325"/>
                  <a:pt x="1554" y="1206"/>
                </a:cubicBezTo>
                <a:cubicBezTo>
                  <a:pt x="1609" y="1128"/>
                  <a:pt x="1663" y="1050"/>
                  <a:pt x="1725" y="978"/>
                </a:cubicBezTo>
                <a:cubicBezTo>
                  <a:pt x="1776" y="918"/>
                  <a:pt x="1842" y="878"/>
                  <a:pt x="1899" y="826"/>
                </a:cubicBezTo>
                <a:cubicBezTo>
                  <a:pt x="1937" y="864"/>
                  <a:pt x="1976" y="902"/>
                  <a:pt x="2017" y="934"/>
                </a:cubicBezTo>
                <a:cubicBezTo>
                  <a:pt x="1949" y="1008"/>
                  <a:pt x="1873" y="1074"/>
                  <a:pt x="1834" y="1118"/>
                </a:cubicBezTo>
                <a:close/>
                <a:moveTo>
                  <a:pt x="2053" y="894"/>
                </a:moveTo>
                <a:cubicBezTo>
                  <a:pt x="1994" y="825"/>
                  <a:pt x="1915" y="768"/>
                  <a:pt x="1847" y="710"/>
                </a:cubicBezTo>
                <a:cubicBezTo>
                  <a:pt x="1768" y="644"/>
                  <a:pt x="1690" y="576"/>
                  <a:pt x="1612" y="509"/>
                </a:cubicBezTo>
                <a:cubicBezTo>
                  <a:pt x="1627" y="491"/>
                  <a:pt x="1643" y="473"/>
                  <a:pt x="1660" y="457"/>
                </a:cubicBezTo>
                <a:cubicBezTo>
                  <a:pt x="1743" y="526"/>
                  <a:pt x="1823" y="598"/>
                  <a:pt x="1904" y="670"/>
                </a:cubicBezTo>
                <a:cubicBezTo>
                  <a:pt x="1957" y="718"/>
                  <a:pt x="2025" y="802"/>
                  <a:pt x="2096" y="840"/>
                </a:cubicBezTo>
                <a:cubicBezTo>
                  <a:pt x="2083" y="858"/>
                  <a:pt x="2068" y="876"/>
                  <a:pt x="2053" y="894"/>
                </a:cubicBezTo>
                <a:close/>
                <a:moveTo>
                  <a:pt x="2130" y="785"/>
                </a:moveTo>
                <a:cubicBezTo>
                  <a:pt x="2079" y="727"/>
                  <a:pt x="1993" y="677"/>
                  <a:pt x="1939" y="635"/>
                </a:cubicBezTo>
                <a:cubicBezTo>
                  <a:pt x="1853" y="568"/>
                  <a:pt x="1766" y="502"/>
                  <a:pt x="1675" y="442"/>
                </a:cubicBezTo>
                <a:cubicBezTo>
                  <a:pt x="1693" y="427"/>
                  <a:pt x="1710" y="413"/>
                  <a:pt x="1727" y="403"/>
                </a:cubicBezTo>
                <a:cubicBezTo>
                  <a:pt x="1871" y="512"/>
                  <a:pt x="2014" y="621"/>
                  <a:pt x="2149" y="740"/>
                </a:cubicBezTo>
                <a:cubicBezTo>
                  <a:pt x="2145" y="755"/>
                  <a:pt x="2138" y="770"/>
                  <a:pt x="2130" y="785"/>
                </a:cubicBezTo>
                <a:close/>
                <a:moveTo>
                  <a:pt x="1752" y="390"/>
                </a:moveTo>
                <a:cubicBezTo>
                  <a:pt x="1782" y="377"/>
                  <a:pt x="1812" y="374"/>
                  <a:pt x="1839" y="387"/>
                </a:cubicBezTo>
                <a:cubicBezTo>
                  <a:pt x="1936" y="431"/>
                  <a:pt x="2029" y="520"/>
                  <a:pt x="2108" y="587"/>
                </a:cubicBezTo>
                <a:cubicBezTo>
                  <a:pt x="2138" y="612"/>
                  <a:pt x="2153" y="641"/>
                  <a:pt x="2157" y="671"/>
                </a:cubicBezTo>
                <a:cubicBezTo>
                  <a:pt x="2033" y="564"/>
                  <a:pt x="1890" y="480"/>
                  <a:pt x="1752" y="390"/>
                </a:cubicBezTo>
                <a:close/>
                <a:moveTo>
                  <a:pt x="2235" y="586"/>
                </a:moveTo>
                <a:cubicBezTo>
                  <a:pt x="2230" y="589"/>
                  <a:pt x="2228" y="593"/>
                  <a:pt x="2226" y="597"/>
                </a:cubicBezTo>
                <a:cubicBezTo>
                  <a:pt x="2204" y="564"/>
                  <a:pt x="2172" y="530"/>
                  <a:pt x="2128" y="492"/>
                </a:cubicBezTo>
                <a:cubicBezTo>
                  <a:pt x="2033" y="413"/>
                  <a:pt x="1931" y="315"/>
                  <a:pt x="1825" y="297"/>
                </a:cubicBezTo>
                <a:cubicBezTo>
                  <a:pt x="1835" y="296"/>
                  <a:pt x="1844" y="290"/>
                  <a:pt x="1850" y="280"/>
                </a:cubicBezTo>
                <a:cubicBezTo>
                  <a:pt x="1890" y="214"/>
                  <a:pt x="1922" y="124"/>
                  <a:pt x="2003" y="100"/>
                </a:cubicBezTo>
                <a:cubicBezTo>
                  <a:pt x="2064" y="82"/>
                  <a:pt x="2139" y="146"/>
                  <a:pt x="2181" y="181"/>
                </a:cubicBezTo>
                <a:cubicBezTo>
                  <a:pt x="2249" y="235"/>
                  <a:pt x="2318" y="296"/>
                  <a:pt x="2362" y="371"/>
                </a:cubicBezTo>
                <a:cubicBezTo>
                  <a:pt x="2413" y="457"/>
                  <a:pt x="2289" y="540"/>
                  <a:pt x="2235" y="58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3" name="组合 52">
            <a:extLst>
              <a:ext uri="{FF2B5EF4-FFF2-40B4-BE49-F238E27FC236}">
                <a16:creationId xmlns:a16="http://schemas.microsoft.com/office/drawing/2014/main" id="{148CEDF2-AC7E-49D2-9254-6E5FE8FC6FE4}"/>
              </a:ext>
            </a:extLst>
          </p:cNvPr>
          <p:cNvGrpSpPr/>
          <p:nvPr/>
        </p:nvGrpSpPr>
        <p:grpSpPr>
          <a:xfrm>
            <a:off x="682903" y="290237"/>
            <a:ext cx="288647" cy="434211"/>
            <a:chOff x="682903" y="290237"/>
            <a:chExt cx="288647" cy="434211"/>
          </a:xfrm>
        </p:grpSpPr>
        <p:sp>
          <p:nvSpPr>
            <p:cNvPr id="54" name="Freeform 384">
              <a:extLst>
                <a:ext uri="{FF2B5EF4-FFF2-40B4-BE49-F238E27FC236}">
                  <a16:creationId xmlns:a16="http://schemas.microsoft.com/office/drawing/2014/main" id="{89BAE40C-22A0-4C5E-9B82-05EA337234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2903" y="290237"/>
              <a:ext cx="288647" cy="434211"/>
            </a:xfrm>
            <a:custGeom>
              <a:avLst/>
              <a:gdLst>
                <a:gd name="T0" fmla="*/ 269 w 288"/>
                <a:gd name="T1" fmla="*/ 376 h 435"/>
                <a:gd name="T2" fmla="*/ 270 w 288"/>
                <a:gd name="T3" fmla="*/ 345 h 435"/>
                <a:gd name="T4" fmla="*/ 244 w 288"/>
                <a:gd name="T5" fmla="*/ 271 h 435"/>
                <a:gd name="T6" fmla="*/ 166 w 288"/>
                <a:gd name="T7" fmla="*/ 79 h 435"/>
                <a:gd name="T8" fmla="*/ 92 w 288"/>
                <a:gd name="T9" fmla="*/ 2 h 435"/>
                <a:gd name="T10" fmla="*/ 51 w 288"/>
                <a:gd name="T11" fmla="*/ 16 h 435"/>
                <a:gd name="T12" fmla="*/ 24 w 288"/>
                <a:gd name="T13" fmla="*/ 114 h 435"/>
                <a:gd name="T14" fmla="*/ 50 w 288"/>
                <a:gd name="T15" fmla="*/ 235 h 435"/>
                <a:gd name="T16" fmla="*/ 61 w 288"/>
                <a:gd name="T17" fmla="*/ 258 h 435"/>
                <a:gd name="T18" fmla="*/ 61 w 288"/>
                <a:gd name="T19" fmla="*/ 273 h 435"/>
                <a:gd name="T20" fmla="*/ 97 w 288"/>
                <a:gd name="T21" fmla="*/ 252 h 435"/>
                <a:gd name="T22" fmla="*/ 75 w 288"/>
                <a:gd name="T23" fmla="*/ 250 h 435"/>
                <a:gd name="T24" fmla="*/ 31 w 288"/>
                <a:gd name="T25" fmla="*/ 187 h 435"/>
                <a:gd name="T26" fmla="*/ 26 w 288"/>
                <a:gd name="T27" fmla="*/ 122 h 435"/>
                <a:gd name="T28" fmla="*/ 54 w 288"/>
                <a:gd name="T29" fmla="*/ 195 h 435"/>
                <a:gd name="T30" fmla="*/ 91 w 288"/>
                <a:gd name="T31" fmla="*/ 231 h 435"/>
                <a:gd name="T32" fmla="*/ 133 w 288"/>
                <a:gd name="T33" fmla="*/ 318 h 435"/>
                <a:gd name="T34" fmla="*/ 178 w 288"/>
                <a:gd name="T35" fmla="*/ 347 h 435"/>
                <a:gd name="T36" fmla="*/ 207 w 288"/>
                <a:gd name="T37" fmla="*/ 392 h 435"/>
                <a:gd name="T38" fmla="*/ 263 w 288"/>
                <a:gd name="T39" fmla="*/ 408 h 435"/>
                <a:gd name="T40" fmla="*/ 168 w 288"/>
                <a:gd name="T41" fmla="*/ 422 h 435"/>
                <a:gd name="T42" fmla="*/ 98 w 288"/>
                <a:gd name="T43" fmla="*/ 424 h 435"/>
                <a:gd name="T44" fmla="*/ 47 w 288"/>
                <a:gd name="T45" fmla="*/ 427 h 435"/>
                <a:gd name="T46" fmla="*/ 79 w 288"/>
                <a:gd name="T47" fmla="*/ 434 h 435"/>
                <a:gd name="T48" fmla="*/ 133 w 288"/>
                <a:gd name="T49" fmla="*/ 425 h 435"/>
                <a:gd name="T50" fmla="*/ 219 w 288"/>
                <a:gd name="T51" fmla="*/ 428 h 435"/>
                <a:gd name="T52" fmla="*/ 271 w 288"/>
                <a:gd name="T53" fmla="*/ 417 h 435"/>
                <a:gd name="T54" fmla="*/ 287 w 288"/>
                <a:gd name="T55" fmla="*/ 418 h 435"/>
                <a:gd name="T56" fmla="*/ 91 w 288"/>
                <a:gd name="T57" fmla="*/ 268 h 435"/>
                <a:gd name="T58" fmla="*/ 80 w 288"/>
                <a:gd name="T59" fmla="*/ 273 h 435"/>
                <a:gd name="T60" fmla="*/ 78 w 288"/>
                <a:gd name="T61" fmla="*/ 261 h 435"/>
                <a:gd name="T62" fmla="*/ 84 w 288"/>
                <a:gd name="T63" fmla="*/ 218 h 435"/>
                <a:gd name="T64" fmla="*/ 44 w 288"/>
                <a:gd name="T65" fmla="*/ 138 h 435"/>
                <a:gd name="T66" fmla="*/ 36 w 288"/>
                <a:gd name="T67" fmla="*/ 113 h 435"/>
                <a:gd name="T68" fmla="*/ 84 w 288"/>
                <a:gd name="T69" fmla="*/ 16 h 435"/>
                <a:gd name="T70" fmla="*/ 90 w 288"/>
                <a:gd name="T71" fmla="*/ 15 h 435"/>
                <a:gd name="T72" fmla="*/ 159 w 288"/>
                <a:gd name="T73" fmla="*/ 95 h 435"/>
                <a:gd name="T74" fmla="*/ 178 w 288"/>
                <a:gd name="T75" fmla="*/ 165 h 435"/>
                <a:gd name="T76" fmla="*/ 131 w 288"/>
                <a:gd name="T77" fmla="*/ 197 h 435"/>
                <a:gd name="T78" fmla="*/ 84 w 288"/>
                <a:gd name="T79" fmla="*/ 218 h 435"/>
                <a:gd name="T80" fmla="*/ 144 w 288"/>
                <a:gd name="T81" fmla="*/ 309 h 435"/>
                <a:gd name="T82" fmla="*/ 102 w 288"/>
                <a:gd name="T83" fmla="*/ 232 h 435"/>
                <a:gd name="T84" fmla="*/ 109 w 288"/>
                <a:gd name="T85" fmla="*/ 223 h 435"/>
                <a:gd name="T86" fmla="*/ 184 w 288"/>
                <a:gd name="T87" fmla="*/ 183 h 435"/>
                <a:gd name="T88" fmla="*/ 231 w 288"/>
                <a:gd name="T89" fmla="*/ 280 h 435"/>
                <a:gd name="T90" fmla="*/ 185 w 288"/>
                <a:gd name="T91" fmla="*/ 328 h 435"/>
                <a:gd name="T92" fmla="*/ 258 w 288"/>
                <a:gd name="T93" fmla="*/ 366 h 435"/>
                <a:gd name="T94" fmla="*/ 229 w 288"/>
                <a:gd name="T95" fmla="*/ 373 h 435"/>
                <a:gd name="T96" fmla="*/ 198 w 288"/>
                <a:gd name="T97" fmla="*/ 358 h 435"/>
                <a:gd name="T98" fmla="*/ 198 w 288"/>
                <a:gd name="T99" fmla="*/ 336 h 435"/>
                <a:gd name="T100" fmla="*/ 219 w 288"/>
                <a:gd name="T101" fmla="*/ 339 h 435"/>
                <a:gd name="T102" fmla="*/ 225 w 288"/>
                <a:gd name="T103" fmla="*/ 350 h 435"/>
                <a:gd name="T104" fmla="*/ 232 w 288"/>
                <a:gd name="T105" fmla="*/ 365 h 435"/>
                <a:gd name="T106" fmla="*/ 236 w 288"/>
                <a:gd name="T107" fmla="*/ 345 h 435"/>
                <a:gd name="T108" fmla="*/ 226 w 288"/>
                <a:gd name="T109" fmla="*/ 334 h 435"/>
                <a:gd name="T110" fmla="*/ 232 w 288"/>
                <a:gd name="T111" fmla="*/ 313 h 435"/>
                <a:gd name="T112" fmla="*/ 261 w 288"/>
                <a:gd name="T113" fmla="*/ 35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8" h="435">
                  <a:moveTo>
                    <a:pt x="273" y="394"/>
                  </a:moveTo>
                  <a:cubicBezTo>
                    <a:pt x="270" y="389"/>
                    <a:pt x="268" y="382"/>
                    <a:pt x="269" y="376"/>
                  </a:cubicBezTo>
                  <a:cubicBezTo>
                    <a:pt x="269" y="369"/>
                    <a:pt x="273" y="369"/>
                    <a:pt x="275" y="363"/>
                  </a:cubicBezTo>
                  <a:cubicBezTo>
                    <a:pt x="278" y="355"/>
                    <a:pt x="274" y="351"/>
                    <a:pt x="270" y="345"/>
                  </a:cubicBezTo>
                  <a:cubicBezTo>
                    <a:pt x="259" y="333"/>
                    <a:pt x="249" y="319"/>
                    <a:pt x="241" y="305"/>
                  </a:cubicBezTo>
                  <a:cubicBezTo>
                    <a:pt x="250" y="296"/>
                    <a:pt x="247" y="282"/>
                    <a:pt x="244" y="271"/>
                  </a:cubicBezTo>
                  <a:cubicBezTo>
                    <a:pt x="233" y="234"/>
                    <a:pt x="212" y="203"/>
                    <a:pt x="193" y="170"/>
                  </a:cubicBezTo>
                  <a:cubicBezTo>
                    <a:pt x="203" y="143"/>
                    <a:pt x="179" y="100"/>
                    <a:pt x="166" y="79"/>
                  </a:cubicBezTo>
                  <a:cubicBezTo>
                    <a:pt x="153" y="56"/>
                    <a:pt x="141" y="31"/>
                    <a:pt x="120" y="15"/>
                  </a:cubicBezTo>
                  <a:cubicBezTo>
                    <a:pt x="112" y="9"/>
                    <a:pt x="102" y="3"/>
                    <a:pt x="92" y="2"/>
                  </a:cubicBezTo>
                  <a:cubicBezTo>
                    <a:pt x="78" y="0"/>
                    <a:pt x="66" y="9"/>
                    <a:pt x="53" y="13"/>
                  </a:cubicBezTo>
                  <a:cubicBezTo>
                    <a:pt x="52" y="14"/>
                    <a:pt x="51" y="15"/>
                    <a:pt x="51" y="16"/>
                  </a:cubicBezTo>
                  <a:cubicBezTo>
                    <a:pt x="28" y="27"/>
                    <a:pt x="13" y="53"/>
                    <a:pt x="17" y="82"/>
                  </a:cubicBezTo>
                  <a:cubicBezTo>
                    <a:pt x="18" y="93"/>
                    <a:pt x="20" y="103"/>
                    <a:pt x="24" y="114"/>
                  </a:cubicBezTo>
                  <a:cubicBezTo>
                    <a:pt x="0" y="124"/>
                    <a:pt x="6" y="154"/>
                    <a:pt x="15" y="175"/>
                  </a:cubicBezTo>
                  <a:cubicBezTo>
                    <a:pt x="25" y="197"/>
                    <a:pt x="37" y="215"/>
                    <a:pt x="50" y="235"/>
                  </a:cubicBezTo>
                  <a:cubicBezTo>
                    <a:pt x="53" y="239"/>
                    <a:pt x="58" y="245"/>
                    <a:pt x="60" y="250"/>
                  </a:cubicBezTo>
                  <a:cubicBezTo>
                    <a:pt x="61" y="253"/>
                    <a:pt x="61" y="255"/>
                    <a:pt x="61" y="258"/>
                  </a:cubicBezTo>
                  <a:cubicBezTo>
                    <a:pt x="61" y="258"/>
                    <a:pt x="61" y="259"/>
                    <a:pt x="61" y="259"/>
                  </a:cubicBezTo>
                  <a:cubicBezTo>
                    <a:pt x="61" y="263"/>
                    <a:pt x="60" y="268"/>
                    <a:pt x="61" y="273"/>
                  </a:cubicBezTo>
                  <a:cubicBezTo>
                    <a:pt x="64" y="295"/>
                    <a:pt x="94" y="303"/>
                    <a:pt x="101" y="279"/>
                  </a:cubicBezTo>
                  <a:cubicBezTo>
                    <a:pt x="103" y="271"/>
                    <a:pt x="104" y="258"/>
                    <a:pt x="97" y="252"/>
                  </a:cubicBezTo>
                  <a:cubicBezTo>
                    <a:pt x="90" y="245"/>
                    <a:pt x="82" y="247"/>
                    <a:pt x="75" y="250"/>
                  </a:cubicBezTo>
                  <a:cubicBezTo>
                    <a:pt x="75" y="250"/>
                    <a:pt x="75" y="250"/>
                    <a:pt x="75" y="250"/>
                  </a:cubicBezTo>
                  <a:cubicBezTo>
                    <a:pt x="73" y="245"/>
                    <a:pt x="68" y="241"/>
                    <a:pt x="65" y="237"/>
                  </a:cubicBezTo>
                  <a:cubicBezTo>
                    <a:pt x="52" y="222"/>
                    <a:pt x="40" y="206"/>
                    <a:pt x="31" y="187"/>
                  </a:cubicBezTo>
                  <a:cubicBezTo>
                    <a:pt x="26" y="177"/>
                    <a:pt x="17" y="163"/>
                    <a:pt x="16" y="152"/>
                  </a:cubicBezTo>
                  <a:cubicBezTo>
                    <a:pt x="14" y="141"/>
                    <a:pt x="17" y="129"/>
                    <a:pt x="26" y="122"/>
                  </a:cubicBezTo>
                  <a:cubicBezTo>
                    <a:pt x="30" y="135"/>
                    <a:pt x="35" y="148"/>
                    <a:pt x="39" y="161"/>
                  </a:cubicBezTo>
                  <a:cubicBezTo>
                    <a:pt x="42" y="174"/>
                    <a:pt x="47" y="184"/>
                    <a:pt x="54" y="195"/>
                  </a:cubicBezTo>
                  <a:cubicBezTo>
                    <a:pt x="60" y="205"/>
                    <a:pt x="64" y="218"/>
                    <a:pt x="71" y="226"/>
                  </a:cubicBezTo>
                  <a:cubicBezTo>
                    <a:pt x="77" y="233"/>
                    <a:pt x="84" y="233"/>
                    <a:pt x="91" y="231"/>
                  </a:cubicBezTo>
                  <a:cubicBezTo>
                    <a:pt x="98" y="243"/>
                    <a:pt x="101" y="260"/>
                    <a:pt x="108" y="272"/>
                  </a:cubicBezTo>
                  <a:cubicBezTo>
                    <a:pt x="117" y="287"/>
                    <a:pt x="125" y="303"/>
                    <a:pt x="133" y="318"/>
                  </a:cubicBezTo>
                  <a:cubicBezTo>
                    <a:pt x="139" y="329"/>
                    <a:pt x="146" y="348"/>
                    <a:pt x="160" y="350"/>
                  </a:cubicBezTo>
                  <a:cubicBezTo>
                    <a:pt x="165" y="350"/>
                    <a:pt x="171" y="349"/>
                    <a:pt x="178" y="347"/>
                  </a:cubicBezTo>
                  <a:cubicBezTo>
                    <a:pt x="183" y="354"/>
                    <a:pt x="187" y="362"/>
                    <a:pt x="191" y="370"/>
                  </a:cubicBezTo>
                  <a:cubicBezTo>
                    <a:pt x="195" y="377"/>
                    <a:pt x="199" y="390"/>
                    <a:pt x="207" y="392"/>
                  </a:cubicBezTo>
                  <a:cubicBezTo>
                    <a:pt x="221" y="396"/>
                    <a:pt x="230" y="381"/>
                    <a:pt x="245" y="389"/>
                  </a:cubicBezTo>
                  <a:cubicBezTo>
                    <a:pt x="253" y="393"/>
                    <a:pt x="258" y="401"/>
                    <a:pt x="263" y="408"/>
                  </a:cubicBezTo>
                  <a:cubicBezTo>
                    <a:pt x="255" y="407"/>
                    <a:pt x="247" y="408"/>
                    <a:pt x="239" y="410"/>
                  </a:cubicBezTo>
                  <a:cubicBezTo>
                    <a:pt x="215" y="416"/>
                    <a:pt x="193" y="426"/>
                    <a:pt x="168" y="422"/>
                  </a:cubicBezTo>
                  <a:cubicBezTo>
                    <a:pt x="148" y="420"/>
                    <a:pt x="135" y="414"/>
                    <a:pt x="115" y="420"/>
                  </a:cubicBezTo>
                  <a:cubicBezTo>
                    <a:pt x="110" y="421"/>
                    <a:pt x="104" y="423"/>
                    <a:pt x="98" y="424"/>
                  </a:cubicBezTo>
                  <a:cubicBezTo>
                    <a:pt x="88" y="427"/>
                    <a:pt x="84" y="425"/>
                    <a:pt x="74" y="424"/>
                  </a:cubicBezTo>
                  <a:cubicBezTo>
                    <a:pt x="65" y="424"/>
                    <a:pt x="56" y="427"/>
                    <a:pt x="47" y="427"/>
                  </a:cubicBezTo>
                  <a:cubicBezTo>
                    <a:pt x="42" y="428"/>
                    <a:pt x="42" y="434"/>
                    <a:pt x="47" y="434"/>
                  </a:cubicBezTo>
                  <a:cubicBezTo>
                    <a:pt x="58" y="435"/>
                    <a:pt x="68" y="433"/>
                    <a:pt x="79" y="434"/>
                  </a:cubicBezTo>
                  <a:cubicBezTo>
                    <a:pt x="87" y="435"/>
                    <a:pt x="93" y="435"/>
                    <a:pt x="101" y="433"/>
                  </a:cubicBezTo>
                  <a:cubicBezTo>
                    <a:pt x="111" y="430"/>
                    <a:pt x="122" y="425"/>
                    <a:pt x="133" y="425"/>
                  </a:cubicBezTo>
                  <a:cubicBezTo>
                    <a:pt x="144" y="425"/>
                    <a:pt x="156" y="430"/>
                    <a:pt x="167" y="432"/>
                  </a:cubicBezTo>
                  <a:cubicBezTo>
                    <a:pt x="184" y="435"/>
                    <a:pt x="202" y="432"/>
                    <a:pt x="219" y="428"/>
                  </a:cubicBezTo>
                  <a:cubicBezTo>
                    <a:pt x="228" y="425"/>
                    <a:pt x="236" y="421"/>
                    <a:pt x="244" y="419"/>
                  </a:cubicBezTo>
                  <a:cubicBezTo>
                    <a:pt x="253" y="417"/>
                    <a:pt x="262" y="417"/>
                    <a:pt x="271" y="417"/>
                  </a:cubicBezTo>
                  <a:cubicBezTo>
                    <a:pt x="273" y="419"/>
                    <a:pt x="275" y="421"/>
                    <a:pt x="276" y="422"/>
                  </a:cubicBezTo>
                  <a:cubicBezTo>
                    <a:pt x="280" y="425"/>
                    <a:pt x="288" y="424"/>
                    <a:pt x="287" y="418"/>
                  </a:cubicBezTo>
                  <a:cubicBezTo>
                    <a:pt x="286" y="407"/>
                    <a:pt x="279" y="402"/>
                    <a:pt x="273" y="394"/>
                  </a:cubicBezTo>
                  <a:moveTo>
                    <a:pt x="91" y="268"/>
                  </a:moveTo>
                  <a:cubicBezTo>
                    <a:pt x="90" y="270"/>
                    <a:pt x="90" y="272"/>
                    <a:pt x="90" y="274"/>
                  </a:cubicBezTo>
                  <a:cubicBezTo>
                    <a:pt x="89" y="282"/>
                    <a:pt x="86" y="282"/>
                    <a:pt x="80" y="273"/>
                  </a:cubicBezTo>
                  <a:cubicBezTo>
                    <a:pt x="72" y="266"/>
                    <a:pt x="74" y="266"/>
                    <a:pt x="75" y="261"/>
                  </a:cubicBezTo>
                  <a:cubicBezTo>
                    <a:pt x="76" y="261"/>
                    <a:pt x="77" y="261"/>
                    <a:pt x="78" y="261"/>
                  </a:cubicBezTo>
                  <a:cubicBezTo>
                    <a:pt x="86" y="260"/>
                    <a:pt x="89" y="258"/>
                    <a:pt x="91" y="268"/>
                  </a:cubicBezTo>
                  <a:moveTo>
                    <a:pt x="84" y="218"/>
                  </a:moveTo>
                  <a:cubicBezTo>
                    <a:pt x="82" y="218"/>
                    <a:pt x="79" y="211"/>
                    <a:pt x="78" y="210"/>
                  </a:cubicBezTo>
                  <a:cubicBezTo>
                    <a:pt x="64" y="187"/>
                    <a:pt x="52" y="164"/>
                    <a:pt x="44" y="138"/>
                  </a:cubicBezTo>
                  <a:cubicBezTo>
                    <a:pt x="42" y="130"/>
                    <a:pt x="39" y="121"/>
                    <a:pt x="36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0" y="96"/>
                    <a:pt x="24" y="79"/>
                    <a:pt x="28" y="61"/>
                  </a:cubicBezTo>
                  <a:cubicBezTo>
                    <a:pt x="33" y="32"/>
                    <a:pt x="56" y="20"/>
                    <a:pt x="84" y="16"/>
                  </a:cubicBezTo>
                  <a:cubicBezTo>
                    <a:pt x="85" y="16"/>
                    <a:pt x="86" y="16"/>
                    <a:pt x="86" y="15"/>
                  </a:cubicBezTo>
                  <a:cubicBezTo>
                    <a:pt x="88" y="15"/>
                    <a:pt x="89" y="15"/>
                    <a:pt x="90" y="15"/>
                  </a:cubicBezTo>
                  <a:cubicBezTo>
                    <a:pt x="102" y="18"/>
                    <a:pt x="113" y="27"/>
                    <a:pt x="120" y="35"/>
                  </a:cubicBezTo>
                  <a:cubicBezTo>
                    <a:pt x="137" y="52"/>
                    <a:pt x="147" y="74"/>
                    <a:pt x="159" y="95"/>
                  </a:cubicBezTo>
                  <a:cubicBezTo>
                    <a:pt x="169" y="112"/>
                    <a:pt x="180" y="138"/>
                    <a:pt x="180" y="158"/>
                  </a:cubicBezTo>
                  <a:cubicBezTo>
                    <a:pt x="180" y="161"/>
                    <a:pt x="179" y="163"/>
                    <a:pt x="178" y="165"/>
                  </a:cubicBezTo>
                  <a:cubicBezTo>
                    <a:pt x="178" y="166"/>
                    <a:pt x="177" y="167"/>
                    <a:pt x="177" y="168"/>
                  </a:cubicBezTo>
                  <a:cubicBezTo>
                    <a:pt x="168" y="181"/>
                    <a:pt x="143" y="191"/>
                    <a:pt x="131" y="197"/>
                  </a:cubicBezTo>
                  <a:cubicBezTo>
                    <a:pt x="120" y="202"/>
                    <a:pt x="109" y="207"/>
                    <a:pt x="99" y="212"/>
                  </a:cubicBezTo>
                  <a:cubicBezTo>
                    <a:pt x="97" y="212"/>
                    <a:pt x="85" y="218"/>
                    <a:pt x="84" y="218"/>
                  </a:cubicBezTo>
                  <a:moveTo>
                    <a:pt x="164" y="336"/>
                  </a:moveTo>
                  <a:cubicBezTo>
                    <a:pt x="155" y="335"/>
                    <a:pt x="147" y="316"/>
                    <a:pt x="144" y="309"/>
                  </a:cubicBezTo>
                  <a:cubicBezTo>
                    <a:pt x="139" y="298"/>
                    <a:pt x="131" y="287"/>
                    <a:pt x="125" y="275"/>
                  </a:cubicBezTo>
                  <a:cubicBezTo>
                    <a:pt x="117" y="261"/>
                    <a:pt x="110" y="246"/>
                    <a:pt x="102" y="232"/>
                  </a:cubicBezTo>
                  <a:cubicBezTo>
                    <a:pt x="101" y="231"/>
                    <a:pt x="100" y="229"/>
                    <a:pt x="99" y="228"/>
                  </a:cubicBezTo>
                  <a:cubicBezTo>
                    <a:pt x="102" y="226"/>
                    <a:pt x="106" y="224"/>
                    <a:pt x="109" y="223"/>
                  </a:cubicBezTo>
                  <a:cubicBezTo>
                    <a:pt x="133" y="212"/>
                    <a:pt x="158" y="201"/>
                    <a:pt x="180" y="186"/>
                  </a:cubicBezTo>
                  <a:cubicBezTo>
                    <a:pt x="181" y="185"/>
                    <a:pt x="182" y="184"/>
                    <a:pt x="184" y="183"/>
                  </a:cubicBezTo>
                  <a:cubicBezTo>
                    <a:pt x="199" y="208"/>
                    <a:pt x="216" y="232"/>
                    <a:pt x="225" y="260"/>
                  </a:cubicBezTo>
                  <a:cubicBezTo>
                    <a:pt x="227" y="266"/>
                    <a:pt x="231" y="273"/>
                    <a:pt x="231" y="280"/>
                  </a:cubicBezTo>
                  <a:cubicBezTo>
                    <a:pt x="233" y="291"/>
                    <a:pt x="230" y="295"/>
                    <a:pt x="223" y="300"/>
                  </a:cubicBezTo>
                  <a:cubicBezTo>
                    <a:pt x="211" y="309"/>
                    <a:pt x="198" y="321"/>
                    <a:pt x="185" y="328"/>
                  </a:cubicBezTo>
                  <a:cubicBezTo>
                    <a:pt x="181" y="330"/>
                    <a:pt x="168" y="336"/>
                    <a:pt x="164" y="336"/>
                  </a:cubicBezTo>
                  <a:moveTo>
                    <a:pt x="258" y="366"/>
                  </a:moveTo>
                  <a:cubicBezTo>
                    <a:pt x="256" y="371"/>
                    <a:pt x="256" y="376"/>
                    <a:pt x="256" y="382"/>
                  </a:cubicBezTo>
                  <a:cubicBezTo>
                    <a:pt x="249" y="376"/>
                    <a:pt x="241" y="371"/>
                    <a:pt x="229" y="373"/>
                  </a:cubicBezTo>
                  <a:cubicBezTo>
                    <a:pt x="226" y="374"/>
                    <a:pt x="213" y="380"/>
                    <a:pt x="211" y="379"/>
                  </a:cubicBezTo>
                  <a:cubicBezTo>
                    <a:pt x="207" y="378"/>
                    <a:pt x="200" y="362"/>
                    <a:pt x="198" y="358"/>
                  </a:cubicBezTo>
                  <a:cubicBezTo>
                    <a:pt x="195" y="352"/>
                    <a:pt x="191" y="347"/>
                    <a:pt x="187" y="343"/>
                  </a:cubicBezTo>
                  <a:cubicBezTo>
                    <a:pt x="191" y="340"/>
                    <a:pt x="195" y="338"/>
                    <a:pt x="198" y="336"/>
                  </a:cubicBezTo>
                  <a:cubicBezTo>
                    <a:pt x="202" y="333"/>
                    <a:pt x="207" y="330"/>
                    <a:pt x="211" y="327"/>
                  </a:cubicBezTo>
                  <a:cubicBezTo>
                    <a:pt x="215" y="330"/>
                    <a:pt x="216" y="335"/>
                    <a:pt x="219" y="339"/>
                  </a:cubicBezTo>
                  <a:cubicBezTo>
                    <a:pt x="221" y="342"/>
                    <a:pt x="224" y="346"/>
                    <a:pt x="226" y="350"/>
                  </a:cubicBezTo>
                  <a:cubicBezTo>
                    <a:pt x="226" y="350"/>
                    <a:pt x="225" y="350"/>
                    <a:pt x="225" y="350"/>
                  </a:cubicBezTo>
                  <a:cubicBezTo>
                    <a:pt x="224" y="354"/>
                    <a:pt x="224" y="357"/>
                    <a:pt x="225" y="360"/>
                  </a:cubicBezTo>
                  <a:cubicBezTo>
                    <a:pt x="225" y="363"/>
                    <a:pt x="229" y="365"/>
                    <a:pt x="232" y="365"/>
                  </a:cubicBezTo>
                  <a:cubicBezTo>
                    <a:pt x="242" y="366"/>
                    <a:pt x="252" y="351"/>
                    <a:pt x="241" y="344"/>
                  </a:cubicBezTo>
                  <a:cubicBezTo>
                    <a:pt x="239" y="343"/>
                    <a:pt x="237" y="344"/>
                    <a:pt x="236" y="345"/>
                  </a:cubicBezTo>
                  <a:cubicBezTo>
                    <a:pt x="235" y="345"/>
                    <a:pt x="235" y="346"/>
                    <a:pt x="235" y="346"/>
                  </a:cubicBezTo>
                  <a:cubicBezTo>
                    <a:pt x="233" y="342"/>
                    <a:pt x="229" y="338"/>
                    <a:pt x="226" y="334"/>
                  </a:cubicBezTo>
                  <a:cubicBezTo>
                    <a:pt x="223" y="330"/>
                    <a:pt x="221" y="326"/>
                    <a:pt x="217" y="323"/>
                  </a:cubicBezTo>
                  <a:cubicBezTo>
                    <a:pt x="222" y="320"/>
                    <a:pt x="227" y="316"/>
                    <a:pt x="232" y="313"/>
                  </a:cubicBezTo>
                  <a:cubicBezTo>
                    <a:pt x="236" y="321"/>
                    <a:pt x="242" y="329"/>
                    <a:pt x="247" y="336"/>
                  </a:cubicBezTo>
                  <a:cubicBezTo>
                    <a:pt x="250" y="341"/>
                    <a:pt x="260" y="349"/>
                    <a:pt x="261" y="354"/>
                  </a:cubicBezTo>
                  <a:cubicBezTo>
                    <a:pt x="264" y="363"/>
                    <a:pt x="259" y="360"/>
                    <a:pt x="258" y="366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385">
              <a:extLst>
                <a:ext uri="{FF2B5EF4-FFF2-40B4-BE49-F238E27FC236}">
                  <a16:creationId xmlns:a16="http://schemas.microsoft.com/office/drawing/2014/main" id="{BB55E4BD-51DF-423F-A45E-C6F5068D0D03}"/>
                </a:ext>
              </a:extLst>
            </p:cNvPr>
            <p:cNvSpPr/>
            <p:nvPr/>
          </p:nvSpPr>
          <p:spPr bwMode="auto">
            <a:xfrm>
              <a:off x="713171" y="297622"/>
              <a:ext cx="28053" cy="119630"/>
            </a:xfrm>
            <a:custGeom>
              <a:avLst/>
              <a:gdLst>
                <a:gd name="T0" fmla="*/ 28 w 28"/>
                <a:gd name="T1" fmla="*/ 2 h 120"/>
                <a:gd name="T2" fmla="*/ 25 w 28"/>
                <a:gd name="T3" fmla="*/ 2 h 120"/>
                <a:gd name="T4" fmla="*/ 19 w 28"/>
                <a:gd name="T5" fmla="*/ 27 h 120"/>
                <a:gd name="T6" fmla="*/ 10 w 28"/>
                <a:gd name="T7" fmla="*/ 59 h 120"/>
                <a:gd name="T8" fmla="*/ 1 w 28"/>
                <a:gd name="T9" fmla="*/ 119 h 120"/>
                <a:gd name="T10" fmla="*/ 2 w 28"/>
                <a:gd name="T11" fmla="*/ 119 h 120"/>
                <a:gd name="T12" fmla="*/ 14 w 28"/>
                <a:gd name="T13" fmla="*/ 53 h 120"/>
                <a:gd name="T14" fmla="*/ 22 w 28"/>
                <a:gd name="T15" fmla="*/ 22 h 120"/>
                <a:gd name="T16" fmla="*/ 28 w 28"/>
                <a:gd name="T17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20">
                  <a:moveTo>
                    <a:pt x="28" y="2"/>
                  </a:moveTo>
                  <a:cubicBezTo>
                    <a:pt x="27" y="0"/>
                    <a:pt x="25" y="0"/>
                    <a:pt x="25" y="2"/>
                  </a:cubicBezTo>
                  <a:cubicBezTo>
                    <a:pt x="26" y="10"/>
                    <a:pt x="21" y="19"/>
                    <a:pt x="19" y="27"/>
                  </a:cubicBezTo>
                  <a:cubicBezTo>
                    <a:pt x="16" y="38"/>
                    <a:pt x="13" y="48"/>
                    <a:pt x="10" y="59"/>
                  </a:cubicBezTo>
                  <a:cubicBezTo>
                    <a:pt x="5" y="78"/>
                    <a:pt x="0" y="99"/>
                    <a:pt x="1" y="119"/>
                  </a:cubicBezTo>
                  <a:cubicBezTo>
                    <a:pt x="1" y="120"/>
                    <a:pt x="2" y="120"/>
                    <a:pt x="2" y="119"/>
                  </a:cubicBezTo>
                  <a:cubicBezTo>
                    <a:pt x="4" y="97"/>
                    <a:pt x="8" y="74"/>
                    <a:pt x="14" y="53"/>
                  </a:cubicBezTo>
                  <a:cubicBezTo>
                    <a:pt x="17" y="43"/>
                    <a:pt x="19" y="33"/>
                    <a:pt x="22" y="22"/>
                  </a:cubicBezTo>
                  <a:cubicBezTo>
                    <a:pt x="24" y="15"/>
                    <a:pt x="28" y="9"/>
                    <a:pt x="2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386">
              <a:extLst>
                <a:ext uri="{FF2B5EF4-FFF2-40B4-BE49-F238E27FC236}">
                  <a16:creationId xmlns:a16="http://schemas.microsoft.com/office/drawing/2014/main" id="{00FFB098-2ED2-4039-97C4-B9E2A9A3E5AB}"/>
                </a:ext>
              </a:extLst>
            </p:cNvPr>
            <p:cNvSpPr/>
            <p:nvPr/>
          </p:nvSpPr>
          <p:spPr bwMode="auto">
            <a:xfrm>
              <a:off x="730150" y="324206"/>
              <a:ext cx="21409" cy="112984"/>
            </a:xfrm>
            <a:custGeom>
              <a:avLst/>
              <a:gdLst>
                <a:gd name="T0" fmla="*/ 18 w 21"/>
                <a:gd name="T1" fmla="*/ 2 h 113"/>
                <a:gd name="T2" fmla="*/ 3 w 21"/>
                <a:gd name="T3" fmla="*/ 79 h 113"/>
                <a:gd name="T4" fmla="*/ 2 w 21"/>
                <a:gd name="T5" fmla="*/ 96 h 113"/>
                <a:gd name="T6" fmla="*/ 0 w 21"/>
                <a:gd name="T7" fmla="*/ 105 h 113"/>
                <a:gd name="T8" fmla="*/ 5 w 21"/>
                <a:gd name="T9" fmla="*/ 113 h 113"/>
                <a:gd name="T10" fmla="*/ 5 w 21"/>
                <a:gd name="T11" fmla="*/ 112 h 113"/>
                <a:gd name="T12" fmla="*/ 6 w 21"/>
                <a:gd name="T13" fmla="*/ 95 h 113"/>
                <a:gd name="T14" fmla="*/ 7 w 21"/>
                <a:gd name="T15" fmla="*/ 66 h 113"/>
                <a:gd name="T16" fmla="*/ 21 w 21"/>
                <a:gd name="T17" fmla="*/ 2 h 113"/>
                <a:gd name="T18" fmla="*/ 18 w 21"/>
                <a:gd name="T19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3">
                  <a:moveTo>
                    <a:pt x="18" y="2"/>
                  </a:moveTo>
                  <a:cubicBezTo>
                    <a:pt x="11" y="26"/>
                    <a:pt x="4" y="54"/>
                    <a:pt x="3" y="79"/>
                  </a:cubicBezTo>
                  <a:cubicBezTo>
                    <a:pt x="3" y="85"/>
                    <a:pt x="4" y="90"/>
                    <a:pt x="2" y="96"/>
                  </a:cubicBezTo>
                  <a:cubicBezTo>
                    <a:pt x="2" y="99"/>
                    <a:pt x="1" y="102"/>
                    <a:pt x="0" y="105"/>
                  </a:cubicBezTo>
                  <a:cubicBezTo>
                    <a:pt x="0" y="109"/>
                    <a:pt x="0" y="112"/>
                    <a:pt x="5" y="113"/>
                  </a:cubicBezTo>
                  <a:cubicBezTo>
                    <a:pt x="5" y="113"/>
                    <a:pt x="5" y="112"/>
                    <a:pt x="5" y="112"/>
                  </a:cubicBezTo>
                  <a:cubicBezTo>
                    <a:pt x="0" y="109"/>
                    <a:pt x="5" y="99"/>
                    <a:pt x="6" y="95"/>
                  </a:cubicBezTo>
                  <a:cubicBezTo>
                    <a:pt x="8" y="85"/>
                    <a:pt x="6" y="76"/>
                    <a:pt x="7" y="66"/>
                  </a:cubicBezTo>
                  <a:cubicBezTo>
                    <a:pt x="11" y="45"/>
                    <a:pt x="15" y="23"/>
                    <a:pt x="21" y="2"/>
                  </a:cubicBezTo>
                  <a:cubicBezTo>
                    <a:pt x="21" y="1"/>
                    <a:pt x="19" y="0"/>
                    <a:pt x="1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387">
              <a:extLst>
                <a:ext uri="{FF2B5EF4-FFF2-40B4-BE49-F238E27FC236}">
                  <a16:creationId xmlns:a16="http://schemas.microsoft.com/office/drawing/2014/main" id="{2DD5CDC4-AC24-47A2-B0F2-7508A2281465}"/>
                </a:ext>
              </a:extLst>
            </p:cNvPr>
            <p:cNvSpPr/>
            <p:nvPr/>
          </p:nvSpPr>
          <p:spPr bwMode="auto">
            <a:xfrm>
              <a:off x="735317" y="332329"/>
              <a:ext cx="25838" cy="132922"/>
            </a:xfrm>
            <a:custGeom>
              <a:avLst/>
              <a:gdLst>
                <a:gd name="T0" fmla="*/ 23 w 26"/>
                <a:gd name="T1" fmla="*/ 1 h 133"/>
                <a:gd name="T2" fmla="*/ 16 w 26"/>
                <a:gd name="T3" fmla="*/ 35 h 133"/>
                <a:gd name="T4" fmla="*/ 8 w 26"/>
                <a:gd name="T5" fmla="*/ 74 h 133"/>
                <a:gd name="T6" fmla="*/ 6 w 26"/>
                <a:gd name="T7" fmla="*/ 109 h 133"/>
                <a:gd name="T8" fmla="*/ 6 w 26"/>
                <a:gd name="T9" fmla="*/ 132 h 133"/>
                <a:gd name="T10" fmla="*/ 8 w 26"/>
                <a:gd name="T11" fmla="*/ 131 h 133"/>
                <a:gd name="T12" fmla="*/ 8 w 26"/>
                <a:gd name="T13" fmla="*/ 113 h 133"/>
                <a:gd name="T14" fmla="*/ 8 w 26"/>
                <a:gd name="T15" fmla="*/ 101 h 133"/>
                <a:gd name="T16" fmla="*/ 13 w 26"/>
                <a:gd name="T17" fmla="*/ 66 h 133"/>
                <a:gd name="T18" fmla="*/ 19 w 26"/>
                <a:gd name="T19" fmla="*/ 36 h 133"/>
                <a:gd name="T20" fmla="*/ 26 w 26"/>
                <a:gd name="T21" fmla="*/ 2 h 133"/>
                <a:gd name="T22" fmla="*/ 23 w 26"/>
                <a:gd name="T23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133">
                  <a:moveTo>
                    <a:pt x="23" y="1"/>
                  </a:moveTo>
                  <a:cubicBezTo>
                    <a:pt x="18" y="11"/>
                    <a:pt x="18" y="24"/>
                    <a:pt x="16" y="35"/>
                  </a:cubicBezTo>
                  <a:cubicBezTo>
                    <a:pt x="14" y="48"/>
                    <a:pt x="11" y="61"/>
                    <a:pt x="8" y="74"/>
                  </a:cubicBezTo>
                  <a:cubicBezTo>
                    <a:pt x="6" y="86"/>
                    <a:pt x="6" y="97"/>
                    <a:pt x="6" y="109"/>
                  </a:cubicBezTo>
                  <a:cubicBezTo>
                    <a:pt x="5" y="117"/>
                    <a:pt x="0" y="126"/>
                    <a:pt x="6" y="132"/>
                  </a:cubicBezTo>
                  <a:cubicBezTo>
                    <a:pt x="7" y="133"/>
                    <a:pt x="8" y="132"/>
                    <a:pt x="8" y="131"/>
                  </a:cubicBezTo>
                  <a:cubicBezTo>
                    <a:pt x="4" y="126"/>
                    <a:pt x="8" y="119"/>
                    <a:pt x="8" y="113"/>
                  </a:cubicBezTo>
                  <a:cubicBezTo>
                    <a:pt x="9" y="109"/>
                    <a:pt x="9" y="105"/>
                    <a:pt x="8" y="101"/>
                  </a:cubicBezTo>
                  <a:cubicBezTo>
                    <a:pt x="8" y="89"/>
                    <a:pt x="10" y="78"/>
                    <a:pt x="13" y="66"/>
                  </a:cubicBezTo>
                  <a:cubicBezTo>
                    <a:pt x="15" y="56"/>
                    <a:pt x="17" y="46"/>
                    <a:pt x="19" y="36"/>
                  </a:cubicBezTo>
                  <a:cubicBezTo>
                    <a:pt x="20" y="26"/>
                    <a:pt x="20" y="11"/>
                    <a:pt x="26" y="2"/>
                  </a:cubicBezTo>
                  <a:cubicBezTo>
                    <a:pt x="26" y="1"/>
                    <a:pt x="24" y="0"/>
                    <a:pt x="23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388">
              <a:extLst>
                <a:ext uri="{FF2B5EF4-FFF2-40B4-BE49-F238E27FC236}">
                  <a16:creationId xmlns:a16="http://schemas.microsoft.com/office/drawing/2014/main" id="{46291099-9A96-4A9B-9732-78D33C6297D7}"/>
                </a:ext>
              </a:extLst>
            </p:cNvPr>
            <p:cNvSpPr/>
            <p:nvPr/>
          </p:nvSpPr>
          <p:spPr bwMode="auto">
            <a:xfrm>
              <a:off x="752296" y="364821"/>
              <a:ext cx="19194" cy="120368"/>
            </a:xfrm>
            <a:custGeom>
              <a:avLst/>
              <a:gdLst>
                <a:gd name="T0" fmla="*/ 16 w 19"/>
                <a:gd name="T1" fmla="*/ 1 h 120"/>
                <a:gd name="T2" fmla="*/ 1 w 19"/>
                <a:gd name="T3" fmla="*/ 119 h 120"/>
                <a:gd name="T4" fmla="*/ 4 w 19"/>
                <a:gd name="T5" fmla="*/ 119 h 120"/>
                <a:gd name="T6" fmla="*/ 10 w 19"/>
                <a:gd name="T7" fmla="*/ 56 h 120"/>
                <a:gd name="T8" fmla="*/ 19 w 19"/>
                <a:gd name="T9" fmla="*/ 1 h 120"/>
                <a:gd name="T10" fmla="*/ 16 w 19"/>
                <a:gd name="T11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0">
                  <a:moveTo>
                    <a:pt x="16" y="1"/>
                  </a:moveTo>
                  <a:cubicBezTo>
                    <a:pt x="13" y="41"/>
                    <a:pt x="0" y="78"/>
                    <a:pt x="1" y="119"/>
                  </a:cubicBezTo>
                  <a:cubicBezTo>
                    <a:pt x="1" y="120"/>
                    <a:pt x="4" y="120"/>
                    <a:pt x="4" y="119"/>
                  </a:cubicBezTo>
                  <a:cubicBezTo>
                    <a:pt x="5" y="97"/>
                    <a:pt x="6" y="77"/>
                    <a:pt x="10" y="56"/>
                  </a:cubicBezTo>
                  <a:cubicBezTo>
                    <a:pt x="13" y="38"/>
                    <a:pt x="17" y="20"/>
                    <a:pt x="19" y="1"/>
                  </a:cubicBezTo>
                  <a:cubicBezTo>
                    <a:pt x="19" y="0"/>
                    <a:pt x="16" y="0"/>
                    <a:pt x="1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389">
              <a:extLst>
                <a:ext uri="{FF2B5EF4-FFF2-40B4-BE49-F238E27FC236}">
                  <a16:creationId xmlns:a16="http://schemas.microsoft.com/office/drawing/2014/main" id="{C584268C-44C3-4D17-97ED-9C168CDD75EF}"/>
                </a:ext>
              </a:extLst>
            </p:cNvPr>
            <p:cNvSpPr/>
            <p:nvPr/>
          </p:nvSpPr>
          <p:spPr bwMode="auto">
            <a:xfrm>
              <a:off x="766323" y="385498"/>
              <a:ext cx="16979" cy="119630"/>
            </a:xfrm>
            <a:custGeom>
              <a:avLst/>
              <a:gdLst>
                <a:gd name="T0" fmla="*/ 15 w 17"/>
                <a:gd name="T1" fmla="*/ 1 h 120"/>
                <a:gd name="T2" fmla="*/ 10 w 17"/>
                <a:gd name="T3" fmla="*/ 31 h 120"/>
                <a:gd name="T4" fmla="*/ 8 w 17"/>
                <a:gd name="T5" fmla="*/ 60 h 120"/>
                <a:gd name="T6" fmla="*/ 3 w 17"/>
                <a:gd name="T7" fmla="*/ 118 h 120"/>
                <a:gd name="T8" fmla="*/ 4 w 17"/>
                <a:gd name="T9" fmla="*/ 119 h 120"/>
                <a:gd name="T10" fmla="*/ 7 w 17"/>
                <a:gd name="T11" fmla="*/ 93 h 120"/>
                <a:gd name="T12" fmla="*/ 10 w 17"/>
                <a:gd name="T13" fmla="*/ 62 h 120"/>
                <a:gd name="T14" fmla="*/ 12 w 17"/>
                <a:gd name="T15" fmla="*/ 32 h 120"/>
                <a:gd name="T16" fmla="*/ 17 w 17"/>
                <a:gd name="T17" fmla="*/ 1 h 120"/>
                <a:gd name="T18" fmla="*/ 15 w 17"/>
                <a:gd name="T19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0">
                  <a:moveTo>
                    <a:pt x="15" y="1"/>
                  </a:moveTo>
                  <a:cubicBezTo>
                    <a:pt x="15" y="11"/>
                    <a:pt x="11" y="22"/>
                    <a:pt x="10" y="31"/>
                  </a:cubicBezTo>
                  <a:cubicBezTo>
                    <a:pt x="9" y="41"/>
                    <a:pt x="8" y="51"/>
                    <a:pt x="8" y="60"/>
                  </a:cubicBezTo>
                  <a:cubicBezTo>
                    <a:pt x="6" y="80"/>
                    <a:pt x="0" y="99"/>
                    <a:pt x="3" y="118"/>
                  </a:cubicBezTo>
                  <a:cubicBezTo>
                    <a:pt x="3" y="119"/>
                    <a:pt x="4" y="120"/>
                    <a:pt x="4" y="119"/>
                  </a:cubicBezTo>
                  <a:cubicBezTo>
                    <a:pt x="5" y="110"/>
                    <a:pt x="6" y="101"/>
                    <a:pt x="7" y="93"/>
                  </a:cubicBezTo>
                  <a:cubicBezTo>
                    <a:pt x="7" y="83"/>
                    <a:pt x="10" y="72"/>
                    <a:pt x="10" y="62"/>
                  </a:cubicBezTo>
                  <a:cubicBezTo>
                    <a:pt x="11" y="52"/>
                    <a:pt x="11" y="42"/>
                    <a:pt x="12" y="32"/>
                  </a:cubicBezTo>
                  <a:cubicBezTo>
                    <a:pt x="14" y="22"/>
                    <a:pt x="17" y="11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390">
              <a:extLst>
                <a:ext uri="{FF2B5EF4-FFF2-40B4-BE49-F238E27FC236}">
                  <a16:creationId xmlns:a16="http://schemas.microsoft.com/office/drawing/2014/main" id="{919DCFFC-1615-41CF-AB48-505C23D9CDD6}"/>
                </a:ext>
              </a:extLst>
            </p:cNvPr>
            <p:cNvSpPr/>
            <p:nvPr/>
          </p:nvSpPr>
          <p:spPr bwMode="auto">
            <a:xfrm>
              <a:off x="779611" y="425374"/>
              <a:ext cx="11812" cy="93784"/>
            </a:xfrm>
            <a:custGeom>
              <a:avLst/>
              <a:gdLst>
                <a:gd name="T0" fmla="*/ 12 w 12"/>
                <a:gd name="T1" fmla="*/ 1 h 94"/>
                <a:gd name="T2" fmla="*/ 9 w 12"/>
                <a:gd name="T3" fmla="*/ 1 h 94"/>
                <a:gd name="T4" fmla="*/ 4 w 12"/>
                <a:gd name="T5" fmla="*/ 53 h 94"/>
                <a:gd name="T6" fmla="*/ 2 w 12"/>
                <a:gd name="T7" fmla="*/ 76 h 94"/>
                <a:gd name="T8" fmla="*/ 0 w 12"/>
                <a:gd name="T9" fmla="*/ 93 h 94"/>
                <a:gd name="T10" fmla="*/ 0 w 12"/>
                <a:gd name="T11" fmla="*/ 94 h 94"/>
                <a:gd name="T12" fmla="*/ 4 w 12"/>
                <a:gd name="T13" fmla="*/ 89 h 94"/>
                <a:gd name="T14" fmla="*/ 4 w 12"/>
                <a:gd name="T15" fmla="*/ 82 h 94"/>
                <a:gd name="T16" fmla="*/ 6 w 12"/>
                <a:gd name="T17" fmla="*/ 67 h 94"/>
                <a:gd name="T18" fmla="*/ 9 w 12"/>
                <a:gd name="T19" fmla="*/ 32 h 94"/>
                <a:gd name="T20" fmla="*/ 12 w 12"/>
                <a:gd name="T2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4">
                  <a:moveTo>
                    <a:pt x="12" y="1"/>
                  </a:moveTo>
                  <a:cubicBezTo>
                    <a:pt x="12" y="0"/>
                    <a:pt x="9" y="0"/>
                    <a:pt x="9" y="1"/>
                  </a:cubicBezTo>
                  <a:cubicBezTo>
                    <a:pt x="10" y="19"/>
                    <a:pt x="5" y="35"/>
                    <a:pt x="4" y="53"/>
                  </a:cubicBezTo>
                  <a:cubicBezTo>
                    <a:pt x="4" y="61"/>
                    <a:pt x="3" y="68"/>
                    <a:pt x="2" y="76"/>
                  </a:cubicBezTo>
                  <a:cubicBezTo>
                    <a:pt x="1" y="80"/>
                    <a:pt x="4" y="91"/>
                    <a:pt x="0" y="93"/>
                  </a:cubicBezTo>
                  <a:cubicBezTo>
                    <a:pt x="0" y="93"/>
                    <a:pt x="0" y="94"/>
                    <a:pt x="0" y="94"/>
                  </a:cubicBezTo>
                  <a:cubicBezTo>
                    <a:pt x="3" y="94"/>
                    <a:pt x="4" y="92"/>
                    <a:pt x="4" y="89"/>
                  </a:cubicBezTo>
                  <a:cubicBezTo>
                    <a:pt x="5" y="87"/>
                    <a:pt x="4" y="84"/>
                    <a:pt x="4" y="82"/>
                  </a:cubicBezTo>
                  <a:cubicBezTo>
                    <a:pt x="4" y="77"/>
                    <a:pt x="6" y="72"/>
                    <a:pt x="6" y="67"/>
                  </a:cubicBezTo>
                  <a:cubicBezTo>
                    <a:pt x="8" y="55"/>
                    <a:pt x="8" y="44"/>
                    <a:pt x="9" y="32"/>
                  </a:cubicBezTo>
                  <a:cubicBezTo>
                    <a:pt x="11" y="22"/>
                    <a:pt x="12" y="12"/>
                    <a:pt x="12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Freeform 391">
              <a:extLst>
                <a:ext uri="{FF2B5EF4-FFF2-40B4-BE49-F238E27FC236}">
                  <a16:creationId xmlns:a16="http://schemas.microsoft.com/office/drawing/2014/main" id="{76685317-5565-480A-B340-E67343C25811}"/>
                </a:ext>
              </a:extLst>
            </p:cNvPr>
            <p:cNvSpPr/>
            <p:nvPr/>
          </p:nvSpPr>
          <p:spPr bwMode="auto">
            <a:xfrm>
              <a:off x="792161" y="476327"/>
              <a:ext cx="8859" cy="77538"/>
            </a:xfrm>
            <a:custGeom>
              <a:avLst/>
              <a:gdLst>
                <a:gd name="T0" fmla="*/ 6 w 9"/>
                <a:gd name="T1" fmla="*/ 2 h 78"/>
                <a:gd name="T2" fmla="*/ 1 w 9"/>
                <a:gd name="T3" fmla="*/ 42 h 78"/>
                <a:gd name="T4" fmla="*/ 2 w 9"/>
                <a:gd name="T5" fmla="*/ 78 h 78"/>
                <a:gd name="T6" fmla="*/ 3 w 9"/>
                <a:gd name="T7" fmla="*/ 78 h 78"/>
                <a:gd name="T8" fmla="*/ 5 w 9"/>
                <a:gd name="T9" fmla="*/ 39 h 78"/>
                <a:gd name="T10" fmla="*/ 9 w 9"/>
                <a:gd name="T11" fmla="*/ 3 h 78"/>
                <a:gd name="T12" fmla="*/ 6 w 9"/>
                <a:gd name="T1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8">
                  <a:moveTo>
                    <a:pt x="6" y="2"/>
                  </a:moveTo>
                  <a:cubicBezTo>
                    <a:pt x="3" y="15"/>
                    <a:pt x="3" y="29"/>
                    <a:pt x="1" y="42"/>
                  </a:cubicBezTo>
                  <a:cubicBezTo>
                    <a:pt x="0" y="53"/>
                    <a:pt x="0" y="66"/>
                    <a:pt x="2" y="78"/>
                  </a:cubicBezTo>
                  <a:cubicBezTo>
                    <a:pt x="2" y="78"/>
                    <a:pt x="3" y="78"/>
                    <a:pt x="3" y="78"/>
                  </a:cubicBezTo>
                  <a:cubicBezTo>
                    <a:pt x="5" y="65"/>
                    <a:pt x="3" y="52"/>
                    <a:pt x="5" y="39"/>
                  </a:cubicBezTo>
                  <a:cubicBezTo>
                    <a:pt x="7" y="27"/>
                    <a:pt x="6" y="15"/>
                    <a:pt x="9" y="3"/>
                  </a:cubicBezTo>
                  <a:cubicBezTo>
                    <a:pt x="9" y="1"/>
                    <a:pt x="6" y="0"/>
                    <a:pt x="6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392">
              <a:extLst>
                <a:ext uri="{FF2B5EF4-FFF2-40B4-BE49-F238E27FC236}">
                  <a16:creationId xmlns:a16="http://schemas.microsoft.com/office/drawing/2014/main" id="{446CAADE-E4B5-4E13-9754-920C8BA105E1}"/>
                </a:ext>
              </a:extLst>
            </p:cNvPr>
            <p:cNvSpPr/>
            <p:nvPr/>
          </p:nvSpPr>
          <p:spPr bwMode="auto">
            <a:xfrm>
              <a:off x="809140" y="474112"/>
              <a:ext cx="12550" cy="85661"/>
            </a:xfrm>
            <a:custGeom>
              <a:avLst/>
              <a:gdLst>
                <a:gd name="T0" fmla="*/ 6 w 12"/>
                <a:gd name="T1" fmla="*/ 1 h 86"/>
                <a:gd name="T2" fmla="*/ 5 w 12"/>
                <a:gd name="T3" fmla="*/ 3 h 86"/>
                <a:gd name="T4" fmla="*/ 6 w 12"/>
                <a:gd name="T5" fmla="*/ 22 h 86"/>
                <a:gd name="T6" fmla="*/ 3 w 12"/>
                <a:gd name="T7" fmla="*/ 43 h 86"/>
                <a:gd name="T8" fmla="*/ 2 w 12"/>
                <a:gd name="T9" fmla="*/ 84 h 86"/>
                <a:gd name="T10" fmla="*/ 4 w 12"/>
                <a:gd name="T11" fmla="*/ 84 h 86"/>
                <a:gd name="T12" fmla="*/ 4 w 12"/>
                <a:gd name="T13" fmla="*/ 57 h 86"/>
                <a:gd name="T14" fmla="*/ 7 w 12"/>
                <a:gd name="T15" fmla="*/ 28 h 86"/>
                <a:gd name="T16" fmla="*/ 6 w 12"/>
                <a:gd name="T17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6">
                  <a:moveTo>
                    <a:pt x="6" y="1"/>
                  </a:moveTo>
                  <a:cubicBezTo>
                    <a:pt x="5" y="0"/>
                    <a:pt x="4" y="2"/>
                    <a:pt x="5" y="3"/>
                  </a:cubicBezTo>
                  <a:cubicBezTo>
                    <a:pt x="9" y="8"/>
                    <a:pt x="7" y="16"/>
                    <a:pt x="6" y="22"/>
                  </a:cubicBezTo>
                  <a:cubicBezTo>
                    <a:pt x="5" y="29"/>
                    <a:pt x="4" y="36"/>
                    <a:pt x="3" y="43"/>
                  </a:cubicBezTo>
                  <a:cubicBezTo>
                    <a:pt x="1" y="56"/>
                    <a:pt x="0" y="71"/>
                    <a:pt x="2" y="84"/>
                  </a:cubicBezTo>
                  <a:cubicBezTo>
                    <a:pt x="2" y="86"/>
                    <a:pt x="4" y="86"/>
                    <a:pt x="4" y="84"/>
                  </a:cubicBezTo>
                  <a:cubicBezTo>
                    <a:pt x="5" y="75"/>
                    <a:pt x="4" y="66"/>
                    <a:pt x="4" y="57"/>
                  </a:cubicBezTo>
                  <a:cubicBezTo>
                    <a:pt x="4" y="47"/>
                    <a:pt x="6" y="38"/>
                    <a:pt x="7" y="28"/>
                  </a:cubicBezTo>
                  <a:cubicBezTo>
                    <a:pt x="8" y="20"/>
                    <a:pt x="12" y="8"/>
                    <a:pt x="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393">
              <a:extLst>
                <a:ext uri="{FF2B5EF4-FFF2-40B4-BE49-F238E27FC236}">
                  <a16:creationId xmlns:a16="http://schemas.microsoft.com/office/drawing/2014/main" id="{5376A48C-F9C4-46F6-BFAA-524D9DA5E7DB}"/>
                </a:ext>
              </a:extLst>
            </p:cNvPr>
            <p:cNvSpPr/>
            <p:nvPr/>
          </p:nvSpPr>
          <p:spPr bwMode="auto">
            <a:xfrm>
              <a:off x="819475" y="516204"/>
              <a:ext cx="9597" cy="90830"/>
            </a:xfrm>
            <a:custGeom>
              <a:avLst/>
              <a:gdLst>
                <a:gd name="T0" fmla="*/ 9 w 10"/>
                <a:gd name="T1" fmla="*/ 3 h 91"/>
                <a:gd name="T2" fmla="*/ 6 w 10"/>
                <a:gd name="T3" fmla="*/ 2 h 91"/>
                <a:gd name="T4" fmla="*/ 2 w 10"/>
                <a:gd name="T5" fmla="*/ 43 h 91"/>
                <a:gd name="T6" fmla="*/ 2 w 10"/>
                <a:gd name="T7" fmla="*/ 90 h 91"/>
                <a:gd name="T8" fmla="*/ 4 w 10"/>
                <a:gd name="T9" fmla="*/ 90 h 91"/>
                <a:gd name="T10" fmla="*/ 5 w 10"/>
                <a:gd name="T11" fmla="*/ 47 h 91"/>
                <a:gd name="T12" fmla="*/ 9 w 10"/>
                <a:gd name="T13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1">
                  <a:moveTo>
                    <a:pt x="9" y="3"/>
                  </a:moveTo>
                  <a:cubicBezTo>
                    <a:pt x="10" y="1"/>
                    <a:pt x="7" y="0"/>
                    <a:pt x="6" y="2"/>
                  </a:cubicBezTo>
                  <a:cubicBezTo>
                    <a:pt x="3" y="15"/>
                    <a:pt x="2" y="30"/>
                    <a:pt x="2" y="43"/>
                  </a:cubicBezTo>
                  <a:cubicBezTo>
                    <a:pt x="1" y="58"/>
                    <a:pt x="0" y="75"/>
                    <a:pt x="2" y="90"/>
                  </a:cubicBezTo>
                  <a:cubicBezTo>
                    <a:pt x="2" y="91"/>
                    <a:pt x="4" y="91"/>
                    <a:pt x="4" y="90"/>
                  </a:cubicBezTo>
                  <a:cubicBezTo>
                    <a:pt x="6" y="76"/>
                    <a:pt x="4" y="61"/>
                    <a:pt x="5" y="47"/>
                  </a:cubicBezTo>
                  <a:cubicBezTo>
                    <a:pt x="5" y="33"/>
                    <a:pt x="6" y="16"/>
                    <a:pt x="9" y="3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0" name="Freeform 394">
              <a:extLst>
                <a:ext uri="{FF2B5EF4-FFF2-40B4-BE49-F238E27FC236}">
                  <a16:creationId xmlns:a16="http://schemas.microsoft.com/office/drawing/2014/main" id="{8187BC2C-334D-458F-A697-C243A87A2DB4}"/>
                </a:ext>
              </a:extLst>
            </p:cNvPr>
            <p:cNvSpPr/>
            <p:nvPr/>
          </p:nvSpPr>
          <p:spPr bwMode="auto">
            <a:xfrm>
              <a:off x="832025" y="511773"/>
              <a:ext cx="11074" cy="96738"/>
            </a:xfrm>
            <a:custGeom>
              <a:avLst/>
              <a:gdLst>
                <a:gd name="T0" fmla="*/ 11 w 11"/>
                <a:gd name="T1" fmla="*/ 1 h 97"/>
                <a:gd name="T2" fmla="*/ 9 w 11"/>
                <a:gd name="T3" fmla="*/ 1 h 97"/>
                <a:gd name="T4" fmla="*/ 4 w 11"/>
                <a:gd name="T5" fmla="*/ 97 h 97"/>
                <a:gd name="T6" fmla="*/ 6 w 11"/>
                <a:gd name="T7" fmla="*/ 97 h 97"/>
                <a:gd name="T8" fmla="*/ 7 w 11"/>
                <a:gd name="T9" fmla="*/ 51 h 97"/>
                <a:gd name="T10" fmla="*/ 11 w 11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7">
                  <a:moveTo>
                    <a:pt x="11" y="1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7" y="33"/>
                    <a:pt x="0" y="65"/>
                    <a:pt x="4" y="97"/>
                  </a:cubicBezTo>
                  <a:cubicBezTo>
                    <a:pt x="4" y="97"/>
                    <a:pt x="6" y="97"/>
                    <a:pt x="6" y="97"/>
                  </a:cubicBezTo>
                  <a:cubicBezTo>
                    <a:pt x="8" y="82"/>
                    <a:pt x="6" y="66"/>
                    <a:pt x="7" y="51"/>
                  </a:cubicBezTo>
                  <a:cubicBezTo>
                    <a:pt x="8" y="34"/>
                    <a:pt x="11" y="18"/>
                    <a:pt x="11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Freeform 395">
              <a:extLst>
                <a:ext uri="{FF2B5EF4-FFF2-40B4-BE49-F238E27FC236}">
                  <a16:creationId xmlns:a16="http://schemas.microsoft.com/office/drawing/2014/main" id="{3DA9896F-40F0-493A-B879-9C0B673E2B91}"/>
                </a:ext>
              </a:extLst>
            </p:cNvPr>
            <p:cNvSpPr/>
            <p:nvPr/>
          </p:nvSpPr>
          <p:spPr bwMode="auto">
            <a:xfrm>
              <a:off x="845313" y="548696"/>
              <a:ext cx="11074" cy="78276"/>
            </a:xfrm>
            <a:custGeom>
              <a:avLst/>
              <a:gdLst>
                <a:gd name="T0" fmla="*/ 6 w 11"/>
                <a:gd name="T1" fmla="*/ 74 h 78"/>
                <a:gd name="T2" fmla="*/ 5 w 11"/>
                <a:gd name="T3" fmla="*/ 68 h 78"/>
                <a:gd name="T4" fmla="*/ 6 w 11"/>
                <a:gd name="T5" fmla="*/ 60 h 78"/>
                <a:gd name="T6" fmla="*/ 6 w 11"/>
                <a:gd name="T7" fmla="*/ 43 h 78"/>
                <a:gd name="T8" fmla="*/ 11 w 11"/>
                <a:gd name="T9" fmla="*/ 2 h 78"/>
                <a:gd name="T10" fmla="*/ 8 w 11"/>
                <a:gd name="T11" fmla="*/ 2 h 78"/>
                <a:gd name="T12" fmla="*/ 3 w 11"/>
                <a:gd name="T13" fmla="*/ 48 h 78"/>
                <a:gd name="T14" fmla="*/ 4 w 11"/>
                <a:gd name="T15" fmla="*/ 77 h 78"/>
                <a:gd name="T16" fmla="*/ 5 w 11"/>
                <a:gd name="T17" fmla="*/ 78 h 78"/>
                <a:gd name="T18" fmla="*/ 7 w 11"/>
                <a:gd name="T19" fmla="*/ 77 h 78"/>
                <a:gd name="T20" fmla="*/ 8 w 11"/>
                <a:gd name="T21" fmla="*/ 76 h 78"/>
                <a:gd name="T22" fmla="*/ 8 w 11"/>
                <a:gd name="T23" fmla="*/ 74 h 78"/>
                <a:gd name="T24" fmla="*/ 6 w 11"/>
                <a:gd name="T25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78">
                  <a:moveTo>
                    <a:pt x="6" y="74"/>
                  </a:moveTo>
                  <a:cubicBezTo>
                    <a:pt x="6" y="75"/>
                    <a:pt x="5" y="68"/>
                    <a:pt x="5" y="68"/>
                  </a:cubicBezTo>
                  <a:cubicBezTo>
                    <a:pt x="5" y="65"/>
                    <a:pt x="5" y="63"/>
                    <a:pt x="6" y="60"/>
                  </a:cubicBezTo>
                  <a:cubicBezTo>
                    <a:pt x="6" y="54"/>
                    <a:pt x="6" y="49"/>
                    <a:pt x="6" y="43"/>
                  </a:cubicBezTo>
                  <a:cubicBezTo>
                    <a:pt x="8" y="29"/>
                    <a:pt x="10" y="16"/>
                    <a:pt x="11" y="2"/>
                  </a:cubicBezTo>
                  <a:cubicBezTo>
                    <a:pt x="11" y="0"/>
                    <a:pt x="8" y="0"/>
                    <a:pt x="8" y="2"/>
                  </a:cubicBezTo>
                  <a:cubicBezTo>
                    <a:pt x="7" y="17"/>
                    <a:pt x="4" y="33"/>
                    <a:pt x="3" y="48"/>
                  </a:cubicBezTo>
                  <a:cubicBezTo>
                    <a:pt x="3" y="57"/>
                    <a:pt x="0" y="69"/>
                    <a:pt x="4" y="77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6" y="78"/>
                    <a:pt x="6" y="78"/>
                    <a:pt x="7" y="77"/>
                  </a:cubicBezTo>
                  <a:cubicBezTo>
                    <a:pt x="7" y="77"/>
                    <a:pt x="8" y="77"/>
                    <a:pt x="8" y="76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7" y="73"/>
                    <a:pt x="6" y="74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Freeform 396">
              <a:extLst>
                <a:ext uri="{FF2B5EF4-FFF2-40B4-BE49-F238E27FC236}">
                  <a16:creationId xmlns:a16="http://schemas.microsoft.com/office/drawing/2014/main" id="{ACD586BB-AAE4-4E31-8C4C-4F515E0AD2AC}"/>
                </a:ext>
              </a:extLst>
            </p:cNvPr>
            <p:cNvSpPr/>
            <p:nvPr/>
          </p:nvSpPr>
          <p:spPr bwMode="auto">
            <a:xfrm>
              <a:off x="868198" y="581927"/>
              <a:ext cx="8121" cy="22892"/>
            </a:xfrm>
            <a:custGeom>
              <a:avLst/>
              <a:gdLst>
                <a:gd name="T0" fmla="*/ 5 w 8"/>
                <a:gd name="T1" fmla="*/ 1 h 23"/>
                <a:gd name="T2" fmla="*/ 0 w 8"/>
                <a:gd name="T3" fmla="*/ 21 h 23"/>
                <a:gd name="T4" fmla="*/ 2 w 8"/>
                <a:gd name="T5" fmla="*/ 22 h 23"/>
                <a:gd name="T6" fmla="*/ 8 w 8"/>
                <a:gd name="T7" fmla="*/ 2 h 23"/>
                <a:gd name="T8" fmla="*/ 5 w 8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3">
                  <a:moveTo>
                    <a:pt x="5" y="1"/>
                  </a:moveTo>
                  <a:cubicBezTo>
                    <a:pt x="4" y="8"/>
                    <a:pt x="1" y="14"/>
                    <a:pt x="0" y="21"/>
                  </a:cubicBezTo>
                  <a:cubicBezTo>
                    <a:pt x="0" y="22"/>
                    <a:pt x="2" y="23"/>
                    <a:pt x="2" y="22"/>
                  </a:cubicBezTo>
                  <a:cubicBezTo>
                    <a:pt x="5" y="15"/>
                    <a:pt x="6" y="8"/>
                    <a:pt x="8" y="2"/>
                  </a:cubicBezTo>
                  <a:cubicBezTo>
                    <a:pt x="8" y="0"/>
                    <a:pt x="6" y="0"/>
                    <a:pt x="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2812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3EDEEC3A-6CE3-4545-9292-D8836AF022A6}"/>
              </a:ext>
            </a:extLst>
          </p:cNvPr>
          <p:cNvGrpSpPr/>
          <p:nvPr/>
        </p:nvGrpSpPr>
        <p:grpSpPr>
          <a:xfrm>
            <a:off x="196256" y="5546821"/>
            <a:ext cx="8614471" cy="1311179"/>
            <a:chOff x="2893433" y="4935344"/>
            <a:chExt cx="7819872" cy="1190236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D917C839-D0E0-42D6-B336-6934898FB6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43537" y="5122673"/>
              <a:ext cx="1423506" cy="925055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3D0C9E82-1512-49B2-9C2F-EA3EA7F33A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893433" y="5300954"/>
              <a:ext cx="1685623" cy="784296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4C56C885-F348-477F-97F8-63EA67662E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61675" y="5348798"/>
              <a:ext cx="1360639" cy="736452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9EE2637D-4718-4AF6-BAA5-AEA2355EAC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86358" y="5268353"/>
              <a:ext cx="1688450" cy="794829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B5017B92-81BB-485E-9989-794DE0751F4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13552" y="5015575"/>
              <a:ext cx="917983" cy="1025463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9A12BDF7-7E31-4141-AE34-C0A68AC2A24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34899" y="5046930"/>
              <a:ext cx="728612" cy="1078650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89C00FD8-FD97-470E-88EA-2973ED764A7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773347" y="4935344"/>
              <a:ext cx="939958" cy="1080184"/>
            </a:xfrm>
            <a:prstGeom prst="rect">
              <a:avLst/>
            </a:prstGeom>
          </p:spPr>
        </p:pic>
      </p:grpSp>
      <p:sp>
        <p:nvSpPr>
          <p:cNvPr id="10" name="文本框 19">
            <a:extLst>
              <a:ext uri="{FF2B5EF4-FFF2-40B4-BE49-F238E27FC236}">
                <a16:creationId xmlns:a16="http://schemas.microsoft.com/office/drawing/2014/main" id="{C88F6AD4-741D-402D-AF9D-27E498EC866C}"/>
              </a:ext>
            </a:extLst>
          </p:cNvPr>
          <p:cNvSpPr txBox="1"/>
          <p:nvPr/>
        </p:nvSpPr>
        <p:spPr>
          <a:xfrm>
            <a:off x="1870839" y="3018070"/>
            <a:ext cx="2121712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11" name="文本框 19">
            <a:extLst>
              <a:ext uri="{FF2B5EF4-FFF2-40B4-BE49-F238E27FC236}">
                <a16:creationId xmlns:a16="http://schemas.microsoft.com/office/drawing/2014/main" id="{46686B8E-F5C1-4E80-AE51-8E9BC2E7D84C}"/>
              </a:ext>
            </a:extLst>
          </p:cNvPr>
          <p:cNvSpPr txBox="1"/>
          <p:nvPr/>
        </p:nvSpPr>
        <p:spPr>
          <a:xfrm>
            <a:off x="1870839" y="2544022"/>
            <a:ext cx="1807216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17" name="Freeform 12">
            <a:extLst>
              <a:ext uri="{FF2B5EF4-FFF2-40B4-BE49-F238E27FC236}">
                <a16:creationId xmlns:a16="http://schemas.microsoft.com/office/drawing/2014/main" id="{E12D2BD5-1A25-4B71-9EDA-359A928D020D}"/>
              </a:ext>
            </a:extLst>
          </p:cNvPr>
          <p:cNvSpPr/>
          <p:nvPr/>
        </p:nvSpPr>
        <p:spPr bwMode="auto">
          <a:xfrm rot="13819840" flipV="1">
            <a:off x="3778296" y="2736926"/>
            <a:ext cx="1688257" cy="1282450"/>
          </a:xfrm>
          <a:custGeom>
            <a:avLst/>
            <a:gdLst>
              <a:gd name="T0" fmla="*/ 188 w 200"/>
              <a:gd name="T1" fmla="*/ 1 h 336"/>
              <a:gd name="T2" fmla="*/ 38 w 200"/>
              <a:gd name="T3" fmla="*/ 272 h 336"/>
              <a:gd name="T4" fmla="*/ 0 w 200"/>
              <a:gd name="T5" fmla="*/ 336 h 336"/>
              <a:gd name="T6" fmla="*/ 15 w 200"/>
              <a:gd name="T7" fmla="*/ 336 h 336"/>
              <a:gd name="T8" fmla="*/ 200 w 200"/>
              <a:gd name="T9" fmla="*/ 0 h 336"/>
              <a:gd name="T10" fmla="*/ 188 w 200"/>
              <a:gd name="T11" fmla="*/ 1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" h="336">
                <a:moveTo>
                  <a:pt x="188" y="1"/>
                </a:moveTo>
                <a:cubicBezTo>
                  <a:pt x="138" y="91"/>
                  <a:pt x="82" y="176"/>
                  <a:pt x="38" y="272"/>
                </a:cubicBezTo>
                <a:cubicBezTo>
                  <a:pt x="22" y="290"/>
                  <a:pt x="11" y="313"/>
                  <a:pt x="0" y="336"/>
                </a:cubicBezTo>
                <a:cubicBezTo>
                  <a:pt x="15" y="336"/>
                  <a:pt x="15" y="336"/>
                  <a:pt x="15" y="336"/>
                </a:cubicBezTo>
                <a:cubicBezTo>
                  <a:pt x="74" y="220"/>
                  <a:pt x="139" y="108"/>
                  <a:pt x="200" y="0"/>
                </a:cubicBezTo>
                <a:cubicBezTo>
                  <a:pt x="192" y="0"/>
                  <a:pt x="196" y="4"/>
                  <a:pt x="188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9">
            <a:extLst>
              <a:ext uri="{FF2B5EF4-FFF2-40B4-BE49-F238E27FC236}">
                <a16:creationId xmlns:a16="http://schemas.microsoft.com/office/drawing/2014/main" id="{24414475-330B-42D2-B733-60CF2E909249}"/>
              </a:ext>
            </a:extLst>
          </p:cNvPr>
          <p:cNvSpPr txBox="1"/>
          <p:nvPr/>
        </p:nvSpPr>
        <p:spPr>
          <a:xfrm>
            <a:off x="1870839" y="3688344"/>
            <a:ext cx="2121712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32A5B61C-394B-4D69-A8D7-52CC572F6D68}"/>
              </a:ext>
            </a:extLst>
          </p:cNvPr>
          <p:cNvSpPr txBox="1"/>
          <p:nvPr/>
        </p:nvSpPr>
        <p:spPr>
          <a:xfrm>
            <a:off x="5179582" y="3006371"/>
            <a:ext cx="2121712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21" name="文本框 19">
            <a:extLst>
              <a:ext uri="{FF2B5EF4-FFF2-40B4-BE49-F238E27FC236}">
                <a16:creationId xmlns:a16="http://schemas.microsoft.com/office/drawing/2014/main" id="{50DE4228-545C-4315-AAFE-D8CDD66ED059}"/>
              </a:ext>
            </a:extLst>
          </p:cNvPr>
          <p:cNvSpPr txBox="1"/>
          <p:nvPr/>
        </p:nvSpPr>
        <p:spPr>
          <a:xfrm>
            <a:off x="5179582" y="2532323"/>
            <a:ext cx="1807216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22" name="文本框 19">
            <a:extLst>
              <a:ext uri="{FF2B5EF4-FFF2-40B4-BE49-F238E27FC236}">
                <a16:creationId xmlns:a16="http://schemas.microsoft.com/office/drawing/2014/main" id="{96C404D2-BE4A-4A26-A3D0-398C5F2CE7B5}"/>
              </a:ext>
            </a:extLst>
          </p:cNvPr>
          <p:cNvSpPr txBox="1"/>
          <p:nvPr/>
        </p:nvSpPr>
        <p:spPr>
          <a:xfrm>
            <a:off x="5179582" y="3676645"/>
            <a:ext cx="2121712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23" name="Freeform 12">
            <a:extLst>
              <a:ext uri="{FF2B5EF4-FFF2-40B4-BE49-F238E27FC236}">
                <a16:creationId xmlns:a16="http://schemas.microsoft.com/office/drawing/2014/main" id="{F42EB32B-4304-4240-8249-F8CF6948655A}"/>
              </a:ext>
            </a:extLst>
          </p:cNvPr>
          <p:cNvSpPr/>
          <p:nvPr/>
        </p:nvSpPr>
        <p:spPr bwMode="auto">
          <a:xfrm rot="13819840" flipV="1">
            <a:off x="7209101" y="2736925"/>
            <a:ext cx="1688257" cy="1282450"/>
          </a:xfrm>
          <a:custGeom>
            <a:avLst/>
            <a:gdLst>
              <a:gd name="T0" fmla="*/ 188 w 200"/>
              <a:gd name="T1" fmla="*/ 1 h 336"/>
              <a:gd name="T2" fmla="*/ 38 w 200"/>
              <a:gd name="T3" fmla="*/ 272 h 336"/>
              <a:gd name="T4" fmla="*/ 0 w 200"/>
              <a:gd name="T5" fmla="*/ 336 h 336"/>
              <a:gd name="T6" fmla="*/ 15 w 200"/>
              <a:gd name="T7" fmla="*/ 336 h 336"/>
              <a:gd name="T8" fmla="*/ 200 w 200"/>
              <a:gd name="T9" fmla="*/ 0 h 336"/>
              <a:gd name="T10" fmla="*/ 188 w 200"/>
              <a:gd name="T11" fmla="*/ 1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" h="336">
                <a:moveTo>
                  <a:pt x="188" y="1"/>
                </a:moveTo>
                <a:cubicBezTo>
                  <a:pt x="138" y="91"/>
                  <a:pt x="82" y="176"/>
                  <a:pt x="38" y="272"/>
                </a:cubicBezTo>
                <a:cubicBezTo>
                  <a:pt x="22" y="290"/>
                  <a:pt x="11" y="313"/>
                  <a:pt x="0" y="336"/>
                </a:cubicBezTo>
                <a:cubicBezTo>
                  <a:pt x="15" y="336"/>
                  <a:pt x="15" y="336"/>
                  <a:pt x="15" y="336"/>
                </a:cubicBezTo>
                <a:cubicBezTo>
                  <a:pt x="74" y="220"/>
                  <a:pt x="139" y="108"/>
                  <a:pt x="200" y="0"/>
                </a:cubicBezTo>
                <a:cubicBezTo>
                  <a:pt x="192" y="0"/>
                  <a:pt x="196" y="4"/>
                  <a:pt x="188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649D039B-5D05-484C-B67C-61EF260D9D39}"/>
              </a:ext>
            </a:extLst>
          </p:cNvPr>
          <p:cNvSpPr txBox="1"/>
          <p:nvPr/>
        </p:nvSpPr>
        <p:spPr>
          <a:xfrm>
            <a:off x="8610387" y="3006370"/>
            <a:ext cx="2121712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25" name="文本框 19">
            <a:extLst>
              <a:ext uri="{FF2B5EF4-FFF2-40B4-BE49-F238E27FC236}">
                <a16:creationId xmlns:a16="http://schemas.microsoft.com/office/drawing/2014/main" id="{8A73D0E0-26B1-4B3E-A7A4-AF50DF36CF83}"/>
              </a:ext>
            </a:extLst>
          </p:cNvPr>
          <p:cNvSpPr txBox="1"/>
          <p:nvPr/>
        </p:nvSpPr>
        <p:spPr>
          <a:xfrm>
            <a:off x="8610387" y="2532322"/>
            <a:ext cx="1807216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26" name="文本框 19">
            <a:extLst>
              <a:ext uri="{FF2B5EF4-FFF2-40B4-BE49-F238E27FC236}">
                <a16:creationId xmlns:a16="http://schemas.microsoft.com/office/drawing/2014/main" id="{67171275-E5C3-4363-B126-92C11F677F36}"/>
              </a:ext>
            </a:extLst>
          </p:cNvPr>
          <p:cNvSpPr txBox="1"/>
          <p:nvPr/>
        </p:nvSpPr>
        <p:spPr>
          <a:xfrm>
            <a:off x="8610387" y="3676644"/>
            <a:ext cx="2121712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</a:t>
            </a:r>
          </a:p>
        </p:txBody>
      </p:sp>
      <p:sp>
        <p:nvSpPr>
          <p:cNvPr id="27" name="文本框 19">
            <a:extLst>
              <a:ext uri="{FF2B5EF4-FFF2-40B4-BE49-F238E27FC236}">
                <a16:creationId xmlns:a16="http://schemas.microsoft.com/office/drawing/2014/main" id="{E6B6055F-A0CB-4E2A-8A4E-A9232F3AB4F2}"/>
              </a:ext>
            </a:extLst>
          </p:cNvPr>
          <p:cNvSpPr txBox="1"/>
          <p:nvPr/>
        </p:nvSpPr>
        <p:spPr>
          <a:xfrm>
            <a:off x="1086683" y="324338"/>
            <a:ext cx="3030424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2000" b="1">
                <a:latin typeface="张海山锐线体简" panose="02000000000000000000" pitchFamily="2" charset="-122"/>
                <a:ea typeface="张海山锐线体简" panose="02000000000000000000" pitchFamily="2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点击输入本页标题</a:t>
            </a:r>
          </a:p>
        </p:txBody>
      </p: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456E787F-C76F-462E-AACF-28B01513BD92}"/>
              </a:ext>
            </a:extLst>
          </p:cNvPr>
          <p:cNvGrpSpPr/>
          <p:nvPr/>
        </p:nvGrpSpPr>
        <p:grpSpPr>
          <a:xfrm>
            <a:off x="682903" y="290237"/>
            <a:ext cx="288647" cy="434211"/>
            <a:chOff x="682903" y="290237"/>
            <a:chExt cx="288647" cy="434211"/>
          </a:xfrm>
        </p:grpSpPr>
        <p:sp>
          <p:nvSpPr>
            <p:cNvPr id="43" name="Freeform 384">
              <a:extLst>
                <a:ext uri="{FF2B5EF4-FFF2-40B4-BE49-F238E27FC236}">
                  <a16:creationId xmlns:a16="http://schemas.microsoft.com/office/drawing/2014/main" id="{5D44DB7D-143B-4213-A76C-B146CDCC83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2903" y="290237"/>
              <a:ext cx="288647" cy="434211"/>
            </a:xfrm>
            <a:custGeom>
              <a:avLst/>
              <a:gdLst>
                <a:gd name="T0" fmla="*/ 269 w 288"/>
                <a:gd name="T1" fmla="*/ 376 h 435"/>
                <a:gd name="T2" fmla="*/ 270 w 288"/>
                <a:gd name="T3" fmla="*/ 345 h 435"/>
                <a:gd name="T4" fmla="*/ 244 w 288"/>
                <a:gd name="T5" fmla="*/ 271 h 435"/>
                <a:gd name="T6" fmla="*/ 166 w 288"/>
                <a:gd name="T7" fmla="*/ 79 h 435"/>
                <a:gd name="T8" fmla="*/ 92 w 288"/>
                <a:gd name="T9" fmla="*/ 2 h 435"/>
                <a:gd name="T10" fmla="*/ 51 w 288"/>
                <a:gd name="T11" fmla="*/ 16 h 435"/>
                <a:gd name="T12" fmla="*/ 24 w 288"/>
                <a:gd name="T13" fmla="*/ 114 h 435"/>
                <a:gd name="T14" fmla="*/ 50 w 288"/>
                <a:gd name="T15" fmla="*/ 235 h 435"/>
                <a:gd name="T16" fmla="*/ 61 w 288"/>
                <a:gd name="T17" fmla="*/ 258 h 435"/>
                <a:gd name="T18" fmla="*/ 61 w 288"/>
                <a:gd name="T19" fmla="*/ 273 h 435"/>
                <a:gd name="T20" fmla="*/ 97 w 288"/>
                <a:gd name="T21" fmla="*/ 252 h 435"/>
                <a:gd name="T22" fmla="*/ 75 w 288"/>
                <a:gd name="T23" fmla="*/ 250 h 435"/>
                <a:gd name="T24" fmla="*/ 31 w 288"/>
                <a:gd name="T25" fmla="*/ 187 h 435"/>
                <a:gd name="T26" fmla="*/ 26 w 288"/>
                <a:gd name="T27" fmla="*/ 122 h 435"/>
                <a:gd name="T28" fmla="*/ 54 w 288"/>
                <a:gd name="T29" fmla="*/ 195 h 435"/>
                <a:gd name="T30" fmla="*/ 91 w 288"/>
                <a:gd name="T31" fmla="*/ 231 h 435"/>
                <a:gd name="T32" fmla="*/ 133 w 288"/>
                <a:gd name="T33" fmla="*/ 318 h 435"/>
                <a:gd name="T34" fmla="*/ 178 w 288"/>
                <a:gd name="T35" fmla="*/ 347 h 435"/>
                <a:gd name="T36" fmla="*/ 207 w 288"/>
                <a:gd name="T37" fmla="*/ 392 h 435"/>
                <a:gd name="T38" fmla="*/ 263 w 288"/>
                <a:gd name="T39" fmla="*/ 408 h 435"/>
                <a:gd name="T40" fmla="*/ 168 w 288"/>
                <a:gd name="T41" fmla="*/ 422 h 435"/>
                <a:gd name="T42" fmla="*/ 98 w 288"/>
                <a:gd name="T43" fmla="*/ 424 h 435"/>
                <a:gd name="T44" fmla="*/ 47 w 288"/>
                <a:gd name="T45" fmla="*/ 427 h 435"/>
                <a:gd name="T46" fmla="*/ 79 w 288"/>
                <a:gd name="T47" fmla="*/ 434 h 435"/>
                <a:gd name="T48" fmla="*/ 133 w 288"/>
                <a:gd name="T49" fmla="*/ 425 h 435"/>
                <a:gd name="T50" fmla="*/ 219 w 288"/>
                <a:gd name="T51" fmla="*/ 428 h 435"/>
                <a:gd name="T52" fmla="*/ 271 w 288"/>
                <a:gd name="T53" fmla="*/ 417 h 435"/>
                <a:gd name="T54" fmla="*/ 287 w 288"/>
                <a:gd name="T55" fmla="*/ 418 h 435"/>
                <a:gd name="T56" fmla="*/ 91 w 288"/>
                <a:gd name="T57" fmla="*/ 268 h 435"/>
                <a:gd name="T58" fmla="*/ 80 w 288"/>
                <a:gd name="T59" fmla="*/ 273 h 435"/>
                <a:gd name="T60" fmla="*/ 78 w 288"/>
                <a:gd name="T61" fmla="*/ 261 h 435"/>
                <a:gd name="T62" fmla="*/ 84 w 288"/>
                <a:gd name="T63" fmla="*/ 218 h 435"/>
                <a:gd name="T64" fmla="*/ 44 w 288"/>
                <a:gd name="T65" fmla="*/ 138 h 435"/>
                <a:gd name="T66" fmla="*/ 36 w 288"/>
                <a:gd name="T67" fmla="*/ 113 h 435"/>
                <a:gd name="T68" fmla="*/ 84 w 288"/>
                <a:gd name="T69" fmla="*/ 16 h 435"/>
                <a:gd name="T70" fmla="*/ 90 w 288"/>
                <a:gd name="T71" fmla="*/ 15 h 435"/>
                <a:gd name="T72" fmla="*/ 159 w 288"/>
                <a:gd name="T73" fmla="*/ 95 h 435"/>
                <a:gd name="T74" fmla="*/ 178 w 288"/>
                <a:gd name="T75" fmla="*/ 165 h 435"/>
                <a:gd name="T76" fmla="*/ 131 w 288"/>
                <a:gd name="T77" fmla="*/ 197 h 435"/>
                <a:gd name="T78" fmla="*/ 84 w 288"/>
                <a:gd name="T79" fmla="*/ 218 h 435"/>
                <a:gd name="T80" fmla="*/ 144 w 288"/>
                <a:gd name="T81" fmla="*/ 309 h 435"/>
                <a:gd name="T82" fmla="*/ 102 w 288"/>
                <a:gd name="T83" fmla="*/ 232 h 435"/>
                <a:gd name="T84" fmla="*/ 109 w 288"/>
                <a:gd name="T85" fmla="*/ 223 h 435"/>
                <a:gd name="T86" fmla="*/ 184 w 288"/>
                <a:gd name="T87" fmla="*/ 183 h 435"/>
                <a:gd name="T88" fmla="*/ 231 w 288"/>
                <a:gd name="T89" fmla="*/ 280 h 435"/>
                <a:gd name="T90" fmla="*/ 185 w 288"/>
                <a:gd name="T91" fmla="*/ 328 h 435"/>
                <a:gd name="T92" fmla="*/ 258 w 288"/>
                <a:gd name="T93" fmla="*/ 366 h 435"/>
                <a:gd name="T94" fmla="*/ 229 w 288"/>
                <a:gd name="T95" fmla="*/ 373 h 435"/>
                <a:gd name="T96" fmla="*/ 198 w 288"/>
                <a:gd name="T97" fmla="*/ 358 h 435"/>
                <a:gd name="T98" fmla="*/ 198 w 288"/>
                <a:gd name="T99" fmla="*/ 336 h 435"/>
                <a:gd name="T100" fmla="*/ 219 w 288"/>
                <a:gd name="T101" fmla="*/ 339 h 435"/>
                <a:gd name="T102" fmla="*/ 225 w 288"/>
                <a:gd name="T103" fmla="*/ 350 h 435"/>
                <a:gd name="T104" fmla="*/ 232 w 288"/>
                <a:gd name="T105" fmla="*/ 365 h 435"/>
                <a:gd name="T106" fmla="*/ 236 w 288"/>
                <a:gd name="T107" fmla="*/ 345 h 435"/>
                <a:gd name="T108" fmla="*/ 226 w 288"/>
                <a:gd name="T109" fmla="*/ 334 h 435"/>
                <a:gd name="T110" fmla="*/ 232 w 288"/>
                <a:gd name="T111" fmla="*/ 313 h 435"/>
                <a:gd name="T112" fmla="*/ 261 w 288"/>
                <a:gd name="T113" fmla="*/ 35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8" h="435">
                  <a:moveTo>
                    <a:pt x="273" y="394"/>
                  </a:moveTo>
                  <a:cubicBezTo>
                    <a:pt x="270" y="389"/>
                    <a:pt x="268" y="382"/>
                    <a:pt x="269" y="376"/>
                  </a:cubicBezTo>
                  <a:cubicBezTo>
                    <a:pt x="269" y="369"/>
                    <a:pt x="273" y="369"/>
                    <a:pt x="275" y="363"/>
                  </a:cubicBezTo>
                  <a:cubicBezTo>
                    <a:pt x="278" y="355"/>
                    <a:pt x="274" y="351"/>
                    <a:pt x="270" y="345"/>
                  </a:cubicBezTo>
                  <a:cubicBezTo>
                    <a:pt x="259" y="333"/>
                    <a:pt x="249" y="319"/>
                    <a:pt x="241" y="305"/>
                  </a:cubicBezTo>
                  <a:cubicBezTo>
                    <a:pt x="250" y="296"/>
                    <a:pt x="247" y="282"/>
                    <a:pt x="244" y="271"/>
                  </a:cubicBezTo>
                  <a:cubicBezTo>
                    <a:pt x="233" y="234"/>
                    <a:pt x="212" y="203"/>
                    <a:pt x="193" y="170"/>
                  </a:cubicBezTo>
                  <a:cubicBezTo>
                    <a:pt x="203" y="143"/>
                    <a:pt x="179" y="100"/>
                    <a:pt x="166" y="79"/>
                  </a:cubicBezTo>
                  <a:cubicBezTo>
                    <a:pt x="153" y="56"/>
                    <a:pt x="141" y="31"/>
                    <a:pt x="120" y="15"/>
                  </a:cubicBezTo>
                  <a:cubicBezTo>
                    <a:pt x="112" y="9"/>
                    <a:pt x="102" y="3"/>
                    <a:pt x="92" y="2"/>
                  </a:cubicBezTo>
                  <a:cubicBezTo>
                    <a:pt x="78" y="0"/>
                    <a:pt x="66" y="9"/>
                    <a:pt x="53" y="13"/>
                  </a:cubicBezTo>
                  <a:cubicBezTo>
                    <a:pt x="52" y="14"/>
                    <a:pt x="51" y="15"/>
                    <a:pt x="51" y="16"/>
                  </a:cubicBezTo>
                  <a:cubicBezTo>
                    <a:pt x="28" y="27"/>
                    <a:pt x="13" y="53"/>
                    <a:pt x="17" y="82"/>
                  </a:cubicBezTo>
                  <a:cubicBezTo>
                    <a:pt x="18" y="93"/>
                    <a:pt x="20" y="103"/>
                    <a:pt x="24" y="114"/>
                  </a:cubicBezTo>
                  <a:cubicBezTo>
                    <a:pt x="0" y="124"/>
                    <a:pt x="6" y="154"/>
                    <a:pt x="15" y="175"/>
                  </a:cubicBezTo>
                  <a:cubicBezTo>
                    <a:pt x="25" y="197"/>
                    <a:pt x="37" y="215"/>
                    <a:pt x="50" y="235"/>
                  </a:cubicBezTo>
                  <a:cubicBezTo>
                    <a:pt x="53" y="239"/>
                    <a:pt x="58" y="245"/>
                    <a:pt x="60" y="250"/>
                  </a:cubicBezTo>
                  <a:cubicBezTo>
                    <a:pt x="61" y="253"/>
                    <a:pt x="61" y="255"/>
                    <a:pt x="61" y="258"/>
                  </a:cubicBezTo>
                  <a:cubicBezTo>
                    <a:pt x="61" y="258"/>
                    <a:pt x="61" y="259"/>
                    <a:pt x="61" y="259"/>
                  </a:cubicBezTo>
                  <a:cubicBezTo>
                    <a:pt x="61" y="263"/>
                    <a:pt x="60" y="268"/>
                    <a:pt x="61" y="273"/>
                  </a:cubicBezTo>
                  <a:cubicBezTo>
                    <a:pt x="64" y="295"/>
                    <a:pt x="94" y="303"/>
                    <a:pt x="101" y="279"/>
                  </a:cubicBezTo>
                  <a:cubicBezTo>
                    <a:pt x="103" y="271"/>
                    <a:pt x="104" y="258"/>
                    <a:pt x="97" y="252"/>
                  </a:cubicBezTo>
                  <a:cubicBezTo>
                    <a:pt x="90" y="245"/>
                    <a:pt x="82" y="247"/>
                    <a:pt x="75" y="250"/>
                  </a:cubicBezTo>
                  <a:cubicBezTo>
                    <a:pt x="75" y="250"/>
                    <a:pt x="75" y="250"/>
                    <a:pt x="75" y="250"/>
                  </a:cubicBezTo>
                  <a:cubicBezTo>
                    <a:pt x="73" y="245"/>
                    <a:pt x="68" y="241"/>
                    <a:pt x="65" y="237"/>
                  </a:cubicBezTo>
                  <a:cubicBezTo>
                    <a:pt x="52" y="222"/>
                    <a:pt x="40" y="206"/>
                    <a:pt x="31" y="187"/>
                  </a:cubicBezTo>
                  <a:cubicBezTo>
                    <a:pt x="26" y="177"/>
                    <a:pt x="17" y="163"/>
                    <a:pt x="16" y="152"/>
                  </a:cubicBezTo>
                  <a:cubicBezTo>
                    <a:pt x="14" y="141"/>
                    <a:pt x="17" y="129"/>
                    <a:pt x="26" y="122"/>
                  </a:cubicBezTo>
                  <a:cubicBezTo>
                    <a:pt x="30" y="135"/>
                    <a:pt x="35" y="148"/>
                    <a:pt x="39" y="161"/>
                  </a:cubicBezTo>
                  <a:cubicBezTo>
                    <a:pt x="42" y="174"/>
                    <a:pt x="47" y="184"/>
                    <a:pt x="54" y="195"/>
                  </a:cubicBezTo>
                  <a:cubicBezTo>
                    <a:pt x="60" y="205"/>
                    <a:pt x="64" y="218"/>
                    <a:pt x="71" y="226"/>
                  </a:cubicBezTo>
                  <a:cubicBezTo>
                    <a:pt x="77" y="233"/>
                    <a:pt x="84" y="233"/>
                    <a:pt x="91" y="231"/>
                  </a:cubicBezTo>
                  <a:cubicBezTo>
                    <a:pt x="98" y="243"/>
                    <a:pt x="101" y="260"/>
                    <a:pt x="108" y="272"/>
                  </a:cubicBezTo>
                  <a:cubicBezTo>
                    <a:pt x="117" y="287"/>
                    <a:pt x="125" y="303"/>
                    <a:pt x="133" y="318"/>
                  </a:cubicBezTo>
                  <a:cubicBezTo>
                    <a:pt x="139" y="329"/>
                    <a:pt x="146" y="348"/>
                    <a:pt x="160" y="350"/>
                  </a:cubicBezTo>
                  <a:cubicBezTo>
                    <a:pt x="165" y="350"/>
                    <a:pt x="171" y="349"/>
                    <a:pt x="178" y="347"/>
                  </a:cubicBezTo>
                  <a:cubicBezTo>
                    <a:pt x="183" y="354"/>
                    <a:pt x="187" y="362"/>
                    <a:pt x="191" y="370"/>
                  </a:cubicBezTo>
                  <a:cubicBezTo>
                    <a:pt x="195" y="377"/>
                    <a:pt x="199" y="390"/>
                    <a:pt x="207" y="392"/>
                  </a:cubicBezTo>
                  <a:cubicBezTo>
                    <a:pt x="221" y="396"/>
                    <a:pt x="230" y="381"/>
                    <a:pt x="245" y="389"/>
                  </a:cubicBezTo>
                  <a:cubicBezTo>
                    <a:pt x="253" y="393"/>
                    <a:pt x="258" y="401"/>
                    <a:pt x="263" y="408"/>
                  </a:cubicBezTo>
                  <a:cubicBezTo>
                    <a:pt x="255" y="407"/>
                    <a:pt x="247" y="408"/>
                    <a:pt x="239" y="410"/>
                  </a:cubicBezTo>
                  <a:cubicBezTo>
                    <a:pt x="215" y="416"/>
                    <a:pt x="193" y="426"/>
                    <a:pt x="168" y="422"/>
                  </a:cubicBezTo>
                  <a:cubicBezTo>
                    <a:pt x="148" y="420"/>
                    <a:pt x="135" y="414"/>
                    <a:pt x="115" y="420"/>
                  </a:cubicBezTo>
                  <a:cubicBezTo>
                    <a:pt x="110" y="421"/>
                    <a:pt x="104" y="423"/>
                    <a:pt x="98" y="424"/>
                  </a:cubicBezTo>
                  <a:cubicBezTo>
                    <a:pt x="88" y="427"/>
                    <a:pt x="84" y="425"/>
                    <a:pt x="74" y="424"/>
                  </a:cubicBezTo>
                  <a:cubicBezTo>
                    <a:pt x="65" y="424"/>
                    <a:pt x="56" y="427"/>
                    <a:pt x="47" y="427"/>
                  </a:cubicBezTo>
                  <a:cubicBezTo>
                    <a:pt x="42" y="428"/>
                    <a:pt x="42" y="434"/>
                    <a:pt x="47" y="434"/>
                  </a:cubicBezTo>
                  <a:cubicBezTo>
                    <a:pt x="58" y="435"/>
                    <a:pt x="68" y="433"/>
                    <a:pt x="79" y="434"/>
                  </a:cubicBezTo>
                  <a:cubicBezTo>
                    <a:pt x="87" y="435"/>
                    <a:pt x="93" y="435"/>
                    <a:pt x="101" y="433"/>
                  </a:cubicBezTo>
                  <a:cubicBezTo>
                    <a:pt x="111" y="430"/>
                    <a:pt x="122" y="425"/>
                    <a:pt x="133" y="425"/>
                  </a:cubicBezTo>
                  <a:cubicBezTo>
                    <a:pt x="144" y="425"/>
                    <a:pt x="156" y="430"/>
                    <a:pt x="167" y="432"/>
                  </a:cubicBezTo>
                  <a:cubicBezTo>
                    <a:pt x="184" y="435"/>
                    <a:pt x="202" y="432"/>
                    <a:pt x="219" y="428"/>
                  </a:cubicBezTo>
                  <a:cubicBezTo>
                    <a:pt x="228" y="425"/>
                    <a:pt x="236" y="421"/>
                    <a:pt x="244" y="419"/>
                  </a:cubicBezTo>
                  <a:cubicBezTo>
                    <a:pt x="253" y="417"/>
                    <a:pt x="262" y="417"/>
                    <a:pt x="271" y="417"/>
                  </a:cubicBezTo>
                  <a:cubicBezTo>
                    <a:pt x="273" y="419"/>
                    <a:pt x="275" y="421"/>
                    <a:pt x="276" y="422"/>
                  </a:cubicBezTo>
                  <a:cubicBezTo>
                    <a:pt x="280" y="425"/>
                    <a:pt x="288" y="424"/>
                    <a:pt x="287" y="418"/>
                  </a:cubicBezTo>
                  <a:cubicBezTo>
                    <a:pt x="286" y="407"/>
                    <a:pt x="279" y="402"/>
                    <a:pt x="273" y="394"/>
                  </a:cubicBezTo>
                  <a:moveTo>
                    <a:pt x="91" y="268"/>
                  </a:moveTo>
                  <a:cubicBezTo>
                    <a:pt x="90" y="270"/>
                    <a:pt x="90" y="272"/>
                    <a:pt x="90" y="274"/>
                  </a:cubicBezTo>
                  <a:cubicBezTo>
                    <a:pt x="89" y="282"/>
                    <a:pt x="86" y="282"/>
                    <a:pt x="80" y="273"/>
                  </a:cubicBezTo>
                  <a:cubicBezTo>
                    <a:pt x="72" y="266"/>
                    <a:pt x="74" y="266"/>
                    <a:pt x="75" y="261"/>
                  </a:cubicBezTo>
                  <a:cubicBezTo>
                    <a:pt x="76" y="261"/>
                    <a:pt x="77" y="261"/>
                    <a:pt x="78" y="261"/>
                  </a:cubicBezTo>
                  <a:cubicBezTo>
                    <a:pt x="86" y="260"/>
                    <a:pt x="89" y="258"/>
                    <a:pt x="91" y="268"/>
                  </a:cubicBezTo>
                  <a:moveTo>
                    <a:pt x="84" y="218"/>
                  </a:moveTo>
                  <a:cubicBezTo>
                    <a:pt x="82" y="218"/>
                    <a:pt x="79" y="211"/>
                    <a:pt x="78" y="210"/>
                  </a:cubicBezTo>
                  <a:cubicBezTo>
                    <a:pt x="64" y="187"/>
                    <a:pt x="52" y="164"/>
                    <a:pt x="44" y="138"/>
                  </a:cubicBezTo>
                  <a:cubicBezTo>
                    <a:pt x="42" y="130"/>
                    <a:pt x="39" y="121"/>
                    <a:pt x="36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0" y="96"/>
                    <a:pt x="24" y="79"/>
                    <a:pt x="28" y="61"/>
                  </a:cubicBezTo>
                  <a:cubicBezTo>
                    <a:pt x="33" y="32"/>
                    <a:pt x="56" y="20"/>
                    <a:pt x="84" y="16"/>
                  </a:cubicBezTo>
                  <a:cubicBezTo>
                    <a:pt x="85" y="16"/>
                    <a:pt x="86" y="16"/>
                    <a:pt x="86" y="15"/>
                  </a:cubicBezTo>
                  <a:cubicBezTo>
                    <a:pt x="88" y="15"/>
                    <a:pt x="89" y="15"/>
                    <a:pt x="90" y="15"/>
                  </a:cubicBezTo>
                  <a:cubicBezTo>
                    <a:pt x="102" y="18"/>
                    <a:pt x="113" y="27"/>
                    <a:pt x="120" y="35"/>
                  </a:cubicBezTo>
                  <a:cubicBezTo>
                    <a:pt x="137" y="52"/>
                    <a:pt x="147" y="74"/>
                    <a:pt x="159" y="95"/>
                  </a:cubicBezTo>
                  <a:cubicBezTo>
                    <a:pt x="169" y="112"/>
                    <a:pt x="180" y="138"/>
                    <a:pt x="180" y="158"/>
                  </a:cubicBezTo>
                  <a:cubicBezTo>
                    <a:pt x="180" y="161"/>
                    <a:pt x="179" y="163"/>
                    <a:pt x="178" y="165"/>
                  </a:cubicBezTo>
                  <a:cubicBezTo>
                    <a:pt x="178" y="166"/>
                    <a:pt x="177" y="167"/>
                    <a:pt x="177" y="168"/>
                  </a:cubicBezTo>
                  <a:cubicBezTo>
                    <a:pt x="168" y="181"/>
                    <a:pt x="143" y="191"/>
                    <a:pt x="131" y="197"/>
                  </a:cubicBezTo>
                  <a:cubicBezTo>
                    <a:pt x="120" y="202"/>
                    <a:pt x="109" y="207"/>
                    <a:pt x="99" y="212"/>
                  </a:cubicBezTo>
                  <a:cubicBezTo>
                    <a:pt x="97" y="212"/>
                    <a:pt x="85" y="218"/>
                    <a:pt x="84" y="218"/>
                  </a:cubicBezTo>
                  <a:moveTo>
                    <a:pt x="164" y="336"/>
                  </a:moveTo>
                  <a:cubicBezTo>
                    <a:pt x="155" y="335"/>
                    <a:pt x="147" y="316"/>
                    <a:pt x="144" y="309"/>
                  </a:cubicBezTo>
                  <a:cubicBezTo>
                    <a:pt x="139" y="298"/>
                    <a:pt x="131" y="287"/>
                    <a:pt x="125" y="275"/>
                  </a:cubicBezTo>
                  <a:cubicBezTo>
                    <a:pt x="117" y="261"/>
                    <a:pt x="110" y="246"/>
                    <a:pt x="102" y="232"/>
                  </a:cubicBezTo>
                  <a:cubicBezTo>
                    <a:pt x="101" y="231"/>
                    <a:pt x="100" y="229"/>
                    <a:pt x="99" y="228"/>
                  </a:cubicBezTo>
                  <a:cubicBezTo>
                    <a:pt x="102" y="226"/>
                    <a:pt x="106" y="224"/>
                    <a:pt x="109" y="223"/>
                  </a:cubicBezTo>
                  <a:cubicBezTo>
                    <a:pt x="133" y="212"/>
                    <a:pt x="158" y="201"/>
                    <a:pt x="180" y="186"/>
                  </a:cubicBezTo>
                  <a:cubicBezTo>
                    <a:pt x="181" y="185"/>
                    <a:pt x="182" y="184"/>
                    <a:pt x="184" y="183"/>
                  </a:cubicBezTo>
                  <a:cubicBezTo>
                    <a:pt x="199" y="208"/>
                    <a:pt x="216" y="232"/>
                    <a:pt x="225" y="260"/>
                  </a:cubicBezTo>
                  <a:cubicBezTo>
                    <a:pt x="227" y="266"/>
                    <a:pt x="231" y="273"/>
                    <a:pt x="231" y="280"/>
                  </a:cubicBezTo>
                  <a:cubicBezTo>
                    <a:pt x="233" y="291"/>
                    <a:pt x="230" y="295"/>
                    <a:pt x="223" y="300"/>
                  </a:cubicBezTo>
                  <a:cubicBezTo>
                    <a:pt x="211" y="309"/>
                    <a:pt x="198" y="321"/>
                    <a:pt x="185" y="328"/>
                  </a:cubicBezTo>
                  <a:cubicBezTo>
                    <a:pt x="181" y="330"/>
                    <a:pt x="168" y="336"/>
                    <a:pt x="164" y="336"/>
                  </a:cubicBezTo>
                  <a:moveTo>
                    <a:pt x="258" y="366"/>
                  </a:moveTo>
                  <a:cubicBezTo>
                    <a:pt x="256" y="371"/>
                    <a:pt x="256" y="376"/>
                    <a:pt x="256" y="382"/>
                  </a:cubicBezTo>
                  <a:cubicBezTo>
                    <a:pt x="249" y="376"/>
                    <a:pt x="241" y="371"/>
                    <a:pt x="229" y="373"/>
                  </a:cubicBezTo>
                  <a:cubicBezTo>
                    <a:pt x="226" y="374"/>
                    <a:pt x="213" y="380"/>
                    <a:pt x="211" y="379"/>
                  </a:cubicBezTo>
                  <a:cubicBezTo>
                    <a:pt x="207" y="378"/>
                    <a:pt x="200" y="362"/>
                    <a:pt x="198" y="358"/>
                  </a:cubicBezTo>
                  <a:cubicBezTo>
                    <a:pt x="195" y="352"/>
                    <a:pt x="191" y="347"/>
                    <a:pt x="187" y="343"/>
                  </a:cubicBezTo>
                  <a:cubicBezTo>
                    <a:pt x="191" y="340"/>
                    <a:pt x="195" y="338"/>
                    <a:pt x="198" y="336"/>
                  </a:cubicBezTo>
                  <a:cubicBezTo>
                    <a:pt x="202" y="333"/>
                    <a:pt x="207" y="330"/>
                    <a:pt x="211" y="327"/>
                  </a:cubicBezTo>
                  <a:cubicBezTo>
                    <a:pt x="215" y="330"/>
                    <a:pt x="216" y="335"/>
                    <a:pt x="219" y="339"/>
                  </a:cubicBezTo>
                  <a:cubicBezTo>
                    <a:pt x="221" y="342"/>
                    <a:pt x="224" y="346"/>
                    <a:pt x="226" y="350"/>
                  </a:cubicBezTo>
                  <a:cubicBezTo>
                    <a:pt x="226" y="350"/>
                    <a:pt x="225" y="350"/>
                    <a:pt x="225" y="350"/>
                  </a:cubicBezTo>
                  <a:cubicBezTo>
                    <a:pt x="224" y="354"/>
                    <a:pt x="224" y="357"/>
                    <a:pt x="225" y="360"/>
                  </a:cubicBezTo>
                  <a:cubicBezTo>
                    <a:pt x="225" y="363"/>
                    <a:pt x="229" y="365"/>
                    <a:pt x="232" y="365"/>
                  </a:cubicBezTo>
                  <a:cubicBezTo>
                    <a:pt x="242" y="366"/>
                    <a:pt x="252" y="351"/>
                    <a:pt x="241" y="344"/>
                  </a:cubicBezTo>
                  <a:cubicBezTo>
                    <a:pt x="239" y="343"/>
                    <a:pt x="237" y="344"/>
                    <a:pt x="236" y="345"/>
                  </a:cubicBezTo>
                  <a:cubicBezTo>
                    <a:pt x="235" y="345"/>
                    <a:pt x="235" y="346"/>
                    <a:pt x="235" y="346"/>
                  </a:cubicBezTo>
                  <a:cubicBezTo>
                    <a:pt x="233" y="342"/>
                    <a:pt x="229" y="338"/>
                    <a:pt x="226" y="334"/>
                  </a:cubicBezTo>
                  <a:cubicBezTo>
                    <a:pt x="223" y="330"/>
                    <a:pt x="221" y="326"/>
                    <a:pt x="217" y="323"/>
                  </a:cubicBezTo>
                  <a:cubicBezTo>
                    <a:pt x="222" y="320"/>
                    <a:pt x="227" y="316"/>
                    <a:pt x="232" y="313"/>
                  </a:cubicBezTo>
                  <a:cubicBezTo>
                    <a:pt x="236" y="321"/>
                    <a:pt x="242" y="329"/>
                    <a:pt x="247" y="336"/>
                  </a:cubicBezTo>
                  <a:cubicBezTo>
                    <a:pt x="250" y="341"/>
                    <a:pt x="260" y="349"/>
                    <a:pt x="261" y="354"/>
                  </a:cubicBezTo>
                  <a:cubicBezTo>
                    <a:pt x="264" y="363"/>
                    <a:pt x="259" y="360"/>
                    <a:pt x="258" y="366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385">
              <a:extLst>
                <a:ext uri="{FF2B5EF4-FFF2-40B4-BE49-F238E27FC236}">
                  <a16:creationId xmlns:a16="http://schemas.microsoft.com/office/drawing/2014/main" id="{2AD7BDB8-37C2-4C1C-9D82-B0354DA162D0}"/>
                </a:ext>
              </a:extLst>
            </p:cNvPr>
            <p:cNvSpPr/>
            <p:nvPr/>
          </p:nvSpPr>
          <p:spPr bwMode="auto">
            <a:xfrm>
              <a:off x="713171" y="297622"/>
              <a:ext cx="28053" cy="119630"/>
            </a:xfrm>
            <a:custGeom>
              <a:avLst/>
              <a:gdLst>
                <a:gd name="T0" fmla="*/ 28 w 28"/>
                <a:gd name="T1" fmla="*/ 2 h 120"/>
                <a:gd name="T2" fmla="*/ 25 w 28"/>
                <a:gd name="T3" fmla="*/ 2 h 120"/>
                <a:gd name="T4" fmla="*/ 19 w 28"/>
                <a:gd name="T5" fmla="*/ 27 h 120"/>
                <a:gd name="T6" fmla="*/ 10 w 28"/>
                <a:gd name="T7" fmla="*/ 59 h 120"/>
                <a:gd name="T8" fmla="*/ 1 w 28"/>
                <a:gd name="T9" fmla="*/ 119 h 120"/>
                <a:gd name="T10" fmla="*/ 2 w 28"/>
                <a:gd name="T11" fmla="*/ 119 h 120"/>
                <a:gd name="T12" fmla="*/ 14 w 28"/>
                <a:gd name="T13" fmla="*/ 53 h 120"/>
                <a:gd name="T14" fmla="*/ 22 w 28"/>
                <a:gd name="T15" fmla="*/ 22 h 120"/>
                <a:gd name="T16" fmla="*/ 28 w 28"/>
                <a:gd name="T17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20">
                  <a:moveTo>
                    <a:pt x="28" y="2"/>
                  </a:moveTo>
                  <a:cubicBezTo>
                    <a:pt x="27" y="0"/>
                    <a:pt x="25" y="0"/>
                    <a:pt x="25" y="2"/>
                  </a:cubicBezTo>
                  <a:cubicBezTo>
                    <a:pt x="26" y="10"/>
                    <a:pt x="21" y="19"/>
                    <a:pt x="19" y="27"/>
                  </a:cubicBezTo>
                  <a:cubicBezTo>
                    <a:pt x="16" y="38"/>
                    <a:pt x="13" y="48"/>
                    <a:pt x="10" y="59"/>
                  </a:cubicBezTo>
                  <a:cubicBezTo>
                    <a:pt x="5" y="78"/>
                    <a:pt x="0" y="99"/>
                    <a:pt x="1" y="119"/>
                  </a:cubicBezTo>
                  <a:cubicBezTo>
                    <a:pt x="1" y="120"/>
                    <a:pt x="2" y="120"/>
                    <a:pt x="2" y="119"/>
                  </a:cubicBezTo>
                  <a:cubicBezTo>
                    <a:pt x="4" y="97"/>
                    <a:pt x="8" y="74"/>
                    <a:pt x="14" y="53"/>
                  </a:cubicBezTo>
                  <a:cubicBezTo>
                    <a:pt x="17" y="43"/>
                    <a:pt x="19" y="33"/>
                    <a:pt x="22" y="22"/>
                  </a:cubicBezTo>
                  <a:cubicBezTo>
                    <a:pt x="24" y="15"/>
                    <a:pt x="28" y="9"/>
                    <a:pt x="2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386">
              <a:extLst>
                <a:ext uri="{FF2B5EF4-FFF2-40B4-BE49-F238E27FC236}">
                  <a16:creationId xmlns:a16="http://schemas.microsoft.com/office/drawing/2014/main" id="{E95C3DB4-4A58-4E3F-BECC-3A48037FA874}"/>
                </a:ext>
              </a:extLst>
            </p:cNvPr>
            <p:cNvSpPr/>
            <p:nvPr/>
          </p:nvSpPr>
          <p:spPr bwMode="auto">
            <a:xfrm>
              <a:off x="730150" y="324206"/>
              <a:ext cx="21409" cy="112984"/>
            </a:xfrm>
            <a:custGeom>
              <a:avLst/>
              <a:gdLst>
                <a:gd name="T0" fmla="*/ 18 w 21"/>
                <a:gd name="T1" fmla="*/ 2 h 113"/>
                <a:gd name="T2" fmla="*/ 3 w 21"/>
                <a:gd name="T3" fmla="*/ 79 h 113"/>
                <a:gd name="T4" fmla="*/ 2 w 21"/>
                <a:gd name="T5" fmla="*/ 96 h 113"/>
                <a:gd name="T6" fmla="*/ 0 w 21"/>
                <a:gd name="T7" fmla="*/ 105 h 113"/>
                <a:gd name="T8" fmla="*/ 5 w 21"/>
                <a:gd name="T9" fmla="*/ 113 h 113"/>
                <a:gd name="T10" fmla="*/ 5 w 21"/>
                <a:gd name="T11" fmla="*/ 112 h 113"/>
                <a:gd name="T12" fmla="*/ 6 w 21"/>
                <a:gd name="T13" fmla="*/ 95 h 113"/>
                <a:gd name="T14" fmla="*/ 7 w 21"/>
                <a:gd name="T15" fmla="*/ 66 h 113"/>
                <a:gd name="T16" fmla="*/ 21 w 21"/>
                <a:gd name="T17" fmla="*/ 2 h 113"/>
                <a:gd name="T18" fmla="*/ 18 w 21"/>
                <a:gd name="T19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3">
                  <a:moveTo>
                    <a:pt x="18" y="2"/>
                  </a:moveTo>
                  <a:cubicBezTo>
                    <a:pt x="11" y="26"/>
                    <a:pt x="4" y="54"/>
                    <a:pt x="3" y="79"/>
                  </a:cubicBezTo>
                  <a:cubicBezTo>
                    <a:pt x="3" y="85"/>
                    <a:pt x="4" y="90"/>
                    <a:pt x="2" y="96"/>
                  </a:cubicBezTo>
                  <a:cubicBezTo>
                    <a:pt x="2" y="99"/>
                    <a:pt x="1" y="102"/>
                    <a:pt x="0" y="105"/>
                  </a:cubicBezTo>
                  <a:cubicBezTo>
                    <a:pt x="0" y="109"/>
                    <a:pt x="0" y="112"/>
                    <a:pt x="5" y="113"/>
                  </a:cubicBezTo>
                  <a:cubicBezTo>
                    <a:pt x="5" y="113"/>
                    <a:pt x="5" y="112"/>
                    <a:pt x="5" y="112"/>
                  </a:cubicBezTo>
                  <a:cubicBezTo>
                    <a:pt x="0" y="109"/>
                    <a:pt x="5" y="99"/>
                    <a:pt x="6" y="95"/>
                  </a:cubicBezTo>
                  <a:cubicBezTo>
                    <a:pt x="8" y="85"/>
                    <a:pt x="6" y="76"/>
                    <a:pt x="7" y="66"/>
                  </a:cubicBezTo>
                  <a:cubicBezTo>
                    <a:pt x="11" y="45"/>
                    <a:pt x="15" y="23"/>
                    <a:pt x="21" y="2"/>
                  </a:cubicBezTo>
                  <a:cubicBezTo>
                    <a:pt x="21" y="1"/>
                    <a:pt x="19" y="0"/>
                    <a:pt x="1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387">
              <a:extLst>
                <a:ext uri="{FF2B5EF4-FFF2-40B4-BE49-F238E27FC236}">
                  <a16:creationId xmlns:a16="http://schemas.microsoft.com/office/drawing/2014/main" id="{E789A884-2432-44FB-AD54-AD8F07ED95DC}"/>
                </a:ext>
              </a:extLst>
            </p:cNvPr>
            <p:cNvSpPr/>
            <p:nvPr/>
          </p:nvSpPr>
          <p:spPr bwMode="auto">
            <a:xfrm>
              <a:off x="735317" y="332329"/>
              <a:ext cx="25838" cy="132922"/>
            </a:xfrm>
            <a:custGeom>
              <a:avLst/>
              <a:gdLst>
                <a:gd name="T0" fmla="*/ 23 w 26"/>
                <a:gd name="T1" fmla="*/ 1 h 133"/>
                <a:gd name="T2" fmla="*/ 16 w 26"/>
                <a:gd name="T3" fmla="*/ 35 h 133"/>
                <a:gd name="T4" fmla="*/ 8 w 26"/>
                <a:gd name="T5" fmla="*/ 74 h 133"/>
                <a:gd name="T6" fmla="*/ 6 w 26"/>
                <a:gd name="T7" fmla="*/ 109 h 133"/>
                <a:gd name="T8" fmla="*/ 6 w 26"/>
                <a:gd name="T9" fmla="*/ 132 h 133"/>
                <a:gd name="T10" fmla="*/ 8 w 26"/>
                <a:gd name="T11" fmla="*/ 131 h 133"/>
                <a:gd name="T12" fmla="*/ 8 w 26"/>
                <a:gd name="T13" fmla="*/ 113 h 133"/>
                <a:gd name="T14" fmla="*/ 8 w 26"/>
                <a:gd name="T15" fmla="*/ 101 h 133"/>
                <a:gd name="T16" fmla="*/ 13 w 26"/>
                <a:gd name="T17" fmla="*/ 66 h 133"/>
                <a:gd name="T18" fmla="*/ 19 w 26"/>
                <a:gd name="T19" fmla="*/ 36 h 133"/>
                <a:gd name="T20" fmla="*/ 26 w 26"/>
                <a:gd name="T21" fmla="*/ 2 h 133"/>
                <a:gd name="T22" fmla="*/ 23 w 26"/>
                <a:gd name="T23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133">
                  <a:moveTo>
                    <a:pt x="23" y="1"/>
                  </a:moveTo>
                  <a:cubicBezTo>
                    <a:pt x="18" y="11"/>
                    <a:pt x="18" y="24"/>
                    <a:pt x="16" y="35"/>
                  </a:cubicBezTo>
                  <a:cubicBezTo>
                    <a:pt x="14" y="48"/>
                    <a:pt x="11" y="61"/>
                    <a:pt x="8" y="74"/>
                  </a:cubicBezTo>
                  <a:cubicBezTo>
                    <a:pt x="6" y="86"/>
                    <a:pt x="6" y="97"/>
                    <a:pt x="6" y="109"/>
                  </a:cubicBezTo>
                  <a:cubicBezTo>
                    <a:pt x="5" y="117"/>
                    <a:pt x="0" y="126"/>
                    <a:pt x="6" y="132"/>
                  </a:cubicBezTo>
                  <a:cubicBezTo>
                    <a:pt x="7" y="133"/>
                    <a:pt x="8" y="132"/>
                    <a:pt x="8" y="131"/>
                  </a:cubicBezTo>
                  <a:cubicBezTo>
                    <a:pt x="4" y="126"/>
                    <a:pt x="8" y="119"/>
                    <a:pt x="8" y="113"/>
                  </a:cubicBezTo>
                  <a:cubicBezTo>
                    <a:pt x="9" y="109"/>
                    <a:pt x="9" y="105"/>
                    <a:pt x="8" y="101"/>
                  </a:cubicBezTo>
                  <a:cubicBezTo>
                    <a:pt x="8" y="89"/>
                    <a:pt x="10" y="78"/>
                    <a:pt x="13" y="66"/>
                  </a:cubicBezTo>
                  <a:cubicBezTo>
                    <a:pt x="15" y="56"/>
                    <a:pt x="17" y="46"/>
                    <a:pt x="19" y="36"/>
                  </a:cubicBezTo>
                  <a:cubicBezTo>
                    <a:pt x="20" y="26"/>
                    <a:pt x="20" y="11"/>
                    <a:pt x="26" y="2"/>
                  </a:cubicBezTo>
                  <a:cubicBezTo>
                    <a:pt x="26" y="1"/>
                    <a:pt x="24" y="0"/>
                    <a:pt x="23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388">
              <a:extLst>
                <a:ext uri="{FF2B5EF4-FFF2-40B4-BE49-F238E27FC236}">
                  <a16:creationId xmlns:a16="http://schemas.microsoft.com/office/drawing/2014/main" id="{8B06AA18-1629-4CF3-BB6E-892713F0A88B}"/>
                </a:ext>
              </a:extLst>
            </p:cNvPr>
            <p:cNvSpPr/>
            <p:nvPr/>
          </p:nvSpPr>
          <p:spPr bwMode="auto">
            <a:xfrm>
              <a:off x="752296" y="364821"/>
              <a:ext cx="19194" cy="120368"/>
            </a:xfrm>
            <a:custGeom>
              <a:avLst/>
              <a:gdLst>
                <a:gd name="T0" fmla="*/ 16 w 19"/>
                <a:gd name="T1" fmla="*/ 1 h 120"/>
                <a:gd name="T2" fmla="*/ 1 w 19"/>
                <a:gd name="T3" fmla="*/ 119 h 120"/>
                <a:gd name="T4" fmla="*/ 4 w 19"/>
                <a:gd name="T5" fmla="*/ 119 h 120"/>
                <a:gd name="T6" fmla="*/ 10 w 19"/>
                <a:gd name="T7" fmla="*/ 56 h 120"/>
                <a:gd name="T8" fmla="*/ 19 w 19"/>
                <a:gd name="T9" fmla="*/ 1 h 120"/>
                <a:gd name="T10" fmla="*/ 16 w 19"/>
                <a:gd name="T11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0">
                  <a:moveTo>
                    <a:pt x="16" y="1"/>
                  </a:moveTo>
                  <a:cubicBezTo>
                    <a:pt x="13" y="41"/>
                    <a:pt x="0" y="78"/>
                    <a:pt x="1" y="119"/>
                  </a:cubicBezTo>
                  <a:cubicBezTo>
                    <a:pt x="1" y="120"/>
                    <a:pt x="4" y="120"/>
                    <a:pt x="4" y="119"/>
                  </a:cubicBezTo>
                  <a:cubicBezTo>
                    <a:pt x="5" y="97"/>
                    <a:pt x="6" y="77"/>
                    <a:pt x="10" y="56"/>
                  </a:cubicBezTo>
                  <a:cubicBezTo>
                    <a:pt x="13" y="38"/>
                    <a:pt x="17" y="20"/>
                    <a:pt x="19" y="1"/>
                  </a:cubicBezTo>
                  <a:cubicBezTo>
                    <a:pt x="19" y="0"/>
                    <a:pt x="16" y="0"/>
                    <a:pt x="1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389">
              <a:extLst>
                <a:ext uri="{FF2B5EF4-FFF2-40B4-BE49-F238E27FC236}">
                  <a16:creationId xmlns:a16="http://schemas.microsoft.com/office/drawing/2014/main" id="{FCAB3CE3-B889-44C3-9623-B8D729563560}"/>
                </a:ext>
              </a:extLst>
            </p:cNvPr>
            <p:cNvSpPr/>
            <p:nvPr/>
          </p:nvSpPr>
          <p:spPr bwMode="auto">
            <a:xfrm>
              <a:off x="766323" y="385498"/>
              <a:ext cx="16979" cy="119630"/>
            </a:xfrm>
            <a:custGeom>
              <a:avLst/>
              <a:gdLst>
                <a:gd name="T0" fmla="*/ 15 w 17"/>
                <a:gd name="T1" fmla="*/ 1 h 120"/>
                <a:gd name="T2" fmla="*/ 10 w 17"/>
                <a:gd name="T3" fmla="*/ 31 h 120"/>
                <a:gd name="T4" fmla="*/ 8 w 17"/>
                <a:gd name="T5" fmla="*/ 60 h 120"/>
                <a:gd name="T6" fmla="*/ 3 w 17"/>
                <a:gd name="T7" fmla="*/ 118 h 120"/>
                <a:gd name="T8" fmla="*/ 4 w 17"/>
                <a:gd name="T9" fmla="*/ 119 h 120"/>
                <a:gd name="T10" fmla="*/ 7 w 17"/>
                <a:gd name="T11" fmla="*/ 93 h 120"/>
                <a:gd name="T12" fmla="*/ 10 w 17"/>
                <a:gd name="T13" fmla="*/ 62 h 120"/>
                <a:gd name="T14" fmla="*/ 12 w 17"/>
                <a:gd name="T15" fmla="*/ 32 h 120"/>
                <a:gd name="T16" fmla="*/ 17 w 17"/>
                <a:gd name="T17" fmla="*/ 1 h 120"/>
                <a:gd name="T18" fmla="*/ 15 w 17"/>
                <a:gd name="T19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0">
                  <a:moveTo>
                    <a:pt x="15" y="1"/>
                  </a:moveTo>
                  <a:cubicBezTo>
                    <a:pt x="15" y="11"/>
                    <a:pt x="11" y="22"/>
                    <a:pt x="10" y="31"/>
                  </a:cubicBezTo>
                  <a:cubicBezTo>
                    <a:pt x="9" y="41"/>
                    <a:pt x="8" y="51"/>
                    <a:pt x="8" y="60"/>
                  </a:cubicBezTo>
                  <a:cubicBezTo>
                    <a:pt x="6" y="80"/>
                    <a:pt x="0" y="99"/>
                    <a:pt x="3" y="118"/>
                  </a:cubicBezTo>
                  <a:cubicBezTo>
                    <a:pt x="3" y="119"/>
                    <a:pt x="4" y="120"/>
                    <a:pt x="4" y="119"/>
                  </a:cubicBezTo>
                  <a:cubicBezTo>
                    <a:pt x="5" y="110"/>
                    <a:pt x="6" y="101"/>
                    <a:pt x="7" y="93"/>
                  </a:cubicBezTo>
                  <a:cubicBezTo>
                    <a:pt x="7" y="83"/>
                    <a:pt x="10" y="72"/>
                    <a:pt x="10" y="62"/>
                  </a:cubicBezTo>
                  <a:cubicBezTo>
                    <a:pt x="11" y="52"/>
                    <a:pt x="11" y="42"/>
                    <a:pt x="12" y="32"/>
                  </a:cubicBezTo>
                  <a:cubicBezTo>
                    <a:pt x="14" y="22"/>
                    <a:pt x="17" y="11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390">
              <a:extLst>
                <a:ext uri="{FF2B5EF4-FFF2-40B4-BE49-F238E27FC236}">
                  <a16:creationId xmlns:a16="http://schemas.microsoft.com/office/drawing/2014/main" id="{F4344488-0459-4A49-A5BD-4F4DA7C14AA1}"/>
                </a:ext>
              </a:extLst>
            </p:cNvPr>
            <p:cNvSpPr/>
            <p:nvPr/>
          </p:nvSpPr>
          <p:spPr bwMode="auto">
            <a:xfrm>
              <a:off x="779611" y="425374"/>
              <a:ext cx="11812" cy="93784"/>
            </a:xfrm>
            <a:custGeom>
              <a:avLst/>
              <a:gdLst>
                <a:gd name="T0" fmla="*/ 12 w 12"/>
                <a:gd name="T1" fmla="*/ 1 h 94"/>
                <a:gd name="T2" fmla="*/ 9 w 12"/>
                <a:gd name="T3" fmla="*/ 1 h 94"/>
                <a:gd name="T4" fmla="*/ 4 w 12"/>
                <a:gd name="T5" fmla="*/ 53 h 94"/>
                <a:gd name="T6" fmla="*/ 2 w 12"/>
                <a:gd name="T7" fmla="*/ 76 h 94"/>
                <a:gd name="T8" fmla="*/ 0 w 12"/>
                <a:gd name="T9" fmla="*/ 93 h 94"/>
                <a:gd name="T10" fmla="*/ 0 w 12"/>
                <a:gd name="T11" fmla="*/ 94 h 94"/>
                <a:gd name="T12" fmla="*/ 4 w 12"/>
                <a:gd name="T13" fmla="*/ 89 h 94"/>
                <a:gd name="T14" fmla="*/ 4 w 12"/>
                <a:gd name="T15" fmla="*/ 82 h 94"/>
                <a:gd name="T16" fmla="*/ 6 w 12"/>
                <a:gd name="T17" fmla="*/ 67 h 94"/>
                <a:gd name="T18" fmla="*/ 9 w 12"/>
                <a:gd name="T19" fmla="*/ 32 h 94"/>
                <a:gd name="T20" fmla="*/ 12 w 12"/>
                <a:gd name="T2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4">
                  <a:moveTo>
                    <a:pt x="12" y="1"/>
                  </a:moveTo>
                  <a:cubicBezTo>
                    <a:pt x="12" y="0"/>
                    <a:pt x="9" y="0"/>
                    <a:pt x="9" y="1"/>
                  </a:cubicBezTo>
                  <a:cubicBezTo>
                    <a:pt x="10" y="19"/>
                    <a:pt x="5" y="35"/>
                    <a:pt x="4" y="53"/>
                  </a:cubicBezTo>
                  <a:cubicBezTo>
                    <a:pt x="4" y="61"/>
                    <a:pt x="3" y="68"/>
                    <a:pt x="2" y="76"/>
                  </a:cubicBezTo>
                  <a:cubicBezTo>
                    <a:pt x="1" y="80"/>
                    <a:pt x="4" y="91"/>
                    <a:pt x="0" y="93"/>
                  </a:cubicBezTo>
                  <a:cubicBezTo>
                    <a:pt x="0" y="93"/>
                    <a:pt x="0" y="94"/>
                    <a:pt x="0" y="94"/>
                  </a:cubicBezTo>
                  <a:cubicBezTo>
                    <a:pt x="3" y="94"/>
                    <a:pt x="4" y="92"/>
                    <a:pt x="4" y="89"/>
                  </a:cubicBezTo>
                  <a:cubicBezTo>
                    <a:pt x="5" y="87"/>
                    <a:pt x="4" y="84"/>
                    <a:pt x="4" y="82"/>
                  </a:cubicBezTo>
                  <a:cubicBezTo>
                    <a:pt x="4" y="77"/>
                    <a:pt x="6" y="72"/>
                    <a:pt x="6" y="67"/>
                  </a:cubicBezTo>
                  <a:cubicBezTo>
                    <a:pt x="8" y="55"/>
                    <a:pt x="8" y="44"/>
                    <a:pt x="9" y="32"/>
                  </a:cubicBezTo>
                  <a:cubicBezTo>
                    <a:pt x="11" y="22"/>
                    <a:pt x="12" y="12"/>
                    <a:pt x="12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391">
              <a:extLst>
                <a:ext uri="{FF2B5EF4-FFF2-40B4-BE49-F238E27FC236}">
                  <a16:creationId xmlns:a16="http://schemas.microsoft.com/office/drawing/2014/main" id="{604B57CA-21E3-4413-B7D8-33EDD8FA9449}"/>
                </a:ext>
              </a:extLst>
            </p:cNvPr>
            <p:cNvSpPr/>
            <p:nvPr/>
          </p:nvSpPr>
          <p:spPr bwMode="auto">
            <a:xfrm>
              <a:off x="792161" y="476327"/>
              <a:ext cx="8859" cy="77538"/>
            </a:xfrm>
            <a:custGeom>
              <a:avLst/>
              <a:gdLst>
                <a:gd name="T0" fmla="*/ 6 w 9"/>
                <a:gd name="T1" fmla="*/ 2 h 78"/>
                <a:gd name="T2" fmla="*/ 1 w 9"/>
                <a:gd name="T3" fmla="*/ 42 h 78"/>
                <a:gd name="T4" fmla="*/ 2 w 9"/>
                <a:gd name="T5" fmla="*/ 78 h 78"/>
                <a:gd name="T6" fmla="*/ 3 w 9"/>
                <a:gd name="T7" fmla="*/ 78 h 78"/>
                <a:gd name="T8" fmla="*/ 5 w 9"/>
                <a:gd name="T9" fmla="*/ 39 h 78"/>
                <a:gd name="T10" fmla="*/ 9 w 9"/>
                <a:gd name="T11" fmla="*/ 3 h 78"/>
                <a:gd name="T12" fmla="*/ 6 w 9"/>
                <a:gd name="T1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8">
                  <a:moveTo>
                    <a:pt x="6" y="2"/>
                  </a:moveTo>
                  <a:cubicBezTo>
                    <a:pt x="3" y="15"/>
                    <a:pt x="3" y="29"/>
                    <a:pt x="1" y="42"/>
                  </a:cubicBezTo>
                  <a:cubicBezTo>
                    <a:pt x="0" y="53"/>
                    <a:pt x="0" y="66"/>
                    <a:pt x="2" y="78"/>
                  </a:cubicBezTo>
                  <a:cubicBezTo>
                    <a:pt x="2" y="78"/>
                    <a:pt x="3" y="78"/>
                    <a:pt x="3" y="78"/>
                  </a:cubicBezTo>
                  <a:cubicBezTo>
                    <a:pt x="5" y="65"/>
                    <a:pt x="3" y="52"/>
                    <a:pt x="5" y="39"/>
                  </a:cubicBezTo>
                  <a:cubicBezTo>
                    <a:pt x="7" y="27"/>
                    <a:pt x="6" y="15"/>
                    <a:pt x="9" y="3"/>
                  </a:cubicBezTo>
                  <a:cubicBezTo>
                    <a:pt x="9" y="1"/>
                    <a:pt x="6" y="0"/>
                    <a:pt x="6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392">
              <a:extLst>
                <a:ext uri="{FF2B5EF4-FFF2-40B4-BE49-F238E27FC236}">
                  <a16:creationId xmlns:a16="http://schemas.microsoft.com/office/drawing/2014/main" id="{7CC8BFDA-3C98-4039-B7EE-E10BA0395397}"/>
                </a:ext>
              </a:extLst>
            </p:cNvPr>
            <p:cNvSpPr/>
            <p:nvPr/>
          </p:nvSpPr>
          <p:spPr bwMode="auto">
            <a:xfrm>
              <a:off x="809140" y="474112"/>
              <a:ext cx="12550" cy="85661"/>
            </a:xfrm>
            <a:custGeom>
              <a:avLst/>
              <a:gdLst>
                <a:gd name="T0" fmla="*/ 6 w 12"/>
                <a:gd name="T1" fmla="*/ 1 h 86"/>
                <a:gd name="T2" fmla="*/ 5 w 12"/>
                <a:gd name="T3" fmla="*/ 3 h 86"/>
                <a:gd name="T4" fmla="*/ 6 w 12"/>
                <a:gd name="T5" fmla="*/ 22 h 86"/>
                <a:gd name="T6" fmla="*/ 3 w 12"/>
                <a:gd name="T7" fmla="*/ 43 h 86"/>
                <a:gd name="T8" fmla="*/ 2 w 12"/>
                <a:gd name="T9" fmla="*/ 84 h 86"/>
                <a:gd name="T10" fmla="*/ 4 w 12"/>
                <a:gd name="T11" fmla="*/ 84 h 86"/>
                <a:gd name="T12" fmla="*/ 4 w 12"/>
                <a:gd name="T13" fmla="*/ 57 h 86"/>
                <a:gd name="T14" fmla="*/ 7 w 12"/>
                <a:gd name="T15" fmla="*/ 28 h 86"/>
                <a:gd name="T16" fmla="*/ 6 w 12"/>
                <a:gd name="T17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6">
                  <a:moveTo>
                    <a:pt x="6" y="1"/>
                  </a:moveTo>
                  <a:cubicBezTo>
                    <a:pt x="5" y="0"/>
                    <a:pt x="4" y="2"/>
                    <a:pt x="5" y="3"/>
                  </a:cubicBezTo>
                  <a:cubicBezTo>
                    <a:pt x="9" y="8"/>
                    <a:pt x="7" y="16"/>
                    <a:pt x="6" y="22"/>
                  </a:cubicBezTo>
                  <a:cubicBezTo>
                    <a:pt x="5" y="29"/>
                    <a:pt x="4" y="36"/>
                    <a:pt x="3" y="43"/>
                  </a:cubicBezTo>
                  <a:cubicBezTo>
                    <a:pt x="1" y="56"/>
                    <a:pt x="0" y="71"/>
                    <a:pt x="2" y="84"/>
                  </a:cubicBezTo>
                  <a:cubicBezTo>
                    <a:pt x="2" y="86"/>
                    <a:pt x="4" y="86"/>
                    <a:pt x="4" y="84"/>
                  </a:cubicBezTo>
                  <a:cubicBezTo>
                    <a:pt x="5" y="75"/>
                    <a:pt x="4" y="66"/>
                    <a:pt x="4" y="57"/>
                  </a:cubicBezTo>
                  <a:cubicBezTo>
                    <a:pt x="4" y="47"/>
                    <a:pt x="6" y="38"/>
                    <a:pt x="7" y="28"/>
                  </a:cubicBezTo>
                  <a:cubicBezTo>
                    <a:pt x="8" y="20"/>
                    <a:pt x="12" y="8"/>
                    <a:pt x="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393">
              <a:extLst>
                <a:ext uri="{FF2B5EF4-FFF2-40B4-BE49-F238E27FC236}">
                  <a16:creationId xmlns:a16="http://schemas.microsoft.com/office/drawing/2014/main" id="{D2BBBB37-C4A9-46B2-AA77-56B84545A353}"/>
                </a:ext>
              </a:extLst>
            </p:cNvPr>
            <p:cNvSpPr/>
            <p:nvPr/>
          </p:nvSpPr>
          <p:spPr bwMode="auto">
            <a:xfrm>
              <a:off x="819475" y="516204"/>
              <a:ext cx="9597" cy="90830"/>
            </a:xfrm>
            <a:custGeom>
              <a:avLst/>
              <a:gdLst>
                <a:gd name="T0" fmla="*/ 9 w 10"/>
                <a:gd name="T1" fmla="*/ 3 h 91"/>
                <a:gd name="T2" fmla="*/ 6 w 10"/>
                <a:gd name="T3" fmla="*/ 2 h 91"/>
                <a:gd name="T4" fmla="*/ 2 w 10"/>
                <a:gd name="T5" fmla="*/ 43 h 91"/>
                <a:gd name="T6" fmla="*/ 2 w 10"/>
                <a:gd name="T7" fmla="*/ 90 h 91"/>
                <a:gd name="T8" fmla="*/ 4 w 10"/>
                <a:gd name="T9" fmla="*/ 90 h 91"/>
                <a:gd name="T10" fmla="*/ 5 w 10"/>
                <a:gd name="T11" fmla="*/ 47 h 91"/>
                <a:gd name="T12" fmla="*/ 9 w 10"/>
                <a:gd name="T13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1">
                  <a:moveTo>
                    <a:pt x="9" y="3"/>
                  </a:moveTo>
                  <a:cubicBezTo>
                    <a:pt x="10" y="1"/>
                    <a:pt x="7" y="0"/>
                    <a:pt x="6" y="2"/>
                  </a:cubicBezTo>
                  <a:cubicBezTo>
                    <a:pt x="3" y="15"/>
                    <a:pt x="2" y="30"/>
                    <a:pt x="2" y="43"/>
                  </a:cubicBezTo>
                  <a:cubicBezTo>
                    <a:pt x="1" y="58"/>
                    <a:pt x="0" y="75"/>
                    <a:pt x="2" y="90"/>
                  </a:cubicBezTo>
                  <a:cubicBezTo>
                    <a:pt x="2" y="91"/>
                    <a:pt x="4" y="91"/>
                    <a:pt x="4" y="90"/>
                  </a:cubicBezTo>
                  <a:cubicBezTo>
                    <a:pt x="6" y="76"/>
                    <a:pt x="4" y="61"/>
                    <a:pt x="5" y="47"/>
                  </a:cubicBezTo>
                  <a:cubicBezTo>
                    <a:pt x="5" y="33"/>
                    <a:pt x="6" y="16"/>
                    <a:pt x="9" y="3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394">
              <a:extLst>
                <a:ext uri="{FF2B5EF4-FFF2-40B4-BE49-F238E27FC236}">
                  <a16:creationId xmlns:a16="http://schemas.microsoft.com/office/drawing/2014/main" id="{3FDE8BFE-D4D9-40A3-8B83-88BA03C4CAE4}"/>
                </a:ext>
              </a:extLst>
            </p:cNvPr>
            <p:cNvSpPr/>
            <p:nvPr/>
          </p:nvSpPr>
          <p:spPr bwMode="auto">
            <a:xfrm>
              <a:off x="832025" y="511773"/>
              <a:ext cx="11074" cy="96738"/>
            </a:xfrm>
            <a:custGeom>
              <a:avLst/>
              <a:gdLst>
                <a:gd name="T0" fmla="*/ 11 w 11"/>
                <a:gd name="T1" fmla="*/ 1 h 97"/>
                <a:gd name="T2" fmla="*/ 9 w 11"/>
                <a:gd name="T3" fmla="*/ 1 h 97"/>
                <a:gd name="T4" fmla="*/ 4 w 11"/>
                <a:gd name="T5" fmla="*/ 97 h 97"/>
                <a:gd name="T6" fmla="*/ 6 w 11"/>
                <a:gd name="T7" fmla="*/ 97 h 97"/>
                <a:gd name="T8" fmla="*/ 7 w 11"/>
                <a:gd name="T9" fmla="*/ 51 h 97"/>
                <a:gd name="T10" fmla="*/ 11 w 11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7">
                  <a:moveTo>
                    <a:pt x="11" y="1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7" y="33"/>
                    <a:pt x="0" y="65"/>
                    <a:pt x="4" y="97"/>
                  </a:cubicBezTo>
                  <a:cubicBezTo>
                    <a:pt x="4" y="97"/>
                    <a:pt x="6" y="97"/>
                    <a:pt x="6" y="97"/>
                  </a:cubicBezTo>
                  <a:cubicBezTo>
                    <a:pt x="8" y="82"/>
                    <a:pt x="6" y="66"/>
                    <a:pt x="7" y="51"/>
                  </a:cubicBezTo>
                  <a:cubicBezTo>
                    <a:pt x="8" y="34"/>
                    <a:pt x="11" y="18"/>
                    <a:pt x="11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395">
              <a:extLst>
                <a:ext uri="{FF2B5EF4-FFF2-40B4-BE49-F238E27FC236}">
                  <a16:creationId xmlns:a16="http://schemas.microsoft.com/office/drawing/2014/main" id="{C968B03C-9B4E-4787-A24A-73E05289684F}"/>
                </a:ext>
              </a:extLst>
            </p:cNvPr>
            <p:cNvSpPr/>
            <p:nvPr/>
          </p:nvSpPr>
          <p:spPr bwMode="auto">
            <a:xfrm>
              <a:off x="845313" y="548696"/>
              <a:ext cx="11074" cy="78276"/>
            </a:xfrm>
            <a:custGeom>
              <a:avLst/>
              <a:gdLst>
                <a:gd name="T0" fmla="*/ 6 w 11"/>
                <a:gd name="T1" fmla="*/ 74 h 78"/>
                <a:gd name="T2" fmla="*/ 5 w 11"/>
                <a:gd name="T3" fmla="*/ 68 h 78"/>
                <a:gd name="T4" fmla="*/ 6 w 11"/>
                <a:gd name="T5" fmla="*/ 60 h 78"/>
                <a:gd name="T6" fmla="*/ 6 w 11"/>
                <a:gd name="T7" fmla="*/ 43 h 78"/>
                <a:gd name="T8" fmla="*/ 11 w 11"/>
                <a:gd name="T9" fmla="*/ 2 h 78"/>
                <a:gd name="T10" fmla="*/ 8 w 11"/>
                <a:gd name="T11" fmla="*/ 2 h 78"/>
                <a:gd name="T12" fmla="*/ 3 w 11"/>
                <a:gd name="T13" fmla="*/ 48 h 78"/>
                <a:gd name="T14" fmla="*/ 4 w 11"/>
                <a:gd name="T15" fmla="*/ 77 h 78"/>
                <a:gd name="T16" fmla="*/ 5 w 11"/>
                <a:gd name="T17" fmla="*/ 78 h 78"/>
                <a:gd name="T18" fmla="*/ 7 w 11"/>
                <a:gd name="T19" fmla="*/ 77 h 78"/>
                <a:gd name="T20" fmla="*/ 8 w 11"/>
                <a:gd name="T21" fmla="*/ 76 h 78"/>
                <a:gd name="T22" fmla="*/ 8 w 11"/>
                <a:gd name="T23" fmla="*/ 74 h 78"/>
                <a:gd name="T24" fmla="*/ 6 w 11"/>
                <a:gd name="T25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78">
                  <a:moveTo>
                    <a:pt x="6" y="74"/>
                  </a:moveTo>
                  <a:cubicBezTo>
                    <a:pt x="6" y="75"/>
                    <a:pt x="5" y="68"/>
                    <a:pt x="5" y="68"/>
                  </a:cubicBezTo>
                  <a:cubicBezTo>
                    <a:pt x="5" y="65"/>
                    <a:pt x="5" y="63"/>
                    <a:pt x="6" y="60"/>
                  </a:cubicBezTo>
                  <a:cubicBezTo>
                    <a:pt x="6" y="54"/>
                    <a:pt x="6" y="49"/>
                    <a:pt x="6" y="43"/>
                  </a:cubicBezTo>
                  <a:cubicBezTo>
                    <a:pt x="8" y="29"/>
                    <a:pt x="10" y="16"/>
                    <a:pt x="11" y="2"/>
                  </a:cubicBezTo>
                  <a:cubicBezTo>
                    <a:pt x="11" y="0"/>
                    <a:pt x="8" y="0"/>
                    <a:pt x="8" y="2"/>
                  </a:cubicBezTo>
                  <a:cubicBezTo>
                    <a:pt x="7" y="17"/>
                    <a:pt x="4" y="33"/>
                    <a:pt x="3" y="48"/>
                  </a:cubicBezTo>
                  <a:cubicBezTo>
                    <a:pt x="3" y="57"/>
                    <a:pt x="0" y="69"/>
                    <a:pt x="4" y="77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6" y="78"/>
                    <a:pt x="6" y="78"/>
                    <a:pt x="7" y="77"/>
                  </a:cubicBezTo>
                  <a:cubicBezTo>
                    <a:pt x="7" y="77"/>
                    <a:pt x="8" y="77"/>
                    <a:pt x="8" y="76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7" y="73"/>
                    <a:pt x="6" y="74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396">
              <a:extLst>
                <a:ext uri="{FF2B5EF4-FFF2-40B4-BE49-F238E27FC236}">
                  <a16:creationId xmlns:a16="http://schemas.microsoft.com/office/drawing/2014/main" id="{D2135F8A-37AF-40F2-AAD6-347A8487D4B2}"/>
                </a:ext>
              </a:extLst>
            </p:cNvPr>
            <p:cNvSpPr/>
            <p:nvPr/>
          </p:nvSpPr>
          <p:spPr bwMode="auto">
            <a:xfrm>
              <a:off x="868198" y="581927"/>
              <a:ext cx="8121" cy="22892"/>
            </a:xfrm>
            <a:custGeom>
              <a:avLst/>
              <a:gdLst>
                <a:gd name="T0" fmla="*/ 5 w 8"/>
                <a:gd name="T1" fmla="*/ 1 h 23"/>
                <a:gd name="T2" fmla="*/ 0 w 8"/>
                <a:gd name="T3" fmla="*/ 21 h 23"/>
                <a:gd name="T4" fmla="*/ 2 w 8"/>
                <a:gd name="T5" fmla="*/ 22 h 23"/>
                <a:gd name="T6" fmla="*/ 8 w 8"/>
                <a:gd name="T7" fmla="*/ 2 h 23"/>
                <a:gd name="T8" fmla="*/ 5 w 8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3">
                  <a:moveTo>
                    <a:pt x="5" y="1"/>
                  </a:moveTo>
                  <a:cubicBezTo>
                    <a:pt x="4" y="8"/>
                    <a:pt x="1" y="14"/>
                    <a:pt x="0" y="21"/>
                  </a:cubicBezTo>
                  <a:cubicBezTo>
                    <a:pt x="0" y="22"/>
                    <a:pt x="2" y="23"/>
                    <a:pt x="2" y="22"/>
                  </a:cubicBezTo>
                  <a:cubicBezTo>
                    <a:pt x="5" y="15"/>
                    <a:pt x="6" y="8"/>
                    <a:pt x="8" y="2"/>
                  </a:cubicBezTo>
                  <a:cubicBezTo>
                    <a:pt x="8" y="0"/>
                    <a:pt x="6" y="0"/>
                    <a:pt x="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3815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id="{1895593D-C5C3-463F-BD02-764A366CC7F9}"/>
              </a:ext>
            </a:extLst>
          </p:cNvPr>
          <p:cNvSpPr/>
          <p:nvPr/>
        </p:nvSpPr>
        <p:spPr>
          <a:xfrm rot="5400000">
            <a:off x="5401023" y="448213"/>
            <a:ext cx="2256071" cy="6033203"/>
          </a:xfrm>
          <a:custGeom>
            <a:avLst/>
            <a:gdLst>
              <a:gd name="connsiteX0" fmla="*/ 0 w 2170245"/>
              <a:gd name="connsiteY0" fmla="*/ 0 h 3670300"/>
              <a:gd name="connsiteX1" fmla="*/ 2170245 w 2170245"/>
              <a:gd name="connsiteY1" fmla="*/ 0 h 3670300"/>
              <a:gd name="connsiteX2" fmla="*/ 2170245 w 2170245"/>
              <a:gd name="connsiteY2" fmla="*/ 3670300 h 3670300"/>
              <a:gd name="connsiteX3" fmla="*/ 0 w 2170245"/>
              <a:gd name="connsiteY3" fmla="*/ 3670300 h 3670300"/>
              <a:gd name="connsiteX4" fmla="*/ 0 w 2170245"/>
              <a:gd name="connsiteY4" fmla="*/ 0 h 3670300"/>
              <a:gd name="connsiteX0" fmla="*/ 0 w 2170245"/>
              <a:gd name="connsiteY0" fmla="*/ 0 h 3670300"/>
              <a:gd name="connsiteX1" fmla="*/ 2170245 w 2170245"/>
              <a:gd name="connsiteY1" fmla="*/ 0 h 3670300"/>
              <a:gd name="connsiteX2" fmla="*/ 2170245 w 2170245"/>
              <a:gd name="connsiteY2" fmla="*/ 3670300 h 3670300"/>
              <a:gd name="connsiteX3" fmla="*/ 0 w 2170245"/>
              <a:gd name="connsiteY3" fmla="*/ 3670300 h 3670300"/>
              <a:gd name="connsiteX4" fmla="*/ 1720 w 2170245"/>
              <a:gd name="connsiteY4" fmla="*/ 709613 h 3670300"/>
              <a:gd name="connsiteX5" fmla="*/ 0 w 2170245"/>
              <a:gd name="connsiteY5" fmla="*/ 0 h 3670300"/>
              <a:gd name="connsiteX0" fmla="*/ 1720 w 2170245"/>
              <a:gd name="connsiteY0" fmla="*/ 709613 h 3670300"/>
              <a:gd name="connsiteX1" fmla="*/ 0 w 2170245"/>
              <a:gd name="connsiteY1" fmla="*/ 0 h 3670300"/>
              <a:gd name="connsiteX2" fmla="*/ 2170245 w 2170245"/>
              <a:gd name="connsiteY2" fmla="*/ 0 h 3670300"/>
              <a:gd name="connsiteX3" fmla="*/ 2170245 w 2170245"/>
              <a:gd name="connsiteY3" fmla="*/ 3670300 h 3670300"/>
              <a:gd name="connsiteX4" fmla="*/ 0 w 2170245"/>
              <a:gd name="connsiteY4" fmla="*/ 3670300 h 3670300"/>
              <a:gd name="connsiteX5" fmla="*/ 93160 w 2170245"/>
              <a:gd name="connsiteY5" fmla="*/ 801053 h 3670300"/>
              <a:gd name="connsiteX0" fmla="*/ 43776 w 2212301"/>
              <a:gd name="connsiteY0" fmla="*/ 709613 h 3670300"/>
              <a:gd name="connsiteX1" fmla="*/ 42056 w 2212301"/>
              <a:gd name="connsiteY1" fmla="*/ 0 h 3670300"/>
              <a:gd name="connsiteX2" fmla="*/ 2212301 w 2212301"/>
              <a:gd name="connsiteY2" fmla="*/ 0 h 3670300"/>
              <a:gd name="connsiteX3" fmla="*/ 2212301 w 2212301"/>
              <a:gd name="connsiteY3" fmla="*/ 3670300 h 3670300"/>
              <a:gd name="connsiteX4" fmla="*/ 42056 w 2212301"/>
              <a:gd name="connsiteY4" fmla="*/ 3670300 h 3670300"/>
              <a:gd name="connsiteX5" fmla="*/ 40325 w 2212301"/>
              <a:gd name="connsiteY5" fmla="*/ 2440071 h 3670300"/>
              <a:gd name="connsiteX0" fmla="*/ 5532 w 2174057"/>
              <a:gd name="connsiteY0" fmla="*/ 709613 h 3670300"/>
              <a:gd name="connsiteX1" fmla="*/ 3812 w 2174057"/>
              <a:gd name="connsiteY1" fmla="*/ 0 h 3670300"/>
              <a:gd name="connsiteX2" fmla="*/ 2174057 w 2174057"/>
              <a:gd name="connsiteY2" fmla="*/ 0 h 3670300"/>
              <a:gd name="connsiteX3" fmla="*/ 2174057 w 2174057"/>
              <a:gd name="connsiteY3" fmla="*/ 3670300 h 3670300"/>
              <a:gd name="connsiteX4" fmla="*/ 3812 w 2174057"/>
              <a:gd name="connsiteY4" fmla="*/ 3670300 h 3670300"/>
              <a:gd name="connsiteX5" fmla="*/ 2081 w 2174057"/>
              <a:gd name="connsiteY5" fmla="*/ 2440071 h 3670300"/>
              <a:gd name="connsiteX0" fmla="*/ 3451 w 2171976"/>
              <a:gd name="connsiteY0" fmla="*/ 709613 h 3670300"/>
              <a:gd name="connsiteX1" fmla="*/ 1731 w 2171976"/>
              <a:gd name="connsiteY1" fmla="*/ 0 h 3670300"/>
              <a:gd name="connsiteX2" fmla="*/ 2171976 w 2171976"/>
              <a:gd name="connsiteY2" fmla="*/ 0 h 3670300"/>
              <a:gd name="connsiteX3" fmla="*/ 2171976 w 2171976"/>
              <a:gd name="connsiteY3" fmla="*/ 3670300 h 3670300"/>
              <a:gd name="connsiteX4" fmla="*/ 1731 w 2171976"/>
              <a:gd name="connsiteY4" fmla="*/ 3670300 h 3670300"/>
              <a:gd name="connsiteX5" fmla="*/ 0 w 2171976"/>
              <a:gd name="connsiteY5" fmla="*/ 2440071 h 3670300"/>
              <a:gd name="connsiteX0" fmla="*/ 4020 w 2172545"/>
              <a:gd name="connsiteY0" fmla="*/ 709613 h 3670300"/>
              <a:gd name="connsiteX1" fmla="*/ 2300 w 2172545"/>
              <a:gd name="connsiteY1" fmla="*/ 0 h 3670300"/>
              <a:gd name="connsiteX2" fmla="*/ 2172545 w 2172545"/>
              <a:gd name="connsiteY2" fmla="*/ 0 h 3670300"/>
              <a:gd name="connsiteX3" fmla="*/ 2172545 w 2172545"/>
              <a:gd name="connsiteY3" fmla="*/ 3670300 h 3670300"/>
              <a:gd name="connsiteX4" fmla="*/ 2300 w 2172545"/>
              <a:gd name="connsiteY4" fmla="*/ 3670300 h 3670300"/>
              <a:gd name="connsiteX5" fmla="*/ 569 w 2172545"/>
              <a:gd name="connsiteY5" fmla="*/ 2440071 h 3670300"/>
              <a:gd name="connsiteX0" fmla="*/ 4020 w 2177625"/>
              <a:gd name="connsiteY0" fmla="*/ 709613 h 3670300"/>
              <a:gd name="connsiteX1" fmla="*/ 2300 w 2177625"/>
              <a:gd name="connsiteY1" fmla="*/ 0 h 3670300"/>
              <a:gd name="connsiteX2" fmla="*/ 2172545 w 2177625"/>
              <a:gd name="connsiteY2" fmla="*/ 0 h 3670300"/>
              <a:gd name="connsiteX3" fmla="*/ 2177625 w 2177625"/>
              <a:gd name="connsiteY3" fmla="*/ 629920 h 3670300"/>
              <a:gd name="connsiteX4" fmla="*/ 2172545 w 2177625"/>
              <a:gd name="connsiteY4" fmla="*/ 3670300 h 3670300"/>
              <a:gd name="connsiteX5" fmla="*/ 2300 w 2177625"/>
              <a:gd name="connsiteY5" fmla="*/ 3670300 h 3670300"/>
              <a:gd name="connsiteX6" fmla="*/ 569 w 2177625"/>
              <a:gd name="connsiteY6" fmla="*/ 2440071 h 3670300"/>
              <a:gd name="connsiteX0" fmla="*/ 4020 w 2332273"/>
              <a:gd name="connsiteY0" fmla="*/ 709613 h 3670300"/>
              <a:gd name="connsiteX1" fmla="*/ 2300 w 2332273"/>
              <a:gd name="connsiteY1" fmla="*/ 0 h 3670300"/>
              <a:gd name="connsiteX2" fmla="*/ 2172545 w 2332273"/>
              <a:gd name="connsiteY2" fmla="*/ 0 h 3670300"/>
              <a:gd name="connsiteX3" fmla="*/ 2177625 w 2332273"/>
              <a:gd name="connsiteY3" fmla="*/ 629920 h 3670300"/>
              <a:gd name="connsiteX4" fmla="*/ 2170005 w 2332273"/>
              <a:gd name="connsiteY4" fmla="*/ 1117600 h 3670300"/>
              <a:gd name="connsiteX5" fmla="*/ 2172545 w 2332273"/>
              <a:gd name="connsiteY5" fmla="*/ 3670300 h 3670300"/>
              <a:gd name="connsiteX6" fmla="*/ 2300 w 2332273"/>
              <a:gd name="connsiteY6" fmla="*/ 3670300 h 3670300"/>
              <a:gd name="connsiteX7" fmla="*/ 569 w 2332273"/>
              <a:gd name="connsiteY7" fmla="*/ 2440071 h 3670300"/>
              <a:gd name="connsiteX0" fmla="*/ 4020 w 2390609"/>
              <a:gd name="connsiteY0" fmla="*/ 709613 h 3670300"/>
              <a:gd name="connsiteX1" fmla="*/ 2300 w 2390609"/>
              <a:gd name="connsiteY1" fmla="*/ 0 h 3670300"/>
              <a:gd name="connsiteX2" fmla="*/ 2172545 w 2390609"/>
              <a:gd name="connsiteY2" fmla="*/ 0 h 3670300"/>
              <a:gd name="connsiteX3" fmla="*/ 2177625 w 2390609"/>
              <a:gd name="connsiteY3" fmla="*/ 629920 h 3670300"/>
              <a:gd name="connsiteX4" fmla="*/ 2170005 w 2390609"/>
              <a:gd name="connsiteY4" fmla="*/ 1117600 h 3670300"/>
              <a:gd name="connsiteX5" fmla="*/ 2314785 w 2390609"/>
              <a:gd name="connsiteY5" fmla="*/ 2603500 h 3670300"/>
              <a:gd name="connsiteX6" fmla="*/ 2172545 w 2390609"/>
              <a:gd name="connsiteY6" fmla="*/ 3670300 h 3670300"/>
              <a:gd name="connsiteX7" fmla="*/ 2300 w 2390609"/>
              <a:gd name="connsiteY7" fmla="*/ 3670300 h 3670300"/>
              <a:gd name="connsiteX8" fmla="*/ 569 w 2390609"/>
              <a:gd name="connsiteY8" fmla="*/ 2440071 h 3670300"/>
              <a:gd name="connsiteX0" fmla="*/ 4020 w 2314786"/>
              <a:gd name="connsiteY0" fmla="*/ 709613 h 3670300"/>
              <a:gd name="connsiteX1" fmla="*/ 2300 w 2314786"/>
              <a:gd name="connsiteY1" fmla="*/ 0 h 3670300"/>
              <a:gd name="connsiteX2" fmla="*/ 2172545 w 2314786"/>
              <a:gd name="connsiteY2" fmla="*/ 0 h 3670300"/>
              <a:gd name="connsiteX3" fmla="*/ 2177625 w 2314786"/>
              <a:gd name="connsiteY3" fmla="*/ 629920 h 3670300"/>
              <a:gd name="connsiteX4" fmla="*/ 2170005 w 2314786"/>
              <a:gd name="connsiteY4" fmla="*/ 1117600 h 3670300"/>
              <a:gd name="connsiteX5" fmla="*/ 2314785 w 2314786"/>
              <a:gd name="connsiteY5" fmla="*/ 2603500 h 3670300"/>
              <a:gd name="connsiteX6" fmla="*/ 2172545 w 2314786"/>
              <a:gd name="connsiteY6" fmla="*/ 3670300 h 3670300"/>
              <a:gd name="connsiteX7" fmla="*/ 1903305 w 2314786"/>
              <a:gd name="connsiteY7" fmla="*/ 3670300 h 3670300"/>
              <a:gd name="connsiteX8" fmla="*/ 2300 w 2314786"/>
              <a:gd name="connsiteY8" fmla="*/ 3670300 h 3670300"/>
              <a:gd name="connsiteX9" fmla="*/ 569 w 2314786"/>
              <a:gd name="connsiteY9" fmla="*/ 2440071 h 3670300"/>
              <a:gd name="connsiteX0" fmla="*/ 4020 w 2314786"/>
              <a:gd name="connsiteY0" fmla="*/ 709613 h 3670300"/>
              <a:gd name="connsiteX1" fmla="*/ 2300 w 2314786"/>
              <a:gd name="connsiteY1" fmla="*/ 0 h 3670300"/>
              <a:gd name="connsiteX2" fmla="*/ 2172545 w 2314786"/>
              <a:gd name="connsiteY2" fmla="*/ 0 h 3670300"/>
              <a:gd name="connsiteX3" fmla="*/ 2177625 w 2314786"/>
              <a:gd name="connsiteY3" fmla="*/ 629920 h 3670300"/>
              <a:gd name="connsiteX4" fmla="*/ 2170005 w 2314786"/>
              <a:gd name="connsiteY4" fmla="*/ 1117600 h 3670300"/>
              <a:gd name="connsiteX5" fmla="*/ 2314785 w 2314786"/>
              <a:gd name="connsiteY5" fmla="*/ 2603500 h 3670300"/>
              <a:gd name="connsiteX6" fmla="*/ 2172545 w 2314786"/>
              <a:gd name="connsiteY6" fmla="*/ 3670300 h 3670300"/>
              <a:gd name="connsiteX7" fmla="*/ 1903305 w 2314786"/>
              <a:gd name="connsiteY7" fmla="*/ 3670300 h 3670300"/>
              <a:gd name="connsiteX8" fmla="*/ 798405 w 2314786"/>
              <a:gd name="connsiteY8" fmla="*/ 3670300 h 3670300"/>
              <a:gd name="connsiteX9" fmla="*/ 2300 w 2314786"/>
              <a:gd name="connsiteY9" fmla="*/ 3670300 h 3670300"/>
              <a:gd name="connsiteX10" fmla="*/ 569 w 2314786"/>
              <a:gd name="connsiteY10" fmla="*/ 2440071 h 3670300"/>
              <a:gd name="connsiteX0" fmla="*/ 4020 w 2317874"/>
              <a:gd name="connsiteY0" fmla="*/ 709613 h 3670300"/>
              <a:gd name="connsiteX1" fmla="*/ 2300 w 2317874"/>
              <a:gd name="connsiteY1" fmla="*/ 0 h 3670300"/>
              <a:gd name="connsiteX2" fmla="*/ 2172545 w 2317874"/>
              <a:gd name="connsiteY2" fmla="*/ 0 h 3670300"/>
              <a:gd name="connsiteX3" fmla="*/ 2177625 w 2317874"/>
              <a:gd name="connsiteY3" fmla="*/ 629920 h 3670300"/>
              <a:gd name="connsiteX4" fmla="*/ 2170005 w 2317874"/>
              <a:gd name="connsiteY4" fmla="*/ 1117600 h 3670300"/>
              <a:gd name="connsiteX5" fmla="*/ 2314785 w 2317874"/>
              <a:gd name="connsiteY5" fmla="*/ 2603500 h 3670300"/>
              <a:gd name="connsiteX6" fmla="*/ 2261445 w 2317874"/>
              <a:gd name="connsiteY6" fmla="*/ 3335020 h 3670300"/>
              <a:gd name="connsiteX7" fmla="*/ 2172545 w 2317874"/>
              <a:gd name="connsiteY7" fmla="*/ 3670300 h 3670300"/>
              <a:gd name="connsiteX8" fmla="*/ 1903305 w 2317874"/>
              <a:gd name="connsiteY8" fmla="*/ 3670300 h 3670300"/>
              <a:gd name="connsiteX9" fmla="*/ 798405 w 2317874"/>
              <a:gd name="connsiteY9" fmla="*/ 3670300 h 3670300"/>
              <a:gd name="connsiteX10" fmla="*/ 2300 w 2317874"/>
              <a:gd name="connsiteY10" fmla="*/ 3670300 h 3670300"/>
              <a:gd name="connsiteX11" fmla="*/ 569 w 2317874"/>
              <a:gd name="connsiteY11" fmla="*/ 2440071 h 3670300"/>
              <a:gd name="connsiteX0" fmla="*/ 4020 w 2317874"/>
              <a:gd name="connsiteY0" fmla="*/ 709613 h 3670300"/>
              <a:gd name="connsiteX1" fmla="*/ 2300 w 2317874"/>
              <a:gd name="connsiteY1" fmla="*/ 0 h 3670300"/>
              <a:gd name="connsiteX2" fmla="*/ 2172545 w 2317874"/>
              <a:gd name="connsiteY2" fmla="*/ 0 h 3670300"/>
              <a:gd name="connsiteX3" fmla="*/ 2177625 w 2317874"/>
              <a:gd name="connsiteY3" fmla="*/ 629920 h 3670300"/>
              <a:gd name="connsiteX4" fmla="*/ 2170005 w 2317874"/>
              <a:gd name="connsiteY4" fmla="*/ 1117600 h 3670300"/>
              <a:gd name="connsiteX5" fmla="*/ 2276685 w 2317874"/>
              <a:gd name="connsiteY5" fmla="*/ 2054860 h 3670300"/>
              <a:gd name="connsiteX6" fmla="*/ 2314785 w 2317874"/>
              <a:gd name="connsiteY6" fmla="*/ 2603500 h 3670300"/>
              <a:gd name="connsiteX7" fmla="*/ 2261445 w 2317874"/>
              <a:gd name="connsiteY7" fmla="*/ 3335020 h 3670300"/>
              <a:gd name="connsiteX8" fmla="*/ 2172545 w 2317874"/>
              <a:gd name="connsiteY8" fmla="*/ 3670300 h 3670300"/>
              <a:gd name="connsiteX9" fmla="*/ 1903305 w 2317874"/>
              <a:gd name="connsiteY9" fmla="*/ 3670300 h 3670300"/>
              <a:gd name="connsiteX10" fmla="*/ 798405 w 2317874"/>
              <a:gd name="connsiteY10" fmla="*/ 3670300 h 3670300"/>
              <a:gd name="connsiteX11" fmla="*/ 2300 w 2317874"/>
              <a:gd name="connsiteY11" fmla="*/ 3670300 h 3670300"/>
              <a:gd name="connsiteX12" fmla="*/ 569 w 2317874"/>
              <a:gd name="connsiteY12" fmla="*/ 2440071 h 3670300"/>
              <a:gd name="connsiteX0" fmla="*/ 4020 w 2317874"/>
              <a:gd name="connsiteY0" fmla="*/ 709613 h 3670300"/>
              <a:gd name="connsiteX1" fmla="*/ 2300 w 2317874"/>
              <a:gd name="connsiteY1" fmla="*/ 0 h 3670300"/>
              <a:gd name="connsiteX2" fmla="*/ 2172545 w 2317874"/>
              <a:gd name="connsiteY2" fmla="*/ 0 h 3670300"/>
              <a:gd name="connsiteX3" fmla="*/ 2177625 w 2317874"/>
              <a:gd name="connsiteY3" fmla="*/ 629920 h 3670300"/>
              <a:gd name="connsiteX4" fmla="*/ 2170005 w 2317874"/>
              <a:gd name="connsiteY4" fmla="*/ 1117600 h 3670300"/>
              <a:gd name="connsiteX5" fmla="*/ 2192865 w 2317874"/>
              <a:gd name="connsiteY5" fmla="*/ 1483360 h 3670300"/>
              <a:gd name="connsiteX6" fmla="*/ 2276685 w 2317874"/>
              <a:gd name="connsiteY6" fmla="*/ 2054860 h 3670300"/>
              <a:gd name="connsiteX7" fmla="*/ 2314785 w 2317874"/>
              <a:gd name="connsiteY7" fmla="*/ 2603500 h 3670300"/>
              <a:gd name="connsiteX8" fmla="*/ 2261445 w 2317874"/>
              <a:gd name="connsiteY8" fmla="*/ 3335020 h 3670300"/>
              <a:gd name="connsiteX9" fmla="*/ 2172545 w 2317874"/>
              <a:gd name="connsiteY9" fmla="*/ 3670300 h 3670300"/>
              <a:gd name="connsiteX10" fmla="*/ 1903305 w 2317874"/>
              <a:gd name="connsiteY10" fmla="*/ 3670300 h 3670300"/>
              <a:gd name="connsiteX11" fmla="*/ 798405 w 2317874"/>
              <a:gd name="connsiteY11" fmla="*/ 3670300 h 3670300"/>
              <a:gd name="connsiteX12" fmla="*/ 2300 w 2317874"/>
              <a:gd name="connsiteY12" fmla="*/ 3670300 h 3670300"/>
              <a:gd name="connsiteX13" fmla="*/ 569 w 2317874"/>
              <a:gd name="connsiteY13" fmla="*/ 2440071 h 3670300"/>
              <a:gd name="connsiteX0" fmla="*/ 4020 w 2334817"/>
              <a:gd name="connsiteY0" fmla="*/ 709613 h 3670300"/>
              <a:gd name="connsiteX1" fmla="*/ 2300 w 2334817"/>
              <a:gd name="connsiteY1" fmla="*/ 0 h 3670300"/>
              <a:gd name="connsiteX2" fmla="*/ 2172545 w 2334817"/>
              <a:gd name="connsiteY2" fmla="*/ 0 h 3670300"/>
              <a:gd name="connsiteX3" fmla="*/ 2177625 w 2334817"/>
              <a:gd name="connsiteY3" fmla="*/ 271780 h 3670300"/>
              <a:gd name="connsiteX4" fmla="*/ 2177625 w 2334817"/>
              <a:gd name="connsiteY4" fmla="*/ 629920 h 3670300"/>
              <a:gd name="connsiteX5" fmla="*/ 2170005 w 2334817"/>
              <a:gd name="connsiteY5" fmla="*/ 1117600 h 3670300"/>
              <a:gd name="connsiteX6" fmla="*/ 2192865 w 2334817"/>
              <a:gd name="connsiteY6" fmla="*/ 1483360 h 3670300"/>
              <a:gd name="connsiteX7" fmla="*/ 2276685 w 2334817"/>
              <a:gd name="connsiteY7" fmla="*/ 2054860 h 3670300"/>
              <a:gd name="connsiteX8" fmla="*/ 2314785 w 2334817"/>
              <a:gd name="connsiteY8" fmla="*/ 2603500 h 3670300"/>
              <a:gd name="connsiteX9" fmla="*/ 2261445 w 2334817"/>
              <a:gd name="connsiteY9" fmla="*/ 3335020 h 3670300"/>
              <a:gd name="connsiteX10" fmla="*/ 2172545 w 2334817"/>
              <a:gd name="connsiteY10" fmla="*/ 3670300 h 3670300"/>
              <a:gd name="connsiteX11" fmla="*/ 1903305 w 2334817"/>
              <a:gd name="connsiteY11" fmla="*/ 3670300 h 3670300"/>
              <a:gd name="connsiteX12" fmla="*/ 798405 w 2334817"/>
              <a:gd name="connsiteY12" fmla="*/ 3670300 h 3670300"/>
              <a:gd name="connsiteX13" fmla="*/ 2300 w 2334817"/>
              <a:gd name="connsiteY13" fmla="*/ 3670300 h 3670300"/>
              <a:gd name="connsiteX14" fmla="*/ 569 w 2334817"/>
              <a:gd name="connsiteY14" fmla="*/ 2440071 h 3670300"/>
              <a:gd name="connsiteX0" fmla="*/ 4020 w 2334817"/>
              <a:gd name="connsiteY0" fmla="*/ 712153 h 3672840"/>
              <a:gd name="connsiteX1" fmla="*/ 2300 w 2334817"/>
              <a:gd name="connsiteY1" fmla="*/ 2540 h 3672840"/>
              <a:gd name="connsiteX2" fmla="*/ 1979505 w 2334817"/>
              <a:gd name="connsiteY2" fmla="*/ 0 h 3672840"/>
              <a:gd name="connsiteX3" fmla="*/ 2172545 w 2334817"/>
              <a:gd name="connsiteY3" fmla="*/ 2540 h 3672840"/>
              <a:gd name="connsiteX4" fmla="*/ 2177625 w 2334817"/>
              <a:gd name="connsiteY4" fmla="*/ 274320 h 3672840"/>
              <a:gd name="connsiteX5" fmla="*/ 2177625 w 2334817"/>
              <a:gd name="connsiteY5" fmla="*/ 632460 h 3672840"/>
              <a:gd name="connsiteX6" fmla="*/ 2170005 w 2334817"/>
              <a:gd name="connsiteY6" fmla="*/ 1120140 h 3672840"/>
              <a:gd name="connsiteX7" fmla="*/ 2192865 w 2334817"/>
              <a:gd name="connsiteY7" fmla="*/ 1485900 h 3672840"/>
              <a:gd name="connsiteX8" fmla="*/ 2276685 w 2334817"/>
              <a:gd name="connsiteY8" fmla="*/ 2057400 h 3672840"/>
              <a:gd name="connsiteX9" fmla="*/ 2314785 w 2334817"/>
              <a:gd name="connsiteY9" fmla="*/ 2606040 h 3672840"/>
              <a:gd name="connsiteX10" fmla="*/ 2261445 w 2334817"/>
              <a:gd name="connsiteY10" fmla="*/ 3337560 h 3672840"/>
              <a:gd name="connsiteX11" fmla="*/ 2172545 w 2334817"/>
              <a:gd name="connsiteY11" fmla="*/ 3672840 h 3672840"/>
              <a:gd name="connsiteX12" fmla="*/ 1903305 w 2334817"/>
              <a:gd name="connsiteY12" fmla="*/ 3672840 h 3672840"/>
              <a:gd name="connsiteX13" fmla="*/ 798405 w 2334817"/>
              <a:gd name="connsiteY13" fmla="*/ 3672840 h 3672840"/>
              <a:gd name="connsiteX14" fmla="*/ 2300 w 2334817"/>
              <a:gd name="connsiteY14" fmla="*/ 3672840 h 3672840"/>
              <a:gd name="connsiteX15" fmla="*/ 569 w 2334817"/>
              <a:gd name="connsiteY15" fmla="*/ 2442611 h 3672840"/>
              <a:gd name="connsiteX0" fmla="*/ 4020 w 2334817"/>
              <a:gd name="connsiteY0" fmla="*/ 712153 h 3672840"/>
              <a:gd name="connsiteX1" fmla="*/ 2300 w 2334817"/>
              <a:gd name="connsiteY1" fmla="*/ 2540 h 3672840"/>
              <a:gd name="connsiteX2" fmla="*/ 1202265 w 2334817"/>
              <a:gd name="connsiteY2" fmla="*/ 0 h 3672840"/>
              <a:gd name="connsiteX3" fmla="*/ 1979505 w 2334817"/>
              <a:gd name="connsiteY3" fmla="*/ 0 h 3672840"/>
              <a:gd name="connsiteX4" fmla="*/ 2172545 w 2334817"/>
              <a:gd name="connsiteY4" fmla="*/ 2540 h 3672840"/>
              <a:gd name="connsiteX5" fmla="*/ 2177625 w 2334817"/>
              <a:gd name="connsiteY5" fmla="*/ 274320 h 3672840"/>
              <a:gd name="connsiteX6" fmla="*/ 2177625 w 2334817"/>
              <a:gd name="connsiteY6" fmla="*/ 632460 h 3672840"/>
              <a:gd name="connsiteX7" fmla="*/ 2170005 w 2334817"/>
              <a:gd name="connsiteY7" fmla="*/ 1120140 h 3672840"/>
              <a:gd name="connsiteX8" fmla="*/ 2192865 w 2334817"/>
              <a:gd name="connsiteY8" fmla="*/ 1485900 h 3672840"/>
              <a:gd name="connsiteX9" fmla="*/ 2276685 w 2334817"/>
              <a:gd name="connsiteY9" fmla="*/ 2057400 h 3672840"/>
              <a:gd name="connsiteX10" fmla="*/ 2314785 w 2334817"/>
              <a:gd name="connsiteY10" fmla="*/ 2606040 h 3672840"/>
              <a:gd name="connsiteX11" fmla="*/ 2261445 w 2334817"/>
              <a:gd name="connsiteY11" fmla="*/ 3337560 h 3672840"/>
              <a:gd name="connsiteX12" fmla="*/ 2172545 w 2334817"/>
              <a:gd name="connsiteY12" fmla="*/ 3672840 h 3672840"/>
              <a:gd name="connsiteX13" fmla="*/ 1903305 w 2334817"/>
              <a:gd name="connsiteY13" fmla="*/ 3672840 h 3672840"/>
              <a:gd name="connsiteX14" fmla="*/ 798405 w 2334817"/>
              <a:gd name="connsiteY14" fmla="*/ 3672840 h 3672840"/>
              <a:gd name="connsiteX15" fmla="*/ 2300 w 2334817"/>
              <a:gd name="connsiteY15" fmla="*/ 3672840 h 3672840"/>
              <a:gd name="connsiteX16" fmla="*/ 569 w 2334817"/>
              <a:gd name="connsiteY16" fmla="*/ 2442611 h 3672840"/>
              <a:gd name="connsiteX0" fmla="*/ 4020 w 2334817"/>
              <a:gd name="connsiteY0" fmla="*/ 712153 h 3672840"/>
              <a:gd name="connsiteX1" fmla="*/ 2300 w 2334817"/>
              <a:gd name="connsiteY1" fmla="*/ 2540 h 3672840"/>
              <a:gd name="connsiteX2" fmla="*/ 508845 w 2334817"/>
              <a:gd name="connsiteY2" fmla="*/ 0 h 3672840"/>
              <a:gd name="connsiteX3" fmla="*/ 1202265 w 2334817"/>
              <a:gd name="connsiteY3" fmla="*/ 0 h 3672840"/>
              <a:gd name="connsiteX4" fmla="*/ 1979505 w 2334817"/>
              <a:gd name="connsiteY4" fmla="*/ 0 h 3672840"/>
              <a:gd name="connsiteX5" fmla="*/ 2172545 w 2334817"/>
              <a:gd name="connsiteY5" fmla="*/ 2540 h 3672840"/>
              <a:gd name="connsiteX6" fmla="*/ 2177625 w 2334817"/>
              <a:gd name="connsiteY6" fmla="*/ 274320 h 3672840"/>
              <a:gd name="connsiteX7" fmla="*/ 2177625 w 2334817"/>
              <a:gd name="connsiteY7" fmla="*/ 632460 h 3672840"/>
              <a:gd name="connsiteX8" fmla="*/ 2170005 w 2334817"/>
              <a:gd name="connsiteY8" fmla="*/ 1120140 h 3672840"/>
              <a:gd name="connsiteX9" fmla="*/ 2192865 w 2334817"/>
              <a:gd name="connsiteY9" fmla="*/ 1485900 h 3672840"/>
              <a:gd name="connsiteX10" fmla="*/ 2276685 w 2334817"/>
              <a:gd name="connsiteY10" fmla="*/ 2057400 h 3672840"/>
              <a:gd name="connsiteX11" fmla="*/ 2314785 w 2334817"/>
              <a:gd name="connsiteY11" fmla="*/ 2606040 h 3672840"/>
              <a:gd name="connsiteX12" fmla="*/ 2261445 w 2334817"/>
              <a:gd name="connsiteY12" fmla="*/ 3337560 h 3672840"/>
              <a:gd name="connsiteX13" fmla="*/ 2172545 w 2334817"/>
              <a:gd name="connsiteY13" fmla="*/ 3672840 h 3672840"/>
              <a:gd name="connsiteX14" fmla="*/ 1903305 w 2334817"/>
              <a:gd name="connsiteY14" fmla="*/ 3672840 h 3672840"/>
              <a:gd name="connsiteX15" fmla="*/ 798405 w 2334817"/>
              <a:gd name="connsiteY15" fmla="*/ 3672840 h 3672840"/>
              <a:gd name="connsiteX16" fmla="*/ 2300 w 2334817"/>
              <a:gd name="connsiteY16" fmla="*/ 3672840 h 3672840"/>
              <a:gd name="connsiteX17" fmla="*/ 569 w 2334817"/>
              <a:gd name="connsiteY17" fmla="*/ 2442611 h 3672840"/>
              <a:gd name="connsiteX0" fmla="*/ 4020 w 2330029"/>
              <a:gd name="connsiteY0" fmla="*/ 712153 h 3672840"/>
              <a:gd name="connsiteX1" fmla="*/ 2300 w 2330029"/>
              <a:gd name="connsiteY1" fmla="*/ 2540 h 3672840"/>
              <a:gd name="connsiteX2" fmla="*/ 508845 w 2330029"/>
              <a:gd name="connsiteY2" fmla="*/ 0 h 3672840"/>
              <a:gd name="connsiteX3" fmla="*/ 1202265 w 2330029"/>
              <a:gd name="connsiteY3" fmla="*/ 0 h 3672840"/>
              <a:gd name="connsiteX4" fmla="*/ 1979505 w 2330029"/>
              <a:gd name="connsiteY4" fmla="*/ 0 h 3672840"/>
              <a:gd name="connsiteX5" fmla="*/ 2172545 w 2330029"/>
              <a:gd name="connsiteY5" fmla="*/ 2540 h 3672840"/>
              <a:gd name="connsiteX6" fmla="*/ 2330025 w 2330029"/>
              <a:gd name="connsiteY6" fmla="*/ 60960 h 3672840"/>
              <a:gd name="connsiteX7" fmla="*/ 2177625 w 2330029"/>
              <a:gd name="connsiteY7" fmla="*/ 274320 h 3672840"/>
              <a:gd name="connsiteX8" fmla="*/ 2177625 w 2330029"/>
              <a:gd name="connsiteY8" fmla="*/ 632460 h 3672840"/>
              <a:gd name="connsiteX9" fmla="*/ 2170005 w 2330029"/>
              <a:gd name="connsiteY9" fmla="*/ 1120140 h 3672840"/>
              <a:gd name="connsiteX10" fmla="*/ 2192865 w 2330029"/>
              <a:gd name="connsiteY10" fmla="*/ 1485900 h 3672840"/>
              <a:gd name="connsiteX11" fmla="*/ 2276685 w 2330029"/>
              <a:gd name="connsiteY11" fmla="*/ 2057400 h 3672840"/>
              <a:gd name="connsiteX12" fmla="*/ 2314785 w 2330029"/>
              <a:gd name="connsiteY12" fmla="*/ 2606040 h 3672840"/>
              <a:gd name="connsiteX13" fmla="*/ 2261445 w 2330029"/>
              <a:gd name="connsiteY13" fmla="*/ 3337560 h 3672840"/>
              <a:gd name="connsiteX14" fmla="*/ 2172545 w 2330029"/>
              <a:gd name="connsiteY14" fmla="*/ 3672840 h 3672840"/>
              <a:gd name="connsiteX15" fmla="*/ 1903305 w 2330029"/>
              <a:gd name="connsiteY15" fmla="*/ 3672840 h 3672840"/>
              <a:gd name="connsiteX16" fmla="*/ 798405 w 2330029"/>
              <a:gd name="connsiteY16" fmla="*/ 3672840 h 3672840"/>
              <a:gd name="connsiteX17" fmla="*/ 2300 w 2330029"/>
              <a:gd name="connsiteY17" fmla="*/ 3672840 h 3672840"/>
              <a:gd name="connsiteX18" fmla="*/ 569 w 2330029"/>
              <a:gd name="connsiteY18" fmla="*/ 2442611 h 3672840"/>
              <a:gd name="connsiteX0" fmla="*/ 4020 w 2330029"/>
              <a:gd name="connsiteY0" fmla="*/ 712153 h 3672840"/>
              <a:gd name="connsiteX1" fmla="*/ 2300 w 2330029"/>
              <a:gd name="connsiteY1" fmla="*/ 2540 h 3672840"/>
              <a:gd name="connsiteX2" fmla="*/ 508845 w 2330029"/>
              <a:gd name="connsiteY2" fmla="*/ 0 h 3672840"/>
              <a:gd name="connsiteX3" fmla="*/ 1202265 w 2330029"/>
              <a:gd name="connsiteY3" fmla="*/ 0 h 3672840"/>
              <a:gd name="connsiteX4" fmla="*/ 1979505 w 2330029"/>
              <a:gd name="connsiteY4" fmla="*/ 0 h 3672840"/>
              <a:gd name="connsiteX5" fmla="*/ 2330025 w 2330029"/>
              <a:gd name="connsiteY5" fmla="*/ 60960 h 3672840"/>
              <a:gd name="connsiteX6" fmla="*/ 2177625 w 2330029"/>
              <a:gd name="connsiteY6" fmla="*/ 274320 h 3672840"/>
              <a:gd name="connsiteX7" fmla="*/ 2177625 w 2330029"/>
              <a:gd name="connsiteY7" fmla="*/ 632460 h 3672840"/>
              <a:gd name="connsiteX8" fmla="*/ 2170005 w 2330029"/>
              <a:gd name="connsiteY8" fmla="*/ 1120140 h 3672840"/>
              <a:gd name="connsiteX9" fmla="*/ 2192865 w 2330029"/>
              <a:gd name="connsiteY9" fmla="*/ 1485900 h 3672840"/>
              <a:gd name="connsiteX10" fmla="*/ 2276685 w 2330029"/>
              <a:gd name="connsiteY10" fmla="*/ 2057400 h 3672840"/>
              <a:gd name="connsiteX11" fmla="*/ 2314785 w 2330029"/>
              <a:gd name="connsiteY11" fmla="*/ 2606040 h 3672840"/>
              <a:gd name="connsiteX12" fmla="*/ 2261445 w 2330029"/>
              <a:gd name="connsiteY12" fmla="*/ 3337560 h 3672840"/>
              <a:gd name="connsiteX13" fmla="*/ 2172545 w 2330029"/>
              <a:gd name="connsiteY13" fmla="*/ 3672840 h 3672840"/>
              <a:gd name="connsiteX14" fmla="*/ 1903305 w 2330029"/>
              <a:gd name="connsiteY14" fmla="*/ 3672840 h 3672840"/>
              <a:gd name="connsiteX15" fmla="*/ 798405 w 2330029"/>
              <a:gd name="connsiteY15" fmla="*/ 3672840 h 3672840"/>
              <a:gd name="connsiteX16" fmla="*/ 2300 w 2330029"/>
              <a:gd name="connsiteY16" fmla="*/ 3672840 h 3672840"/>
              <a:gd name="connsiteX17" fmla="*/ 569 w 2330029"/>
              <a:gd name="connsiteY17" fmla="*/ 2442611 h 3672840"/>
              <a:gd name="connsiteX0" fmla="*/ 4020 w 2317874"/>
              <a:gd name="connsiteY0" fmla="*/ 712153 h 3672840"/>
              <a:gd name="connsiteX1" fmla="*/ 2300 w 2317874"/>
              <a:gd name="connsiteY1" fmla="*/ 2540 h 3672840"/>
              <a:gd name="connsiteX2" fmla="*/ 508845 w 2317874"/>
              <a:gd name="connsiteY2" fmla="*/ 0 h 3672840"/>
              <a:gd name="connsiteX3" fmla="*/ 1202265 w 2317874"/>
              <a:gd name="connsiteY3" fmla="*/ 0 h 3672840"/>
              <a:gd name="connsiteX4" fmla="*/ 1979505 w 2317874"/>
              <a:gd name="connsiteY4" fmla="*/ 0 h 3672840"/>
              <a:gd name="connsiteX5" fmla="*/ 2177625 w 2317874"/>
              <a:gd name="connsiteY5" fmla="*/ 274320 h 3672840"/>
              <a:gd name="connsiteX6" fmla="*/ 2177625 w 2317874"/>
              <a:gd name="connsiteY6" fmla="*/ 632460 h 3672840"/>
              <a:gd name="connsiteX7" fmla="*/ 2170005 w 2317874"/>
              <a:gd name="connsiteY7" fmla="*/ 1120140 h 3672840"/>
              <a:gd name="connsiteX8" fmla="*/ 2192865 w 2317874"/>
              <a:gd name="connsiteY8" fmla="*/ 1485900 h 3672840"/>
              <a:gd name="connsiteX9" fmla="*/ 2276685 w 2317874"/>
              <a:gd name="connsiteY9" fmla="*/ 2057400 h 3672840"/>
              <a:gd name="connsiteX10" fmla="*/ 2314785 w 2317874"/>
              <a:gd name="connsiteY10" fmla="*/ 2606040 h 3672840"/>
              <a:gd name="connsiteX11" fmla="*/ 2261445 w 2317874"/>
              <a:gd name="connsiteY11" fmla="*/ 3337560 h 3672840"/>
              <a:gd name="connsiteX12" fmla="*/ 2172545 w 2317874"/>
              <a:gd name="connsiteY12" fmla="*/ 3672840 h 3672840"/>
              <a:gd name="connsiteX13" fmla="*/ 1903305 w 2317874"/>
              <a:gd name="connsiteY13" fmla="*/ 3672840 h 3672840"/>
              <a:gd name="connsiteX14" fmla="*/ 798405 w 2317874"/>
              <a:gd name="connsiteY14" fmla="*/ 3672840 h 3672840"/>
              <a:gd name="connsiteX15" fmla="*/ 2300 w 2317874"/>
              <a:gd name="connsiteY15" fmla="*/ 3672840 h 3672840"/>
              <a:gd name="connsiteX16" fmla="*/ 569 w 2317874"/>
              <a:gd name="connsiteY16" fmla="*/ 2442611 h 3672840"/>
              <a:gd name="connsiteX0" fmla="*/ 4020 w 2317874"/>
              <a:gd name="connsiteY0" fmla="*/ 712153 h 3672840"/>
              <a:gd name="connsiteX1" fmla="*/ 2300 w 2317874"/>
              <a:gd name="connsiteY1" fmla="*/ 2540 h 3672840"/>
              <a:gd name="connsiteX2" fmla="*/ 508845 w 2317874"/>
              <a:gd name="connsiteY2" fmla="*/ 0 h 3672840"/>
              <a:gd name="connsiteX3" fmla="*/ 1202265 w 2317874"/>
              <a:gd name="connsiteY3" fmla="*/ 0 h 3672840"/>
              <a:gd name="connsiteX4" fmla="*/ 1979505 w 2317874"/>
              <a:gd name="connsiteY4" fmla="*/ 0 h 3672840"/>
              <a:gd name="connsiteX5" fmla="*/ 2063325 w 2317874"/>
              <a:gd name="connsiteY5" fmla="*/ 137160 h 3672840"/>
              <a:gd name="connsiteX6" fmla="*/ 2177625 w 2317874"/>
              <a:gd name="connsiteY6" fmla="*/ 274320 h 3672840"/>
              <a:gd name="connsiteX7" fmla="*/ 2177625 w 2317874"/>
              <a:gd name="connsiteY7" fmla="*/ 632460 h 3672840"/>
              <a:gd name="connsiteX8" fmla="*/ 2170005 w 2317874"/>
              <a:gd name="connsiteY8" fmla="*/ 1120140 h 3672840"/>
              <a:gd name="connsiteX9" fmla="*/ 2192865 w 2317874"/>
              <a:gd name="connsiteY9" fmla="*/ 1485900 h 3672840"/>
              <a:gd name="connsiteX10" fmla="*/ 2276685 w 2317874"/>
              <a:gd name="connsiteY10" fmla="*/ 2057400 h 3672840"/>
              <a:gd name="connsiteX11" fmla="*/ 2314785 w 2317874"/>
              <a:gd name="connsiteY11" fmla="*/ 2606040 h 3672840"/>
              <a:gd name="connsiteX12" fmla="*/ 2261445 w 2317874"/>
              <a:gd name="connsiteY12" fmla="*/ 3337560 h 3672840"/>
              <a:gd name="connsiteX13" fmla="*/ 2172545 w 2317874"/>
              <a:gd name="connsiteY13" fmla="*/ 3672840 h 3672840"/>
              <a:gd name="connsiteX14" fmla="*/ 1903305 w 2317874"/>
              <a:gd name="connsiteY14" fmla="*/ 3672840 h 3672840"/>
              <a:gd name="connsiteX15" fmla="*/ 798405 w 2317874"/>
              <a:gd name="connsiteY15" fmla="*/ 3672840 h 3672840"/>
              <a:gd name="connsiteX16" fmla="*/ 2300 w 2317874"/>
              <a:gd name="connsiteY16" fmla="*/ 3672840 h 3672840"/>
              <a:gd name="connsiteX17" fmla="*/ 569 w 2317874"/>
              <a:gd name="connsiteY17" fmla="*/ 2442611 h 3672840"/>
              <a:gd name="connsiteX0" fmla="*/ 4020 w 2317874"/>
              <a:gd name="connsiteY0" fmla="*/ 712153 h 3672840"/>
              <a:gd name="connsiteX1" fmla="*/ 2300 w 2317874"/>
              <a:gd name="connsiteY1" fmla="*/ 2540 h 3672840"/>
              <a:gd name="connsiteX2" fmla="*/ 508845 w 2317874"/>
              <a:gd name="connsiteY2" fmla="*/ 0 h 3672840"/>
              <a:gd name="connsiteX3" fmla="*/ 1202265 w 2317874"/>
              <a:gd name="connsiteY3" fmla="*/ 0 h 3672840"/>
              <a:gd name="connsiteX4" fmla="*/ 1979505 w 2317874"/>
              <a:gd name="connsiteY4" fmla="*/ 0 h 3672840"/>
              <a:gd name="connsiteX5" fmla="*/ 2192865 w 2317874"/>
              <a:gd name="connsiteY5" fmla="*/ 22860 h 3672840"/>
              <a:gd name="connsiteX6" fmla="*/ 2177625 w 2317874"/>
              <a:gd name="connsiteY6" fmla="*/ 274320 h 3672840"/>
              <a:gd name="connsiteX7" fmla="*/ 2177625 w 2317874"/>
              <a:gd name="connsiteY7" fmla="*/ 632460 h 3672840"/>
              <a:gd name="connsiteX8" fmla="*/ 2170005 w 2317874"/>
              <a:gd name="connsiteY8" fmla="*/ 1120140 h 3672840"/>
              <a:gd name="connsiteX9" fmla="*/ 2192865 w 2317874"/>
              <a:gd name="connsiteY9" fmla="*/ 1485900 h 3672840"/>
              <a:gd name="connsiteX10" fmla="*/ 2276685 w 2317874"/>
              <a:gd name="connsiteY10" fmla="*/ 2057400 h 3672840"/>
              <a:gd name="connsiteX11" fmla="*/ 2314785 w 2317874"/>
              <a:gd name="connsiteY11" fmla="*/ 2606040 h 3672840"/>
              <a:gd name="connsiteX12" fmla="*/ 2261445 w 2317874"/>
              <a:gd name="connsiteY12" fmla="*/ 3337560 h 3672840"/>
              <a:gd name="connsiteX13" fmla="*/ 2172545 w 2317874"/>
              <a:gd name="connsiteY13" fmla="*/ 3672840 h 3672840"/>
              <a:gd name="connsiteX14" fmla="*/ 1903305 w 2317874"/>
              <a:gd name="connsiteY14" fmla="*/ 3672840 h 3672840"/>
              <a:gd name="connsiteX15" fmla="*/ 798405 w 2317874"/>
              <a:gd name="connsiteY15" fmla="*/ 3672840 h 3672840"/>
              <a:gd name="connsiteX16" fmla="*/ 2300 w 2317874"/>
              <a:gd name="connsiteY16" fmla="*/ 3672840 h 3672840"/>
              <a:gd name="connsiteX17" fmla="*/ 569 w 2317874"/>
              <a:gd name="connsiteY17" fmla="*/ 2442611 h 3672840"/>
              <a:gd name="connsiteX0" fmla="*/ 4020 w 2317874"/>
              <a:gd name="connsiteY0" fmla="*/ 712153 h 3672840"/>
              <a:gd name="connsiteX1" fmla="*/ 2300 w 2317874"/>
              <a:gd name="connsiteY1" fmla="*/ 2540 h 3672840"/>
              <a:gd name="connsiteX2" fmla="*/ 508845 w 2317874"/>
              <a:gd name="connsiteY2" fmla="*/ 0 h 3672840"/>
              <a:gd name="connsiteX3" fmla="*/ 1202265 w 2317874"/>
              <a:gd name="connsiteY3" fmla="*/ 0 h 3672840"/>
              <a:gd name="connsiteX4" fmla="*/ 1979505 w 2317874"/>
              <a:gd name="connsiteY4" fmla="*/ 0 h 3672840"/>
              <a:gd name="connsiteX5" fmla="*/ 2192865 w 2317874"/>
              <a:gd name="connsiteY5" fmla="*/ 22860 h 3672840"/>
              <a:gd name="connsiteX6" fmla="*/ 2177625 w 2317874"/>
              <a:gd name="connsiteY6" fmla="*/ 274320 h 3672840"/>
              <a:gd name="connsiteX7" fmla="*/ 2177625 w 2317874"/>
              <a:gd name="connsiteY7" fmla="*/ 632460 h 3672840"/>
              <a:gd name="connsiteX8" fmla="*/ 2170005 w 2317874"/>
              <a:gd name="connsiteY8" fmla="*/ 1120140 h 3672840"/>
              <a:gd name="connsiteX9" fmla="*/ 2192865 w 2317874"/>
              <a:gd name="connsiteY9" fmla="*/ 1485900 h 3672840"/>
              <a:gd name="connsiteX10" fmla="*/ 2276685 w 2317874"/>
              <a:gd name="connsiteY10" fmla="*/ 2057400 h 3672840"/>
              <a:gd name="connsiteX11" fmla="*/ 2307165 w 2317874"/>
              <a:gd name="connsiteY11" fmla="*/ 2308860 h 3672840"/>
              <a:gd name="connsiteX12" fmla="*/ 2314785 w 2317874"/>
              <a:gd name="connsiteY12" fmla="*/ 2606040 h 3672840"/>
              <a:gd name="connsiteX13" fmla="*/ 2261445 w 2317874"/>
              <a:gd name="connsiteY13" fmla="*/ 3337560 h 3672840"/>
              <a:gd name="connsiteX14" fmla="*/ 2172545 w 2317874"/>
              <a:gd name="connsiteY14" fmla="*/ 3672840 h 3672840"/>
              <a:gd name="connsiteX15" fmla="*/ 1903305 w 2317874"/>
              <a:gd name="connsiteY15" fmla="*/ 3672840 h 3672840"/>
              <a:gd name="connsiteX16" fmla="*/ 798405 w 2317874"/>
              <a:gd name="connsiteY16" fmla="*/ 3672840 h 3672840"/>
              <a:gd name="connsiteX17" fmla="*/ 2300 w 2317874"/>
              <a:gd name="connsiteY17" fmla="*/ 3672840 h 3672840"/>
              <a:gd name="connsiteX18" fmla="*/ 569 w 2317874"/>
              <a:gd name="connsiteY18" fmla="*/ 2442611 h 3672840"/>
              <a:gd name="connsiteX0" fmla="*/ 4020 w 2315102"/>
              <a:gd name="connsiteY0" fmla="*/ 712153 h 3672840"/>
              <a:gd name="connsiteX1" fmla="*/ 2300 w 2315102"/>
              <a:gd name="connsiteY1" fmla="*/ 2540 h 3672840"/>
              <a:gd name="connsiteX2" fmla="*/ 508845 w 2315102"/>
              <a:gd name="connsiteY2" fmla="*/ 0 h 3672840"/>
              <a:gd name="connsiteX3" fmla="*/ 1202265 w 2315102"/>
              <a:gd name="connsiteY3" fmla="*/ 0 h 3672840"/>
              <a:gd name="connsiteX4" fmla="*/ 1979505 w 2315102"/>
              <a:gd name="connsiteY4" fmla="*/ 0 h 3672840"/>
              <a:gd name="connsiteX5" fmla="*/ 2192865 w 2315102"/>
              <a:gd name="connsiteY5" fmla="*/ 22860 h 3672840"/>
              <a:gd name="connsiteX6" fmla="*/ 2177625 w 2315102"/>
              <a:gd name="connsiteY6" fmla="*/ 274320 h 3672840"/>
              <a:gd name="connsiteX7" fmla="*/ 2177625 w 2315102"/>
              <a:gd name="connsiteY7" fmla="*/ 632460 h 3672840"/>
              <a:gd name="connsiteX8" fmla="*/ 2170005 w 2315102"/>
              <a:gd name="connsiteY8" fmla="*/ 1120140 h 3672840"/>
              <a:gd name="connsiteX9" fmla="*/ 2192865 w 2315102"/>
              <a:gd name="connsiteY9" fmla="*/ 1485900 h 3672840"/>
              <a:gd name="connsiteX10" fmla="*/ 2276685 w 2315102"/>
              <a:gd name="connsiteY10" fmla="*/ 2057400 h 3672840"/>
              <a:gd name="connsiteX11" fmla="*/ 2307165 w 2315102"/>
              <a:gd name="connsiteY11" fmla="*/ 2308860 h 3672840"/>
              <a:gd name="connsiteX12" fmla="*/ 2314785 w 2315102"/>
              <a:gd name="connsiteY12" fmla="*/ 2606040 h 3672840"/>
              <a:gd name="connsiteX13" fmla="*/ 2299545 w 2315102"/>
              <a:gd name="connsiteY13" fmla="*/ 2956560 h 3672840"/>
              <a:gd name="connsiteX14" fmla="*/ 2261445 w 2315102"/>
              <a:gd name="connsiteY14" fmla="*/ 3337560 h 3672840"/>
              <a:gd name="connsiteX15" fmla="*/ 2172545 w 2315102"/>
              <a:gd name="connsiteY15" fmla="*/ 3672840 h 3672840"/>
              <a:gd name="connsiteX16" fmla="*/ 1903305 w 2315102"/>
              <a:gd name="connsiteY16" fmla="*/ 3672840 h 3672840"/>
              <a:gd name="connsiteX17" fmla="*/ 798405 w 2315102"/>
              <a:gd name="connsiteY17" fmla="*/ 3672840 h 3672840"/>
              <a:gd name="connsiteX18" fmla="*/ 2300 w 2315102"/>
              <a:gd name="connsiteY18" fmla="*/ 3672840 h 3672840"/>
              <a:gd name="connsiteX19" fmla="*/ 569 w 2315102"/>
              <a:gd name="connsiteY19" fmla="*/ 2442611 h 3672840"/>
              <a:gd name="connsiteX0" fmla="*/ 4020 w 2315102"/>
              <a:gd name="connsiteY0" fmla="*/ 712153 h 3672840"/>
              <a:gd name="connsiteX1" fmla="*/ 2300 w 2315102"/>
              <a:gd name="connsiteY1" fmla="*/ 2540 h 3672840"/>
              <a:gd name="connsiteX2" fmla="*/ 508845 w 2315102"/>
              <a:gd name="connsiteY2" fmla="*/ 0 h 3672840"/>
              <a:gd name="connsiteX3" fmla="*/ 1202265 w 2315102"/>
              <a:gd name="connsiteY3" fmla="*/ 0 h 3672840"/>
              <a:gd name="connsiteX4" fmla="*/ 1979505 w 2315102"/>
              <a:gd name="connsiteY4" fmla="*/ 0 h 3672840"/>
              <a:gd name="connsiteX5" fmla="*/ 2192865 w 2315102"/>
              <a:gd name="connsiteY5" fmla="*/ 22860 h 3672840"/>
              <a:gd name="connsiteX6" fmla="*/ 2177625 w 2315102"/>
              <a:gd name="connsiteY6" fmla="*/ 274320 h 3672840"/>
              <a:gd name="connsiteX7" fmla="*/ 2177625 w 2315102"/>
              <a:gd name="connsiteY7" fmla="*/ 632460 h 3672840"/>
              <a:gd name="connsiteX8" fmla="*/ 2170005 w 2315102"/>
              <a:gd name="connsiteY8" fmla="*/ 1120140 h 3672840"/>
              <a:gd name="connsiteX9" fmla="*/ 2192865 w 2315102"/>
              <a:gd name="connsiteY9" fmla="*/ 1485900 h 3672840"/>
              <a:gd name="connsiteX10" fmla="*/ 2230965 w 2315102"/>
              <a:gd name="connsiteY10" fmla="*/ 1744980 h 3672840"/>
              <a:gd name="connsiteX11" fmla="*/ 2276685 w 2315102"/>
              <a:gd name="connsiteY11" fmla="*/ 2057400 h 3672840"/>
              <a:gd name="connsiteX12" fmla="*/ 2307165 w 2315102"/>
              <a:gd name="connsiteY12" fmla="*/ 2308860 h 3672840"/>
              <a:gd name="connsiteX13" fmla="*/ 2314785 w 2315102"/>
              <a:gd name="connsiteY13" fmla="*/ 2606040 h 3672840"/>
              <a:gd name="connsiteX14" fmla="*/ 2299545 w 2315102"/>
              <a:gd name="connsiteY14" fmla="*/ 2956560 h 3672840"/>
              <a:gd name="connsiteX15" fmla="*/ 2261445 w 2315102"/>
              <a:gd name="connsiteY15" fmla="*/ 3337560 h 3672840"/>
              <a:gd name="connsiteX16" fmla="*/ 2172545 w 2315102"/>
              <a:gd name="connsiteY16" fmla="*/ 3672840 h 3672840"/>
              <a:gd name="connsiteX17" fmla="*/ 1903305 w 2315102"/>
              <a:gd name="connsiteY17" fmla="*/ 3672840 h 3672840"/>
              <a:gd name="connsiteX18" fmla="*/ 798405 w 2315102"/>
              <a:gd name="connsiteY18" fmla="*/ 3672840 h 3672840"/>
              <a:gd name="connsiteX19" fmla="*/ 2300 w 2315102"/>
              <a:gd name="connsiteY19" fmla="*/ 3672840 h 3672840"/>
              <a:gd name="connsiteX20" fmla="*/ 569 w 2315102"/>
              <a:gd name="connsiteY20" fmla="*/ 2442611 h 3672840"/>
              <a:gd name="connsiteX0" fmla="*/ 4020 w 2315102"/>
              <a:gd name="connsiteY0" fmla="*/ 712153 h 3672840"/>
              <a:gd name="connsiteX1" fmla="*/ 2300 w 2315102"/>
              <a:gd name="connsiteY1" fmla="*/ 2540 h 3672840"/>
              <a:gd name="connsiteX2" fmla="*/ 508845 w 2315102"/>
              <a:gd name="connsiteY2" fmla="*/ 0 h 3672840"/>
              <a:gd name="connsiteX3" fmla="*/ 1202265 w 2315102"/>
              <a:gd name="connsiteY3" fmla="*/ 0 h 3672840"/>
              <a:gd name="connsiteX4" fmla="*/ 1979505 w 2315102"/>
              <a:gd name="connsiteY4" fmla="*/ 0 h 3672840"/>
              <a:gd name="connsiteX5" fmla="*/ 2192865 w 2315102"/>
              <a:gd name="connsiteY5" fmla="*/ 22860 h 3672840"/>
              <a:gd name="connsiteX6" fmla="*/ 2177625 w 2315102"/>
              <a:gd name="connsiteY6" fmla="*/ 274320 h 3672840"/>
              <a:gd name="connsiteX7" fmla="*/ 2177625 w 2315102"/>
              <a:gd name="connsiteY7" fmla="*/ 632460 h 3672840"/>
              <a:gd name="connsiteX8" fmla="*/ 2170005 w 2315102"/>
              <a:gd name="connsiteY8" fmla="*/ 1120140 h 3672840"/>
              <a:gd name="connsiteX9" fmla="*/ 2170005 w 2315102"/>
              <a:gd name="connsiteY9" fmla="*/ 1318260 h 3672840"/>
              <a:gd name="connsiteX10" fmla="*/ 2192865 w 2315102"/>
              <a:gd name="connsiteY10" fmla="*/ 1485900 h 3672840"/>
              <a:gd name="connsiteX11" fmla="*/ 2230965 w 2315102"/>
              <a:gd name="connsiteY11" fmla="*/ 1744980 h 3672840"/>
              <a:gd name="connsiteX12" fmla="*/ 2276685 w 2315102"/>
              <a:gd name="connsiteY12" fmla="*/ 2057400 h 3672840"/>
              <a:gd name="connsiteX13" fmla="*/ 2307165 w 2315102"/>
              <a:gd name="connsiteY13" fmla="*/ 2308860 h 3672840"/>
              <a:gd name="connsiteX14" fmla="*/ 2314785 w 2315102"/>
              <a:gd name="connsiteY14" fmla="*/ 2606040 h 3672840"/>
              <a:gd name="connsiteX15" fmla="*/ 2299545 w 2315102"/>
              <a:gd name="connsiteY15" fmla="*/ 2956560 h 3672840"/>
              <a:gd name="connsiteX16" fmla="*/ 2261445 w 2315102"/>
              <a:gd name="connsiteY16" fmla="*/ 3337560 h 3672840"/>
              <a:gd name="connsiteX17" fmla="*/ 2172545 w 2315102"/>
              <a:gd name="connsiteY17" fmla="*/ 3672840 h 3672840"/>
              <a:gd name="connsiteX18" fmla="*/ 1903305 w 2315102"/>
              <a:gd name="connsiteY18" fmla="*/ 3672840 h 3672840"/>
              <a:gd name="connsiteX19" fmla="*/ 798405 w 2315102"/>
              <a:gd name="connsiteY19" fmla="*/ 3672840 h 3672840"/>
              <a:gd name="connsiteX20" fmla="*/ 2300 w 2315102"/>
              <a:gd name="connsiteY20" fmla="*/ 3672840 h 3672840"/>
              <a:gd name="connsiteX21" fmla="*/ 569 w 2315102"/>
              <a:gd name="connsiteY21" fmla="*/ 2442611 h 3672840"/>
              <a:gd name="connsiteX0" fmla="*/ 4020 w 2315102"/>
              <a:gd name="connsiteY0" fmla="*/ 712153 h 3672840"/>
              <a:gd name="connsiteX1" fmla="*/ 2300 w 2315102"/>
              <a:gd name="connsiteY1" fmla="*/ 2540 h 3672840"/>
              <a:gd name="connsiteX2" fmla="*/ 508845 w 2315102"/>
              <a:gd name="connsiteY2" fmla="*/ 0 h 3672840"/>
              <a:gd name="connsiteX3" fmla="*/ 1202265 w 2315102"/>
              <a:gd name="connsiteY3" fmla="*/ 0 h 3672840"/>
              <a:gd name="connsiteX4" fmla="*/ 1979505 w 2315102"/>
              <a:gd name="connsiteY4" fmla="*/ 0 h 3672840"/>
              <a:gd name="connsiteX5" fmla="*/ 2192865 w 2315102"/>
              <a:gd name="connsiteY5" fmla="*/ 22860 h 3672840"/>
              <a:gd name="connsiteX6" fmla="*/ 2177625 w 2315102"/>
              <a:gd name="connsiteY6" fmla="*/ 274320 h 3672840"/>
              <a:gd name="connsiteX7" fmla="*/ 2177625 w 2315102"/>
              <a:gd name="connsiteY7" fmla="*/ 632460 h 3672840"/>
              <a:gd name="connsiteX8" fmla="*/ 2162385 w 2315102"/>
              <a:gd name="connsiteY8" fmla="*/ 845820 h 3672840"/>
              <a:gd name="connsiteX9" fmla="*/ 2170005 w 2315102"/>
              <a:gd name="connsiteY9" fmla="*/ 1120140 h 3672840"/>
              <a:gd name="connsiteX10" fmla="*/ 2170005 w 2315102"/>
              <a:gd name="connsiteY10" fmla="*/ 1318260 h 3672840"/>
              <a:gd name="connsiteX11" fmla="*/ 2192865 w 2315102"/>
              <a:gd name="connsiteY11" fmla="*/ 1485900 h 3672840"/>
              <a:gd name="connsiteX12" fmla="*/ 2230965 w 2315102"/>
              <a:gd name="connsiteY12" fmla="*/ 1744980 h 3672840"/>
              <a:gd name="connsiteX13" fmla="*/ 2276685 w 2315102"/>
              <a:gd name="connsiteY13" fmla="*/ 2057400 h 3672840"/>
              <a:gd name="connsiteX14" fmla="*/ 2307165 w 2315102"/>
              <a:gd name="connsiteY14" fmla="*/ 2308860 h 3672840"/>
              <a:gd name="connsiteX15" fmla="*/ 2314785 w 2315102"/>
              <a:gd name="connsiteY15" fmla="*/ 2606040 h 3672840"/>
              <a:gd name="connsiteX16" fmla="*/ 2299545 w 2315102"/>
              <a:gd name="connsiteY16" fmla="*/ 2956560 h 3672840"/>
              <a:gd name="connsiteX17" fmla="*/ 2261445 w 2315102"/>
              <a:gd name="connsiteY17" fmla="*/ 3337560 h 3672840"/>
              <a:gd name="connsiteX18" fmla="*/ 2172545 w 2315102"/>
              <a:gd name="connsiteY18" fmla="*/ 3672840 h 3672840"/>
              <a:gd name="connsiteX19" fmla="*/ 1903305 w 2315102"/>
              <a:gd name="connsiteY19" fmla="*/ 3672840 h 3672840"/>
              <a:gd name="connsiteX20" fmla="*/ 798405 w 2315102"/>
              <a:gd name="connsiteY20" fmla="*/ 3672840 h 3672840"/>
              <a:gd name="connsiteX21" fmla="*/ 2300 w 2315102"/>
              <a:gd name="connsiteY21" fmla="*/ 3672840 h 3672840"/>
              <a:gd name="connsiteX22" fmla="*/ 569 w 2315102"/>
              <a:gd name="connsiteY22" fmla="*/ 2442611 h 3672840"/>
              <a:gd name="connsiteX0" fmla="*/ 4020 w 2314785"/>
              <a:gd name="connsiteY0" fmla="*/ 712153 h 3672840"/>
              <a:gd name="connsiteX1" fmla="*/ 2300 w 2314785"/>
              <a:gd name="connsiteY1" fmla="*/ 2540 h 3672840"/>
              <a:gd name="connsiteX2" fmla="*/ 508845 w 2314785"/>
              <a:gd name="connsiteY2" fmla="*/ 0 h 3672840"/>
              <a:gd name="connsiteX3" fmla="*/ 1202265 w 2314785"/>
              <a:gd name="connsiteY3" fmla="*/ 0 h 3672840"/>
              <a:gd name="connsiteX4" fmla="*/ 1979505 w 2314785"/>
              <a:gd name="connsiteY4" fmla="*/ 0 h 3672840"/>
              <a:gd name="connsiteX5" fmla="*/ 2192865 w 2314785"/>
              <a:gd name="connsiteY5" fmla="*/ 22860 h 3672840"/>
              <a:gd name="connsiteX6" fmla="*/ 2177625 w 2314785"/>
              <a:gd name="connsiteY6" fmla="*/ 274320 h 3672840"/>
              <a:gd name="connsiteX7" fmla="*/ 2177625 w 2314785"/>
              <a:gd name="connsiteY7" fmla="*/ 632460 h 3672840"/>
              <a:gd name="connsiteX8" fmla="*/ 2162385 w 2314785"/>
              <a:gd name="connsiteY8" fmla="*/ 845820 h 3672840"/>
              <a:gd name="connsiteX9" fmla="*/ 2170005 w 2314785"/>
              <a:gd name="connsiteY9" fmla="*/ 1120140 h 3672840"/>
              <a:gd name="connsiteX10" fmla="*/ 2170005 w 2314785"/>
              <a:gd name="connsiteY10" fmla="*/ 1318260 h 3672840"/>
              <a:gd name="connsiteX11" fmla="*/ 2192865 w 2314785"/>
              <a:gd name="connsiteY11" fmla="*/ 1485900 h 3672840"/>
              <a:gd name="connsiteX12" fmla="*/ 2230965 w 2314785"/>
              <a:gd name="connsiteY12" fmla="*/ 1744980 h 3672840"/>
              <a:gd name="connsiteX13" fmla="*/ 2276685 w 2314785"/>
              <a:gd name="connsiteY13" fmla="*/ 2057400 h 3672840"/>
              <a:gd name="connsiteX14" fmla="*/ 2307165 w 2314785"/>
              <a:gd name="connsiteY14" fmla="*/ 2308860 h 3672840"/>
              <a:gd name="connsiteX15" fmla="*/ 2299545 w 2314785"/>
              <a:gd name="connsiteY15" fmla="*/ 2461260 h 3672840"/>
              <a:gd name="connsiteX16" fmla="*/ 2314785 w 2314785"/>
              <a:gd name="connsiteY16" fmla="*/ 2606040 h 3672840"/>
              <a:gd name="connsiteX17" fmla="*/ 2299545 w 2314785"/>
              <a:gd name="connsiteY17" fmla="*/ 2956560 h 3672840"/>
              <a:gd name="connsiteX18" fmla="*/ 2261445 w 2314785"/>
              <a:gd name="connsiteY18" fmla="*/ 3337560 h 3672840"/>
              <a:gd name="connsiteX19" fmla="*/ 2172545 w 2314785"/>
              <a:gd name="connsiteY19" fmla="*/ 3672840 h 3672840"/>
              <a:gd name="connsiteX20" fmla="*/ 1903305 w 2314785"/>
              <a:gd name="connsiteY20" fmla="*/ 3672840 h 3672840"/>
              <a:gd name="connsiteX21" fmla="*/ 798405 w 2314785"/>
              <a:gd name="connsiteY21" fmla="*/ 3672840 h 3672840"/>
              <a:gd name="connsiteX22" fmla="*/ 2300 w 2314785"/>
              <a:gd name="connsiteY22" fmla="*/ 3672840 h 3672840"/>
              <a:gd name="connsiteX23" fmla="*/ 569 w 2314785"/>
              <a:gd name="connsiteY23" fmla="*/ 2442611 h 3672840"/>
              <a:gd name="connsiteX0" fmla="*/ 4020 w 2314785"/>
              <a:gd name="connsiteY0" fmla="*/ 712153 h 3672840"/>
              <a:gd name="connsiteX1" fmla="*/ 2300 w 2314785"/>
              <a:gd name="connsiteY1" fmla="*/ 2540 h 3672840"/>
              <a:gd name="connsiteX2" fmla="*/ 508845 w 2314785"/>
              <a:gd name="connsiteY2" fmla="*/ 0 h 3672840"/>
              <a:gd name="connsiteX3" fmla="*/ 1202265 w 2314785"/>
              <a:gd name="connsiteY3" fmla="*/ 0 h 3672840"/>
              <a:gd name="connsiteX4" fmla="*/ 1979505 w 2314785"/>
              <a:gd name="connsiteY4" fmla="*/ 0 h 3672840"/>
              <a:gd name="connsiteX5" fmla="*/ 2192865 w 2314785"/>
              <a:gd name="connsiteY5" fmla="*/ 22860 h 3672840"/>
              <a:gd name="connsiteX6" fmla="*/ 2177625 w 2314785"/>
              <a:gd name="connsiteY6" fmla="*/ 274320 h 3672840"/>
              <a:gd name="connsiteX7" fmla="*/ 2177625 w 2314785"/>
              <a:gd name="connsiteY7" fmla="*/ 632460 h 3672840"/>
              <a:gd name="connsiteX8" fmla="*/ 2162385 w 2314785"/>
              <a:gd name="connsiteY8" fmla="*/ 845820 h 3672840"/>
              <a:gd name="connsiteX9" fmla="*/ 2170005 w 2314785"/>
              <a:gd name="connsiteY9" fmla="*/ 1120140 h 3672840"/>
              <a:gd name="connsiteX10" fmla="*/ 2170005 w 2314785"/>
              <a:gd name="connsiteY10" fmla="*/ 1318260 h 3672840"/>
              <a:gd name="connsiteX11" fmla="*/ 2192865 w 2314785"/>
              <a:gd name="connsiteY11" fmla="*/ 1485900 h 3672840"/>
              <a:gd name="connsiteX12" fmla="*/ 2230965 w 2314785"/>
              <a:gd name="connsiteY12" fmla="*/ 1744980 h 3672840"/>
              <a:gd name="connsiteX13" fmla="*/ 2276685 w 2314785"/>
              <a:gd name="connsiteY13" fmla="*/ 2057400 h 3672840"/>
              <a:gd name="connsiteX14" fmla="*/ 2276686 w 2314785"/>
              <a:gd name="connsiteY14" fmla="*/ 2156460 h 3672840"/>
              <a:gd name="connsiteX15" fmla="*/ 2307165 w 2314785"/>
              <a:gd name="connsiteY15" fmla="*/ 2308860 h 3672840"/>
              <a:gd name="connsiteX16" fmla="*/ 2299545 w 2314785"/>
              <a:gd name="connsiteY16" fmla="*/ 2461260 h 3672840"/>
              <a:gd name="connsiteX17" fmla="*/ 2314785 w 2314785"/>
              <a:gd name="connsiteY17" fmla="*/ 2606040 h 3672840"/>
              <a:gd name="connsiteX18" fmla="*/ 2299545 w 2314785"/>
              <a:gd name="connsiteY18" fmla="*/ 2956560 h 3672840"/>
              <a:gd name="connsiteX19" fmla="*/ 2261445 w 2314785"/>
              <a:gd name="connsiteY19" fmla="*/ 3337560 h 3672840"/>
              <a:gd name="connsiteX20" fmla="*/ 2172545 w 2314785"/>
              <a:gd name="connsiteY20" fmla="*/ 3672840 h 3672840"/>
              <a:gd name="connsiteX21" fmla="*/ 1903305 w 2314785"/>
              <a:gd name="connsiteY21" fmla="*/ 3672840 h 3672840"/>
              <a:gd name="connsiteX22" fmla="*/ 798405 w 2314785"/>
              <a:gd name="connsiteY22" fmla="*/ 3672840 h 3672840"/>
              <a:gd name="connsiteX23" fmla="*/ 2300 w 2314785"/>
              <a:gd name="connsiteY23" fmla="*/ 3672840 h 3672840"/>
              <a:gd name="connsiteX24" fmla="*/ 569 w 2314785"/>
              <a:gd name="connsiteY24" fmla="*/ 2442611 h 3672840"/>
              <a:gd name="connsiteX0" fmla="*/ 4020 w 2314785"/>
              <a:gd name="connsiteY0" fmla="*/ 712153 h 3672840"/>
              <a:gd name="connsiteX1" fmla="*/ 2300 w 2314785"/>
              <a:gd name="connsiteY1" fmla="*/ 2540 h 3672840"/>
              <a:gd name="connsiteX2" fmla="*/ 508845 w 2314785"/>
              <a:gd name="connsiteY2" fmla="*/ 0 h 3672840"/>
              <a:gd name="connsiteX3" fmla="*/ 1202265 w 2314785"/>
              <a:gd name="connsiteY3" fmla="*/ 0 h 3672840"/>
              <a:gd name="connsiteX4" fmla="*/ 1979505 w 2314785"/>
              <a:gd name="connsiteY4" fmla="*/ 0 h 3672840"/>
              <a:gd name="connsiteX5" fmla="*/ 2192865 w 2314785"/>
              <a:gd name="connsiteY5" fmla="*/ 22860 h 3672840"/>
              <a:gd name="connsiteX6" fmla="*/ 2177625 w 2314785"/>
              <a:gd name="connsiteY6" fmla="*/ 274320 h 3672840"/>
              <a:gd name="connsiteX7" fmla="*/ 2177625 w 2314785"/>
              <a:gd name="connsiteY7" fmla="*/ 632460 h 3672840"/>
              <a:gd name="connsiteX8" fmla="*/ 2162385 w 2314785"/>
              <a:gd name="connsiteY8" fmla="*/ 845820 h 3672840"/>
              <a:gd name="connsiteX9" fmla="*/ 2170005 w 2314785"/>
              <a:gd name="connsiteY9" fmla="*/ 1120140 h 3672840"/>
              <a:gd name="connsiteX10" fmla="*/ 2170005 w 2314785"/>
              <a:gd name="connsiteY10" fmla="*/ 1318260 h 3672840"/>
              <a:gd name="connsiteX11" fmla="*/ 2192865 w 2314785"/>
              <a:gd name="connsiteY11" fmla="*/ 1485900 h 3672840"/>
              <a:gd name="connsiteX12" fmla="*/ 2230965 w 2314785"/>
              <a:gd name="connsiteY12" fmla="*/ 1744980 h 3672840"/>
              <a:gd name="connsiteX13" fmla="*/ 2238586 w 2314785"/>
              <a:gd name="connsiteY13" fmla="*/ 1844040 h 3672840"/>
              <a:gd name="connsiteX14" fmla="*/ 2276685 w 2314785"/>
              <a:gd name="connsiteY14" fmla="*/ 2057400 h 3672840"/>
              <a:gd name="connsiteX15" fmla="*/ 2276686 w 2314785"/>
              <a:gd name="connsiteY15" fmla="*/ 2156460 h 3672840"/>
              <a:gd name="connsiteX16" fmla="*/ 2307165 w 2314785"/>
              <a:gd name="connsiteY16" fmla="*/ 2308860 h 3672840"/>
              <a:gd name="connsiteX17" fmla="*/ 2299545 w 2314785"/>
              <a:gd name="connsiteY17" fmla="*/ 2461260 h 3672840"/>
              <a:gd name="connsiteX18" fmla="*/ 2314785 w 2314785"/>
              <a:gd name="connsiteY18" fmla="*/ 2606040 h 3672840"/>
              <a:gd name="connsiteX19" fmla="*/ 2299545 w 2314785"/>
              <a:gd name="connsiteY19" fmla="*/ 2956560 h 3672840"/>
              <a:gd name="connsiteX20" fmla="*/ 2261445 w 2314785"/>
              <a:gd name="connsiteY20" fmla="*/ 3337560 h 3672840"/>
              <a:gd name="connsiteX21" fmla="*/ 2172545 w 2314785"/>
              <a:gd name="connsiteY21" fmla="*/ 3672840 h 3672840"/>
              <a:gd name="connsiteX22" fmla="*/ 1903305 w 2314785"/>
              <a:gd name="connsiteY22" fmla="*/ 3672840 h 3672840"/>
              <a:gd name="connsiteX23" fmla="*/ 798405 w 2314785"/>
              <a:gd name="connsiteY23" fmla="*/ 3672840 h 3672840"/>
              <a:gd name="connsiteX24" fmla="*/ 2300 w 2314785"/>
              <a:gd name="connsiteY24" fmla="*/ 3672840 h 3672840"/>
              <a:gd name="connsiteX25" fmla="*/ 569 w 2314785"/>
              <a:gd name="connsiteY25" fmla="*/ 2442611 h 3672840"/>
              <a:gd name="connsiteX0" fmla="*/ 4020 w 2314785"/>
              <a:gd name="connsiteY0" fmla="*/ 712153 h 3672840"/>
              <a:gd name="connsiteX1" fmla="*/ 2300 w 2314785"/>
              <a:gd name="connsiteY1" fmla="*/ 2540 h 3672840"/>
              <a:gd name="connsiteX2" fmla="*/ 508845 w 2314785"/>
              <a:gd name="connsiteY2" fmla="*/ 0 h 3672840"/>
              <a:gd name="connsiteX3" fmla="*/ 1202265 w 2314785"/>
              <a:gd name="connsiteY3" fmla="*/ 0 h 3672840"/>
              <a:gd name="connsiteX4" fmla="*/ 1979505 w 2314785"/>
              <a:gd name="connsiteY4" fmla="*/ 0 h 3672840"/>
              <a:gd name="connsiteX5" fmla="*/ 2192865 w 2314785"/>
              <a:gd name="connsiteY5" fmla="*/ 22860 h 3672840"/>
              <a:gd name="connsiteX6" fmla="*/ 2177625 w 2314785"/>
              <a:gd name="connsiteY6" fmla="*/ 274320 h 3672840"/>
              <a:gd name="connsiteX7" fmla="*/ 2177625 w 2314785"/>
              <a:gd name="connsiteY7" fmla="*/ 632460 h 3672840"/>
              <a:gd name="connsiteX8" fmla="*/ 2162385 w 2314785"/>
              <a:gd name="connsiteY8" fmla="*/ 845820 h 3672840"/>
              <a:gd name="connsiteX9" fmla="*/ 2170005 w 2314785"/>
              <a:gd name="connsiteY9" fmla="*/ 1120140 h 3672840"/>
              <a:gd name="connsiteX10" fmla="*/ 2170005 w 2314785"/>
              <a:gd name="connsiteY10" fmla="*/ 1318260 h 3672840"/>
              <a:gd name="connsiteX11" fmla="*/ 2192865 w 2314785"/>
              <a:gd name="connsiteY11" fmla="*/ 1485900 h 3672840"/>
              <a:gd name="connsiteX12" fmla="*/ 2230965 w 2314785"/>
              <a:gd name="connsiteY12" fmla="*/ 1744980 h 3672840"/>
              <a:gd name="connsiteX13" fmla="*/ 2238586 w 2314785"/>
              <a:gd name="connsiteY13" fmla="*/ 1844040 h 3672840"/>
              <a:gd name="connsiteX14" fmla="*/ 2276685 w 2314785"/>
              <a:gd name="connsiteY14" fmla="*/ 2057400 h 3672840"/>
              <a:gd name="connsiteX15" fmla="*/ 2276686 w 2314785"/>
              <a:gd name="connsiteY15" fmla="*/ 2156460 h 3672840"/>
              <a:gd name="connsiteX16" fmla="*/ 2307165 w 2314785"/>
              <a:gd name="connsiteY16" fmla="*/ 2308860 h 3672840"/>
              <a:gd name="connsiteX17" fmla="*/ 2299545 w 2314785"/>
              <a:gd name="connsiteY17" fmla="*/ 2461260 h 3672840"/>
              <a:gd name="connsiteX18" fmla="*/ 2314785 w 2314785"/>
              <a:gd name="connsiteY18" fmla="*/ 2606040 h 3672840"/>
              <a:gd name="connsiteX19" fmla="*/ 2299545 w 2314785"/>
              <a:gd name="connsiteY19" fmla="*/ 2956560 h 3672840"/>
              <a:gd name="connsiteX20" fmla="*/ 2284306 w 2314785"/>
              <a:gd name="connsiteY20" fmla="*/ 3169920 h 3672840"/>
              <a:gd name="connsiteX21" fmla="*/ 2261445 w 2314785"/>
              <a:gd name="connsiteY21" fmla="*/ 3337560 h 3672840"/>
              <a:gd name="connsiteX22" fmla="*/ 2172545 w 2314785"/>
              <a:gd name="connsiteY22" fmla="*/ 3672840 h 3672840"/>
              <a:gd name="connsiteX23" fmla="*/ 1903305 w 2314785"/>
              <a:gd name="connsiteY23" fmla="*/ 3672840 h 3672840"/>
              <a:gd name="connsiteX24" fmla="*/ 798405 w 2314785"/>
              <a:gd name="connsiteY24" fmla="*/ 3672840 h 3672840"/>
              <a:gd name="connsiteX25" fmla="*/ 2300 w 2314785"/>
              <a:gd name="connsiteY25" fmla="*/ 3672840 h 3672840"/>
              <a:gd name="connsiteX26" fmla="*/ 569 w 2314785"/>
              <a:gd name="connsiteY26" fmla="*/ 2442611 h 3672840"/>
              <a:gd name="connsiteX0" fmla="*/ 4020 w 2314860"/>
              <a:gd name="connsiteY0" fmla="*/ 712153 h 3672840"/>
              <a:gd name="connsiteX1" fmla="*/ 2300 w 2314860"/>
              <a:gd name="connsiteY1" fmla="*/ 2540 h 3672840"/>
              <a:gd name="connsiteX2" fmla="*/ 508845 w 2314860"/>
              <a:gd name="connsiteY2" fmla="*/ 0 h 3672840"/>
              <a:gd name="connsiteX3" fmla="*/ 1202265 w 2314860"/>
              <a:gd name="connsiteY3" fmla="*/ 0 h 3672840"/>
              <a:gd name="connsiteX4" fmla="*/ 1979505 w 2314860"/>
              <a:gd name="connsiteY4" fmla="*/ 0 h 3672840"/>
              <a:gd name="connsiteX5" fmla="*/ 2192865 w 2314860"/>
              <a:gd name="connsiteY5" fmla="*/ 22860 h 3672840"/>
              <a:gd name="connsiteX6" fmla="*/ 2177625 w 2314860"/>
              <a:gd name="connsiteY6" fmla="*/ 274320 h 3672840"/>
              <a:gd name="connsiteX7" fmla="*/ 2177625 w 2314860"/>
              <a:gd name="connsiteY7" fmla="*/ 632460 h 3672840"/>
              <a:gd name="connsiteX8" fmla="*/ 2162385 w 2314860"/>
              <a:gd name="connsiteY8" fmla="*/ 845820 h 3672840"/>
              <a:gd name="connsiteX9" fmla="*/ 2170005 w 2314860"/>
              <a:gd name="connsiteY9" fmla="*/ 1120140 h 3672840"/>
              <a:gd name="connsiteX10" fmla="*/ 2170005 w 2314860"/>
              <a:gd name="connsiteY10" fmla="*/ 1318260 h 3672840"/>
              <a:gd name="connsiteX11" fmla="*/ 2192865 w 2314860"/>
              <a:gd name="connsiteY11" fmla="*/ 1485900 h 3672840"/>
              <a:gd name="connsiteX12" fmla="*/ 2230965 w 2314860"/>
              <a:gd name="connsiteY12" fmla="*/ 1744980 h 3672840"/>
              <a:gd name="connsiteX13" fmla="*/ 2238586 w 2314860"/>
              <a:gd name="connsiteY13" fmla="*/ 1844040 h 3672840"/>
              <a:gd name="connsiteX14" fmla="*/ 2276685 w 2314860"/>
              <a:gd name="connsiteY14" fmla="*/ 2057400 h 3672840"/>
              <a:gd name="connsiteX15" fmla="*/ 2276686 w 2314860"/>
              <a:gd name="connsiteY15" fmla="*/ 2156460 h 3672840"/>
              <a:gd name="connsiteX16" fmla="*/ 2307165 w 2314860"/>
              <a:gd name="connsiteY16" fmla="*/ 2308860 h 3672840"/>
              <a:gd name="connsiteX17" fmla="*/ 2299545 w 2314860"/>
              <a:gd name="connsiteY17" fmla="*/ 2461260 h 3672840"/>
              <a:gd name="connsiteX18" fmla="*/ 2314785 w 2314860"/>
              <a:gd name="connsiteY18" fmla="*/ 2606040 h 3672840"/>
              <a:gd name="connsiteX19" fmla="*/ 2291926 w 2314860"/>
              <a:gd name="connsiteY19" fmla="*/ 2712720 h 3672840"/>
              <a:gd name="connsiteX20" fmla="*/ 2299545 w 2314860"/>
              <a:gd name="connsiteY20" fmla="*/ 2956560 h 3672840"/>
              <a:gd name="connsiteX21" fmla="*/ 2284306 w 2314860"/>
              <a:gd name="connsiteY21" fmla="*/ 3169920 h 3672840"/>
              <a:gd name="connsiteX22" fmla="*/ 2261445 w 2314860"/>
              <a:gd name="connsiteY22" fmla="*/ 3337560 h 3672840"/>
              <a:gd name="connsiteX23" fmla="*/ 2172545 w 2314860"/>
              <a:gd name="connsiteY23" fmla="*/ 3672840 h 3672840"/>
              <a:gd name="connsiteX24" fmla="*/ 1903305 w 2314860"/>
              <a:gd name="connsiteY24" fmla="*/ 3672840 h 3672840"/>
              <a:gd name="connsiteX25" fmla="*/ 798405 w 2314860"/>
              <a:gd name="connsiteY25" fmla="*/ 3672840 h 3672840"/>
              <a:gd name="connsiteX26" fmla="*/ 2300 w 2314860"/>
              <a:gd name="connsiteY26" fmla="*/ 3672840 h 3672840"/>
              <a:gd name="connsiteX27" fmla="*/ 569 w 2314860"/>
              <a:gd name="connsiteY27" fmla="*/ 2442611 h 3672840"/>
              <a:gd name="connsiteX0" fmla="*/ 4020 w 2314860"/>
              <a:gd name="connsiteY0" fmla="*/ 712153 h 3672840"/>
              <a:gd name="connsiteX1" fmla="*/ 2300 w 2314860"/>
              <a:gd name="connsiteY1" fmla="*/ 2540 h 3672840"/>
              <a:gd name="connsiteX2" fmla="*/ 508845 w 2314860"/>
              <a:gd name="connsiteY2" fmla="*/ 0 h 3672840"/>
              <a:gd name="connsiteX3" fmla="*/ 1202265 w 2314860"/>
              <a:gd name="connsiteY3" fmla="*/ 0 h 3672840"/>
              <a:gd name="connsiteX4" fmla="*/ 1979505 w 2314860"/>
              <a:gd name="connsiteY4" fmla="*/ 0 h 3672840"/>
              <a:gd name="connsiteX5" fmla="*/ 2192865 w 2314860"/>
              <a:gd name="connsiteY5" fmla="*/ 22860 h 3672840"/>
              <a:gd name="connsiteX6" fmla="*/ 2177625 w 2314860"/>
              <a:gd name="connsiteY6" fmla="*/ 274320 h 3672840"/>
              <a:gd name="connsiteX7" fmla="*/ 2177625 w 2314860"/>
              <a:gd name="connsiteY7" fmla="*/ 632460 h 3672840"/>
              <a:gd name="connsiteX8" fmla="*/ 2162385 w 2314860"/>
              <a:gd name="connsiteY8" fmla="*/ 845820 h 3672840"/>
              <a:gd name="connsiteX9" fmla="*/ 2170005 w 2314860"/>
              <a:gd name="connsiteY9" fmla="*/ 1120140 h 3672840"/>
              <a:gd name="connsiteX10" fmla="*/ 2170005 w 2314860"/>
              <a:gd name="connsiteY10" fmla="*/ 1318260 h 3672840"/>
              <a:gd name="connsiteX11" fmla="*/ 2192865 w 2314860"/>
              <a:gd name="connsiteY11" fmla="*/ 1485900 h 3672840"/>
              <a:gd name="connsiteX12" fmla="*/ 2230965 w 2314860"/>
              <a:gd name="connsiteY12" fmla="*/ 1744980 h 3672840"/>
              <a:gd name="connsiteX13" fmla="*/ 2238586 w 2314860"/>
              <a:gd name="connsiteY13" fmla="*/ 1844040 h 3672840"/>
              <a:gd name="connsiteX14" fmla="*/ 2276685 w 2314860"/>
              <a:gd name="connsiteY14" fmla="*/ 2057400 h 3672840"/>
              <a:gd name="connsiteX15" fmla="*/ 2276686 w 2314860"/>
              <a:gd name="connsiteY15" fmla="*/ 2156460 h 3672840"/>
              <a:gd name="connsiteX16" fmla="*/ 2307165 w 2314860"/>
              <a:gd name="connsiteY16" fmla="*/ 2308860 h 3672840"/>
              <a:gd name="connsiteX17" fmla="*/ 2299545 w 2314860"/>
              <a:gd name="connsiteY17" fmla="*/ 2461260 h 3672840"/>
              <a:gd name="connsiteX18" fmla="*/ 2314785 w 2314860"/>
              <a:gd name="connsiteY18" fmla="*/ 2606040 h 3672840"/>
              <a:gd name="connsiteX19" fmla="*/ 2291926 w 2314860"/>
              <a:gd name="connsiteY19" fmla="*/ 2712720 h 3672840"/>
              <a:gd name="connsiteX20" fmla="*/ 2299545 w 2314860"/>
              <a:gd name="connsiteY20" fmla="*/ 2956560 h 3672840"/>
              <a:gd name="connsiteX21" fmla="*/ 2284306 w 2314860"/>
              <a:gd name="connsiteY21" fmla="*/ 3169920 h 3672840"/>
              <a:gd name="connsiteX22" fmla="*/ 2261445 w 2314860"/>
              <a:gd name="connsiteY22" fmla="*/ 3337560 h 3672840"/>
              <a:gd name="connsiteX23" fmla="*/ 2172545 w 2314860"/>
              <a:gd name="connsiteY23" fmla="*/ 3672840 h 3672840"/>
              <a:gd name="connsiteX24" fmla="*/ 1903305 w 2314860"/>
              <a:gd name="connsiteY24" fmla="*/ 3672840 h 3672840"/>
              <a:gd name="connsiteX25" fmla="*/ 1750905 w 2314860"/>
              <a:gd name="connsiteY25" fmla="*/ 3672840 h 3672840"/>
              <a:gd name="connsiteX26" fmla="*/ 798405 w 2314860"/>
              <a:gd name="connsiteY26" fmla="*/ 3672840 h 3672840"/>
              <a:gd name="connsiteX27" fmla="*/ 2300 w 2314860"/>
              <a:gd name="connsiteY27" fmla="*/ 3672840 h 3672840"/>
              <a:gd name="connsiteX28" fmla="*/ 569 w 2314860"/>
              <a:gd name="connsiteY28" fmla="*/ 2442611 h 3672840"/>
              <a:gd name="connsiteX0" fmla="*/ 4020 w 2314860"/>
              <a:gd name="connsiteY0" fmla="*/ 712153 h 3672840"/>
              <a:gd name="connsiteX1" fmla="*/ 2300 w 2314860"/>
              <a:gd name="connsiteY1" fmla="*/ 2540 h 3672840"/>
              <a:gd name="connsiteX2" fmla="*/ 508845 w 2314860"/>
              <a:gd name="connsiteY2" fmla="*/ 0 h 3672840"/>
              <a:gd name="connsiteX3" fmla="*/ 1202265 w 2314860"/>
              <a:gd name="connsiteY3" fmla="*/ 0 h 3672840"/>
              <a:gd name="connsiteX4" fmla="*/ 1979505 w 2314860"/>
              <a:gd name="connsiteY4" fmla="*/ 0 h 3672840"/>
              <a:gd name="connsiteX5" fmla="*/ 2192865 w 2314860"/>
              <a:gd name="connsiteY5" fmla="*/ 22860 h 3672840"/>
              <a:gd name="connsiteX6" fmla="*/ 2177625 w 2314860"/>
              <a:gd name="connsiteY6" fmla="*/ 274320 h 3672840"/>
              <a:gd name="connsiteX7" fmla="*/ 2177625 w 2314860"/>
              <a:gd name="connsiteY7" fmla="*/ 632460 h 3672840"/>
              <a:gd name="connsiteX8" fmla="*/ 2162385 w 2314860"/>
              <a:gd name="connsiteY8" fmla="*/ 845820 h 3672840"/>
              <a:gd name="connsiteX9" fmla="*/ 2170005 w 2314860"/>
              <a:gd name="connsiteY9" fmla="*/ 1120140 h 3672840"/>
              <a:gd name="connsiteX10" fmla="*/ 2170005 w 2314860"/>
              <a:gd name="connsiteY10" fmla="*/ 1318260 h 3672840"/>
              <a:gd name="connsiteX11" fmla="*/ 2192865 w 2314860"/>
              <a:gd name="connsiteY11" fmla="*/ 1485900 h 3672840"/>
              <a:gd name="connsiteX12" fmla="*/ 2230965 w 2314860"/>
              <a:gd name="connsiteY12" fmla="*/ 1744980 h 3672840"/>
              <a:gd name="connsiteX13" fmla="*/ 2238586 w 2314860"/>
              <a:gd name="connsiteY13" fmla="*/ 1844040 h 3672840"/>
              <a:gd name="connsiteX14" fmla="*/ 2276685 w 2314860"/>
              <a:gd name="connsiteY14" fmla="*/ 2057400 h 3672840"/>
              <a:gd name="connsiteX15" fmla="*/ 2276686 w 2314860"/>
              <a:gd name="connsiteY15" fmla="*/ 2156460 h 3672840"/>
              <a:gd name="connsiteX16" fmla="*/ 2307165 w 2314860"/>
              <a:gd name="connsiteY16" fmla="*/ 2308860 h 3672840"/>
              <a:gd name="connsiteX17" fmla="*/ 2299545 w 2314860"/>
              <a:gd name="connsiteY17" fmla="*/ 2461260 h 3672840"/>
              <a:gd name="connsiteX18" fmla="*/ 2314785 w 2314860"/>
              <a:gd name="connsiteY18" fmla="*/ 2606040 h 3672840"/>
              <a:gd name="connsiteX19" fmla="*/ 2291926 w 2314860"/>
              <a:gd name="connsiteY19" fmla="*/ 2712720 h 3672840"/>
              <a:gd name="connsiteX20" fmla="*/ 2299545 w 2314860"/>
              <a:gd name="connsiteY20" fmla="*/ 2956560 h 3672840"/>
              <a:gd name="connsiteX21" fmla="*/ 2284306 w 2314860"/>
              <a:gd name="connsiteY21" fmla="*/ 3169920 h 3672840"/>
              <a:gd name="connsiteX22" fmla="*/ 2261445 w 2314860"/>
              <a:gd name="connsiteY22" fmla="*/ 3337560 h 3672840"/>
              <a:gd name="connsiteX23" fmla="*/ 2172545 w 2314860"/>
              <a:gd name="connsiteY23" fmla="*/ 3672840 h 3672840"/>
              <a:gd name="connsiteX24" fmla="*/ 1903305 w 2314860"/>
              <a:gd name="connsiteY24" fmla="*/ 3672840 h 3672840"/>
              <a:gd name="connsiteX25" fmla="*/ 1750905 w 2314860"/>
              <a:gd name="connsiteY25" fmla="*/ 3672840 h 3672840"/>
              <a:gd name="connsiteX26" fmla="*/ 1560405 w 2314860"/>
              <a:gd name="connsiteY26" fmla="*/ 3672840 h 3672840"/>
              <a:gd name="connsiteX27" fmla="*/ 798405 w 2314860"/>
              <a:gd name="connsiteY27" fmla="*/ 3672840 h 3672840"/>
              <a:gd name="connsiteX28" fmla="*/ 2300 w 2314860"/>
              <a:gd name="connsiteY28" fmla="*/ 3672840 h 3672840"/>
              <a:gd name="connsiteX29" fmla="*/ 569 w 2314860"/>
              <a:gd name="connsiteY29" fmla="*/ 2442611 h 3672840"/>
              <a:gd name="connsiteX0" fmla="*/ 4020 w 2314860"/>
              <a:gd name="connsiteY0" fmla="*/ 712153 h 3680460"/>
              <a:gd name="connsiteX1" fmla="*/ 2300 w 2314860"/>
              <a:gd name="connsiteY1" fmla="*/ 2540 h 3680460"/>
              <a:gd name="connsiteX2" fmla="*/ 508845 w 2314860"/>
              <a:gd name="connsiteY2" fmla="*/ 0 h 3680460"/>
              <a:gd name="connsiteX3" fmla="*/ 1202265 w 2314860"/>
              <a:gd name="connsiteY3" fmla="*/ 0 h 3680460"/>
              <a:gd name="connsiteX4" fmla="*/ 1979505 w 2314860"/>
              <a:gd name="connsiteY4" fmla="*/ 0 h 3680460"/>
              <a:gd name="connsiteX5" fmla="*/ 2192865 w 2314860"/>
              <a:gd name="connsiteY5" fmla="*/ 22860 h 3680460"/>
              <a:gd name="connsiteX6" fmla="*/ 2177625 w 2314860"/>
              <a:gd name="connsiteY6" fmla="*/ 274320 h 3680460"/>
              <a:gd name="connsiteX7" fmla="*/ 2177625 w 2314860"/>
              <a:gd name="connsiteY7" fmla="*/ 632460 h 3680460"/>
              <a:gd name="connsiteX8" fmla="*/ 2162385 w 2314860"/>
              <a:gd name="connsiteY8" fmla="*/ 845820 h 3680460"/>
              <a:gd name="connsiteX9" fmla="*/ 2170005 w 2314860"/>
              <a:gd name="connsiteY9" fmla="*/ 1120140 h 3680460"/>
              <a:gd name="connsiteX10" fmla="*/ 2170005 w 2314860"/>
              <a:gd name="connsiteY10" fmla="*/ 1318260 h 3680460"/>
              <a:gd name="connsiteX11" fmla="*/ 2192865 w 2314860"/>
              <a:gd name="connsiteY11" fmla="*/ 1485900 h 3680460"/>
              <a:gd name="connsiteX12" fmla="*/ 2230965 w 2314860"/>
              <a:gd name="connsiteY12" fmla="*/ 1744980 h 3680460"/>
              <a:gd name="connsiteX13" fmla="*/ 2238586 w 2314860"/>
              <a:gd name="connsiteY13" fmla="*/ 1844040 h 3680460"/>
              <a:gd name="connsiteX14" fmla="*/ 2276685 w 2314860"/>
              <a:gd name="connsiteY14" fmla="*/ 2057400 h 3680460"/>
              <a:gd name="connsiteX15" fmla="*/ 2276686 w 2314860"/>
              <a:gd name="connsiteY15" fmla="*/ 2156460 h 3680460"/>
              <a:gd name="connsiteX16" fmla="*/ 2307165 w 2314860"/>
              <a:gd name="connsiteY16" fmla="*/ 2308860 h 3680460"/>
              <a:gd name="connsiteX17" fmla="*/ 2299545 w 2314860"/>
              <a:gd name="connsiteY17" fmla="*/ 2461260 h 3680460"/>
              <a:gd name="connsiteX18" fmla="*/ 2314785 w 2314860"/>
              <a:gd name="connsiteY18" fmla="*/ 2606040 h 3680460"/>
              <a:gd name="connsiteX19" fmla="*/ 2291926 w 2314860"/>
              <a:gd name="connsiteY19" fmla="*/ 2712720 h 3680460"/>
              <a:gd name="connsiteX20" fmla="*/ 2299545 w 2314860"/>
              <a:gd name="connsiteY20" fmla="*/ 2956560 h 3680460"/>
              <a:gd name="connsiteX21" fmla="*/ 2284306 w 2314860"/>
              <a:gd name="connsiteY21" fmla="*/ 3169920 h 3680460"/>
              <a:gd name="connsiteX22" fmla="*/ 2261445 w 2314860"/>
              <a:gd name="connsiteY22" fmla="*/ 3337560 h 3680460"/>
              <a:gd name="connsiteX23" fmla="*/ 2172545 w 2314860"/>
              <a:gd name="connsiteY23" fmla="*/ 3672840 h 3680460"/>
              <a:gd name="connsiteX24" fmla="*/ 1903305 w 2314860"/>
              <a:gd name="connsiteY24" fmla="*/ 3672840 h 3680460"/>
              <a:gd name="connsiteX25" fmla="*/ 1750905 w 2314860"/>
              <a:gd name="connsiteY25" fmla="*/ 3672840 h 3680460"/>
              <a:gd name="connsiteX26" fmla="*/ 1560405 w 2314860"/>
              <a:gd name="connsiteY26" fmla="*/ 3672840 h 3680460"/>
              <a:gd name="connsiteX27" fmla="*/ 1202265 w 2314860"/>
              <a:gd name="connsiteY27" fmla="*/ 3680460 h 3680460"/>
              <a:gd name="connsiteX28" fmla="*/ 798405 w 2314860"/>
              <a:gd name="connsiteY28" fmla="*/ 3672840 h 3680460"/>
              <a:gd name="connsiteX29" fmla="*/ 2300 w 2314860"/>
              <a:gd name="connsiteY29" fmla="*/ 3672840 h 3680460"/>
              <a:gd name="connsiteX30" fmla="*/ 569 w 2314860"/>
              <a:gd name="connsiteY30" fmla="*/ 2442611 h 3680460"/>
              <a:gd name="connsiteX0" fmla="*/ 4020 w 2314860"/>
              <a:gd name="connsiteY0" fmla="*/ 712153 h 3680460"/>
              <a:gd name="connsiteX1" fmla="*/ 2300 w 2314860"/>
              <a:gd name="connsiteY1" fmla="*/ 2540 h 3680460"/>
              <a:gd name="connsiteX2" fmla="*/ 508845 w 2314860"/>
              <a:gd name="connsiteY2" fmla="*/ 0 h 3680460"/>
              <a:gd name="connsiteX3" fmla="*/ 1202265 w 2314860"/>
              <a:gd name="connsiteY3" fmla="*/ 0 h 3680460"/>
              <a:gd name="connsiteX4" fmla="*/ 1979505 w 2314860"/>
              <a:gd name="connsiteY4" fmla="*/ 0 h 3680460"/>
              <a:gd name="connsiteX5" fmla="*/ 2192865 w 2314860"/>
              <a:gd name="connsiteY5" fmla="*/ 22860 h 3680460"/>
              <a:gd name="connsiteX6" fmla="*/ 2177625 w 2314860"/>
              <a:gd name="connsiteY6" fmla="*/ 274320 h 3680460"/>
              <a:gd name="connsiteX7" fmla="*/ 2177625 w 2314860"/>
              <a:gd name="connsiteY7" fmla="*/ 632460 h 3680460"/>
              <a:gd name="connsiteX8" fmla="*/ 2162385 w 2314860"/>
              <a:gd name="connsiteY8" fmla="*/ 845820 h 3680460"/>
              <a:gd name="connsiteX9" fmla="*/ 2170005 w 2314860"/>
              <a:gd name="connsiteY9" fmla="*/ 1120140 h 3680460"/>
              <a:gd name="connsiteX10" fmla="*/ 2170005 w 2314860"/>
              <a:gd name="connsiteY10" fmla="*/ 1318260 h 3680460"/>
              <a:gd name="connsiteX11" fmla="*/ 2192865 w 2314860"/>
              <a:gd name="connsiteY11" fmla="*/ 1485900 h 3680460"/>
              <a:gd name="connsiteX12" fmla="*/ 2230965 w 2314860"/>
              <a:gd name="connsiteY12" fmla="*/ 1744980 h 3680460"/>
              <a:gd name="connsiteX13" fmla="*/ 2238586 w 2314860"/>
              <a:gd name="connsiteY13" fmla="*/ 1844040 h 3680460"/>
              <a:gd name="connsiteX14" fmla="*/ 2276685 w 2314860"/>
              <a:gd name="connsiteY14" fmla="*/ 2057400 h 3680460"/>
              <a:gd name="connsiteX15" fmla="*/ 2276686 w 2314860"/>
              <a:gd name="connsiteY15" fmla="*/ 2156460 h 3680460"/>
              <a:gd name="connsiteX16" fmla="*/ 2307165 w 2314860"/>
              <a:gd name="connsiteY16" fmla="*/ 2308860 h 3680460"/>
              <a:gd name="connsiteX17" fmla="*/ 2299545 w 2314860"/>
              <a:gd name="connsiteY17" fmla="*/ 2461260 h 3680460"/>
              <a:gd name="connsiteX18" fmla="*/ 2314785 w 2314860"/>
              <a:gd name="connsiteY18" fmla="*/ 2606040 h 3680460"/>
              <a:gd name="connsiteX19" fmla="*/ 2291926 w 2314860"/>
              <a:gd name="connsiteY19" fmla="*/ 2712720 h 3680460"/>
              <a:gd name="connsiteX20" fmla="*/ 2299545 w 2314860"/>
              <a:gd name="connsiteY20" fmla="*/ 2956560 h 3680460"/>
              <a:gd name="connsiteX21" fmla="*/ 2284306 w 2314860"/>
              <a:gd name="connsiteY21" fmla="*/ 3169920 h 3680460"/>
              <a:gd name="connsiteX22" fmla="*/ 2261445 w 2314860"/>
              <a:gd name="connsiteY22" fmla="*/ 3337560 h 3680460"/>
              <a:gd name="connsiteX23" fmla="*/ 2172545 w 2314860"/>
              <a:gd name="connsiteY23" fmla="*/ 3672840 h 3680460"/>
              <a:gd name="connsiteX24" fmla="*/ 1903305 w 2314860"/>
              <a:gd name="connsiteY24" fmla="*/ 3672840 h 3680460"/>
              <a:gd name="connsiteX25" fmla="*/ 1750905 w 2314860"/>
              <a:gd name="connsiteY25" fmla="*/ 3672840 h 3680460"/>
              <a:gd name="connsiteX26" fmla="*/ 1560405 w 2314860"/>
              <a:gd name="connsiteY26" fmla="*/ 3672840 h 3680460"/>
              <a:gd name="connsiteX27" fmla="*/ 1202265 w 2314860"/>
              <a:gd name="connsiteY27" fmla="*/ 3680460 h 3680460"/>
              <a:gd name="connsiteX28" fmla="*/ 798405 w 2314860"/>
              <a:gd name="connsiteY28" fmla="*/ 3672840 h 3680460"/>
              <a:gd name="connsiteX29" fmla="*/ 668865 w 2314860"/>
              <a:gd name="connsiteY29" fmla="*/ 3672840 h 3680460"/>
              <a:gd name="connsiteX30" fmla="*/ 2300 w 2314860"/>
              <a:gd name="connsiteY30" fmla="*/ 3672840 h 3680460"/>
              <a:gd name="connsiteX31" fmla="*/ 569 w 2314860"/>
              <a:gd name="connsiteY31" fmla="*/ 2442611 h 3680460"/>
              <a:gd name="connsiteX0" fmla="*/ 4020 w 2314860"/>
              <a:gd name="connsiteY0" fmla="*/ 712153 h 3680460"/>
              <a:gd name="connsiteX1" fmla="*/ 2300 w 2314860"/>
              <a:gd name="connsiteY1" fmla="*/ 2540 h 3680460"/>
              <a:gd name="connsiteX2" fmla="*/ 508845 w 2314860"/>
              <a:gd name="connsiteY2" fmla="*/ 0 h 3680460"/>
              <a:gd name="connsiteX3" fmla="*/ 1202265 w 2314860"/>
              <a:gd name="connsiteY3" fmla="*/ 0 h 3680460"/>
              <a:gd name="connsiteX4" fmla="*/ 1979505 w 2314860"/>
              <a:gd name="connsiteY4" fmla="*/ 0 h 3680460"/>
              <a:gd name="connsiteX5" fmla="*/ 2192865 w 2314860"/>
              <a:gd name="connsiteY5" fmla="*/ 22860 h 3680460"/>
              <a:gd name="connsiteX6" fmla="*/ 2177625 w 2314860"/>
              <a:gd name="connsiteY6" fmla="*/ 274320 h 3680460"/>
              <a:gd name="connsiteX7" fmla="*/ 2177625 w 2314860"/>
              <a:gd name="connsiteY7" fmla="*/ 632460 h 3680460"/>
              <a:gd name="connsiteX8" fmla="*/ 2162385 w 2314860"/>
              <a:gd name="connsiteY8" fmla="*/ 845820 h 3680460"/>
              <a:gd name="connsiteX9" fmla="*/ 2170005 w 2314860"/>
              <a:gd name="connsiteY9" fmla="*/ 1120140 h 3680460"/>
              <a:gd name="connsiteX10" fmla="*/ 2170005 w 2314860"/>
              <a:gd name="connsiteY10" fmla="*/ 1318260 h 3680460"/>
              <a:gd name="connsiteX11" fmla="*/ 2192865 w 2314860"/>
              <a:gd name="connsiteY11" fmla="*/ 1485900 h 3680460"/>
              <a:gd name="connsiteX12" fmla="*/ 2230965 w 2314860"/>
              <a:gd name="connsiteY12" fmla="*/ 1744980 h 3680460"/>
              <a:gd name="connsiteX13" fmla="*/ 2238586 w 2314860"/>
              <a:gd name="connsiteY13" fmla="*/ 1844040 h 3680460"/>
              <a:gd name="connsiteX14" fmla="*/ 2276685 w 2314860"/>
              <a:gd name="connsiteY14" fmla="*/ 2057400 h 3680460"/>
              <a:gd name="connsiteX15" fmla="*/ 2276686 w 2314860"/>
              <a:gd name="connsiteY15" fmla="*/ 2156460 h 3680460"/>
              <a:gd name="connsiteX16" fmla="*/ 2307165 w 2314860"/>
              <a:gd name="connsiteY16" fmla="*/ 2308860 h 3680460"/>
              <a:gd name="connsiteX17" fmla="*/ 2299545 w 2314860"/>
              <a:gd name="connsiteY17" fmla="*/ 2461260 h 3680460"/>
              <a:gd name="connsiteX18" fmla="*/ 2314785 w 2314860"/>
              <a:gd name="connsiteY18" fmla="*/ 2606040 h 3680460"/>
              <a:gd name="connsiteX19" fmla="*/ 2291926 w 2314860"/>
              <a:gd name="connsiteY19" fmla="*/ 2712720 h 3680460"/>
              <a:gd name="connsiteX20" fmla="*/ 2299545 w 2314860"/>
              <a:gd name="connsiteY20" fmla="*/ 2956560 h 3680460"/>
              <a:gd name="connsiteX21" fmla="*/ 2284306 w 2314860"/>
              <a:gd name="connsiteY21" fmla="*/ 3169920 h 3680460"/>
              <a:gd name="connsiteX22" fmla="*/ 2261445 w 2314860"/>
              <a:gd name="connsiteY22" fmla="*/ 3337560 h 3680460"/>
              <a:gd name="connsiteX23" fmla="*/ 2172545 w 2314860"/>
              <a:gd name="connsiteY23" fmla="*/ 3672840 h 3680460"/>
              <a:gd name="connsiteX24" fmla="*/ 1903305 w 2314860"/>
              <a:gd name="connsiteY24" fmla="*/ 3672840 h 3680460"/>
              <a:gd name="connsiteX25" fmla="*/ 1750905 w 2314860"/>
              <a:gd name="connsiteY25" fmla="*/ 3672840 h 3680460"/>
              <a:gd name="connsiteX26" fmla="*/ 1560405 w 2314860"/>
              <a:gd name="connsiteY26" fmla="*/ 3672840 h 3680460"/>
              <a:gd name="connsiteX27" fmla="*/ 1202265 w 2314860"/>
              <a:gd name="connsiteY27" fmla="*/ 3680460 h 3680460"/>
              <a:gd name="connsiteX28" fmla="*/ 798405 w 2314860"/>
              <a:gd name="connsiteY28" fmla="*/ 3672840 h 3680460"/>
              <a:gd name="connsiteX29" fmla="*/ 668865 w 2314860"/>
              <a:gd name="connsiteY29" fmla="*/ 3672840 h 3680460"/>
              <a:gd name="connsiteX30" fmla="*/ 242145 w 2314860"/>
              <a:gd name="connsiteY30" fmla="*/ 3665220 h 3680460"/>
              <a:gd name="connsiteX31" fmla="*/ 2300 w 2314860"/>
              <a:gd name="connsiteY31" fmla="*/ 3672840 h 3680460"/>
              <a:gd name="connsiteX32" fmla="*/ 569 w 2314860"/>
              <a:gd name="connsiteY32" fmla="*/ 2442611 h 3680460"/>
              <a:gd name="connsiteX0" fmla="*/ 18266 w 2329106"/>
              <a:gd name="connsiteY0" fmla="*/ 712153 h 3680460"/>
              <a:gd name="connsiteX1" fmla="*/ 16546 w 2329106"/>
              <a:gd name="connsiteY1" fmla="*/ 2540 h 3680460"/>
              <a:gd name="connsiteX2" fmla="*/ 523091 w 2329106"/>
              <a:gd name="connsiteY2" fmla="*/ 0 h 3680460"/>
              <a:gd name="connsiteX3" fmla="*/ 1216511 w 2329106"/>
              <a:gd name="connsiteY3" fmla="*/ 0 h 3680460"/>
              <a:gd name="connsiteX4" fmla="*/ 1993751 w 2329106"/>
              <a:gd name="connsiteY4" fmla="*/ 0 h 3680460"/>
              <a:gd name="connsiteX5" fmla="*/ 2207111 w 2329106"/>
              <a:gd name="connsiteY5" fmla="*/ 22860 h 3680460"/>
              <a:gd name="connsiteX6" fmla="*/ 2191871 w 2329106"/>
              <a:gd name="connsiteY6" fmla="*/ 274320 h 3680460"/>
              <a:gd name="connsiteX7" fmla="*/ 2191871 w 2329106"/>
              <a:gd name="connsiteY7" fmla="*/ 632460 h 3680460"/>
              <a:gd name="connsiteX8" fmla="*/ 2176631 w 2329106"/>
              <a:gd name="connsiteY8" fmla="*/ 845820 h 3680460"/>
              <a:gd name="connsiteX9" fmla="*/ 2184251 w 2329106"/>
              <a:gd name="connsiteY9" fmla="*/ 1120140 h 3680460"/>
              <a:gd name="connsiteX10" fmla="*/ 2184251 w 2329106"/>
              <a:gd name="connsiteY10" fmla="*/ 1318260 h 3680460"/>
              <a:gd name="connsiteX11" fmla="*/ 2207111 w 2329106"/>
              <a:gd name="connsiteY11" fmla="*/ 1485900 h 3680460"/>
              <a:gd name="connsiteX12" fmla="*/ 2245211 w 2329106"/>
              <a:gd name="connsiteY12" fmla="*/ 1744980 h 3680460"/>
              <a:gd name="connsiteX13" fmla="*/ 2252832 w 2329106"/>
              <a:gd name="connsiteY13" fmla="*/ 1844040 h 3680460"/>
              <a:gd name="connsiteX14" fmla="*/ 2290931 w 2329106"/>
              <a:gd name="connsiteY14" fmla="*/ 2057400 h 3680460"/>
              <a:gd name="connsiteX15" fmla="*/ 2290932 w 2329106"/>
              <a:gd name="connsiteY15" fmla="*/ 2156460 h 3680460"/>
              <a:gd name="connsiteX16" fmla="*/ 2321411 w 2329106"/>
              <a:gd name="connsiteY16" fmla="*/ 2308860 h 3680460"/>
              <a:gd name="connsiteX17" fmla="*/ 2313791 w 2329106"/>
              <a:gd name="connsiteY17" fmla="*/ 2461260 h 3680460"/>
              <a:gd name="connsiteX18" fmla="*/ 2329031 w 2329106"/>
              <a:gd name="connsiteY18" fmla="*/ 2606040 h 3680460"/>
              <a:gd name="connsiteX19" fmla="*/ 2306172 w 2329106"/>
              <a:gd name="connsiteY19" fmla="*/ 2712720 h 3680460"/>
              <a:gd name="connsiteX20" fmla="*/ 2313791 w 2329106"/>
              <a:gd name="connsiteY20" fmla="*/ 2956560 h 3680460"/>
              <a:gd name="connsiteX21" fmla="*/ 2298552 w 2329106"/>
              <a:gd name="connsiteY21" fmla="*/ 3169920 h 3680460"/>
              <a:gd name="connsiteX22" fmla="*/ 2275691 w 2329106"/>
              <a:gd name="connsiteY22" fmla="*/ 3337560 h 3680460"/>
              <a:gd name="connsiteX23" fmla="*/ 2186791 w 2329106"/>
              <a:gd name="connsiteY23" fmla="*/ 3672840 h 3680460"/>
              <a:gd name="connsiteX24" fmla="*/ 1917551 w 2329106"/>
              <a:gd name="connsiteY24" fmla="*/ 3672840 h 3680460"/>
              <a:gd name="connsiteX25" fmla="*/ 1765151 w 2329106"/>
              <a:gd name="connsiteY25" fmla="*/ 3672840 h 3680460"/>
              <a:gd name="connsiteX26" fmla="*/ 1574651 w 2329106"/>
              <a:gd name="connsiteY26" fmla="*/ 3672840 h 3680460"/>
              <a:gd name="connsiteX27" fmla="*/ 1216511 w 2329106"/>
              <a:gd name="connsiteY27" fmla="*/ 3680460 h 3680460"/>
              <a:gd name="connsiteX28" fmla="*/ 812651 w 2329106"/>
              <a:gd name="connsiteY28" fmla="*/ 3672840 h 3680460"/>
              <a:gd name="connsiteX29" fmla="*/ 683111 w 2329106"/>
              <a:gd name="connsiteY29" fmla="*/ 3672840 h 3680460"/>
              <a:gd name="connsiteX30" fmla="*/ 256391 w 2329106"/>
              <a:gd name="connsiteY30" fmla="*/ 3665220 h 3680460"/>
              <a:gd name="connsiteX31" fmla="*/ 16546 w 2329106"/>
              <a:gd name="connsiteY31" fmla="*/ 3672840 h 3680460"/>
              <a:gd name="connsiteX32" fmla="*/ 20171 w 2329106"/>
              <a:gd name="connsiteY32" fmla="*/ 3413760 h 3680460"/>
              <a:gd name="connsiteX33" fmla="*/ 14815 w 2329106"/>
              <a:gd name="connsiteY33" fmla="*/ 2442611 h 3680460"/>
              <a:gd name="connsiteX0" fmla="*/ 40669 w 2351509"/>
              <a:gd name="connsiteY0" fmla="*/ 712153 h 3680460"/>
              <a:gd name="connsiteX1" fmla="*/ 34954 w 2351509"/>
              <a:gd name="connsiteY1" fmla="*/ 342900 h 3680460"/>
              <a:gd name="connsiteX2" fmla="*/ 38949 w 2351509"/>
              <a:gd name="connsiteY2" fmla="*/ 2540 h 3680460"/>
              <a:gd name="connsiteX3" fmla="*/ 545494 w 2351509"/>
              <a:gd name="connsiteY3" fmla="*/ 0 h 3680460"/>
              <a:gd name="connsiteX4" fmla="*/ 1238914 w 2351509"/>
              <a:gd name="connsiteY4" fmla="*/ 0 h 3680460"/>
              <a:gd name="connsiteX5" fmla="*/ 2016154 w 2351509"/>
              <a:gd name="connsiteY5" fmla="*/ 0 h 3680460"/>
              <a:gd name="connsiteX6" fmla="*/ 2229514 w 2351509"/>
              <a:gd name="connsiteY6" fmla="*/ 22860 h 3680460"/>
              <a:gd name="connsiteX7" fmla="*/ 2214274 w 2351509"/>
              <a:gd name="connsiteY7" fmla="*/ 274320 h 3680460"/>
              <a:gd name="connsiteX8" fmla="*/ 2214274 w 2351509"/>
              <a:gd name="connsiteY8" fmla="*/ 632460 h 3680460"/>
              <a:gd name="connsiteX9" fmla="*/ 2199034 w 2351509"/>
              <a:gd name="connsiteY9" fmla="*/ 845820 h 3680460"/>
              <a:gd name="connsiteX10" fmla="*/ 2206654 w 2351509"/>
              <a:gd name="connsiteY10" fmla="*/ 1120140 h 3680460"/>
              <a:gd name="connsiteX11" fmla="*/ 2206654 w 2351509"/>
              <a:gd name="connsiteY11" fmla="*/ 1318260 h 3680460"/>
              <a:gd name="connsiteX12" fmla="*/ 2229514 w 2351509"/>
              <a:gd name="connsiteY12" fmla="*/ 1485900 h 3680460"/>
              <a:gd name="connsiteX13" fmla="*/ 2267614 w 2351509"/>
              <a:gd name="connsiteY13" fmla="*/ 1744980 h 3680460"/>
              <a:gd name="connsiteX14" fmla="*/ 2275235 w 2351509"/>
              <a:gd name="connsiteY14" fmla="*/ 1844040 h 3680460"/>
              <a:gd name="connsiteX15" fmla="*/ 2313334 w 2351509"/>
              <a:gd name="connsiteY15" fmla="*/ 2057400 h 3680460"/>
              <a:gd name="connsiteX16" fmla="*/ 2313335 w 2351509"/>
              <a:gd name="connsiteY16" fmla="*/ 2156460 h 3680460"/>
              <a:gd name="connsiteX17" fmla="*/ 2343814 w 2351509"/>
              <a:gd name="connsiteY17" fmla="*/ 2308860 h 3680460"/>
              <a:gd name="connsiteX18" fmla="*/ 2336194 w 2351509"/>
              <a:gd name="connsiteY18" fmla="*/ 2461260 h 3680460"/>
              <a:gd name="connsiteX19" fmla="*/ 2351434 w 2351509"/>
              <a:gd name="connsiteY19" fmla="*/ 2606040 h 3680460"/>
              <a:gd name="connsiteX20" fmla="*/ 2328575 w 2351509"/>
              <a:gd name="connsiteY20" fmla="*/ 2712720 h 3680460"/>
              <a:gd name="connsiteX21" fmla="*/ 2336194 w 2351509"/>
              <a:gd name="connsiteY21" fmla="*/ 2956560 h 3680460"/>
              <a:gd name="connsiteX22" fmla="*/ 2320955 w 2351509"/>
              <a:gd name="connsiteY22" fmla="*/ 3169920 h 3680460"/>
              <a:gd name="connsiteX23" fmla="*/ 2298094 w 2351509"/>
              <a:gd name="connsiteY23" fmla="*/ 3337560 h 3680460"/>
              <a:gd name="connsiteX24" fmla="*/ 2209194 w 2351509"/>
              <a:gd name="connsiteY24" fmla="*/ 3672840 h 3680460"/>
              <a:gd name="connsiteX25" fmla="*/ 1939954 w 2351509"/>
              <a:gd name="connsiteY25" fmla="*/ 3672840 h 3680460"/>
              <a:gd name="connsiteX26" fmla="*/ 1787554 w 2351509"/>
              <a:gd name="connsiteY26" fmla="*/ 3672840 h 3680460"/>
              <a:gd name="connsiteX27" fmla="*/ 1597054 w 2351509"/>
              <a:gd name="connsiteY27" fmla="*/ 3672840 h 3680460"/>
              <a:gd name="connsiteX28" fmla="*/ 1238914 w 2351509"/>
              <a:gd name="connsiteY28" fmla="*/ 3680460 h 3680460"/>
              <a:gd name="connsiteX29" fmla="*/ 835054 w 2351509"/>
              <a:gd name="connsiteY29" fmla="*/ 3672840 h 3680460"/>
              <a:gd name="connsiteX30" fmla="*/ 705514 w 2351509"/>
              <a:gd name="connsiteY30" fmla="*/ 3672840 h 3680460"/>
              <a:gd name="connsiteX31" fmla="*/ 278794 w 2351509"/>
              <a:gd name="connsiteY31" fmla="*/ 3665220 h 3680460"/>
              <a:gd name="connsiteX32" fmla="*/ 38949 w 2351509"/>
              <a:gd name="connsiteY32" fmla="*/ 3672840 h 3680460"/>
              <a:gd name="connsiteX33" fmla="*/ 42574 w 2351509"/>
              <a:gd name="connsiteY33" fmla="*/ 3413760 h 3680460"/>
              <a:gd name="connsiteX34" fmla="*/ 37218 w 2351509"/>
              <a:gd name="connsiteY34" fmla="*/ 2442611 h 3680460"/>
              <a:gd name="connsiteX0" fmla="*/ 40669 w 2351509"/>
              <a:gd name="connsiteY0" fmla="*/ 712153 h 3680460"/>
              <a:gd name="connsiteX1" fmla="*/ 34954 w 2351509"/>
              <a:gd name="connsiteY1" fmla="*/ 342900 h 3680460"/>
              <a:gd name="connsiteX2" fmla="*/ 38949 w 2351509"/>
              <a:gd name="connsiteY2" fmla="*/ 2540 h 3680460"/>
              <a:gd name="connsiteX3" fmla="*/ 545494 w 2351509"/>
              <a:gd name="connsiteY3" fmla="*/ 0 h 3680460"/>
              <a:gd name="connsiteX4" fmla="*/ 1238914 w 2351509"/>
              <a:gd name="connsiteY4" fmla="*/ 0 h 3680460"/>
              <a:gd name="connsiteX5" fmla="*/ 2016154 w 2351509"/>
              <a:gd name="connsiteY5" fmla="*/ 0 h 3680460"/>
              <a:gd name="connsiteX6" fmla="*/ 2229514 w 2351509"/>
              <a:gd name="connsiteY6" fmla="*/ 22860 h 3680460"/>
              <a:gd name="connsiteX7" fmla="*/ 2214274 w 2351509"/>
              <a:gd name="connsiteY7" fmla="*/ 274320 h 3680460"/>
              <a:gd name="connsiteX8" fmla="*/ 2214274 w 2351509"/>
              <a:gd name="connsiteY8" fmla="*/ 632460 h 3680460"/>
              <a:gd name="connsiteX9" fmla="*/ 2199034 w 2351509"/>
              <a:gd name="connsiteY9" fmla="*/ 845820 h 3680460"/>
              <a:gd name="connsiteX10" fmla="*/ 2206654 w 2351509"/>
              <a:gd name="connsiteY10" fmla="*/ 1120140 h 3680460"/>
              <a:gd name="connsiteX11" fmla="*/ 2206654 w 2351509"/>
              <a:gd name="connsiteY11" fmla="*/ 1318260 h 3680460"/>
              <a:gd name="connsiteX12" fmla="*/ 2229514 w 2351509"/>
              <a:gd name="connsiteY12" fmla="*/ 1485900 h 3680460"/>
              <a:gd name="connsiteX13" fmla="*/ 2267614 w 2351509"/>
              <a:gd name="connsiteY13" fmla="*/ 1744980 h 3680460"/>
              <a:gd name="connsiteX14" fmla="*/ 2275235 w 2351509"/>
              <a:gd name="connsiteY14" fmla="*/ 1844040 h 3680460"/>
              <a:gd name="connsiteX15" fmla="*/ 2313334 w 2351509"/>
              <a:gd name="connsiteY15" fmla="*/ 2057400 h 3680460"/>
              <a:gd name="connsiteX16" fmla="*/ 2313335 w 2351509"/>
              <a:gd name="connsiteY16" fmla="*/ 2156460 h 3680460"/>
              <a:gd name="connsiteX17" fmla="*/ 2343814 w 2351509"/>
              <a:gd name="connsiteY17" fmla="*/ 2308860 h 3680460"/>
              <a:gd name="connsiteX18" fmla="*/ 2336194 w 2351509"/>
              <a:gd name="connsiteY18" fmla="*/ 2461260 h 3680460"/>
              <a:gd name="connsiteX19" fmla="*/ 2351434 w 2351509"/>
              <a:gd name="connsiteY19" fmla="*/ 2606040 h 3680460"/>
              <a:gd name="connsiteX20" fmla="*/ 2328575 w 2351509"/>
              <a:gd name="connsiteY20" fmla="*/ 2712720 h 3680460"/>
              <a:gd name="connsiteX21" fmla="*/ 2336194 w 2351509"/>
              <a:gd name="connsiteY21" fmla="*/ 2956560 h 3680460"/>
              <a:gd name="connsiteX22" fmla="*/ 2320955 w 2351509"/>
              <a:gd name="connsiteY22" fmla="*/ 3169920 h 3680460"/>
              <a:gd name="connsiteX23" fmla="*/ 2298094 w 2351509"/>
              <a:gd name="connsiteY23" fmla="*/ 3337560 h 3680460"/>
              <a:gd name="connsiteX24" fmla="*/ 2209194 w 2351509"/>
              <a:gd name="connsiteY24" fmla="*/ 3672840 h 3680460"/>
              <a:gd name="connsiteX25" fmla="*/ 1939954 w 2351509"/>
              <a:gd name="connsiteY25" fmla="*/ 3672840 h 3680460"/>
              <a:gd name="connsiteX26" fmla="*/ 1787554 w 2351509"/>
              <a:gd name="connsiteY26" fmla="*/ 3672840 h 3680460"/>
              <a:gd name="connsiteX27" fmla="*/ 1597054 w 2351509"/>
              <a:gd name="connsiteY27" fmla="*/ 3672840 h 3680460"/>
              <a:gd name="connsiteX28" fmla="*/ 1238914 w 2351509"/>
              <a:gd name="connsiteY28" fmla="*/ 3680460 h 3680460"/>
              <a:gd name="connsiteX29" fmla="*/ 835054 w 2351509"/>
              <a:gd name="connsiteY29" fmla="*/ 3672840 h 3680460"/>
              <a:gd name="connsiteX30" fmla="*/ 705514 w 2351509"/>
              <a:gd name="connsiteY30" fmla="*/ 3672840 h 3680460"/>
              <a:gd name="connsiteX31" fmla="*/ 278794 w 2351509"/>
              <a:gd name="connsiteY31" fmla="*/ 3665220 h 3680460"/>
              <a:gd name="connsiteX32" fmla="*/ 38949 w 2351509"/>
              <a:gd name="connsiteY32" fmla="*/ 3672840 h 3680460"/>
              <a:gd name="connsiteX33" fmla="*/ 42574 w 2351509"/>
              <a:gd name="connsiteY33" fmla="*/ 3413760 h 3680460"/>
              <a:gd name="connsiteX34" fmla="*/ 27335 w 2351509"/>
              <a:gd name="connsiteY34" fmla="*/ 2964180 h 3680460"/>
              <a:gd name="connsiteX35" fmla="*/ 37218 w 2351509"/>
              <a:gd name="connsiteY35" fmla="*/ 2442611 h 3680460"/>
              <a:gd name="connsiteX0" fmla="*/ 40448 w 2351288"/>
              <a:gd name="connsiteY0" fmla="*/ 712153 h 3680460"/>
              <a:gd name="connsiteX1" fmla="*/ 34734 w 2351288"/>
              <a:gd name="connsiteY1" fmla="*/ 556260 h 3680460"/>
              <a:gd name="connsiteX2" fmla="*/ 34733 w 2351288"/>
              <a:gd name="connsiteY2" fmla="*/ 342900 h 3680460"/>
              <a:gd name="connsiteX3" fmla="*/ 38728 w 2351288"/>
              <a:gd name="connsiteY3" fmla="*/ 2540 h 3680460"/>
              <a:gd name="connsiteX4" fmla="*/ 545273 w 2351288"/>
              <a:gd name="connsiteY4" fmla="*/ 0 h 3680460"/>
              <a:gd name="connsiteX5" fmla="*/ 1238693 w 2351288"/>
              <a:gd name="connsiteY5" fmla="*/ 0 h 3680460"/>
              <a:gd name="connsiteX6" fmla="*/ 2015933 w 2351288"/>
              <a:gd name="connsiteY6" fmla="*/ 0 h 3680460"/>
              <a:gd name="connsiteX7" fmla="*/ 2229293 w 2351288"/>
              <a:gd name="connsiteY7" fmla="*/ 22860 h 3680460"/>
              <a:gd name="connsiteX8" fmla="*/ 2214053 w 2351288"/>
              <a:gd name="connsiteY8" fmla="*/ 274320 h 3680460"/>
              <a:gd name="connsiteX9" fmla="*/ 2214053 w 2351288"/>
              <a:gd name="connsiteY9" fmla="*/ 632460 h 3680460"/>
              <a:gd name="connsiteX10" fmla="*/ 2198813 w 2351288"/>
              <a:gd name="connsiteY10" fmla="*/ 845820 h 3680460"/>
              <a:gd name="connsiteX11" fmla="*/ 2206433 w 2351288"/>
              <a:gd name="connsiteY11" fmla="*/ 1120140 h 3680460"/>
              <a:gd name="connsiteX12" fmla="*/ 2206433 w 2351288"/>
              <a:gd name="connsiteY12" fmla="*/ 1318260 h 3680460"/>
              <a:gd name="connsiteX13" fmla="*/ 2229293 w 2351288"/>
              <a:gd name="connsiteY13" fmla="*/ 1485900 h 3680460"/>
              <a:gd name="connsiteX14" fmla="*/ 2267393 w 2351288"/>
              <a:gd name="connsiteY14" fmla="*/ 1744980 h 3680460"/>
              <a:gd name="connsiteX15" fmla="*/ 2275014 w 2351288"/>
              <a:gd name="connsiteY15" fmla="*/ 1844040 h 3680460"/>
              <a:gd name="connsiteX16" fmla="*/ 2313113 w 2351288"/>
              <a:gd name="connsiteY16" fmla="*/ 2057400 h 3680460"/>
              <a:gd name="connsiteX17" fmla="*/ 2313114 w 2351288"/>
              <a:gd name="connsiteY17" fmla="*/ 2156460 h 3680460"/>
              <a:gd name="connsiteX18" fmla="*/ 2343593 w 2351288"/>
              <a:gd name="connsiteY18" fmla="*/ 2308860 h 3680460"/>
              <a:gd name="connsiteX19" fmla="*/ 2335973 w 2351288"/>
              <a:gd name="connsiteY19" fmla="*/ 2461260 h 3680460"/>
              <a:gd name="connsiteX20" fmla="*/ 2351213 w 2351288"/>
              <a:gd name="connsiteY20" fmla="*/ 2606040 h 3680460"/>
              <a:gd name="connsiteX21" fmla="*/ 2328354 w 2351288"/>
              <a:gd name="connsiteY21" fmla="*/ 2712720 h 3680460"/>
              <a:gd name="connsiteX22" fmla="*/ 2335973 w 2351288"/>
              <a:gd name="connsiteY22" fmla="*/ 2956560 h 3680460"/>
              <a:gd name="connsiteX23" fmla="*/ 2320734 w 2351288"/>
              <a:gd name="connsiteY23" fmla="*/ 3169920 h 3680460"/>
              <a:gd name="connsiteX24" fmla="*/ 2297873 w 2351288"/>
              <a:gd name="connsiteY24" fmla="*/ 3337560 h 3680460"/>
              <a:gd name="connsiteX25" fmla="*/ 2208973 w 2351288"/>
              <a:gd name="connsiteY25" fmla="*/ 3672840 h 3680460"/>
              <a:gd name="connsiteX26" fmla="*/ 1939733 w 2351288"/>
              <a:gd name="connsiteY26" fmla="*/ 3672840 h 3680460"/>
              <a:gd name="connsiteX27" fmla="*/ 1787333 w 2351288"/>
              <a:gd name="connsiteY27" fmla="*/ 3672840 h 3680460"/>
              <a:gd name="connsiteX28" fmla="*/ 1596833 w 2351288"/>
              <a:gd name="connsiteY28" fmla="*/ 3672840 h 3680460"/>
              <a:gd name="connsiteX29" fmla="*/ 1238693 w 2351288"/>
              <a:gd name="connsiteY29" fmla="*/ 3680460 h 3680460"/>
              <a:gd name="connsiteX30" fmla="*/ 834833 w 2351288"/>
              <a:gd name="connsiteY30" fmla="*/ 3672840 h 3680460"/>
              <a:gd name="connsiteX31" fmla="*/ 705293 w 2351288"/>
              <a:gd name="connsiteY31" fmla="*/ 3672840 h 3680460"/>
              <a:gd name="connsiteX32" fmla="*/ 278573 w 2351288"/>
              <a:gd name="connsiteY32" fmla="*/ 3665220 h 3680460"/>
              <a:gd name="connsiteX33" fmla="*/ 38728 w 2351288"/>
              <a:gd name="connsiteY33" fmla="*/ 3672840 h 3680460"/>
              <a:gd name="connsiteX34" fmla="*/ 42353 w 2351288"/>
              <a:gd name="connsiteY34" fmla="*/ 3413760 h 3680460"/>
              <a:gd name="connsiteX35" fmla="*/ 27114 w 2351288"/>
              <a:gd name="connsiteY35" fmla="*/ 2964180 h 3680460"/>
              <a:gd name="connsiteX36" fmla="*/ 36997 w 2351288"/>
              <a:gd name="connsiteY36" fmla="*/ 2442611 h 368046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1222905 w 2335500"/>
              <a:gd name="connsiteY6" fmla="*/ 7620 h 3688080"/>
              <a:gd name="connsiteX7" fmla="*/ 2000145 w 2335500"/>
              <a:gd name="connsiteY7" fmla="*/ 7620 h 3688080"/>
              <a:gd name="connsiteX8" fmla="*/ 2213505 w 2335500"/>
              <a:gd name="connsiteY8" fmla="*/ 30480 h 3688080"/>
              <a:gd name="connsiteX9" fmla="*/ 2198265 w 2335500"/>
              <a:gd name="connsiteY9" fmla="*/ 281940 h 3688080"/>
              <a:gd name="connsiteX10" fmla="*/ 2198265 w 2335500"/>
              <a:gd name="connsiteY10" fmla="*/ 640080 h 3688080"/>
              <a:gd name="connsiteX11" fmla="*/ 2183025 w 2335500"/>
              <a:gd name="connsiteY11" fmla="*/ 853440 h 3688080"/>
              <a:gd name="connsiteX12" fmla="*/ 2190645 w 2335500"/>
              <a:gd name="connsiteY12" fmla="*/ 1127760 h 3688080"/>
              <a:gd name="connsiteX13" fmla="*/ 2190645 w 2335500"/>
              <a:gd name="connsiteY13" fmla="*/ 1325880 h 3688080"/>
              <a:gd name="connsiteX14" fmla="*/ 2213505 w 2335500"/>
              <a:gd name="connsiteY14" fmla="*/ 1493520 h 3688080"/>
              <a:gd name="connsiteX15" fmla="*/ 2251605 w 2335500"/>
              <a:gd name="connsiteY15" fmla="*/ 1752600 h 3688080"/>
              <a:gd name="connsiteX16" fmla="*/ 2259226 w 2335500"/>
              <a:gd name="connsiteY16" fmla="*/ 1851660 h 3688080"/>
              <a:gd name="connsiteX17" fmla="*/ 2297325 w 2335500"/>
              <a:gd name="connsiteY17" fmla="*/ 2065020 h 3688080"/>
              <a:gd name="connsiteX18" fmla="*/ 2297326 w 2335500"/>
              <a:gd name="connsiteY18" fmla="*/ 2164080 h 3688080"/>
              <a:gd name="connsiteX19" fmla="*/ 2327805 w 2335500"/>
              <a:gd name="connsiteY19" fmla="*/ 2316480 h 3688080"/>
              <a:gd name="connsiteX20" fmla="*/ 2320185 w 2335500"/>
              <a:gd name="connsiteY20" fmla="*/ 2468880 h 3688080"/>
              <a:gd name="connsiteX21" fmla="*/ 2335425 w 2335500"/>
              <a:gd name="connsiteY21" fmla="*/ 2613660 h 3688080"/>
              <a:gd name="connsiteX22" fmla="*/ 2312566 w 2335500"/>
              <a:gd name="connsiteY22" fmla="*/ 2720340 h 3688080"/>
              <a:gd name="connsiteX23" fmla="*/ 2320185 w 2335500"/>
              <a:gd name="connsiteY23" fmla="*/ 2964180 h 3688080"/>
              <a:gd name="connsiteX24" fmla="*/ 2304946 w 2335500"/>
              <a:gd name="connsiteY24" fmla="*/ 3177540 h 3688080"/>
              <a:gd name="connsiteX25" fmla="*/ 2282085 w 2335500"/>
              <a:gd name="connsiteY25" fmla="*/ 3345180 h 3688080"/>
              <a:gd name="connsiteX26" fmla="*/ 2193185 w 2335500"/>
              <a:gd name="connsiteY26" fmla="*/ 3680460 h 3688080"/>
              <a:gd name="connsiteX27" fmla="*/ 1923945 w 2335500"/>
              <a:gd name="connsiteY27" fmla="*/ 3680460 h 3688080"/>
              <a:gd name="connsiteX28" fmla="*/ 1771545 w 2335500"/>
              <a:gd name="connsiteY28" fmla="*/ 3680460 h 3688080"/>
              <a:gd name="connsiteX29" fmla="*/ 1581045 w 2335500"/>
              <a:gd name="connsiteY29" fmla="*/ 3680460 h 3688080"/>
              <a:gd name="connsiteX30" fmla="*/ 1222905 w 2335500"/>
              <a:gd name="connsiteY30" fmla="*/ 3688080 h 3688080"/>
              <a:gd name="connsiteX31" fmla="*/ 819045 w 2335500"/>
              <a:gd name="connsiteY31" fmla="*/ 3680460 h 3688080"/>
              <a:gd name="connsiteX32" fmla="*/ 689505 w 2335500"/>
              <a:gd name="connsiteY32" fmla="*/ 3680460 h 3688080"/>
              <a:gd name="connsiteX33" fmla="*/ 262785 w 2335500"/>
              <a:gd name="connsiteY33" fmla="*/ 3672840 h 3688080"/>
              <a:gd name="connsiteX34" fmla="*/ 22940 w 2335500"/>
              <a:gd name="connsiteY34" fmla="*/ 3680460 h 3688080"/>
              <a:gd name="connsiteX35" fmla="*/ 26565 w 2335500"/>
              <a:gd name="connsiteY35" fmla="*/ 3421380 h 3688080"/>
              <a:gd name="connsiteX36" fmla="*/ 11326 w 2335500"/>
              <a:gd name="connsiteY36" fmla="*/ 2971800 h 3688080"/>
              <a:gd name="connsiteX37" fmla="*/ 21209 w 2335500"/>
              <a:gd name="connsiteY37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2000145 w 2335500"/>
              <a:gd name="connsiteY8" fmla="*/ 7620 h 3688080"/>
              <a:gd name="connsiteX9" fmla="*/ 2213505 w 2335500"/>
              <a:gd name="connsiteY9" fmla="*/ 30480 h 3688080"/>
              <a:gd name="connsiteX10" fmla="*/ 2198265 w 2335500"/>
              <a:gd name="connsiteY10" fmla="*/ 281940 h 3688080"/>
              <a:gd name="connsiteX11" fmla="*/ 2198265 w 2335500"/>
              <a:gd name="connsiteY11" fmla="*/ 640080 h 3688080"/>
              <a:gd name="connsiteX12" fmla="*/ 2183025 w 2335500"/>
              <a:gd name="connsiteY12" fmla="*/ 853440 h 3688080"/>
              <a:gd name="connsiteX13" fmla="*/ 2190645 w 2335500"/>
              <a:gd name="connsiteY13" fmla="*/ 1127760 h 3688080"/>
              <a:gd name="connsiteX14" fmla="*/ 2190645 w 2335500"/>
              <a:gd name="connsiteY14" fmla="*/ 1325880 h 3688080"/>
              <a:gd name="connsiteX15" fmla="*/ 2213505 w 2335500"/>
              <a:gd name="connsiteY15" fmla="*/ 1493520 h 3688080"/>
              <a:gd name="connsiteX16" fmla="*/ 2251605 w 2335500"/>
              <a:gd name="connsiteY16" fmla="*/ 1752600 h 3688080"/>
              <a:gd name="connsiteX17" fmla="*/ 2259226 w 2335500"/>
              <a:gd name="connsiteY17" fmla="*/ 1851660 h 3688080"/>
              <a:gd name="connsiteX18" fmla="*/ 2297325 w 2335500"/>
              <a:gd name="connsiteY18" fmla="*/ 2065020 h 3688080"/>
              <a:gd name="connsiteX19" fmla="*/ 2297326 w 2335500"/>
              <a:gd name="connsiteY19" fmla="*/ 2164080 h 3688080"/>
              <a:gd name="connsiteX20" fmla="*/ 2327805 w 2335500"/>
              <a:gd name="connsiteY20" fmla="*/ 2316480 h 3688080"/>
              <a:gd name="connsiteX21" fmla="*/ 2320185 w 2335500"/>
              <a:gd name="connsiteY21" fmla="*/ 2468880 h 3688080"/>
              <a:gd name="connsiteX22" fmla="*/ 2335425 w 2335500"/>
              <a:gd name="connsiteY22" fmla="*/ 2613660 h 3688080"/>
              <a:gd name="connsiteX23" fmla="*/ 2312566 w 2335500"/>
              <a:gd name="connsiteY23" fmla="*/ 2720340 h 3688080"/>
              <a:gd name="connsiteX24" fmla="*/ 2320185 w 2335500"/>
              <a:gd name="connsiteY24" fmla="*/ 2964180 h 3688080"/>
              <a:gd name="connsiteX25" fmla="*/ 2304946 w 2335500"/>
              <a:gd name="connsiteY25" fmla="*/ 3177540 h 3688080"/>
              <a:gd name="connsiteX26" fmla="*/ 2282085 w 2335500"/>
              <a:gd name="connsiteY26" fmla="*/ 3345180 h 3688080"/>
              <a:gd name="connsiteX27" fmla="*/ 2193185 w 2335500"/>
              <a:gd name="connsiteY27" fmla="*/ 3680460 h 3688080"/>
              <a:gd name="connsiteX28" fmla="*/ 1923945 w 2335500"/>
              <a:gd name="connsiteY28" fmla="*/ 3680460 h 3688080"/>
              <a:gd name="connsiteX29" fmla="*/ 1771545 w 2335500"/>
              <a:gd name="connsiteY29" fmla="*/ 3680460 h 3688080"/>
              <a:gd name="connsiteX30" fmla="*/ 1581045 w 2335500"/>
              <a:gd name="connsiteY30" fmla="*/ 3680460 h 3688080"/>
              <a:gd name="connsiteX31" fmla="*/ 1222905 w 2335500"/>
              <a:gd name="connsiteY31" fmla="*/ 3688080 h 3688080"/>
              <a:gd name="connsiteX32" fmla="*/ 819045 w 2335500"/>
              <a:gd name="connsiteY32" fmla="*/ 3680460 h 3688080"/>
              <a:gd name="connsiteX33" fmla="*/ 689505 w 2335500"/>
              <a:gd name="connsiteY33" fmla="*/ 3680460 h 3688080"/>
              <a:gd name="connsiteX34" fmla="*/ 262785 w 2335500"/>
              <a:gd name="connsiteY34" fmla="*/ 3672840 h 3688080"/>
              <a:gd name="connsiteX35" fmla="*/ 22940 w 2335500"/>
              <a:gd name="connsiteY35" fmla="*/ 3680460 h 3688080"/>
              <a:gd name="connsiteX36" fmla="*/ 26565 w 2335500"/>
              <a:gd name="connsiteY36" fmla="*/ 3421380 h 3688080"/>
              <a:gd name="connsiteX37" fmla="*/ 11326 w 2335500"/>
              <a:gd name="connsiteY37" fmla="*/ 2971800 h 3688080"/>
              <a:gd name="connsiteX38" fmla="*/ 21209 w 2335500"/>
              <a:gd name="connsiteY38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32018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2193185 w 2335500"/>
              <a:gd name="connsiteY28" fmla="*/ 3680460 h 3688080"/>
              <a:gd name="connsiteX29" fmla="*/ 1923945 w 2335500"/>
              <a:gd name="connsiteY29" fmla="*/ 3680460 h 3688080"/>
              <a:gd name="connsiteX30" fmla="*/ 1771545 w 2335500"/>
              <a:gd name="connsiteY30" fmla="*/ 3680460 h 3688080"/>
              <a:gd name="connsiteX31" fmla="*/ 1581045 w 2335500"/>
              <a:gd name="connsiteY31" fmla="*/ 3680460 h 3688080"/>
              <a:gd name="connsiteX32" fmla="*/ 1222905 w 2335500"/>
              <a:gd name="connsiteY32" fmla="*/ 3688080 h 3688080"/>
              <a:gd name="connsiteX33" fmla="*/ 819045 w 2335500"/>
              <a:gd name="connsiteY33" fmla="*/ 3680460 h 3688080"/>
              <a:gd name="connsiteX34" fmla="*/ 689505 w 2335500"/>
              <a:gd name="connsiteY34" fmla="*/ 3680460 h 3688080"/>
              <a:gd name="connsiteX35" fmla="*/ 262785 w 2335500"/>
              <a:gd name="connsiteY35" fmla="*/ 3672840 h 3688080"/>
              <a:gd name="connsiteX36" fmla="*/ 22940 w 2335500"/>
              <a:gd name="connsiteY36" fmla="*/ 3680460 h 3688080"/>
              <a:gd name="connsiteX37" fmla="*/ 26565 w 2335500"/>
              <a:gd name="connsiteY37" fmla="*/ 3421380 h 3688080"/>
              <a:gd name="connsiteX38" fmla="*/ 11326 w 2335500"/>
              <a:gd name="connsiteY38" fmla="*/ 2971800 h 3688080"/>
              <a:gd name="connsiteX39" fmla="*/ 21209 w 2335500"/>
              <a:gd name="connsiteY39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32018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1923945 w 2335500"/>
              <a:gd name="connsiteY28" fmla="*/ 3680460 h 3688080"/>
              <a:gd name="connsiteX29" fmla="*/ 1771545 w 2335500"/>
              <a:gd name="connsiteY29" fmla="*/ 3680460 h 3688080"/>
              <a:gd name="connsiteX30" fmla="*/ 1581045 w 2335500"/>
              <a:gd name="connsiteY30" fmla="*/ 3680460 h 3688080"/>
              <a:gd name="connsiteX31" fmla="*/ 1222905 w 2335500"/>
              <a:gd name="connsiteY31" fmla="*/ 3688080 h 3688080"/>
              <a:gd name="connsiteX32" fmla="*/ 819045 w 2335500"/>
              <a:gd name="connsiteY32" fmla="*/ 3680460 h 3688080"/>
              <a:gd name="connsiteX33" fmla="*/ 689505 w 2335500"/>
              <a:gd name="connsiteY33" fmla="*/ 3680460 h 3688080"/>
              <a:gd name="connsiteX34" fmla="*/ 262785 w 2335500"/>
              <a:gd name="connsiteY34" fmla="*/ 3672840 h 3688080"/>
              <a:gd name="connsiteX35" fmla="*/ 22940 w 2335500"/>
              <a:gd name="connsiteY35" fmla="*/ 3680460 h 3688080"/>
              <a:gd name="connsiteX36" fmla="*/ 26565 w 2335500"/>
              <a:gd name="connsiteY36" fmla="*/ 3421380 h 3688080"/>
              <a:gd name="connsiteX37" fmla="*/ 11326 w 2335500"/>
              <a:gd name="connsiteY37" fmla="*/ 2971800 h 3688080"/>
              <a:gd name="connsiteX38" fmla="*/ 21209 w 2335500"/>
              <a:gd name="connsiteY38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32018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2099205 w 2335500"/>
              <a:gd name="connsiteY28" fmla="*/ 3535680 h 3688080"/>
              <a:gd name="connsiteX29" fmla="*/ 1923945 w 2335500"/>
              <a:gd name="connsiteY29" fmla="*/ 3680460 h 3688080"/>
              <a:gd name="connsiteX30" fmla="*/ 1771545 w 2335500"/>
              <a:gd name="connsiteY30" fmla="*/ 3680460 h 3688080"/>
              <a:gd name="connsiteX31" fmla="*/ 1581045 w 2335500"/>
              <a:gd name="connsiteY31" fmla="*/ 3680460 h 3688080"/>
              <a:gd name="connsiteX32" fmla="*/ 1222905 w 2335500"/>
              <a:gd name="connsiteY32" fmla="*/ 3688080 h 3688080"/>
              <a:gd name="connsiteX33" fmla="*/ 819045 w 2335500"/>
              <a:gd name="connsiteY33" fmla="*/ 3680460 h 3688080"/>
              <a:gd name="connsiteX34" fmla="*/ 689505 w 2335500"/>
              <a:gd name="connsiteY34" fmla="*/ 3680460 h 3688080"/>
              <a:gd name="connsiteX35" fmla="*/ 262785 w 2335500"/>
              <a:gd name="connsiteY35" fmla="*/ 3672840 h 3688080"/>
              <a:gd name="connsiteX36" fmla="*/ 22940 w 2335500"/>
              <a:gd name="connsiteY36" fmla="*/ 3680460 h 3688080"/>
              <a:gd name="connsiteX37" fmla="*/ 26565 w 2335500"/>
              <a:gd name="connsiteY37" fmla="*/ 3421380 h 3688080"/>
              <a:gd name="connsiteX38" fmla="*/ 11326 w 2335500"/>
              <a:gd name="connsiteY38" fmla="*/ 2971800 h 3688080"/>
              <a:gd name="connsiteX39" fmla="*/ 21209 w 2335500"/>
              <a:gd name="connsiteY39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32018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2205885 w 2335500"/>
              <a:gd name="connsiteY28" fmla="*/ 3657600 h 3688080"/>
              <a:gd name="connsiteX29" fmla="*/ 1923945 w 2335500"/>
              <a:gd name="connsiteY29" fmla="*/ 3680460 h 3688080"/>
              <a:gd name="connsiteX30" fmla="*/ 1771545 w 2335500"/>
              <a:gd name="connsiteY30" fmla="*/ 3680460 h 3688080"/>
              <a:gd name="connsiteX31" fmla="*/ 1581045 w 2335500"/>
              <a:gd name="connsiteY31" fmla="*/ 3680460 h 3688080"/>
              <a:gd name="connsiteX32" fmla="*/ 1222905 w 2335500"/>
              <a:gd name="connsiteY32" fmla="*/ 3688080 h 3688080"/>
              <a:gd name="connsiteX33" fmla="*/ 819045 w 2335500"/>
              <a:gd name="connsiteY33" fmla="*/ 3680460 h 3688080"/>
              <a:gd name="connsiteX34" fmla="*/ 689505 w 2335500"/>
              <a:gd name="connsiteY34" fmla="*/ 3680460 h 3688080"/>
              <a:gd name="connsiteX35" fmla="*/ 262785 w 2335500"/>
              <a:gd name="connsiteY35" fmla="*/ 3672840 h 3688080"/>
              <a:gd name="connsiteX36" fmla="*/ 22940 w 2335500"/>
              <a:gd name="connsiteY36" fmla="*/ 3680460 h 3688080"/>
              <a:gd name="connsiteX37" fmla="*/ 26565 w 2335500"/>
              <a:gd name="connsiteY37" fmla="*/ 3421380 h 3688080"/>
              <a:gd name="connsiteX38" fmla="*/ 11326 w 2335500"/>
              <a:gd name="connsiteY38" fmla="*/ 2971800 h 3688080"/>
              <a:gd name="connsiteX39" fmla="*/ 21209 w 2335500"/>
              <a:gd name="connsiteY39" fmla="*/ 2450231 h 3688080"/>
              <a:gd name="connsiteX0" fmla="*/ 24660 w 2335500"/>
              <a:gd name="connsiteY0" fmla="*/ 719773 h 3688080"/>
              <a:gd name="connsiteX1" fmla="*/ 18946 w 2335500"/>
              <a:gd name="connsiteY1" fmla="*/ 563880 h 3688080"/>
              <a:gd name="connsiteX2" fmla="*/ 18945 w 2335500"/>
              <a:gd name="connsiteY2" fmla="*/ 350520 h 3688080"/>
              <a:gd name="connsiteX3" fmla="*/ 22940 w 2335500"/>
              <a:gd name="connsiteY3" fmla="*/ 10160 h 3688080"/>
              <a:gd name="connsiteX4" fmla="*/ 316125 w 2335500"/>
              <a:gd name="connsiteY4" fmla="*/ 0 h 3688080"/>
              <a:gd name="connsiteX5" fmla="*/ 529485 w 2335500"/>
              <a:gd name="connsiteY5" fmla="*/ 7620 h 3688080"/>
              <a:gd name="connsiteX6" fmla="*/ 773325 w 2335500"/>
              <a:gd name="connsiteY6" fmla="*/ 7620 h 3688080"/>
              <a:gd name="connsiteX7" fmla="*/ 1222905 w 2335500"/>
              <a:gd name="connsiteY7" fmla="*/ 7620 h 3688080"/>
              <a:gd name="connsiteX8" fmla="*/ 1573425 w 2335500"/>
              <a:gd name="connsiteY8" fmla="*/ 0 h 3688080"/>
              <a:gd name="connsiteX9" fmla="*/ 2000145 w 2335500"/>
              <a:gd name="connsiteY9" fmla="*/ 7620 h 3688080"/>
              <a:gd name="connsiteX10" fmla="*/ 2213505 w 2335500"/>
              <a:gd name="connsiteY10" fmla="*/ 30480 h 3688080"/>
              <a:gd name="connsiteX11" fmla="*/ 2198265 w 2335500"/>
              <a:gd name="connsiteY11" fmla="*/ 281940 h 3688080"/>
              <a:gd name="connsiteX12" fmla="*/ 2198265 w 2335500"/>
              <a:gd name="connsiteY12" fmla="*/ 640080 h 3688080"/>
              <a:gd name="connsiteX13" fmla="*/ 2183025 w 2335500"/>
              <a:gd name="connsiteY13" fmla="*/ 853440 h 3688080"/>
              <a:gd name="connsiteX14" fmla="*/ 2190645 w 2335500"/>
              <a:gd name="connsiteY14" fmla="*/ 1127760 h 3688080"/>
              <a:gd name="connsiteX15" fmla="*/ 2190645 w 2335500"/>
              <a:gd name="connsiteY15" fmla="*/ 1325880 h 3688080"/>
              <a:gd name="connsiteX16" fmla="*/ 2213505 w 2335500"/>
              <a:gd name="connsiteY16" fmla="*/ 1493520 h 3688080"/>
              <a:gd name="connsiteX17" fmla="*/ 2251605 w 2335500"/>
              <a:gd name="connsiteY17" fmla="*/ 1752600 h 3688080"/>
              <a:gd name="connsiteX18" fmla="*/ 2259226 w 2335500"/>
              <a:gd name="connsiteY18" fmla="*/ 1851660 h 3688080"/>
              <a:gd name="connsiteX19" fmla="*/ 2297325 w 2335500"/>
              <a:gd name="connsiteY19" fmla="*/ 2065020 h 3688080"/>
              <a:gd name="connsiteX20" fmla="*/ 2297326 w 2335500"/>
              <a:gd name="connsiteY20" fmla="*/ 2164080 h 3688080"/>
              <a:gd name="connsiteX21" fmla="*/ 2327805 w 2335500"/>
              <a:gd name="connsiteY21" fmla="*/ 2316480 h 3688080"/>
              <a:gd name="connsiteX22" fmla="*/ 2320185 w 2335500"/>
              <a:gd name="connsiteY22" fmla="*/ 2468880 h 3688080"/>
              <a:gd name="connsiteX23" fmla="*/ 2335425 w 2335500"/>
              <a:gd name="connsiteY23" fmla="*/ 2613660 h 3688080"/>
              <a:gd name="connsiteX24" fmla="*/ 2312566 w 2335500"/>
              <a:gd name="connsiteY24" fmla="*/ 2720340 h 3688080"/>
              <a:gd name="connsiteX25" fmla="*/ 2274465 w 2335500"/>
              <a:gd name="connsiteY25" fmla="*/ 2964180 h 3688080"/>
              <a:gd name="connsiteX26" fmla="*/ 2304946 w 2335500"/>
              <a:gd name="connsiteY26" fmla="*/ 3177540 h 3688080"/>
              <a:gd name="connsiteX27" fmla="*/ 2282085 w 2335500"/>
              <a:gd name="connsiteY27" fmla="*/ 3345180 h 3688080"/>
              <a:gd name="connsiteX28" fmla="*/ 2205885 w 2335500"/>
              <a:gd name="connsiteY28" fmla="*/ 3657600 h 3688080"/>
              <a:gd name="connsiteX29" fmla="*/ 1923945 w 2335500"/>
              <a:gd name="connsiteY29" fmla="*/ 3680460 h 3688080"/>
              <a:gd name="connsiteX30" fmla="*/ 1771545 w 2335500"/>
              <a:gd name="connsiteY30" fmla="*/ 3680460 h 3688080"/>
              <a:gd name="connsiteX31" fmla="*/ 1581045 w 2335500"/>
              <a:gd name="connsiteY31" fmla="*/ 3680460 h 3688080"/>
              <a:gd name="connsiteX32" fmla="*/ 1222905 w 2335500"/>
              <a:gd name="connsiteY32" fmla="*/ 3688080 h 3688080"/>
              <a:gd name="connsiteX33" fmla="*/ 819045 w 2335500"/>
              <a:gd name="connsiteY33" fmla="*/ 3680460 h 3688080"/>
              <a:gd name="connsiteX34" fmla="*/ 689505 w 2335500"/>
              <a:gd name="connsiteY34" fmla="*/ 3680460 h 3688080"/>
              <a:gd name="connsiteX35" fmla="*/ 262785 w 2335500"/>
              <a:gd name="connsiteY35" fmla="*/ 3672840 h 3688080"/>
              <a:gd name="connsiteX36" fmla="*/ 22940 w 2335500"/>
              <a:gd name="connsiteY36" fmla="*/ 3680460 h 3688080"/>
              <a:gd name="connsiteX37" fmla="*/ 26565 w 2335500"/>
              <a:gd name="connsiteY37" fmla="*/ 3421380 h 3688080"/>
              <a:gd name="connsiteX38" fmla="*/ 11326 w 2335500"/>
              <a:gd name="connsiteY38" fmla="*/ 2971800 h 3688080"/>
              <a:gd name="connsiteX39" fmla="*/ 21209 w 2335500"/>
              <a:gd name="connsiteY39" fmla="*/ 2450231 h 3688080"/>
              <a:gd name="connsiteX0" fmla="*/ 24660 w 2328520"/>
              <a:gd name="connsiteY0" fmla="*/ 719773 h 3688080"/>
              <a:gd name="connsiteX1" fmla="*/ 18946 w 2328520"/>
              <a:gd name="connsiteY1" fmla="*/ 563880 h 3688080"/>
              <a:gd name="connsiteX2" fmla="*/ 18945 w 2328520"/>
              <a:gd name="connsiteY2" fmla="*/ 350520 h 3688080"/>
              <a:gd name="connsiteX3" fmla="*/ 22940 w 2328520"/>
              <a:gd name="connsiteY3" fmla="*/ 10160 h 3688080"/>
              <a:gd name="connsiteX4" fmla="*/ 316125 w 2328520"/>
              <a:gd name="connsiteY4" fmla="*/ 0 h 3688080"/>
              <a:gd name="connsiteX5" fmla="*/ 529485 w 2328520"/>
              <a:gd name="connsiteY5" fmla="*/ 7620 h 3688080"/>
              <a:gd name="connsiteX6" fmla="*/ 773325 w 2328520"/>
              <a:gd name="connsiteY6" fmla="*/ 7620 h 3688080"/>
              <a:gd name="connsiteX7" fmla="*/ 1222905 w 2328520"/>
              <a:gd name="connsiteY7" fmla="*/ 7620 h 3688080"/>
              <a:gd name="connsiteX8" fmla="*/ 1573425 w 2328520"/>
              <a:gd name="connsiteY8" fmla="*/ 0 h 3688080"/>
              <a:gd name="connsiteX9" fmla="*/ 2000145 w 2328520"/>
              <a:gd name="connsiteY9" fmla="*/ 7620 h 3688080"/>
              <a:gd name="connsiteX10" fmla="*/ 2213505 w 2328520"/>
              <a:gd name="connsiteY10" fmla="*/ 30480 h 3688080"/>
              <a:gd name="connsiteX11" fmla="*/ 2198265 w 2328520"/>
              <a:gd name="connsiteY11" fmla="*/ 281940 h 3688080"/>
              <a:gd name="connsiteX12" fmla="*/ 2198265 w 2328520"/>
              <a:gd name="connsiteY12" fmla="*/ 640080 h 3688080"/>
              <a:gd name="connsiteX13" fmla="*/ 2183025 w 2328520"/>
              <a:gd name="connsiteY13" fmla="*/ 853440 h 3688080"/>
              <a:gd name="connsiteX14" fmla="*/ 2190645 w 2328520"/>
              <a:gd name="connsiteY14" fmla="*/ 1127760 h 3688080"/>
              <a:gd name="connsiteX15" fmla="*/ 2190645 w 2328520"/>
              <a:gd name="connsiteY15" fmla="*/ 1325880 h 3688080"/>
              <a:gd name="connsiteX16" fmla="*/ 2213505 w 2328520"/>
              <a:gd name="connsiteY16" fmla="*/ 1493520 h 3688080"/>
              <a:gd name="connsiteX17" fmla="*/ 2251605 w 2328520"/>
              <a:gd name="connsiteY17" fmla="*/ 1752600 h 3688080"/>
              <a:gd name="connsiteX18" fmla="*/ 2259226 w 2328520"/>
              <a:gd name="connsiteY18" fmla="*/ 1851660 h 3688080"/>
              <a:gd name="connsiteX19" fmla="*/ 2297325 w 2328520"/>
              <a:gd name="connsiteY19" fmla="*/ 2065020 h 3688080"/>
              <a:gd name="connsiteX20" fmla="*/ 2297326 w 2328520"/>
              <a:gd name="connsiteY20" fmla="*/ 2164080 h 3688080"/>
              <a:gd name="connsiteX21" fmla="*/ 2327805 w 2328520"/>
              <a:gd name="connsiteY21" fmla="*/ 2316480 h 3688080"/>
              <a:gd name="connsiteX22" fmla="*/ 2320185 w 2328520"/>
              <a:gd name="connsiteY22" fmla="*/ 2468880 h 3688080"/>
              <a:gd name="connsiteX23" fmla="*/ 2304945 w 2328520"/>
              <a:gd name="connsiteY23" fmla="*/ 2598420 h 3688080"/>
              <a:gd name="connsiteX24" fmla="*/ 2312566 w 2328520"/>
              <a:gd name="connsiteY24" fmla="*/ 2720340 h 3688080"/>
              <a:gd name="connsiteX25" fmla="*/ 2274465 w 2328520"/>
              <a:gd name="connsiteY25" fmla="*/ 2964180 h 3688080"/>
              <a:gd name="connsiteX26" fmla="*/ 2304946 w 2328520"/>
              <a:gd name="connsiteY26" fmla="*/ 3177540 h 3688080"/>
              <a:gd name="connsiteX27" fmla="*/ 2282085 w 2328520"/>
              <a:gd name="connsiteY27" fmla="*/ 3345180 h 3688080"/>
              <a:gd name="connsiteX28" fmla="*/ 2205885 w 2328520"/>
              <a:gd name="connsiteY28" fmla="*/ 3657600 h 3688080"/>
              <a:gd name="connsiteX29" fmla="*/ 1923945 w 2328520"/>
              <a:gd name="connsiteY29" fmla="*/ 3680460 h 3688080"/>
              <a:gd name="connsiteX30" fmla="*/ 1771545 w 2328520"/>
              <a:gd name="connsiteY30" fmla="*/ 3680460 h 3688080"/>
              <a:gd name="connsiteX31" fmla="*/ 1581045 w 2328520"/>
              <a:gd name="connsiteY31" fmla="*/ 3680460 h 3688080"/>
              <a:gd name="connsiteX32" fmla="*/ 1222905 w 2328520"/>
              <a:gd name="connsiteY32" fmla="*/ 3688080 h 3688080"/>
              <a:gd name="connsiteX33" fmla="*/ 819045 w 2328520"/>
              <a:gd name="connsiteY33" fmla="*/ 3680460 h 3688080"/>
              <a:gd name="connsiteX34" fmla="*/ 689505 w 2328520"/>
              <a:gd name="connsiteY34" fmla="*/ 3680460 h 3688080"/>
              <a:gd name="connsiteX35" fmla="*/ 262785 w 2328520"/>
              <a:gd name="connsiteY35" fmla="*/ 3672840 h 3688080"/>
              <a:gd name="connsiteX36" fmla="*/ 22940 w 2328520"/>
              <a:gd name="connsiteY36" fmla="*/ 3680460 h 3688080"/>
              <a:gd name="connsiteX37" fmla="*/ 26565 w 2328520"/>
              <a:gd name="connsiteY37" fmla="*/ 3421380 h 3688080"/>
              <a:gd name="connsiteX38" fmla="*/ 11326 w 2328520"/>
              <a:gd name="connsiteY38" fmla="*/ 2971800 h 3688080"/>
              <a:gd name="connsiteX39" fmla="*/ 21209 w 2328520"/>
              <a:gd name="connsiteY39" fmla="*/ 2450231 h 3688080"/>
              <a:gd name="connsiteX0" fmla="*/ 24660 w 2328520"/>
              <a:gd name="connsiteY0" fmla="*/ 719773 h 3688080"/>
              <a:gd name="connsiteX1" fmla="*/ 18946 w 2328520"/>
              <a:gd name="connsiteY1" fmla="*/ 563880 h 3688080"/>
              <a:gd name="connsiteX2" fmla="*/ 18945 w 2328520"/>
              <a:gd name="connsiteY2" fmla="*/ 350520 h 3688080"/>
              <a:gd name="connsiteX3" fmla="*/ 22940 w 2328520"/>
              <a:gd name="connsiteY3" fmla="*/ 10160 h 3688080"/>
              <a:gd name="connsiteX4" fmla="*/ 316125 w 2328520"/>
              <a:gd name="connsiteY4" fmla="*/ 0 h 3688080"/>
              <a:gd name="connsiteX5" fmla="*/ 529485 w 2328520"/>
              <a:gd name="connsiteY5" fmla="*/ 7620 h 3688080"/>
              <a:gd name="connsiteX6" fmla="*/ 773325 w 2328520"/>
              <a:gd name="connsiteY6" fmla="*/ 7620 h 3688080"/>
              <a:gd name="connsiteX7" fmla="*/ 1222905 w 2328520"/>
              <a:gd name="connsiteY7" fmla="*/ 7620 h 3688080"/>
              <a:gd name="connsiteX8" fmla="*/ 1573425 w 2328520"/>
              <a:gd name="connsiteY8" fmla="*/ 0 h 3688080"/>
              <a:gd name="connsiteX9" fmla="*/ 2000145 w 2328520"/>
              <a:gd name="connsiteY9" fmla="*/ 7620 h 3688080"/>
              <a:gd name="connsiteX10" fmla="*/ 2213505 w 2328520"/>
              <a:gd name="connsiteY10" fmla="*/ 30480 h 3688080"/>
              <a:gd name="connsiteX11" fmla="*/ 2198265 w 2328520"/>
              <a:gd name="connsiteY11" fmla="*/ 281940 h 3688080"/>
              <a:gd name="connsiteX12" fmla="*/ 2198265 w 2328520"/>
              <a:gd name="connsiteY12" fmla="*/ 640080 h 3688080"/>
              <a:gd name="connsiteX13" fmla="*/ 2183025 w 2328520"/>
              <a:gd name="connsiteY13" fmla="*/ 853440 h 3688080"/>
              <a:gd name="connsiteX14" fmla="*/ 2190645 w 2328520"/>
              <a:gd name="connsiteY14" fmla="*/ 1127760 h 3688080"/>
              <a:gd name="connsiteX15" fmla="*/ 2190645 w 2328520"/>
              <a:gd name="connsiteY15" fmla="*/ 1325880 h 3688080"/>
              <a:gd name="connsiteX16" fmla="*/ 2213505 w 2328520"/>
              <a:gd name="connsiteY16" fmla="*/ 1493520 h 3688080"/>
              <a:gd name="connsiteX17" fmla="*/ 2251605 w 2328520"/>
              <a:gd name="connsiteY17" fmla="*/ 1752600 h 3688080"/>
              <a:gd name="connsiteX18" fmla="*/ 2259226 w 2328520"/>
              <a:gd name="connsiteY18" fmla="*/ 1851660 h 3688080"/>
              <a:gd name="connsiteX19" fmla="*/ 2251605 w 2328520"/>
              <a:gd name="connsiteY19" fmla="*/ 2065020 h 3688080"/>
              <a:gd name="connsiteX20" fmla="*/ 2297326 w 2328520"/>
              <a:gd name="connsiteY20" fmla="*/ 2164080 h 3688080"/>
              <a:gd name="connsiteX21" fmla="*/ 2327805 w 2328520"/>
              <a:gd name="connsiteY21" fmla="*/ 2316480 h 3688080"/>
              <a:gd name="connsiteX22" fmla="*/ 2320185 w 2328520"/>
              <a:gd name="connsiteY22" fmla="*/ 2468880 h 3688080"/>
              <a:gd name="connsiteX23" fmla="*/ 2304945 w 2328520"/>
              <a:gd name="connsiteY23" fmla="*/ 2598420 h 3688080"/>
              <a:gd name="connsiteX24" fmla="*/ 2312566 w 2328520"/>
              <a:gd name="connsiteY24" fmla="*/ 2720340 h 3688080"/>
              <a:gd name="connsiteX25" fmla="*/ 2274465 w 2328520"/>
              <a:gd name="connsiteY25" fmla="*/ 2964180 h 3688080"/>
              <a:gd name="connsiteX26" fmla="*/ 2304946 w 2328520"/>
              <a:gd name="connsiteY26" fmla="*/ 3177540 h 3688080"/>
              <a:gd name="connsiteX27" fmla="*/ 2282085 w 2328520"/>
              <a:gd name="connsiteY27" fmla="*/ 3345180 h 3688080"/>
              <a:gd name="connsiteX28" fmla="*/ 2205885 w 2328520"/>
              <a:gd name="connsiteY28" fmla="*/ 3657600 h 3688080"/>
              <a:gd name="connsiteX29" fmla="*/ 1923945 w 2328520"/>
              <a:gd name="connsiteY29" fmla="*/ 3680460 h 3688080"/>
              <a:gd name="connsiteX30" fmla="*/ 1771545 w 2328520"/>
              <a:gd name="connsiteY30" fmla="*/ 3680460 h 3688080"/>
              <a:gd name="connsiteX31" fmla="*/ 1581045 w 2328520"/>
              <a:gd name="connsiteY31" fmla="*/ 3680460 h 3688080"/>
              <a:gd name="connsiteX32" fmla="*/ 1222905 w 2328520"/>
              <a:gd name="connsiteY32" fmla="*/ 3688080 h 3688080"/>
              <a:gd name="connsiteX33" fmla="*/ 819045 w 2328520"/>
              <a:gd name="connsiteY33" fmla="*/ 3680460 h 3688080"/>
              <a:gd name="connsiteX34" fmla="*/ 689505 w 2328520"/>
              <a:gd name="connsiteY34" fmla="*/ 3680460 h 3688080"/>
              <a:gd name="connsiteX35" fmla="*/ 262785 w 2328520"/>
              <a:gd name="connsiteY35" fmla="*/ 3672840 h 3688080"/>
              <a:gd name="connsiteX36" fmla="*/ 22940 w 2328520"/>
              <a:gd name="connsiteY36" fmla="*/ 3680460 h 3688080"/>
              <a:gd name="connsiteX37" fmla="*/ 26565 w 2328520"/>
              <a:gd name="connsiteY37" fmla="*/ 3421380 h 3688080"/>
              <a:gd name="connsiteX38" fmla="*/ 11326 w 2328520"/>
              <a:gd name="connsiteY38" fmla="*/ 2971800 h 3688080"/>
              <a:gd name="connsiteX39" fmla="*/ 21209 w 2328520"/>
              <a:gd name="connsiteY39" fmla="*/ 2450231 h 3688080"/>
              <a:gd name="connsiteX0" fmla="*/ 24660 w 2328740"/>
              <a:gd name="connsiteY0" fmla="*/ 719773 h 3688080"/>
              <a:gd name="connsiteX1" fmla="*/ 18946 w 2328740"/>
              <a:gd name="connsiteY1" fmla="*/ 563880 h 3688080"/>
              <a:gd name="connsiteX2" fmla="*/ 18945 w 2328740"/>
              <a:gd name="connsiteY2" fmla="*/ 350520 h 3688080"/>
              <a:gd name="connsiteX3" fmla="*/ 22940 w 2328740"/>
              <a:gd name="connsiteY3" fmla="*/ 10160 h 3688080"/>
              <a:gd name="connsiteX4" fmla="*/ 316125 w 2328740"/>
              <a:gd name="connsiteY4" fmla="*/ 0 h 3688080"/>
              <a:gd name="connsiteX5" fmla="*/ 529485 w 2328740"/>
              <a:gd name="connsiteY5" fmla="*/ 7620 h 3688080"/>
              <a:gd name="connsiteX6" fmla="*/ 773325 w 2328740"/>
              <a:gd name="connsiteY6" fmla="*/ 7620 h 3688080"/>
              <a:gd name="connsiteX7" fmla="*/ 1222905 w 2328740"/>
              <a:gd name="connsiteY7" fmla="*/ 7620 h 3688080"/>
              <a:gd name="connsiteX8" fmla="*/ 1573425 w 2328740"/>
              <a:gd name="connsiteY8" fmla="*/ 0 h 3688080"/>
              <a:gd name="connsiteX9" fmla="*/ 2000145 w 2328740"/>
              <a:gd name="connsiteY9" fmla="*/ 7620 h 3688080"/>
              <a:gd name="connsiteX10" fmla="*/ 2213505 w 2328740"/>
              <a:gd name="connsiteY10" fmla="*/ 30480 h 3688080"/>
              <a:gd name="connsiteX11" fmla="*/ 2198265 w 2328740"/>
              <a:gd name="connsiteY11" fmla="*/ 281940 h 3688080"/>
              <a:gd name="connsiteX12" fmla="*/ 2198265 w 2328740"/>
              <a:gd name="connsiteY12" fmla="*/ 640080 h 3688080"/>
              <a:gd name="connsiteX13" fmla="*/ 2183025 w 2328740"/>
              <a:gd name="connsiteY13" fmla="*/ 853440 h 3688080"/>
              <a:gd name="connsiteX14" fmla="*/ 2190645 w 2328740"/>
              <a:gd name="connsiteY14" fmla="*/ 1127760 h 3688080"/>
              <a:gd name="connsiteX15" fmla="*/ 2190645 w 2328740"/>
              <a:gd name="connsiteY15" fmla="*/ 1325880 h 3688080"/>
              <a:gd name="connsiteX16" fmla="*/ 2213505 w 2328740"/>
              <a:gd name="connsiteY16" fmla="*/ 1493520 h 3688080"/>
              <a:gd name="connsiteX17" fmla="*/ 2251605 w 2328740"/>
              <a:gd name="connsiteY17" fmla="*/ 1752600 h 3688080"/>
              <a:gd name="connsiteX18" fmla="*/ 2259226 w 2328740"/>
              <a:gd name="connsiteY18" fmla="*/ 1851660 h 3688080"/>
              <a:gd name="connsiteX19" fmla="*/ 2251605 w 2328740"/>
              <a:gd name="connsiteY19" fmla="*/ 2065020 h 3688080"/>
              <a:gd name="connsiteX20" fmla="*/ 2297326 w 2328740"/>
              <a:gd name="connsiteY20" fmla="*/ 2164080 h 3688080"/>
              <a:gd name="connsiteX21" fmla="*/ 2327805 w 2328740"/>
              <a:gd name="connsiteY21" fmla="*/ 2316480 h 3688080"/>
              <a:gd name="connsiteX22" fmla="*/ 2320185 w 2328740"/>
              <a:gd name="connsiteY22" fmla="*/ 2468880 h 3688080"/>
              <a:gd name="connsiteX23" fmla="*/ 2312566 w 2328740"/>
              <a:gd name="connsiteY23" fmla="*/ 2720340 h 3688080"/>
              <a:gd name="connsiteX24" fmla="*/ 2274465 w 2328740"/>
              <a:gd name="connsiteY24" fmla="*/ 2964180 h 3688080"/>
              <a:gd name="connsiteX25" fmla="*/ 2304946 w 2328740"/>
              <a:gd name="connsiteY25" fmla="*/ 3177540 h 3688080"/>
              <a:gd name="connsiteX26" fmla="*/ 2282085 w 2328740"/>
              <a:gd name="connsiteY26" fmla="*/ 3345180 h 3688080"/>
              <a:gd name="connsiteX27" fmla="*/ 2205885 w 2328740"/>
              <a:gd name="connsiteY27" fmla="*/ 3657600 h 3688080"/>
              <a:gd name="connsiteX28" fmla="*/ 1923945 w 2328740"/>
              <a:gd name="connsiteY28" fmla="*/ 3680460 h 3688080"/>
              <a:gd name="connsiteX29" fmla="*/ 1771545 w 2328740"/>
              <a:gd name="connsiteY29" fmla="*/ 3680460 h 3688080"/>
              <a:gd name="connsiteX30" fmla="*/ 1581045 w 2328740"/>
              <a:gd name="connsiteY30" fmla="*/ 3680460 h 3688080"/>
              <a:gd name="connsiteX31" fmla="*/ 1222905 w 2328740"/>
              <a:gd name="connsiteY31" fmla="*/ 3688080 h 3688080"/>
              <a:gd name="connsiteX32" fmla="*/ 819045 w 2328740"/>
              <a:gd name="connsiteY32" fmla="*/ 3680460 h 3688080"/>
              <a:gd name="connsiteX33" fmla="*/ 689505 w 2328740"/>
              <a:gd name="connsiteY33" fmla="*/ 3680460 h 3688080"/>
              <a:gd name="connsiteX34" fmla="*/ 262785 w 2328740"/>
              <a:gd name="connsiteY34" fmla="*/ 3672840 h 3688080"/>
              <a:gd name="connsiteX35" fmla="*/ 22940 w 2328740"/>
              <a:gd name="connsiteY35" fmla="*/ 3680460 h 3688080"/>
              <a:gd name="connsiteX36" fmla="*/ 26565 w 2328740"/>
              <a:gd name="connsiteY36" fmla="*/ 3421380 h 3688080"/>
              <a:gd name="connsiteX37" fmla="*/ 11326 w 2328740"/>
              <a:gd name="connsiteY37" fmla="*/ 2971800 h 3688080"/>
              <a:gd name="connsiteX38" fmla="*/ 21209 w 2328740"/>
              <a:gd name="connsiteY38" fmla="*/ 2450231 h 3688080"/>
              <a:gd name="connsiteX0" fmla="*/ 24660 w 2328245"/>
              <a:gd name="connsiteY0" fmla="*/ 719773 h 3688080"/>
              <a:gd name="connsiteX1" fmla="*/ 18946 w 2328245"/>
              <a:gd name="connsiteY1" fmla="*/ 563880 h 3688080"/>
              <a:gd name="connsiteX2" fmla="*/ 18945 w 2328245"/>
              <a:gd name="connsiteY2" fmla="*/ 350520 h 3688080"/>
              <a:gd name="connsiteX3" fmla="*/ 22940 w 2328245"/>
              <a:gd name="connsiteY3" fmla="*/ 10160 h 3688080"/>
              <a:gd name="connsiteX4" fmla="*/ 316125 w 2328245"/>
              <a:gd name="connsiteY4" fmla="*/ 0 h 3688080"/>
              <a:gd name="connsiteX5" fmla="*/ 529485 w 2328245"/>
              <a:gd name="connsiteY5" fmla="*/ 7620 h 3688080"/>
              <a:gd name="connsiteX6" fmla="*/ 773325 w 2328245"/>
              <a:gd name="connsiteY6" fmla="*/ 7620 h 3688080"/>
              <a:gd name="connsiteX7" fmla="*/ 1222905 w 2328245"/>
              <a:gd name="connsiteY7" fmla="*/ 7620 h 3688080"/>
              <a:gd name="connsiteX8" fmla="*/ 1573425 w 2328245"/>
              <a:gd name="connsiteY8" fmla="*/ 0 h 3688080"/>
              <a:gd name="connsiteX9" fmla="*/ 2000145 w 2328245"/>
              <a:gd name="connsiteY9" fmla="*/ 7620 h 3688080"/>
              <a:gd name="connsiteX10" fmla="*/ 2213505 w 2328245"/>
              <a:gd name="connsiteY10" fmla="*/ 30480 h 3688080"/>
              <a:gd name="connsiteX11" fmla="*/ 2198265 w 2328245"/>
              <a:gd name="connsiteY11" fmla="*/ 281940 h 3688080"/>
              <a:gd name="connsiteX12" fmla="*/ 2198265 w 2328245"/>
              <a:gd name="connsiteY12" fmla="*/ 640080 h 3688080"/>
              <a:gd name="connsiteX13" fmla="*/ 2183025 w 2328245"/>
              <a:gd name="connsiteY13" fmla="*/ 853440 h 3688080"/>
              <a:gd name="connsiteX14" fmla="*/ 2190645 w 2328245"/>
              <a:gd name="connsiteY14" fmla="*/ 1127760 h 3688080"/>
              <a:gd name="connsiteX15" fmla="*/ 2190645 w 2328245"/>
              <a:gd name="connsiteY15" fmla="*/ 1325880 h 3688080"/>
              <a:gd name="connsiteX16" fmla="*/ 2213505 w 2328245"/>
              <a:gd name="connsiteY16" fmla="*/ 1493520 h 3688080"/>
              <a:gd name="connsiteX17" fmla="*/ 2251605 w 2328245"/>
              <a:gd name="connsiteY17" fmla="*/ 1752600 h 3688080"/>
              <a:gd name="connsiteX18" fmla="*/ 2259226 w 2328245"/>
              <a:gd name="connsiteY18" fmla="*/ 1851660 h 3688080"/>
              <a:gd name="connsiteX19" fmla="*/ 2251605 w 2328245"/>
              <a:gd name="connsiteY19" fmla="*/ 2065020 h 3688080"/>
              <a:gd name="connsiteX20" fmla="*/ 2297326 w 2328245"/>
              <a:gd name="connsiteY20" fmla="*/ 2164080 h 3688080"/>
              <a:gd name="connsiteX21" fmla="*/ 2327805 w 2328245"/>
              <a:gd name="connsiteY21" fmla="*/ 2316480 h 3688080"/>
              <a:gd name="connsiteX22" fmla="*/ 2312566 w 2328245"/>
              <a:gd name="connsiteY22" fmla="*/ 2720340 h 3688080"/>
              <a:gd name="connsiteX23" fmla="*/ 2274465 w 2328245"/>
              <a:gd name="connsiteY23" fmla="*/ 2964180 h 3688080"/>
              <a:gd name="connsiteX24" fmla="*/ 2304946 w 2328245"/>
              <a:gd name="connsiteY24" fmla="*/ 3177540 h 3688080"/>
              <a:gd name="connsiteX25" fmla="*/ 2282085 w 2328245"/>
              <a:gd name="connsiteY25" fmla="*/ 3345180 h 3688080"/>
              <a:gd name="connsiteX26" fmla="*/ 2205885 w 2328245"/>
              <a:gd name="connsiteY26" fmla="*/ 3657600 h 3688080"/>
              <a:gd name="connsiteX27" fmla="*/ 1923945 w 2328245"/>
              <a:gd name="connsiteY27" fmla="*/ 3680460 h 3688080"/>
              <a:gd name="connsiteX28" fmla="*/ 1771545 w 2328245"/>
              <a:gd name="connsiteY28" fmla="*/ 3680460 h 3688080"/>
              <a:gd name="connsiteX29" fmla="*/ 1581045 w 2328245"/>
              <a:gd name="connsiteY29" fmla="*/ 3680460 h 3688080"/>
              <a:gd name="connsiteX30" fmla="*/ 1222905 w 2328245"/>
              <a:gd name="connsiteY30" fmla="*/ 3688080 h 3688080"/>
              <a:gd name="connsiteX31" fmla="*/ 819045 w 2328245"/>
              <a:gd name="connsiteY31" fmla="*/ 3680460 h 3688080"/>
              <a:gd name="connsiteX32" fmla="*/ 689505 w 2328245"/>
              <a:gd name="connsiteY32" fmla="*/ 3680460 h 3688080"/>
              <a:gd name="connsiteX33" fmla="*/ 262785 w 2328245"/>
              <a:gd name="connsiteY33" fmla="*/ 3672840 h 3688080"/>
              <a:gd name="connsiteX34" fmla="*/ 22940 w 2328245"/>
              <a:gd name="connsiteY34" fmla="*/ 3680460 h 3688080"/>
              <a:gd name="connsiteX35" fmla="*/ 26565 w 2328245"/>
              <a:gd name="connsiteY35" fmla="*/ 3421380 h 3688080"/>
              <a:gd name="connsiteX36" fmla="*/ 11326 w 2328245"/>
              <a:gd name="connsiteY36" fmla="*/ 2971800 h 3688080"/>
              <a:gd name="connsiteX37" fmla="*/ 21209 w 2328245"/>
              <a:gd name="connsiteY37" fmla="*/ 2450231 h 3688080"/>
              <a:gd name="connsiteX0" fmla="*/ 24660 w 2331003"/>
              <a:gd name="connsiteY0" fmla="*/ 719773 h 3688080"/>
              <a:gd name="connsiteX1" fmla="*/ 18946 w 2331003"/>
              <a:gd name="connsiteY1" fmla="*/ 563880 h 3688080"/>
              <a:gd name="connsiteX2" fmla="*/ 18945 w 2331003"/>
              <a:gd name="connsiteY2" fmla="*/ 350520 h 3688080"/>
              <a:gd name="connsiteX3" fmla="*/ 22940 w 2331003"/>
              <a:gd name="connsiteY3" fmla="*/ 10160 h 3688080"/>
              <a:gd name="connsiteX4" fmla="*/ 316125 w 2331003"/>
              <a:gd name="connsiteY4" fmla="*/ 0 h 3688080"/>
              <a:gd name="connsiteX5" fmla="*/ 529485 w 2331003"/>
              <a:gd name="connsiteY5" fmla="*/ 7620 h 3688080"/>
              <a:gd name="connsiteX6" fmla="*/ 773325 w 2331003"/>
              <a:gd name="connsiteY6" fmla="*/ 7620 h 3688080"/>
              <a:gd name="connsiteX7" fmla="*/ 1222905 w 2331003"/>
              <a:gd name="connsiteY7" fmla="*/ 7620 h 3688080"/>
              <a:gd name="connsiteX8" fmla="*/ 1573425 w 2331003"/>
              <a:gd name="connsiteY8" fmla="*/ 0 h 3688080"/>
              <a:gd name="connsiteX9" fmla="*/ 2000145 w 2331003"/>
              <a:gd name="connsiteY9" fmla="*/ 7620 h 3688080"/>
              <a:gd name="connsiteX10" fmla="*/ 2213505 w 2331003"/>
              <a:gd name="connsiteY10" fmla="*/ 30480 h 3688080"/>
              <a:gd name="connsiteX11" fmla="*/ 2198265 w 2331003"/>
              <a:gd name="connsiteY11" fmla="*/ 281940 h 3688080"/>
              <a:gd name="connsiteX12" fmla="*/ 2198265 w 2331003"/>
              <a:gd name="connsiteY12" fmla="*/ 640080 h 3688080"/>
              <a:gd name="connsiteX13" fmla="*/ 2183025 w 2331003"/>
              <a:gd name="connsiteY13" fmla="*/ 853440 h 3688080"/>
              <a:gd name="connsiteX14" fmla="*/ 2190645 w 2331003"/>
              <a:gd name="connsiteY14" fmla="*/ 1127760 h 3688080"/>
              <a:gd name="connsiteX15" fmla="*/ 2190645 w 2331003"/>
              <a:gd name="connsiteY15" fmla="*/ 1325880 h 3688080"/>
              <a:gd name="connsiteX16" fmla="*/ 2213505 w 2331003"/>
              <a:gd name="connsiteY16" fmla="*/ 1493520 h 3688080"/>
              <a:gd name="connsiteX17" fmla="*/ 2251605 w 2331003"/>
              <a:gd name="connsiteY17" fmla="*/ 1752600 h 3688080"/>
              <a:gd name="connsiteX18" fmla="*/ 2259226 w 2331003"/>
              <a:gd name="connsiteY18" fmla="*/ 1851660 h 3688080"/>
              <a:gd name="connsiteX19" fmla="*/ 2251605 w 2331003"/>
              <a:gd name="connsiteY19" fmla="*/ 2065020 h 3688080"/>
              <a:gd name="connsiteX20" fmla="*/ 2327805 w 2331003"/>
              <a:gd name="connsiteY20" fmla="*/ 2316480 h 3688080"/>
              <a:gd name="connsiteX21" fmla="*/ 2312566 w 2331003"/>
              <a:gd name="connsiteY21" fmla="*/ 2720340 h 3688080"/>
              <a:gd name="connsiteX22" fmla="*/ 2274465 w 2331003"/>
              <a:gd name="connsiteY22" fmla="*/ 2964180 h 3688080"/>
              <a:gd name="connsiteX23" fmla="*/ 2304946 w 2331003"/>
              <a:gd name="connsiteY23" fmla="*/ 3177540 h 3688080"/>
              <a:gd name="connsiteX24" fmla="*/ 2282085 w 2331003"/>
              <a:gd name="connsiteY24" fmla="*/ 3345180 h 3688080"/>
              <a:gd name="connsiteX25" fmla="*/ 2205885 w 2331003"/>
              <a:gd name="connsiteY25" fmla="*/ 3657600 h 3688080"/>
              <a:gd name="connsiteX26" fmla="*/ 1923945 w 2331003"/>
              <a:gd name="connsiteY26" fmla="*/ 3680460 h 3688080"/>
              <a:gd name="connsiteX27" fmla="*/ 1771545 w 2331003"/>
              <a:gd name="connsiteY27" fmla="*/ 3680460 h 3688080"/>
              <a:gd name="connsiteX28" fmla="*/ 1581045 w 2331003"/>
              <a:gd name="connsiteY28" fmla="*/ 3680460 h 3688080"/>
              <a:gd name="connsiteX29" fmla="*/ 1222905 w 2331003"/>
              <a:gd name="connsiteY29" fmla="*/ 3688080 h 3688080"/>
              <a:gd name="connsiteX30" fmla="*/ 819045 w 2331003"/>
              <a:gd name="connsiteY30" fmla="*/ 3680460 h 3688080"/>
              <a:gd name="connsiteX31" fmla="*/ 689505 w 2331003"/>
              <a:gd name="connsiteY31" fmla="*/ 3680460 h 3688080"/>
              <a:gd name="connsiteX32" fmla="*/ 262785 w 2331003"/>
              <a:gd name="connsiteY32" fmla="*/ 3672840 h 3688080"/>
              <a:gd name="connsiteX33" fmla="*/ 22940 w 2331003"/>
              <a:gd name="connsiteY33" fmla="*/ 3680460 h 3688080"/>
              <a:gd name="connsiteX34" fmla="*/ 26565 w 2331003"/>
              <a:gd name="connsiteY34" fmla="*/ 3421380 h 3688080"/>
              <a:gd name="connsiteX35" fmla="*/ 11326 w 2331003"/>
              <a:gd name="connsiteY35" fmla="*/ 2971800 h 3688080"/>
              <a:gd name="connsiteX36" fmla="*/ 21209 w 2331003"/>
              <a:gd name="connsiteY36" fmla="*/ 2450231 h 3688080"/>
              <a:gd name="connsiteX0" fmla="*/ 24660 w 2330496"/>
              <a:gd name="connsiteY0" fmla="*/ 719773 h 3688080"/>
              <a:gd name="connsiteX1" fmla="*/ 18946 w 2330496"/>
              <a:gd name="connsiteY1" fmla="*/ 563880 h 3688080"/>
              <a:gd name="connsiteX2" fmla="*/ 18945 w 2330496"/>
              <a:gd name="connsiteY2" fmla="*/ 350520 h 3688080"/>
              <a:gd name="connsiteX3" fmla="*/ 22940 w 2330496"/>
              <a:gd name="connsiteY3" fmla="*/ 10160 h 3688080"/>
              <a:gd name="connsiteX4" fmla="*/ 316125 w 2330496"/>
              <a:gd name="connsiteY4" fmla="*/ 0 h 3688080"/>
              <a:gd name="connsiteX5" fmla="*/ 529485 w 2330496"/>
              <a:gd name="connsiteY5" fmla="*/ 7620 h 3688080"/>
              <a:gd name="connsiteX6" fmla="*/ 773325 w 2330496"/>
              <a:gd name="connsiteY6" fmla="*/ 7620 h 3688080"/>
              <a:gd name="connsiteX7" fmla="*/ 1222905 w 2330496"/>
              <a:gd name="connsiteY7" fmla="*/ 7620 h 3688080"/>
              <a:gd name="connsiteX8" fmla="*/ 1573425 w 2330496"/>
              <a:gd name="connsiteY8" fmla="*/ 0 h 3688080"/>
              <a:gd name="connsiteX9" fmla="*/ 2000145 w 2330496"/>
              <a:gd name="connsiteY9" fmla="*/ 7620 h 3688080"/>
              <a:gd name="connsiteX10" fmla="*/ 2213505 w 2330496"/>
              <a:gd name="connsiteY10" fmla="*/ 30480 h 3688080"/>
              <a:gd name="connsiteX11" fmla="*/ 2198265 w 2330496"/>
              <a:gd name="connsiteY11" fmla="*/ 281940 h 3688080"/>
              <a:gd name="connsiteX12" fmla="*/ 2198265 w 2330496"/>
              <a:gd name="connsiteY12" fmla="*/ 640080 h 3688080"/>
              <a:gd name="connsiteX13" fmla="*/ 2183025 w 2330496"/>
              <a:gd name="connsiteY13" fmla="*/ 853440 h 3688080"/>
              <a:gd name="connsiteX14" fmla="*/ 2190645 w 2330496"/>
              <a:gd name="connsiteY14" fmla="*/ 1127760 h 3688080"/>
              <a:gd name="connsiteX15" fmla="*/ 2190645 w 2330496"/>
              <a:gd name="connsiteY15" fmla="*/ 1325880 h 3688080"/>
              <a:gd name="connsiteX16" fmla="*/ 2213505 w 2330496"/>
              <a:gd name="connsiteY16" fmla="*/ 1493520 h 3688080"/>
              <a:gd name="connsiteX17" fmla="*/ 2251605 w 2330496"/>
              <a:gd name="connsiteY17" fmla="*/ 1752600 h 3688080"/>
              <a:gd name="connsiteX18" fmla="*/ 2259226 w 2330496"/>
              <a:gd name="connsiteY18" fmla="*/ 1851660 h 3688080"/>
              <a:gd name="connsiteX19" fmla="*/ 2327805 w 2330496"/>
              <a:gd name="connsiteY19" fmla="*/ 2316480 h 3688080"/>
              <a:gd name="connsiteX20" fmla="*/ 2312566 w 2330496"/>
              <a:gd name="connsiteY20" fmla="*/ 2720340 h 3688080"/>
              <a:gd name="connsiteX21" fmla="*/ 2274465 w 2330496"/>
              <a:gd name="connsiteY21" fmla="*/ 2964180 h 3688080"/>
              <a:gd name="connsiteX22" fmla="*/ 2304946 w 2330496"/>
              <a:gd name="connsiteY22" fmla="*/ 3177540 h 3688080"/>
              <a:gd name="connsiteX23" fmla="*/ 2282085 w 2330496"/>
              <a:gd name="connsiteY23" fmla="*/ 3345180 h 3688080"/>
              <a:gd name="connsiteX24" fmla="*/ 2205885 w 2330496"/>
              <a:gd name="connsiteY24" fmla="*/ 3657600 h 3688080"/>
              <a:gd name="connsiteX25" fmla="*/ 1923945 w 2330496"/>
              <a:gd name="connsiteY25" fmla="*/ 3680460 h 3688080"/>
              <a:gd name="connsiteX26" fmla="*/ 1771545 w 2330496"/>
              <a:gd name="connsiteY26" fmla="*/ 3680460 h 3688080"/>
              <a:gd name="connsiteX27" fmla="*/ 1581045 w 2330496"/>
              <a:gd name="connsiteY27" fmla="*/ 3680460 h 3688080"/>
              <a:gd name="connsiteX28" fmla="*/ 1222905 w 2330496"/>
              <a:gd name="connsiteY28" fmla="*/ 3688080 h 3688080"/>
              <a:gd name="connsiteX29" fmla="*/ 819045 w 2330496"/>
              <a:gd name="connsiteY29" fmla="*/ 3680460 h 3688080"/>
              <a:gd name="connsiteX30" fmla="*/ 689505 w 2330496"/>
              <a:gd name="connsiteY30" fmla="*/ 3680460 h 3688080"/>
              <a:gd name="connsiteX31" fmla="*/ 262785 w 2330496"/>
              <a:gd name="connsiteY31" fmla="*/ 3672840 h 3688080"/>
              <a:gd name="connsiteX32" fmla="*/ 22940 w 2330496"/>
              <a:gd name="connsiteY32" fmla="*/ 3680460 h 3688080"/>
              <a:gd name="connsiteX33" fmla="*/ 26565 w 2330496"/>
              <a:gd name="connsiteY33" fmla="*/ 3421380 h 3688080"/>
              <a:gd name="connsiteX34" fmla="*/ 11326 w 2330496"/>
              <a:gd name="connsiteY34" fmla="*/ 2971800 h 3688080"/>
              <a:gd name="connsiteX35" fmla="*/ 21209 w 2330496"/>
              <a:gd name="connsiteY35" fmla="*/ 2450231 h 3688080"/>
              <a:gd name="connsiteX0" fmla="*/ 24660 w 2331003"/>
              <a:gd name="connsiteY0" fmla="*/ 719773 h 3688080"/>
              <a:gd name="connsiteX1" fmla="*/ 18946 w 2331003"/>
              <a:gd name="connsiteY1" fmla="*/ 563880 h 3688080"/>
              <a:gd name="connsiteX2" fmla="*/ 18945 w 2331003"/>
              <a:gd name="connsiteY2" fmla="*/ 350520 h 3688080"/>
              <a:gd name="connsiteX3" fmla="*/ 22940 w 2331003"/>
              <a:gd name="connsiteY3" fmla="*/ 10160 h 3688080"/>
              <a:gd name="connsiteX4" fmla="*/ 316125 w 2331003"/>
              <a:gd name="connsiteY4" fmla="*/ 0 h 3688080"/>
              <a:gd name="connsiteX5" fmla="*/ 529485 w 2331003"/>
              <a:gd name="connsiteY5" fmla="*/ 7620 h 3688080"/>
              <a:gd name="connsiteX6" fmla="*/ 773325 w 2331003"/>
              <a:gd name="connsiteY6" fmla="*/ 7620 h 3688080"/>
              <a:gd name="connsiteX7" fmla="*/ 1222905 w 2331003"/>
              <a:gd name="connsiteY7" fmla="*/ 7620 h 3688080"/>
              <a:gd name="connsiteX8" fmla="*/ 1573425 w 2331003"/>
              <a:gd name="connsiteY8" fmla="*/ 0 h 3688080"/>
              <a:gd name="connsiteX9" fmla="*/ 2000145 w 2331003"/>
              <a:gd name="connsiteY9" fmla="*/ 7620 h 3688080"/>
              <a:gd name="connsiteX10" fmla="*/ 2213505 w 2331003"/>
              <a:gd name="connsiteY10" fmla="*/ 30480 h 3688080"/>
              <a:gd name="connsiteX11" fmla="*/ 2198265 w 2331003"/>
              <a:gd name="connsiteY11" fmla="*/ 281940 h 3688080"/>
              <a:gd name="connsiteX12" fmla="*/ 2198265 w 2331003"/>
              <a:gd name="connsiteY12" fmla="*/ 640080 h 3688080"/>
              <a:gd name="connsiteX13" fmla="*/ 2183025 w 2331003"/>
              <a:gd name="connsiteY13" fmla="*/ 853440 h 3688080"/>
              <a:gd name="connsiteX14" fmla="*/ 2190645 w 2331003"/>
              <a:gd name="connsiteY14" fmla="*/ 1127760 h 3688080"/>
              <a:gd name="connsiteX15" fmla="*/ 2190645 w 2331003"/>
              <a:gd name="connsiteY15" fmla="*/ 1325880 h 3688080"/>
              <a:gd name="connsiteX16" fmla="*/ 2213505 w 2331003"/>
              <a:gd name="connsiteY16" fmla="*/ 1493520 h 3688080"/>
              <a:gd name="connsiteX17" fmla="*/ 2251605 w 2331003"/>
              <a:gd name="connsiteY17" fmla="*/ 1752600 h 3688080"/>
              <a:gd name="connsiteX18" fmla="*/ 2327805 w 2331003"/>
              <a:gd name="connsiteY18" fmla="*/ 2316480 h 3688080"/>
              <a:gd name="connsiteX19" fmla="*/ 2312566 w 2331003"/>
              <a:gd name="connsiteY19" fmla="*/ 2720340 h 3688080"/>
              <a:gd name="connsiteX20" fmla="*/ 2274465 w 2331003"/>
              <a:gd name="connsiteY20" fmla="*/ 2964180 h 3688080"/>
              <a:gd name="connsiteX21" fmla="*/ 2304946 w 2331003"/>
              <a:gd name="connsiteY21" fmla="*/ 3177540 h 3688080"/>
              <a:gd name="connsiteX22" fmla="*/ 2282085 w 2331003"/>
              <a:gd name="connsiteY22" fmla="*/ 3345180 h 3688080"/>
              <a:gd name="connsiteX23" fmla="*/ 2205885 w 2331003"/>
              <a:gd name="connsiteY23" fmla="*/ 3657600 h 3688080"/>
              <a:gd name="connsiteX24" fmla="*/ 1923945 w 2331003"/>
              <a:gd name="connsiteY24" fmla="*/ 3680460 h 3688080"/>
              <a:gd name="connsiteX25" fmla="*/ 1771545 w 2331003"/>
              <a:gd name="connsiteY25" fmla="*/ 3680460 h 3688080"/>
              <a:gd name="connsiteX26" fmla="*/ 1581045 w 2331003"/>
              <a:gd name="connsiteY26" fmla="*/ 3680460 h 3688080"/>
              <a:gd name="connsiteX27" fmla="*/ 1222905 w 2331003"/>
              <a:gd name="connsiteY27" fmla="*/ 3688080 h 3688080"/>
              <a:gd name="connsiteX28" fmla="*/ 819045 w 2331003"/>
              <a:gd name="connsiteY28" fmla="*/ 3680460 h 3688080"/>
              <a:gd name="connsiteX29" fmla="*/ 689505 w 2331003"/>
              <a:gd name="connsiteY29" fmla="*/ 3680460 h 3688080"/>
              <a:gd name="connsiteX30" fmla="*/ 262785 w 2331003"/>
              <a:gd name="connsiteY30" fmla="*/ 3672840 h 3688080"/>
              <a:gd name="connsiteX31" fmla="*/ 22940 w 2331003"/>
              <a:gd name="connsiteY31" fmla="*/ 3680460 h 3688080"/>
              <a:gd name="connsiteX32" fmla="*/ 26565 w 2331003"/>
              <a:gd name="connsiteY32" fmla="*/ 3421380 h 3688080"/>
              <a:gd name="connsiteX33" fmla="*/ 11326 w 2331003"/>
              <a:gd name="connsiteY33" fmla="*/ 2971800 h 3688080"/>
              <a:gd name="connsiteX34" fmla="*/ 21209 w 2331003"/>
              <a:gd name="connsiteY34" fmla="*/ 2450231 h 3688080"/>
              <a:gd name="connsiteX0" fmla="*/ 24660 w 2333639"/>
              <a:gd name="connsiteY0" fmla="*/ 719773 h 3688080"/>
              <a:gd name="connsiteX1" fmla="*/ 18946 w 2333639"/>
              <a:gd name="connsiteY1" fmla="*/ 563880 h 3688080"/>
              <a:gd name="connsiteX2" fmla="*/ 18945 w 2333639"/>
              <a:gd name="connsiteY2" fmla="*/ 350520 h 3688080"/>
              <a:gd name="connsiteX3" fmla="*/ 22940 w 2333639"/>
              <a:gd name="connsiteY3" fmla="*/ 10160 h 3688080"/>
              <a:gd name="connsiteX4" fmla="*/ 316125 w 2333639"/>
              <a:gd name="connsiteY4" fmla="*/ 0 h 3688080"/>
              <a:gd name="connsiteX5" fmla="*/ 529485 w 2333639"/>
              <a:gd name="connsiteY5" fmla="*/ 7620 h 3688080"/>
              <a:gd name="connsiteX6" fmla="*/ 773325 w 2333639"/>
              <a:gd name="connsiteY6" fmla="*/ 7620 h 3688080"/>
              <a:gd name="connsiteX7" fmla="*/ 1222905 w 2333639"/>
              <a:gd name="connsiteY7" fmla="*/ 7620 h 3688080"/>
              <a:gd name="connsiteX8" fmla="*/ 1573425 w 2333639"/>
              <a:gd name="connsiteY8" fmla="*/ 0 h 3688080"/>
              <a:gd name="connsiteX9" fmla="*/ 2000145 w 2333639"/>
              <a:gd name="connsiteY9" fmla="*/ 7620 h 3688080"/>
              <a:gd name="connsiteX10" fmla="*/ 2213505 w 2333639"/>
              <a:gd name="connsiteY10" fmla="*/ 30480 h 3688080"/>
              <a:gd name="connsiteX11" fmla="*/ 2198265 w 2333639"/>
              <a:gd name="connsiteY11" fmla="*/ 281940 h 3688080"/>
              <a:gd name="connsiteX12" fmla="*/ 2198265 w 2333639"/>
              <a:gd name="connsiteY12" fmla="*/ 640080 h 3688080"/>
              <a:gd name="connsiteX13" fmla="*/ 2183025 w 2333639"/>
              <a:gd name="connsiteY13" fmla="*/ 853440 h 3688080"/>
              <a:gd name="connsiteX14" fmla="*/ 2190645 w 2333639"/>
              <a:gd name="connsiteY14" fmla="*/ 1127760 h 3688080"/>
              <a:gd name="connsiteX15" fmla="*/ 2190645 w 2333639"/>
              <a:gd name="connsiteY15" fmla="*/ 1325880 h 3688080"/>
              <a:gd name="connsiteX16" fmla="*/ 2213505 w 2333639"/>
              <a:gd name="connsiteY16" fmla="*/ 1493520 h 3688080"/>
              <a:gd name="connsiteX17" fmla="*/ 2327805 w 2333639"/>
              <a:gd name="connsiteY17" fmla="*/ 2316480 h 3688080"/>
              <a:gd name="connsiteX18" fmla="*/ 2312566 w 2333639"/>
              <a:gd name="connsiteY18" fmla="*/ 2720340 h 3688080"/>
              <a:gd name="connsiteX19" fmla="*/ 2274465 w 2333639"/>
              <a:gd name="connsiteY19" fmla="*/ 2964180 h 3688080"/>
              <a:gd name="connsiteX20" fmla="*/ 2304946 w 2333639"/>
              <a:gd name="connsiteY20" fmla="*/ 3177540 h 3688080"/>
              <a:gd name="connsiteX21" fmla="*/ 2282085 w 2333639"/>
              <a:gd name="connsiteY21" fmla="*/ 3345180 h 3688080"/>
              <a:gd name="connsiteX22" fmla="*/ 2205885 w 2333639"/>
              <a:gd name="connsiteY22" fmla="*/ 3657600 h 3688080"/>
              <a:gd name="connsiteX23" fmla="*/ 1923945 w 2333639"/>
              <a:gd name="connsiteY23" fmla="*/ 3680460 h 3688080"/>
              <a:gd name="connsiteX24" fmla="*/ 1771545 w 2333639"/>
              <a:gd name="connsiteY24" fmla="*/ 3680460 h 3688080"/>
              <a:gd name="connsiteX25" fmla="*/ 1581045 w 2333639"/>
              <a:gd name="connsiteY25" fmla="*/ 3680460 h 3688080"/>
              <a:gd name="connsiteX26" fmla="*/ 1222905 w 2333639"/>
              <a:gd name="connsiteY26" fmla="*/ 3688080 h 3688080"/>
              <a:gd name="connsiteX27" fmla="*/ 819045 w 2333639"/>
              <a:gd name="connsiteY27" fmla="*/ 3680460 h 3688080"/>
              <a:gd name="connsiteX28" fmla="*/ 689505 w 2333639"/>
              <a:gd name="connsiteY28" fmla="*/ 3680460 h 3688080"/>
              <a:gd name="connsiteX29" fmla="*/ 262785 w 2333639"/>
              <a:gd name="connsiteY29" fmla="*/ 3672840 h 3688080"/>
              <a:gd name="connsiteX30" fmla="*/ 22940 w 2333639"/>
              <a:gd name="connsiteY30" fmla="*/ 3680460 h 3688080"/>
              <a:gd name="connsiteX31" fmla="*/ 26565 w 2333639"/>
              <a:gd name="connsiteY31" fmla="*/ 3421380 h 3688080"/>
              <a:gd name="connsiteX32" fmla="*/ 11326 w 2333639"/>
              <a:gd name="connsiteY32" fmla="*/ 2971800 h 3688080"/>
              <a:gd name="connsiteX33" fmla="*/ 21209 w 2333639"/>
              <a:gd name="connsiteY33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83025 w 2332979"/>
              <a:gd name="connsiteY13" fmla="*/ 853440 h 3688080"/>
              <a:gd name="connsiteX14" fmla="*/ 2190645 w 2332979"/>
              <a:gd name="connsiteY14" fmla="*/ 1127760 h 3688080"/>
              <a:gd name="connsiteX15" fmla="*/ 2190645 w 2332979"/>
              <a:gd name="connsiteY15" fmla="*/ 1325880 h 3688080"/>
              <a:gd name="connsiteX16" fmla="*/ 2213505 w 2332979"/>
              <a:gd name="connsiteY16" fmla="*/ 1493520 h 3688080"/>
              <a:gd name="connsiteX17" fmla="*/ 2327805 w 2332979"/>
              <a:gd name="connsiteY17" fmla="*/ 2316480 h 3688080"/>
              <a:gd name="connsiteX18" fmla="*/ 2312566 w 2332979"/>
              <a:gd name="connsiteY18" fmla="*/ 2720340 h 3688080"/>
              <a:gd name="connsiteX19" fmla="*/ 2304946 w 2332979"/>
              <a:gd name="connsiteY19" fmla="*/ 3177540 h 3688080"/>
              <a:gd name="connsiteX20" fmla="*/ 2282085 w 2332979"/>
              <a:gd name="connsiteY20" fmla="*/ 3345180 h 3688080"/>
              <a:gd name="connsiteX21" fmla="*/ 2205885 w 2332979"/>
              <a:gd name="connsiteY21" fmla="*/ 3657600 h 3688080"/>
              <a:gd name="connsiteX22" fmla="*/ 1923945 w 2332979"/>
              <a:gd name="connsiteY22" fmla="*/ 3680460 h 3688080"/>
              <a:gd name="connsiteX23" fmla="*/ 1771545 w 2332979"/>
              <a:gd name="connsiteY23" fmla="*/ 3680460 h 3688080"/>
              <a:gd name="connsiteX24" fmla="*/ 1581045 w 2332979"/>
              <a:gd name="connsiteY24" fmla="*/ 3680460 h 3688080"/>
              <a:gd name="connsiteX25" fmla="*/ 1222905 w 2332979"/>
              <a:gd name="connsiteY25" fmla="*/ 3688080 h 3688080"/>
              <a:gd name="connsiteX26" fmla="*/ 819045 w 2332979"/>
              <a:gd name="connsiteY26" fmla="*/ 3680460 h 3688080"/>
              <a:gd name="connsiteX27" fmla="*/ 689505 w 2332979"/>
              <a:gd name="connsiteY27" fmla="*/ 3680460 h 3688080"/>
              <a:gd name="connsiteX28" fmla="*/ 262785 w 2332979"/>
              <a:gd name="connsiteY28" fmla="*/ 3672840 h 3688080"/>
              <a:gd name="connsiteX29" fmla="*/ 22940 w 2332979"/>
              <a:gd name="connsiteY29" fmla="*/ 3680460 h 3688080"/>
              <a:gd name="connsiteX30" fmla="*/ 26565 w 2332979"/>
              <a:gd name="connsiteY30" fmla="*/ 3421380 h 3688080"/>
              <a:gd name="connsiteX31" fmla="*/ 11326 w 2332979"/>
              <a:gd name="connsiteY31" fmla="*/ 2971800 h 3688080"/>
              <a:gd name="connsiteX32" fmla="*/ 21209 w 2332979"/>
              <a:gd name="connsiteY32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83025 w 2332979"/>
              <a:gd name="connsiteY13" fmla="*/ 853440 h 3688080"/>
              <a:gd name="connsiteX14" fmla="*/ 2190645 w 2332979"/>
              <a:gd name="connsiteY14" fmla="*/ 1127760 h 3688080"/>
              <a:gd name="connsiteX15" fmla="*/ 2190645 w 2332979"/>
              <a:gd name="connsiteY15" fmla="*/ 1325880 h 3688080"/>
              <a:gd name="connsiteX16" fmla="*/ 2213505 w 2332979"/>
              <a:gd name="connsiteY16" fmla="*/ 1493520 h 3688080"/>
              <a:gd name="connsiteX17" fmla="*/ 2327805 w 2332979"/>
              <a:gd name="connsiteY17" fmla="*/ 2316480 h 3688080"/>
              <a:gd name="connsiteX18" fmla="*/ 2312566 w 2332979"/>
              <a:gd name="connsiteY18" fmla="*/ 2720340 h 3688080"/>
              <a:gd name="connsiteX19" fmla="*/ 2304946 w 2332979"/>
              <a:gd name="connsiteY19" fmla="*/ 3177540 h 3688080"/>
              <a:gd name="connsiteX20" fmla="*/ 2205885 w 2332979"/>
              <a:gd name="connsiteY20" fmla="*/ 3657600 h 3688080"/>
              <a:gd name="connsiteX21" fmla="*/ 1923945 w 2332979"/>
              <a:gd name="connsiteY21" fmla="*/ 3680460 h 3688080"/>
              <a:gd name="connsiteX22" fmla="*/ 1771545 w 2332979"/>
              <a:gd name="connsiteY22" fmla="*/ 3680460 h 3688080"/>
              <a:gd name="connsiteX23" fmla="*/ 1581045 w 2332979"/>
              <a:gd name="connsiteY23" fmla="*/ 3680460 h 3688080"/>
              <a:gd name="connsiteX24" fmla="*/ 1222905 w 2332979"/>
              <a:gd name="connsiteY24" fmla="*/ 3688080 h 3688080"/>
              <a:gd name="connsiteX25" fmla="*/ 819045 w 2332979"/>
              <a:gd name="connsiteY25" fmla="*/ 3680460 h 3688080"/>
              <a:gd name="connsiteX26" fmla="*/ 689505 w 2332979"/>
              <a:gd name="connsiteY26" fmla="*/ 3680460 h 3688080"/>
              <a:gd name="connsiteX27" fmla="*/ 262785 w 2332979"/>
              <a:gd name="connsiteY27" fmla="*/ 3672840 h 3688080"/>
              <a:gd name="connsiteX28" fmla="*/ 22940 w 2332979"/>
              <a:gd name="connsiteY28" fmla="*/ 3680460 h 3688080"/>
              <a:gd name="connsiteX29" fmla="*/ 26565 w 2332979"/>
              <a:gd name="connsiteY29" fmla="*/ 3421380 h 3688080"/>
              <a:gd name="connsiteX30" fmla="*/ 11326 w 2332979"/>
              <a:gd name="connsiteY30" fmla="*/ 2971800 h 3688080"/>
              <a:gd name="connsiteX31" fmla="*/ 21209 w 2332979"/>
              <a:gd name="connsiteY31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83025 w 2332979"/>
              <a:gd name="connsiteY13" fmla="*/ 853440 h 3688080"/>
              <a:gd name="connsiteX14" fmla="*/ 2190645 w 2332979"/>
              <a:gd name="connsiteY14" fmla="*/ 1127760 h 3688080"/>
              <a:gd name="connsiteX15" fmla="*/ 2213505 w 2332979"/>
              <a:gd name="connsiteY15" fmla="*/ 1493520 h 3688080"/>
              <a:gd name="connsiteX16" fmla="*/ 2327805 w 2332979"/>
              <a:gd name="connsiteY16" fmla="*/ 2316480 h 3688080"/>
              <a:gd name="connsiteX17" fmla="*/ 2312566 w 2332979"/>
              <a:gd name="connsiteY17" fmla="*/ 2720340 h 3688080"/>
              <a:gd name="connsiteX18" fmla="*/ 2304946 w 2332979"/>
              <a:gd name="connsiteY18" fmla="*/ 3177540 h 3688080"/>
              <a:gd name="connsiteX19" fmla="*/ 2205885 w 2332979"/>
              <a:gd name="connsiteY19" fmla="*/ 3657600 h 3688080"/>
              <a:gd name="connsiteX20" fmla="*/ 1923945 w 2332979"/>
              <a:gd name="connsiteY20" fmla="*/ 3680460 h 3688080"/>
              <a:gd name="connsiteX21" fmla="*/ 1771545 w 2332979"/>
              <a:gd name="connsiteY21" fmla="*/ 3680460 h 3688080"/>
              <a:gd name="connsiteX22" fmla="*/ 1581045 w 2332979"/>
              <a:gd name="connsiteY22" fmla="*/ 3680460 h 3688080"/>
              <a:gd name="connsiteX23" fmla="*/ 1222905 w 2332979"/>
              <a:gd name="connsiteY23" fmla="*/ 3688080 h 3688080"/>
              <a:gd name="connsiteX24" fmla="*/ 819045 w 2332979"/>
              <a:gd name="connsiteY24" fmla="*/ 3680460 h 3688080"/>
              <a:gd name="connsiteX25" fmla="*/ 689505 w 2332979"/>
              <a:gd name="connsiteY25" fmla="*/ 3680460 h 3688080"/>
              <a:gd name="connsiteX26" fmla="*/ 262785 w 2332979"/>
              <a:gd name="connsiteY26" fmla="*/ 3672840 h 3688080"/>
              <a:gd name="connsiteX27" fmla="*/ 22940 w 2332979"/>
              <a:gd name="connsiteY27" fmla="*/ 3680460 h 3688080"/>
              <a:gd name="connsiteX28" fmla="*/ 26565 w 2332979"/>
              <a:gd name="connsiteY28" fmla="*/ 3421380 h 3688080"/>
              <a:gd name="connsiteX29" fmla="*/ 11326 w 2332979"/>
              <a:gd name="connsiteY29" fmla="*/ 2971800 h 3688080"/>
              <a:gd name="connsiteX30" fmla="*/ 21209 w 2332979"/>
              <a:gd name="connsiteY30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90645 w 2332979"/>
              <a:gd name="connsiteY13" fmla="*/ 1127760 h 3688080"/>
              <a:gd name="connsiteX14" fmla="*/ 2213505 w 2332979"/>
              <a:gd name="connsiteY14" fmla="*/ 1493520 h 3688080"/>
              <a:gd name="connsiteX15" fmla="*/ 2327805 w 2332979"/>
              <a:gd name="connsiteY15" fmla="*/ 2316480 h 3688080"/>
              <a:gd name="connsiteX16" fmla="*/ 2312566 w 2332979"/>
              <a:gd name="connsiteY16" fmla="*/ 2720340 h 3688080"/>
              <a:gd name="connsiteX17" fmla="*/ 2304946 w 2332979"/>
              <a:gd name="connsiteY17" fmla="*/ 3177540 h 3688080"/>
              <a:gd name="connsiteX18" fmla="*/ 2205885 w 2332979"/>
              <a:gd name="connsiteY18" fmla="*/ 3657600 h 3688080"/>
              <a:gd name="connsiteX19" fmla="*/ 1923945 w 2332979"/>
              <a:gd name="connsiteY19" fmla="*/ 3680460 h 3688080"/>
              <a:gd name="connsiteX20" fmla="*/ 1771545 w 2332979"/>
              <a:gd name="connsiteY20" fmla="*/ 3680460 h 3688080"/>
              <a:gd name="connsiteX21" fmla="*/ 1581045 w 2332979"/>
              <a:gd name="connsiteY21" fmla="*/ 3680460 h 3688080"/>
              <a:gd name="connsiteX22" fmla="*/ 1222905 w 2332979"/>
              <a:gd name="connsiteY22" fmla="*/ 3688080 h 3688080"/>
              <a:gd name="connsiteX23" fmla="*/ 819045 w 2332979"/>
              <a:gd name="connsiteY23" fmla="*/ 3680460 h 3688080"/>
              <a:gd name="connsiteX24" fmla="*/ 689505 w 2332979"/>
              <a:gd name="connsiteY24" fmla="*/ 3680460 h 3688080"/>
              <a:gd name="connsiteX25" fmla="*/ 262785 w 2332979"/>
              <a:gd name="connsiteY25" fmla="*/ 3672840 h 3688080"/>
              <a:gd name="connsiteX26" fmla="*/ 22940 w 2332979"/>
              <a:gd name="connsiteY26" fmla="*/ 3680460 h 3688080"/>
              <a:gd name="connsiteX27" fmla="*/ 26565 w 2332979"/>
              <a:gd name="connsiteY27" fmla="*/ 3421380 h 3688080"/>
              <a:gd name="connsiteX28" fmla="*/ 11326 w 2332979"/>
              <a:gd name="connsiteY28" fmla="*/ 2971800 h 3688080"/>
              <a:gd name="connsiteX29" fmla="*/ 21209 w 2332979"/>
              <a:gd name="connsiteY29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90645 w 2332979"/>
              <a:gd name="connsiteY13" fmla="*/ 1127760 h 3688080"/>
              <a:gd name="connsiteX14" fmla="*/ 2213505 w 2332979"/>
              <a:gd name="connsiteY14" fmla="*/ 1493520 h 3688080"/>
              <a:gd name="connsiteX15" fmla="*/ 2327805 w 2332979"/>
              <a:gd name="connsiteY15" fmla="*/ 2316480 h 3688080"/>
              <a:gd name="connsiteX16" fmla="*/ 2312566 w 2332979"/>
              <a:gd name="connsiteY16" fmla="*/ 2720340 h 3688080"/>
              <a:gd name="connsiteX17" fmla="*/ 2304946 w 2332979"/>
              <a:gd name="connsiteY17" fmla="*/ 2948940 h 3688080"/>
              <a:gd name="connsiteX18" fmla="*/ 2304946 w 2332979"/>
              <a:gd name="connsiteY18" fmla="*/ 3177540 h 3688080"/>
              <a:gd name="connsiteX19" fmla="*/ 2205885 w 2332979"/>
              <a:gd name="connsiteY19" fmla="*/ 3657600 h 3688080"/>
              <a:gd name="connsiteX20" fmla="*/ 1923945 w 2332979"/>
              <a:gd name="connsiteY20" fmla="*/ 3680460 h 3688080"/>
              <a:gd name="connsiteX21" fmla="*/ 1771545 w 2332979"/>
              <a:gd name="connsiteY21" fmla="*/ 3680460 h 3688080"/>
              <a:gd name="connsiteX22" fmla="*/ 1581045 w 2332979"/>
              <a:gd name="connsiteY22" fmla="*/ 3680460 h 3688080"/>
              <a:gd name="connsiteX23" fmla="*/ 1222905 w 2332979"/>
              <a:gd name="connsiteY23" fmla="*/ 3688080 h 3688080"/>
              <a:gd name="connsiteX24" fmla="*/ 819045 w 2332979"/>
              <a:gd name="connsiteY24" fmla="*/ 3680460 h 3688080"/>
              <a:gd name="connsiteX25" fmla="*/ 689505 w 2332979"/>
              <a:gd name="connsiteY25" fmla="*/ 3680460 h 3688080"/>
              <a:gd name="connsiteX26" fmla="*/ 262785 w 2332979"/>
              <a:gd name="connsiteY26" fmla="*/ 3672840 h 3688080"/>
              <a:gd name="connsiteX27" fmla="*/ 22940 w 2332979"/>
              <a:gd name="connsiteY27" fmla="*/ 3680460 h 3688080"/>
              <a:gd name="connsiteX28" fmla="*/ 26565 w 2332979"/>
              <a:gd name="connsiteY28" fmla="*/ 3421380 h 3688080"/>
              <a:gd name="connsiteX29" fmla="*/ 11326 w 2332979"/>
              <a:gd name="connsiteY29" fmla="*/ 2971800 h 3688080"/>
              <a:gd name="connsiteX30" fmla="*/ 21209 w 2332979"/>
              <a:gd name="connsiteY30" fmla="*/ 2450231 h 3688080"/>
              <a:gd name="connsiteX0" fmla="*/ 24660 w 2332979"/>
              <a:gd name="connsiteY0" fmla="*/ 719773 h 3688080"/>
              <a:gd name="connsiteX1" fmla="*/ 18946 w 2332979"/>
              <a:gd name="connsiteY1" fmla="*/ 563880 h 3688080"/>
              <a:gd name="connsiteX2" fmla="*/ 18945 w 2332979"/>
              <a:gd name="connsiteY2" fmla="*/ 350520 h 3688080"/>
              <a:gd name="connsiteX3" fmla="*/ 22940 w 2332979"/>
              <a:gd name="connsiteY3" fmla="*/ 10160 h 3688080"/>
              <a:gd name="connsiteX4" fmla="*/ 316125 w 2332979"/>
              <a:gd name="connsiteY4" fmla="*/ 0 h 3688080"/>
              <a:gd name="connsiteX5" fmla="*/ 529485 w 2332979"/>
              <a:gd name="connsiteY5" fmla="*/ 7620 h 3688080"/>
              <a:gd name="connsiteX6" fmla="*/ 773325 w 2332979"/>
              <a:gd name="connsiteY6" fmla="*/ 7620 h 3688080"/>
              <a:gd name="connsiteX7" fmla="*/ 1222905 w 2332979"/>
              <a:gd name="connsiteY7" fmla="*/ 7620 h 3688080"/>
              <a:gd name="connsiteX8" fmla="*/ 1573425 w 2332979"/>
              <a:gd name="connsiteY8" fmla="*/ 0 h 3688080"/>
              <a:gd name="connsiteX9" fmla="*/ 2000145 w 2332979"/>
              <a:gd name="connsiteY9" fmla="*/ 7620 h 3688080"/>
              <a:gd name="connsiteX10" fmla="*/ 2213505 w 2332979"/>
              <a:gd name="connsiteY10" fmla="*/ 30480 h 3688080"/>
              <a:gd name="connsiteX11" fmla="*/ 2198265 w 2332979"/>
              <a:gd name="connsiteY11" fmla="*/ 281940 h 3688080"/>
              <a:gd name="connsiteX12" fmla="*/ 2198265 w 2332979"/>
              <a:gd name="connsiteY12" fmla="*/ 640080 h 3688080"/>
              <a:gd name="connsiteX13" fmla="*/ 2190645 w 2332979"/>
              <a:gd name="connsiteY13" fmla="*/ 1127760 h 3688080"/>
              <a:gd name="connsiteX14" fmla="*/ 2213505 w 2332979"/>
              <a:gd name="connsiteY14" fmla="*/ 1493520 h 3688080"/>
              <a:gd name="connsiteX15" fmla="*/ 2327805 w 2332979"/>
              <a:gd name="connsiteY15" fmla="*/ 2316480 h 3688080"/>
              <a:gd name="connsiteX16" fmla="*/ 2312566 w 2332979"/>
              <a:gd name="connsiteY16" fmla="*/ 2720340 h 3688080"/>
              <a:gd name="connsiteX17" fmla="*/ 2304946 w 2332979"/>
              <a:gd name="connsiteY17" fmla="*/ 3177540 h 3688080"/>
              <a:gd name="connsiteX18" fmla="*/ 2205885 w 2332979"/>
              <a:gd name="connsiteY18" fmla="*/ 3657600 h 3688080"/>
              <a:gd name="connsiteX19" fmla="*/ 1923945 w 2332979"/>
              <a:gd name="connsiteY19" fmla="*/ 3680460 h 3688080"/>
              <a:gd name="connsiteX20" fmla="*/ 1771545 w 2332979"/>
              <a:gd name="connsiteY20" fmla="*/ 3680460 h 3688080"/>
              <a:gd name="connsiteX21" fmla="*/ 1581045 w 2332979"/>
              <a:gd name="connsiteY21" fmla="*/ 3680460 h 3688080"/>
              <a:gd name="connsiteX22" fmla="*/ 1222905 w 2332979"/>
              <a:gd name="connsiteY22" fmla="*/ 3688080 h 3688080"/>
              <a:gd name="connsiteX23" fmla="*/ 819045 w 2332979"/>
              <a:gd name="connsiteY23" fmla="*/ 3680460 h 3688080"/>
              <a:gd name="connsiteX24" fmla="*/ 689505 w 2332979"/>
              <a:gd name="connsiteY24" fmla="*/ 3680460 h 3688080"/>
              <a:gd name="connsiteX25" fmla="*/ 262785 w 2332979"/>
              <a:gd name="connsiteY25" fmla="*/ 3672840 h 3688080"/>
              <a:gd name="connsiteX26" fmla="*/ 22940 w 2332979"/>
              <a:gd name="connsiteY26" fmla="*/ 3680460 h 3688080"/>
              <a:gd name="connsiteX27" fmla="*/ 26565 w 2332979"/>
              <a:gd name="connsiteY27" fmla="*/ 3421380 h 3688080"/>
              <a:gd name="connsiteX28" fmla="*/ 11326 w 2332979"/>
              <a:gd name="connsiteY28" fmla="*/ 2971800 h 3688080"/>
              <a:gd name="connsiteX29" fmla="*/ 21209 w 2332979"/>
              <a:gd name="connsiteY29" fmla="*/ 2450231 h 3688080"/>
              <a:gd name="connsiteX0" fmla="*/ 24660 w 2314217"/>
              <a:gd name="connsiteY0" fmla="*/ 719773 h 3688080"/>
              <a:gd name="connsiteX1" fmla="*/ 18946 w 2314217"/>
              <a:gd name="connsiteY1" fmla="*/ 563880 h 3688080"/>
              <a:gd name="connsiteX2" fmla="*/ 18945 w 2314217"/>
              <a:gd name="connsiteY2" fmla="*/ 350520 h 3688080"/>
              <a:gd name="connsiteX3" fmla="*/ 22940 w 2314217"/>
              <a:gd name="connsiteY3" fmla="*/ 10160 h 3688080"/>
              <a:gd name="connsiteX4" fmla="*/ 316125 w 2314217"/>
              <a:gd name="connsiteY4" fmla="*/ 0 h 3688080"/>
              <a:gd name="connsiteX5" fmla="*/ 529485 w 2314217"/>
              <a:gd name="connsiteY5" fmla="*/ 7620 h 3688080"/>
              <a:gd name="connsiteX6" fmla="*/ 773325 w 2314217"/>
              <a:gd name="connsiteY6" fmla="*/ 7620 h 3688080"/>
              <a:gd name="connsiteX7" fmla="*/ 1222905 w 2314217"/>
              <a:gd name="connsiteY7" fmla="*/ 7620 h 3688080"/>
              <a:gd name="connsiteX8" fmla="*/ 1573425 w 2314217"/>
              <a:gd name="connsiteY8" fmla="*/ 0 h 3688080"/>
              <a:gd name="connsiteX9" fmla="*/ 2000145 w 2314217"/>
              <a:gd name="connsiteY9" fmla="*/ 7620 h 3688080"/>
              <a:gd name="connsiteX10" fmla="*/ 2213505 w 2314217"/>
              <a:gd name="connsiteY10" fmla="*/ 30480 h 3688080"/>
              <a:gd name="connsiteX11" fmla="*/ 2198265 w 2314217"/>
              <a:gd name="connsiteY11" fmla="*/ 281940 h 3688080"/>
              <a:gd name="connsiteX12" fmla="*/ 2198265 w 2314217"/>
              <a:gd name="connsiteY12" fmla="*/ 640080 h 3688080"/>
              <a:gd name="connsiteX13" fmla="*/ 2190645 w 2314217"/>
              <a:gd name="connsiteY13" fmla="*/ 1127760 h 3688080"/>
              <a:gd name="connsiteX14" fmla="*/ 2213505 w 2314217"/>
              <a:gd name="connsiteY14" fmla="*/ 1493520 h 3688080"/>
              <a:gd name="connsiteX15" fmla="*/ 2243985 w 2314217"/>
              <a:gd name="connsiteY15" fmla="*/ 2316480 h 3688080"/>
              <a:gd name="connsiteX16" fmla="*/ 2312566 w 2314217"/>
              <a:gd name="connsiteY16" fmla="*/ 2720340 h 3688080"/>
              <a:gd name="connsiteX17" fmla="*/ 2304946 w 2314217"/>
              <a:gd name="connsiteY17" fmla="*/ 3177540 h 3688080"/>
              <a:gd name="connsiteX18" fmla="*/ 2205885 w 2314217"/>
              <a:gd name="connsiteY18" fmla="*/ 3657600 h 3688080"/>
              <a:gd name="connsiteX19" fmla="*/ 1923945 w 2314217"/>
              <a:gd name="connsiteY19" fmla="*/ 3680460 h 3688080"/>
              <a:gd name="connsiteX20" fmla="*/ 1771545 w 2314217"/>
              <a:gd name="connsiteY20" fmla="*/ 3680460 h 3688080"/>
              <a:gd name="connsiteX21" fmla="*/ 1581045 w 2314217"/>
              <a:gd name="connsiteY21" fmla="*/ 3680460 h 3688080"/>
              <a:gd name="connsiteX22" fmla="*/ 1222905 w 2314217"/>
              <a:gd name="connsiteY22" fmla="*/ 3688080 h 3688080"/>
              <a:gd name="connsiteX23" fmla="*/ 819045 w 2314217"/>
              <a:gd name="connsiteY23" fmla="*/ 3680460 h 3688080"/>
              <a:gd name="connsiteX24" fmla="*/ 689505 w 2314217"/>
              <a:gd name="connsiteY24" fmla="*/ 3680460 h 3688080"/>
              <a:gd name="connsiteX25" fmla="*/ 262785 w 2314217"/>
              <a:gd name="connsiteY25" fmla="*/ 3672840 h 3688080"/>
              <a:gd name="connsiteX26" fmla="*/ 22940 w 2314217"/>
              <a:gd name="connsiteY26" fmla="*/ 3680460 h 3688080"/>
              <a:gd name="connsiteX27" fmla="*/ 26565 w 2314217"/>
              <a:gd name="connsiteY27" fmla="*/ 3421380 h 3688080"/>
              <a:gd name="connsiteX28" fmla="*/ 11326 w 2314217"/>
              <a:gd name="connsiteY28" fmla="*/ 2971800 h 3688080"/>
              <a:gd name="connsiteX29" fmla="*/ 21209 w 2314217"/>
              <a:gd name="connsiteY29" fmla="*/ 2450231 h 3688080"/>
              <a:gd name="connsiteX0" fmla="*/ 24660 w 2305480"/>
              <a:gd name="connsiteY0" fmla="*/ 719773 h 3688080"/>
              <a:gd name="connsiteX1" fmla="*/ 18946 w 2305480"/>
              <a:gd name="connsiteY1" fmla="*/ 563880 h 3688080"/>
              <a:gd name="connsiteX2" fmla="*/ 18945 w 2305480"/>
              <a:gd name="connsiteY2" fmla="*/ 350520 h 3688080"/>
              <a:gd name="connsiteX3" fmla="*/ 22940 w 2305480"/>
              <a:gd name="connsiteY3" fmla="*/ 10160 h 3688080"/>
              <a:gd name="connsiteX4" fmla="*/ 316125 w 2305480"/>
              <a:gd name="connsiteY4" fmla="*/ 0 h 3688080"/>
              <a:gd name="connsiteX5" fmla="*/ 529485 w 2305480"/>
              <a:gd name="connsiteY5" fmla="*/ 7620 h 3688080"/>
              <a:gd name="connsiteX6" fmla="*/ 773325 w 2305480"/>
              <a:gd name="connsiteY6" fmla="*/ 7620 h 3688080"/>
              <a:gd name="connsiteX7" fmla="*/ 1222905 w 2305480"/>
              <a:gd name="connsiteY7" fmla="*/ 7620 h 3688080"/>
              <a:gd name="connsiteX8" fmla="*/ 1573425 w 2305480"/>
              <a:gd name="connsiteY8" fmla="*/ 0 h 3688080"/>
              <a:gd name="connsiteX9" fmla="*/ 2000145 w 2305480"/>
              <a:gd name="connsiteY9" fmla="*/ 7620 h 3688080"/>
              <a:gd name="connsiteX10" fmla="*/ 2213505 w 2305480"/>
              <a:gd name="connsiteY10" fmla="*/ 30480 h 3688080"/>
              <a:gd name="connsiteX11" fmla="*/ 2198265 w 2305480"/>
              <a:gd name="connsiteY11" fmla="*/ 281940 h 3688080"/>
              <a:gd name="connsiteX12" fmla="*/ 2198265 w 2305480"/>
              <a:gd name="connsiteY12" fmla="*/ 640080 h 3688080"/>
              <a:gd name="connsiteX13" fmla="*/ 2190645 w 2305480"/>
              <a:gd name="connsiteY13" fmla="*/ 1127760 h 3688080"/>
              <a:gd name="connsiteX14" fmla="*/ 2213505 w 2305480"/>
              <a:gd name="connsiteY14" fmla="*/ 1493520 h 3688080"/>
              <a:gd name="connsiteX15" fmla="*/ 2243985 w 2305480"/>
              <a:gd name="connsiteY15" fmla="*/ 2316480 h 3688080"/>
              <a:gd name="connsiteX16" fmla="*/ 2304946 w 2305480"/>
              <a:gd name="connsiteY16" fmla="*/ 3177540 h 3688080"/>
              <a:gd name="connsiteX17" fmla="*/ 2205885 w 2305480"/>
              <a:gd name="connsiteY17" fmla="*/ 3657600 h 3688080"/>
              <a:gd name="connsiteX18" fmla="*/ 1923945 w 2305480"/>
              <a:gd name="connsiteY18" fmla="*/ 3680460 h 3688080"/>
              <a:gd name="connsiteX19" fmla="*/ 1771545 w 2305480"/>
              <a:gd name="connsiteY19" fmla="*/ 3680460 h 3688080"/>
              <a:gd name="connsiteX20" fmla="*/ 1581045 w 2305480"/>
              <a:gd name="connsiteY20" fmla="*/ 3680460 h 3688080"/>
              <a:gd name="connsiteX21" fmla="*/ 1222905 w 2305480"/>
              <a:gd name="connsiteY21" fmla="*/ 3688080 h 3688080"/>
              <a:gd name="connsiteX22" fmla="*/ 819045 w 2305480"/>
              <a:gd name="connsiteY22" fmla="*/ 3680460 h 3688080"/>
              <a:gd name="connsiteX23" fmla="*/ 689505 w 2305480"/>
              <a:gd name="connsiteY23" fmla="*/ 3680460 h 3688080"/>
              <a:gd name="connsiteX24" fmla="*/ 262785 w 2305480"/>
              <a:gd name="connsiteY24" fmla="*/ 3672840 h 3688080"/>
              <a:gd name="connsiteX25" fmla="*/ 22940 w 2305480"/>
              <a:gd name="connsiteY25" fmla="*/ 3680460 h 3688080"/>
              <a:gd name="connsiteX26" fmla="*/ 26565 w 2305480"/>
              <a:gd name="connsiteY26" fmla="*/ 3421380 h 3688080"/>
              <a:gd name="connsiteX27" fmla="*/ 11326 w 2305480"/>
              <a:gd name="connsiteY27" fmla="*/ 2971800 h 3688080"/>
              <a:gd name="connsiteX28" fmla="*/ 21209 w 2305480"/>
              <a:gd name="connsiteY28" fmla="*/ 2450231 h 3688080"/>
              <a:gd name="connsiteX0" fmla="*/ 24660 w 2305480"/>
              <a:gd name="connsiteY0" fmla="*/ 719773 h 3688080"/>
              <a:gd name="connsiteX1" fmla="*/ 18946 w 2305480"/>
              <a:gd name="connsiteY1" fmla="*/ 563880 h 3688080"/>
              <a:gd name="connsiteX2" fmla="*/ 18945 w 2305480"/>
              <a:gd name="connsiteY2" fmla="*/ 350520 h 3688080"/>
              <a:gd name="connsiteX3" fmla="*/ 22940 w 2305480"/>
              <a:gd name="connsiteY3" fmla="*/ 10160 h 3688080"/>
              <a:gd name="connsiteX4" fmla="*/ 316125 w 2305480"/>
              <a:gd name="connsiteY4" fmla="*/ 0 h 3688080"/>
              <a:gd name="connsiteX5" fmla="*/ 529485 w 2305480"/>
              <a:gd name="connsiteY5" fmla="*/ 7620 h 3688080"/>
              <a:gd name="connsiteX6" fmla="*/ 773325 w 2305480"/>
              <a:gd name="connsiteY6" fmla="*/ 7620 h 3688080"/>
              <a:gd name="connsiteX7" fmla="*/ 1222905 w 2305480"/>
              <a:gd name="connsiteY7" fmla="*/ 7620 h 3688080"/>
              <a:gd name="connsiteX8" fmla="*/ 1573425 w 2305480"/>
              <a:gd name="connsiteY8" fmla="*/ 0 h 3688080"/>
              <a:gd name="connsiteX9" fmla="*/ 2000145 w 2305480"/>
              <a:gd name="connsiteY9" fmla="*/ 7620 h 3688080"/>
              <a:gd name="connsiteX10" fmla="*/ 2213505 w 2305480"/>
              <a:gd name="connsiteY10" fmla="*/ 30480 h 3688080"/>
              <a:gd name="connsiteX11" fmla="*/ 2198265 w 2305480"/>
              <a:gd name="connsiteY11" fmla="*/ 281940 h 3688080"/>
              <a:gd name="connsiteX12" fmla="*/ 2198265 w 2305480"/>
              <a:gd name="connsiteY12" fmla="*/ 640080 h 3688080"/>
              <a:gd name="connsiteX13" fmla="*/ 2190645 w 2305480"/>
              <a:gd name="connsiteY13" fmla="*/ 1127760 h 3688080"/>
              <a:gd name="connsiteX14" fmla="*/ 2213505 w 2305480"/>
              <a:gd name="connsiteY14" fmla="*/ 1493520 h 3688080"/>
              <a:gd name="connsiteX15" fmla="*/ 2243985 w 2305480"/>
              <a:gd name="connsiteY15" fmla="*/ 2316480 h 3688080"/>
              <a:gd name="connsiteX16" fmla="*/ 2304946 w 2305480"/>
              <a:gd name="connsiteY16" fmla="*/ 3177540 h 3688080"/>
              <a:gd name="connsiteX17" fmla="*/ 2205885 w 2305480"/>
              <a:gd name="connsiteY17" fmla="*/ 3657600 h 3688080"/>
              <a:gd name="connsiteX18" fmla="*/ 1923945 w 2305480"/>
              <a:gd name="connsiteY18" fmla="*/ 3680460 h 3688080"/>
              <a:gd name="connsiteX19" fmla="*/ 1771545 w 2305480"/>
              <a:gd name="connsiteY19" fmla="*/ 3680460 h 3688080"/>
              <a:gd name="connsiteX20" fmla="*/ 1581045 w 2305480"/>
              <a:gd name="connsiteY20" fmla="*/ 3680460 h 3688080"/>
              <a:gd name="connsiteX21" fmla="*/ 1222905 w 2305480"/>
              <a:gd name="connsiteY21" fmla="*/ 3688080 h 3688080"/>
              <a:gd name="connsiteX22" fmla="*/ 819045 w 2305480"/>
              <a:gd name="connsiteY22" fmla="*/ 3680460 h 3688080"/>
              <a:gd name="connsiteX23" fmla="*/ 689505 w 2305480"/>
              <a:gd name="connsiteY23" fmla="*/ 3680460 h 3688080"/>
              <a:gd name="connsiteX24" fmla="*/ 262785 w 2305480"/>
              <a:gd name="connsiteY24" fmla="*/ 3672840 h 3688080"/>
              <a:gd name="connsiteX25" fmla="*/ 22940 w 2305480"/>
              <a:gd name="connsiteY25" fmla="*/ 3680460 h 3688080"/>
              <a:gd name="connsiteX26" fmla="*/ 26565 w 2305480"/>
              <a:gd name="connsiteY26" fmla="*/ 3421380 h 3688080"/>
              <a:gd name="connsiteX27" fmla="*/ 11326 w 2305480"/>
              <a:gd name="connsiteY27" fmla="*/ 2971800 h 3688080"/>
              <a:gd name="connsiteX28" fmla="*/ 21209 w 2305480"/>
              <a:gd name="connsiteY28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213505 w 2256071"/>
              <a:gd name="connsiteY10" fmla="*/ 30480 h 3688080"/>
              <a:gd name="connsiteX11" fmla="*/ 2198265 w 2256071"/>
              <a:gd name="connsiteY11" fmla="*/ 281940 h 3688080"/>
              <a:gd name="connsiteX12" fmla="*/ 2198265 w 2256071"/>
              <a:gd name="connsiteY12" fmla="*/ 640080 h 3688080"/>
              <a:gd name="connsiteX13" fmla="*/ 2190645 w 2256071"/>
              <a:gd name="connsiteY13" fmla="*/ 1127760 h 3688080"/>
              <a:gd name="connsiteX14" fmla="*/ 2213505 w 2256071"/>
              <a:gd name="connsiteY14" fmla="*/ 1493520 h 3688080"/>
              <a:gd name="connsiteX15" fmla="*/ 2243985 w 2256071"/>
              <a:gd name="connsiteY15" fmla="*/ 2316480 h 3688080"/>
              <a:gd name="connsiteX16" fmla="*/ 2251606 w 2256071"/>
              <a:gd name="connsiteY16" fmla="*/ 3185160 h 3688080"/>
              <a:gd name="connsiteX17" fmla="*/ 2205885 w 2256071"/>
              <a:gd name="connsiteY17" fmla="*/ 3657600 h 3688080"/>
              <a:gd name="connsiteX18" fmla="*/ 1923945 w 2256071"/>
              <a:gd name="connsiteY18" fmla="*/ 3680460 h 3688080"/>
              <a:gd name="connsiteX19" fmla="*/ 1771545 w 2256071"/>
              <a:gd name="connsiteY19" fmla="*/ 3680460 h 3688080"/>
              <a:gd name="connsiteX20" fmla="*/ 1581045 w 2256071"/>
              <a:gd name="connsiteY20" fmla="*/ 3680460 h 3688080"/>
              <a:gd name="connsiteX21" fmla="*/ 1222905 w 2256071"/>
              <a:gd name="connsiteY21" fmla="*/ 3688080 h 3688080"/>
              <a:gd name="connsiteX22" fmla="*/ 819045 w 2256071"/>
              <a:gd name="connsiteY22" fmla="*/ 3680460 h 3688080"/>
              <a:gd name="connsiteX23" fmla="*/ 689505 w 2256071"/>
              <a:gd name="connsiteY23" fmla="*/ 3680460 h 3688080"/>
              <a:gd name="connsiteX24" fmla="*/ 262785 w 2256071"/>
              <a:gd name="connsiteY24" fmla="*/ 3672840 h 3688080"/>
              <a:gd name="connsiteX25" fmla="*/ 22940 w 2256071"/>
              <a:gd name="connsiteY25" fmla="*/ 3680460 h 3688080"/>
              <a:gd name="connsiteX26" fmla="*/ 26565 w 2256071"/>
              <a:gd name="connsiteY26" fmla="*/ 3421380 h 3688080"/>
              <a:gd name="connsiteX27" fmla="*/ 11326 w 2256071"/>
              <a:gd name="connsiteY27" fmla="*/ 2971800 h 3688080"/>
              <a:gd name="connsiteX28" fmla="*/ 21209 w 2256071"/>
              <a:gd name="connsiteY28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213505 w 2256071"/>
              <a:gd name="connsiteY10" fmla="*/ 30480 h 3688080"/>
              <a:gd name="connsiteX11" fmla="*/ 2198267 w 2256071"/>
              <a:gd name="connsiteY11" fmla="*/ 175260 h 3688080"/>
              <a:gd name="connsiteX12" fmla="*/ 2198265 w 2256071"/>
              <a:gd name="connsiteY12" fmla="*/ 281940 h 3688080"/>
              <a:gd name="connsiteX13" fmla="*/ 2198265 w 2256071"/>
              <a:gd name="connsiteY13" fmla="*/ 640080 h 3688080"/>
              <a:gd name="connsiteX14" fmla="*/ 2190645 w 2256071"/>
              <a:gd name="connsiteY14" fmla="*/ 1127760 h 3688080"/>
              <a:gd name="connsiteX15" fmla="*/ 2213505 w 2256071"/>
              <a:gd name="connsiteY15" fmla="*/ 1493520 h 3688080"/>
              <a:gd name="connsiteX16" fmla="*/ 2243985 w 2256071"/>
              <a:gd name="connsiteY16" fmla="*/ 2316480 h 3688080"/>
              <a:gd name="connsiteX17" fmla="*/ 2251606 w 2256071"/>
              <a:gd name="connsiteY17" fmla="*/ 3185160 h 3688080"/>
              <a:gd name="connsiteX18" fmla="*/ 2205885 w 2256071"/>
              <a:gd name="connsiteY18" fmla="*/ 3657600 h 3688080"/>
              <a:gd name="connsiteX19" fmla="*/ 1923945 w 2256071"/>
              <a:gd name="connsiteY19" fmla="*/ 3680460 h 3688080"/>
              <a:gd name="connsiteX20" fmla="*/ 1771545 w 2256071"/>
              <a:gd name="connsiteY20" fmla="*/ 3680460 h 3688080"/>
              <a:gd name="connsiteX21" fmla="*/ 1581045 w 2256071"/>
              <a:gd name="connsiteY21" fmla="*/ 3680460 h 3688080"/>
              <a:gd name="connsiteX22" fmla="*/ 1222905 w 2256071"/>
              <a:gd name="connsiteY22" fmla="*/ 3688080 h 3688080"/>
              <a:gd name="connsiteX23" fmla="*/ 819045 w 2256071"/>
              <a:gd name="connsiteY23" fmla="*/ 3680460 h 3688080"/>
              <a:gd name="connsiteX24" fmla="*/ 689505 w 2256071"/>
              <a:gd name="connsiteY24" fmla="*/ 3680460 h 3688080"/>
              <a:gd name="connsiteX25" fmla="*/ 262785 w 2256071"/>
              <a:gd name="connsiteY25" fmla="*/ 3672840 h 3688080"/>
              <a:gd name="connsiteX26" fmla="*/ 22940 w 2256071"/>
              <a:gd name="connsiteY26" fmla="*/ 3680460 h 3688080"/>
              <a:gd name="connsiteX27" fmla="*/ 26565 w 2256071"/>
              <a:gd name="connsiteY27" fmla="*/ 3421380 h 3688080"/>
              <a:gd name="connsiteX28" fmla="*/ 11326 w 2256071"/>
              <a:gd name="connsiteY28" fmla="*/ 2971800 h 3688080"/>
              <a:gd name="connsiteX29" fmla="*/ 21209 w 2256071"/>
              <a:gd name="connsiteY29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129687 w 2256071"/>
              <a:gd name="connsiteY10" fmla="*/ 0 h 3688080"/>
              <a:gd name="connsiteX11" fmla="*/ 2213505 w 2256071"/>
              <a:gd name="connsiteY11" fmla="*/ 30480 h 3688080"/>
              <a:gd name="connsiteX12" fmla="*/ 2198267 w 2256071"/>
              <a:gd name="connsiteY12" fmla="*/ 175260 h 3688080"/>
              <a:gd name="connsiteX13" fmla="*/ 2198265 w 2256071"/>
              <a:gd name="connsiteY13" fmla="*/ 281940 h 3688080"/>
              <a:gd name="connsiteX14" fmla="*/ 2198265 w 2256071"/>
              <a:gd name="connsiteY14" fmla="*/ 640080 h 3688080"/>
              <a:gd name="connsiteX15" fmla="*/ 2190645 w 2256071"/>
              <a:gd name="connsiteY15" fmla="*/ 1127760 h 3688080"/>
              <a:gd name="connsiteX16" fmla="*/ 2213505 w 2256071"/>
              <a:gd name="connsiteY16" fmla="*/ 1493520 h 3688080"/>
              <a:gd name="connsiteX17" fmla="*/ 2243985 w 2256071"/>
              <a:gd name="connsiteY17" fmla="*/ 2316480 h 3688080"/>
              <a:gd name="connsiteX18" fmla="*/ 2251606 w 2256071"/>
              <a:gd name="connsiteY18" fmla="*/ 3185160 h 3688080"/>
              <a:gd name="connsiteX19" fmla="*/ 2205885 w 2256071"/>
              <a:gd name="connsiteY19" fmla="*/ 3657600 h 3688080"/>
              <a:gd name="connsiteX20" fmla="*/ 1923945 w 2256071"/>
              <a:gd name="connsiteY20" fmla="*/ 3680460 h 3688080"/>
              <a:gd name="connsiteX21" fmla="*/ 1771545 w 2256071"/>
              <a:gd name="connsiteY21" fmla="*/ 3680460 h 3688080"/>
              <a:gd name="connsiteX22" fmla="*/ 1581045 w 2256071"/>
              <a:gd name="connsiteY22" fmla="*/ 3680460 h 3688080"/>
              <a:gd name="connsiteX23" fmla="*/ 1222905 w 2256071"/>
              <a:gd name="connsiteY23" fmla="*/ 3688080 h 3688080"/>
              <a:gd name="connsiteX24" fmla="*/ 819045 w 2256071"/>
              <a:gd name="connsiteY24" fmla="*/ 3680460 h 3688080"/>
              <a:gd name="connsiteX25" fmla="*/ 689505 w 2256071"/>
              <a:gd name="connsiteY25" fmla="*/ 3680460 h 3688080"/>
              <a:gd name="connsiteX26" fmla="*/ 262785 w 2256071"/>
              <a:gd name="connsiteY26" fmla="*/ 3672840 h 3688080"/>
              <a:gd name="connsiteX27" fmla="*/ 22940 w 2256071"/>
              <a:gd name="connsiteY27" fmla="*/ 3680460 h 3688080"/>
              <a:gd name="connsiteX28" fmla="*/ 26565 w 2256071"/>
              <a:gd name="connsiteY28" fmla="*/ 3421380 h 3688080"/>
              <a:gd name="connsiteX29" fmla="*/ 11326 w 2256071"/>
              <a:gd name="connsiteY29" fmla="*/ 2971800 h 3688080"/>
              <a:gd name="connsiteX30" fmla="*/ 21209 w 2256071"/>
              <a:gd name="connsiteY30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129687 w 2256071"/>
              <a:gd name="connsiteY10" fmla="*/ 0 h 3688080"/>
              <a:gd name="connsiteX11" fmla="*/ 2198267 w 2256071"/>
              <a:gd name="connsiteY11" fmla="*/ 175260 h 3688080"/>
              <a:gd name="connsiteX12" fmla="*/ 2198265 w 2256071"/>
              <a:gd name="connsiteY12" fmla="*/ 281940 h 3688080"/>
              <a:gd name="connsiteX13" fmla="*/ 2198265 w 2256071"/>
              <a:gd name="connsiteY13" fmla="*/ 640080 h 3688080"/>
              <a:gd name="connsiteX14" fmla="*/ 2190645 w 2256071"/>
              <a:gd name="connsiteY14" fmla="*/ 1127760 h 3688080"/>
              <a:gd name="connsiteX15" fmla="*/ 2213505 w 2256071"/>
              <a:gd name="connsiteY15" fmla="*/ 1493520 h 3688080"/>
              <a:gd name="connsiteX16" fmla="*/ 2243985 w 2256071"/>
              <a:gd name="connsiteY16" fmla="*/ 2316480 h 3688080"/>
              <a:gd name="connsiteX17" fmla="*/ 2251606 w 2256071"/>
              <a:gd name="connsiteY17" fmla="*/ 3185160 h 3688080"/>
              <a:gd name="connsiteX18" fmla="*/ 2205885 w 2256071"/>
              <a:gd name="connsiteY18" fmla="*/ 3657600 h 3688080"/>
              <a:gd name="connsiteX19" fmla="*/ 1923945 w 2256071"/>
              <a:gd name="connsiteY19" fmla="*/ 3680460 h 3688080"/>
              <a:gd name="connsiteX20" fmla="*/ 1771545 w 2256071"/>
              <a:gd name="connsiteY20" fmla="*/ 3680460 h 3688080"/>
              <a:gd name="connsiteX21" fmla="*/ 1581045 w 2256071"/>
              <a:gd name="connsiteY21" fmla="*/ 3680460 h 3688080"/>
              <a:gd name="connsiteX22" fmla="*/ 1222905 w 2256071"/>
              <a:gd name="connsiteY22" fmla="*/ 3688080 h 3688080"/>
              <a:gd name="connsiteX23" fmla="*/ 819045 w 2256071"/>
              <a:gd name="connsiteY23" fmla="*/ 3680460 h 3688080"/>
              <a:gd name="connsiteX24" fmla="*/ 689505 w 2256071"/>
              <a:gd name="connsiteY24" fmla="*/ 3680460 h 3688080"/>
              <a:gd name="connsiteX25" fmla="*/ 262785 w 2256071"/>
              <a:gd name="connsiteY25" fmla="*/ 3672840 h 3688080"/>
              <a:gd name="connsiteX26" fmla="*/ 22940 w 2256071"/>
              <a:gd name="connsiteY26" fmla="*/ 3680460 h 3688080"/>
              <a:gd name="connsiteX27" fmla="*/ 26565 w 2256071"/>
              <a:gd name="connsiteY27" fmla="*/ 3421380 h 3688080"/>
              <a:gd name="connsiteX28" fmla="*/ 11326 w 2256071"/>
              <a:gd name="connsiteY28" fmla="*/ 2971800 h 3688080"/>
              <a:gd name="connsiteX29" fmla="*/ 21209 w 2256071"/>
              <a:gd name="connsiteY29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129687 w 2256071"/>
              <a:gd name="connsiteY10" fmla="*/ 0 h 3688080"/>
              <a:gd name="connsiteX11" fmla="*/ 2167787 w 2256071"/>
              <a:gd name="connsiteY11" fmla="*/ 76200 h 3688080"/>
              <a:gd name="connsiteX12" fmla="*/ 2198267 w 2256071"/>
              <a:gd name="connsiteY12" fmla="*/ 175260 h 3688080"/>
              <a:gd name="connsiteX13" fmla="*/ 2198265 w 2256071"/>
              <a:gd name="connsiteY13" fmla="*/ 281940 h 3688080"/>
              <a:gd name="connsiteX14" fmla="*/ 2198265 w 2256071"/>
              <a:gd name="connsiteY14" fmla="*/ 640080 h 3688080"/>
              <a:gd name="connsiteX15" fmla="*/ 2190645 w 2256071"/>
              <a:gd name="connsiteY15" fmla="*/ 1127760 h 3688080"/>
              <a:gd name="connsiteX16" fmla="*/ 2213505 w 2256071"/>
              <a:gd name="connsiteY16" fmla="*/ 1493520 h 3688080"/>
              <a:gd name="connsiteX17" fmla="*/ 2243985 w 2256071"/>
              <a:gd name="connsiteY17" fmla="*/ 2316480 h 3688080"/>
              <a:gd name="connsiteX18" fmla="*/ 2251606 w 2256071"/>
              <a:gd name="connsiteY18" fmla="*/ 3185160 h 3688080"/>
              <a:gd name="connsiteX19" fmla="*/ 2205885 w 2256071"/>
              <a:gd name="connsiteY19" fmla="*/ 3657600 h 3688080"/>
              <a:gd name="connsiteX20" fmla="*/ 1923945 w 2256071"/>
              <a:gd name="connsiteY20" fmla="*/ 3680460 h 3688080"/>
              <a:gd name="connsiteX21" fmla="*/ 1771545 w 2256071"/>
              <a:gd name="connsiteY21" fmla="*/ 3680460 h 3688080"/>
              <a:gd name="connsiteX22" fmla="*/ 1581045 w 2256071"/>
              <a:gd name="connsiteY22" fmla="*/ 3680460 h 3688080"/>
              <a:gd name="connsiteX23" fmla="*/ 1222905 w 2256071"/>
              <a:gd name="connsiteY23" fmla="*/ 3688080 h 3688080"/>
              <a:gd name="connsiteX24" fmla="*/ 819045 w 2256071"/>
              <a:gd name="connsiteY24" fmla="*/ 3680460 h 3688080"/>
              <a:gd name="connsiteX25" fmla="*/ 689505 w 2256071"/>
              <a:gd name="connsiteY25" fmla="*/ 3680460 h 3688080"/>
              <a:gd name="connsiteX26" fmla="*/ 262785 w 2256071"/>
              <a:gd name="connsiteY26" fmla="*/ 3672840 h 3688080"/>
              <a:gd name="connsiteX27" fmla="*/ 22940 w 2256071"/>
              <a:gd name="connsiteY27" fmla="*/ 3680460 h 3688080"/>
              <a:gd name="connsiteX28" fmla="*/ 26565 w 2256071"/>
              <a:gd name="connsiteY28" fmla="*/ 3421380 h 3688080"/>
              <a:gd name="connsiteX29" fmla="*/ 11326 w 2256071"/>
              <a:gd name="connsiteY29" fmla="*/ 2971800 h 3688080"/>
              <a:gd name="connsiteX30" fmla="*/ 21209 w 2256071"/>
              <a:gd name="connsiteY30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129687 w 2256071"/>
              <a:gd name="connsiteY10" fmla="*/ 0 h 3688080"/>
              <a:gd name="connsiteX11" fmla="*/ 2205887 w 2256071"/>
              <a:gd name="connsiteY11" fmla="*/ 53340 h 3688080"/>
              <a:gd name="connsiteX12" fmla="*/ 2198267 w 2256071"/>
              <a:gd name="connsiteY12" fmla="*/ 175260 h 3688080"/>
              <a:gd name="connsiteX13" fmla="*/ 2198265 w 2256071"/>
              <a:gd name="connsiteY13" fmla="*/ 281940 h 3688080"/>
              <a:gd name="connsiteX14" fmla="*/ 2198265 w 2256071"/>
              <a:gd name="connsiteY14" fmla="*/ 640080 h 3688080"/>
              <a:gd name="connsiteX15" fmla="*/ 2190645 w 2256071"/>
              <a:gd name="connsiteY15" fmla="*/ 1127760 h 3688080"/>
              <a:gd name="connsiteX16" fmla="*/ 2213505 w 2256071"/>
              <a:gd name="connsiteY16" fmla="*/ 1493520 h 3688080"/>
              <a:gd name="connsiteX17" fmla="*/ 2243985 w 2256071"/>
              <a:gd name="connsiteY17" fmla="*/ 2316480 h 3688080"/>
              <a:gd name="connsiteX18" fmla="*/ 2251606 w 2256071"/>
              <a:gd name="connsiteY18" fmla="*/ 3185160 h 3688080"/>
              <a:gd name="connsiteX19" fmla="*/ 2205885 w 2256071"/>
              <a:gd name="connsiteY19" fmla="*/ 3657600 h 3688080"/>
              <a:gd name="connsiteX20" fmla="*/ 1923945 w 2256071"/>
              <a:gd name="connsiteY20" fmla="*/ 3680460 h 3688080"/>
              <a:gd name="connsiteX21" fmla="*/ 1771545 w 2256071"/>
              <a:gd name="connsiteY21" fmla="*/ 3680460 h 3688080"/>
              <a:gd name="connsiteX22" fmla="*/ 1581045 w 2256071"/>
              <a:gd name="connsiteY22" fmla="*/ 3680460 h 3688080"/>
              <a:gd name="connsiteX23" fmla="*/ 1222905 w 2256071"/>
              <a:gd name="connsiteY23" fmla="*/ 3688080 h 3688080"/>
              <a:gd name="connsiteX24" fmla="*/ 819045 w 2256071"/>
              <a:gd name="connsiteY24" fmla="*/ 3680460 h 3688080"/>
              <a:gd name="connsiteX25" fmla="*/ 689505 w 2256071"/>
              <a:gd name="connsiteY25" fmla="*/ 3680460 h 3688080"/>
              <a:gd name="connsiteX26" fmla="*/ 262785 w 2256071"/>
              <a:gd name="connsiteY26" fmla="*/ 3672840 h 3688080"/>
              <a:gd name="connsiteX27" fmla="*/ 22940 w 2256071"/>
              <a:gd name="connsiteY27" fmla="*/ 3680460 h 3688080"/>
              <a:gd name="connsiteX28" fmla="*/ 26565 w 2256071"/>
              <a:gd name="connsiteY28" fmla="*/ 3421380 h 3688080"/>
              <a:gd name="connsiteX29" fmla="*/ 11326 w 2256071"/>
              <a:gd name="connsiteY29" fmla="*/ 2971800 h 3688080"/>
              <a:gd name="connsiteX30" fmla="*/ 21209 w 2256071"/>
              <a:gd name="connsiteY30" fmla="*/ 2450231 h 3688080"/>
              <a:gd name="connsiteX0" fmla="*/ 24660 w 2256071"/>
              <a:gd name="connsiteY0" fmla="*/ 719773 h 3688080"/>
              <a:gd name="connsiteX1" fmla="*/ 18946 w 2256071"/>
              <a:gd name="connsiteY1" fmla="*/ 563880 h 3688080"/>
              <a:gd name="connsiteX2" fmla="*/ 18945 w 2256071"/>
              <a:gd name="connsiteY2" fmla="*/ 350520 h 3688080"/>
              <a:gd name="connsiteX3" fmla="*/ 22940 w 2256071"/>
              <a:gd name="connsiteY3" fmla="*/ 10160 h 3688080"/>
              <a:gd name="connsiteX4" fmla="*/ 316125 w 2256071"/>
              <a:gd name="connsiteY4" fmla="*/ 0 h 3688080"/>
              <a:gd name="connsiteX5" fmla="*/ 529485 w 2256071"/>
              <a:gd name="connsiteY5" fmla="*/ 7620 h 3688080"/>
              <a:gd name="connsiteX6" fmla="*/ 773325 w 2256071"/>
              <a:gd name="connsiteY6" fmla="*/ 7620 h 3688080"/>
              <a:gd name="connsiteX7" fmla="*/ 1222905 w 2256071"/>
              <a:gd name="connsiteY7" fmla="*/ 7620 h 3688080"/>
              <a:gd name="connsiteX8" fmla="*/ 1573425 w 2256071"/>
              <a:gd name="connsiteY8" fmla="*/ 0 h 3688080"/>
              <a:gd name="connsiteX9" fmla="*/ 2000145 w 2256071"/>
              <a:gd name="connsiteY9" fmla="*/ 7620 h 3688080"/>
              <a:gd name="connsiteX10" fmla="*/ 2205887 w 2256071"/>
              <a:gd name="connsiteY10" fmla="*/ 53340 h 3688080"/>
              <a:gd name="connsiteX11" fmla="*/ 2198267 w 2256071"/>
              <a:gd name="connsiteY11" fmla="*/ 175260 h 3688080"/>
              <a:gd name="connsiteX12" fmla="*/ 2198265 w 2256071"/>
              <a:gd name="connsiteY12" fmla="*/ 281940 h 3688080"/>
              <a:gd name="connsiteX13" fmla="*/ 2198265 w 2256071"/>
              <a:gd name="connsiteY13" fmla="*/ 640080 h 3688080"/>
              <a:gd name="connsiteX14" fmla="*/ 2190645 w 2256071"/>
              <a:gd name="connsiteY14" fmla="*/ 1127760 h 3688080"/>
              <a:gd name="connsiteX15" fmla="*/ 2213505 w 2256071"/>
              <a:gd name="connsiteY15" fmla="*/ 1493520 h 3688080"/>
              <a:gd name="connsiteX16" fmla="*/ 2243985 w 2256071"/>
              <a:gd name="connsiteY16" fmla="*/ 2316480 h 3688080"/>
              <a:gd name="connsiteX17" fmla="*/ 2251606 w 2256071"/>
              <a:gd name="connsiteY17" fmla="*/ 3185160 h 3688080"/>
              <a:gd name="connsiteX18" fmla="*/ 2205885 w 2256071"/>
              <a:gd name="connsiteY18" fmla="*/ 3657600 h 3688080"/>
              <a:gd name="connsiteX19" fmla="*/ 1923945 w 2256071"/>
              <a:gd name="connsiteY19" fmla="*/ 3680460 h 3688080"/>
              <a:gd name="connsiteX20" fmla="*/ 1771545 w 2256071"/>
              <a:gd name="connsiteY20" fmla="*/ 3680460 h 3688080"/>
              <a:gd name="connsiteX21" fmla="*/ 1581045 w 2256071"/>
              <a:gd name="connsiteY21" fmla="*/ 3680460 h 3688080"/>
              <a:gd name="connsiteX22" fmla="*/ 1222905 w 2256071"/>
              <a:gd name="connsiteY22" fmla="*/ 3688080 h 3688080"/>
              <a:gd name="connsiteX23" fmla="*/ 819045 w 2256071"/>
              <a:gd name="connsiteY23" fmla="*/ 3680460 h 3688080"/>
              <a:gd name="connsiteX24" fmla="*/ 689505 w 2256071"/>
              <a:gd name="connsiteY24" fmla="*/ 3680460 h 3688080"/>
              <a:gd name="connsiteX25" fmla="*/ 262785 w 2256071"/>
              <a:gd name="connsiteY25" fmla="*/ 3672840 h 3688080"/>
              <a:gd name="connsiteX26" fmla="*/ 22940 w 2256071"/>
              <a:gd name="connsiteY26" fmla="*/ 3680460 h 3688080"/>
              <a:gd name="connsiteX27" fmla="*/ 26565 w 2256071"/>
              <a:gd name="connsiteY27" fmla="*/ 3421380 h 3688080"/>
              <a:gd name="connsiteX28" fmla="*/ 11326 w 2256071"/>
              <a:gd name="connsiteY28" fmla="*/ 2971800 h 3688080"/>
              <a:gd name="connsiteX29" fmla="*/ 21209 w 2256071"/>
              <a:gd name="connsiteY29" fmla="*/ 2450231 h 368808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213507 w 2256071"/>
              <a:gd name="connsiteY10" fmla="*/ 0 h 3695700"/>
              <a:gd name="connsiteX11" fmla="*/ 2198267 w 2256071"/>
              <a:gd name="connsiteY11" fmla="*/ 182880 h 3695700"/>
              <a:gd name="connsiteX12" fmla="*/ 2198265 w 2256071"/>
              <a:gd name="connsiteY12" fmla="*/ 289560 h 3695700"/>
              <a:gd name="connsiteX13" fmla="*/ 2198265 w 2256071"/>
              <a:gd name="connsiteY13" fmla="*/ 647700 h 3695700"/>
              <a:gd name="connsiteX14" fmla="*/ 2190645 w 2256071"/>
              <a:gd name="connsiteY14" fmla="*/ 1135380 h 3695700"/>
              <a:gd name="connsiteX15" fmla="*/ 2213505 w 2256071"/>
              <a:gd name="connsiteY15" fmla="*/ 1501140 h 3695700"/>
              <a:gd name="connsiteX16" fmla="*/ 2243985 w 2256071"/>
              <a:gd name="connsiteY16" fmla="*/ 2324100 h 3695700"/>
              <a:gd name="connsiteX17" fmla="*/ 2251606 w 2256071"/>
              <a:gd name="connsiteY17" fmla="*/ 3192780 h 3695700"/>
              <a:gd name="connsiteX18" fmla="*/ 2205885 w 2256071"/>
              <a:gd name="connsiteY18" fmla="*/ 3665220 h 3695700"/>
              <a:gd name="connsiteX19" fmla="*/ 1923945 w 2256071"/>
              <a:gd name="connsiteY19" fmla="*/ 3688080 h 3695700"/>
              <a:gd name="connsiteX20" fmla="*/ 1771545 w 2256071"/>
              <a:gd name="connsiteY20" fmla="*/ 3688080 h 3695700"/>
              <a:gd name="connsiteX21" fmla="*/ 1581045 w 2256071"/>
              <a:gd name="connsiteY21" fmla="*/ 3688080 h 3695700"/>
              <a:gd name="connsiteX22" fmla="*/ 1222905 w 2256071"/>
              <a:gd name="connsiteY22" fmla="*/ 3695700 h 3695700"/>
              <a:gd name="connsiteX23" fmla="*/ 819045 w 2256071"/>
              <a:gd name="connsiteY23" fmla="*/ 3688080 h 3695700"/>
              <a:gd name="connsiteX24" fmla="*/ 689505 w 2256071"/>
              <a:gd name="connsiteY24" fmla="*/ 3688080 h 3695700"/>
              <a:gd name="connsiteX25" fmla="*/ 262785 w 2256071"/>
              <a:gd name="connsiteY25" fmla="*/ 3680460 h 3695700"/>
              <a:gd name="connsiteX26" fmla="*/ 22940 w 2256071"/>
              <a:gd name="connsiteY26" fmla="*/ 3688080 h 3695700"/>
              <a:gd name="connsiteX27" fmla="*/ 26565 w 2256071"/>
              <a:gd name="connsiteY27" fmla="*/ 3429000 h 3695700"/>
              <a:gd name="connsiteX28" fmla="*/ 11326 w 2256071"/>
              <a:gd name="connsiteY28" fmla="*/ 2979420 h 3695700"/>
              <a:gd name="connsiteX29" fmla="*/ 21209 w 2256071"/>
              <a:gd name="connsiteY29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213507 w 2256071"/>
              <a:gd name="connsiteY11" fmla="*/ 0 h 3695700"/>
              <a:gd name="connsiteX12" fmla="*/ 2198267 w 2256071"/>
              <a:gd name="connsiteY12" fmla="*/ 182880 h 3695700"/>
              <a:gd name="connsiteX13" fmla="*/ 2198265 w 2256071"/>
              <a:gd name="connsiteY13" fmla="*/ 289560 h 3695700"/>
              <a:gd name="connsiteX14" fmla="*/ 2198265 w 2256071"/>
              <a:gd name="connsiteY14" fmla="*/ 647700 h 3695700"/>
              <a:gd name="connsiteX15" fmla="*/ 2190645 w 2256071"/>
              <a:gd name="connsiteY15" fmla="*/ 1135380 h 3695700"/>
              <a:gd name="connsiteX16" fmla="*/ 2213505 w 2256071"/>
              <a:gd name="connsiteY16" fmla="*/ 1501140 h 3695700"/>
              <a:gd name="connsiteX17" fmla="*/ 2243985 w 2256071"/>
              <a:gd name="connsiteY17" fmla="*/ 2324100 h 3695700"/>
              <a:gd name="connsiteX18" fmla="*/ 2251606 w 2256071"/>
              <a:gd name="connsiteY18" fmla="*/ 3192780 h 3695700"/>
              <a:gd name="connsiteX19" fmla="*/ 2205885 w 2256071"/>
              <a:gd name="connsiteY19" fmla="*/ 3665220 h 3695700"/>
              <a:gd name="connsiteX20" fmla="*/ 1923945 w 2256071"/>
              <a:gd name="connsiteY20" fmla="*/ 3688080 h 3695700"/>
              <a:gd name="connsiteX21" fmla="*/ 1771545 w 2256071"/>
              <a:gd name="connsiteY21" fmla="*/ 3688080 h 3695700"/>
              <a:gd name="connsiteX22" fmla="*/ 1581045 w 2256071"/>
              <a:gd name="connsiteY22" fmla="*/ 3688080 h 3695700"/>
              <a:gd name="connsiteX23" fmla="*/ 1222905 w 2256071"/>
              <a:gd name="connsiteY23" fmla="*/ 3695700 h 3695700"/>
              <a:gd name="connsiteX24" fmla="*/ 819045 w 2256071"/>
              <a:gd name="connsiteY24" fmla="*/ 3688080 h 3695700"/>
              <a:gd name="connsiteX25" fmla="*/ 689505 w 2256071"/>
              <a:gd name="connsiteY25" fmla="*/ 3688080 h 3695700"/>
              <a:gd name="connsiteX26" fmla="*/ 262785 w 2256071"/>
              <a:gd name="connsiteY26" fmla="*/ 3680460 h 3695700"/>
              <a:gd name="connsiteX27" fmla="*/ 22940 w 2256071"/>
              <a:gd name="connsiteY27" fmla="*/ 3688080 h 3695700"/>
              <a:gd name="connsiteX28" fmla="*/ 26565 w 2256071"/>
              <a:gd name="connsiteY28" fmla="*/ 3429000 h 3695700"/>
              <a:gd name="connsiteX29" fmla="*/ 11326 w 2256071"/>
              <a:gd name="connsiteY29" fmla="*/ 2979420 h 3695700"/>
              <a:gd name="connsiteX30" fmla="*/ 21209 w 2256071"/>
              <a:gd name="connsiteY30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198267 w 2256071"/>
              <a:gd name="connsiteY11" fmla="*/ 182880 h 3695700"/>
              <a:gd name="connsiteX12" fmla="*/ 2198265 w 2256071"/>
              <a:gd name="connsiteY12" fmla="*/ 289560 h 3695700"/>
              <a:gd name="connsiteX13" fmla="*/ 2198265 w 2256071"/>
              <a:gd name="connsiteY13" fmla="*/ 647700 h 3695700"/>
              <a:gd name="connsiteX14" fmla="*/ 2190645 w 2256071"/>
              <a:gd name="connsiteY14" fmla="*/ 1135380 h 3695700"/>
              <a:gd name="connsiteX15" fmla="*/ 2213505 w 2256071"/>
              <a:gd name="connsiteY15" fmla="*/ 1501140 h 3695700"/>
              <a:gd name="connsiteX16" fmla="*/ 2243985 w 2256071"/>
              <a:gd name="connsiteY16" fmla="*/ 2324100 h 3695700"/>
              <a:gd name="connsiteX17" fmla="*/ 2251606 w 2256071"/>
              <a:gd name="connsiteY17" fmla="*/ 3192780 h 3695700"/>
              <a:gd name="connsiteX18" fmla="*/ 2205885 w 2256071"/>
              <a:gd name="connsiteY18" fmla="*/ 3665220 h 3695700"/>
              <a:gd name="connsiteX19" fmla="*/ 1923945 w 2256071"/>
              <a:gd name="connsiteY19" fmla="*/ 3688080 h 3695700"/>
              <a:gd name="connsiteX20" fmla="*/ 1771545 w 2256071"/>
              <a:gd name="connsiteY20" fmla="*/ 3688080 h 3695700"/>
              <a:gd name="connsiteX21" fmla="*/ 1581045 w 2256071"/>
              <a:gd name="connsiteY21" fmla="*/ 3688080 h 3695700"/>
              <a:gd name="connsiteX22" fmla="*/ 1222905 w 2256071"/>
              <a:gd name="connsiteY22" fmla="*/ 3695700 h 3695700"/>
              <a:gd name="connsiteX23" fmla="*/ 819045 w 2256071"/>
              <a:gd name="connsiteY23" fmla="*/ 3688080 h 3695700"/>
              <a:gd name="connsiteX24" fmla="*/ 689505 w 2256071"/>
              <a:gd name="connsiteY24" fmla="*/ 3688080 h 3695700"/>
              <a:gd name="connsiteX25" fmla="*/ 262785 w 2256071"/>
              <a:gd name="connsiteY25" fmla="*/ 3680460 h 3695700"/>
              <a:gd name="connsiteX26" fmla="*/ 22940 w 2256071"/>
              <a:gd name="connsiteY26" fmla="*/ 3688080 h 3695700"/>
              <a:gd name="connsiteX27" fmla="*/ 26565 w 2256071"/>
              <a:gd name="connsiteY27" fmla="*/ 3429000 h 3695700"/>
              <a:gd name="connsiteX28" fmla="*/ 11326 w 2256071"/>
              <a:gd name="connsiteY28" fmla="*/ 2979420 h 3695700"/>
              <a:gd name="connsiteX29" fmla="*/ 21209 w 2256071"/>
              <a:gd name="connsiteY29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160167 w 2256071"/>
              <a:gd name="connsiteY11" fmla="*/ 76200 h 3695700"/>
              <a:gd name="connsiteX12" fmla="*/ 2198267 w 2256071"/>
              <a:gd name="connsiteY12" fmla="*/ 182880 h 3695700"/>
              <a:gd name="connsiteX13" fmla="*/ 2198265 w 2256071"/>
              <a:gd name="connsiteY13" fmla="*/ 289560 h 3695700"/>
              <a:gd name="connsiteX14" fmla="*/ 2198265 w 2256071"/>
              <a:gd name="connsiteY14" fmla="*/ 647700 h 3695700"/>
              <a:gd name="connsiteX15" fmla="*/ 2190645 w 2256071"/>
              <a:gd name="connsiteY15" fmla="*/ 1135380 h 3695700"/>
              <a:gd name="connsiteX16" fmla="*/ 2213505 w 2256071"/>
              <a:gd name="connsiteY16" fmla="*/ 1501140 h 3695700"/>
              <a:gd name="connsiteX17" fmla="*/ 2243985 w 2256071"/>
              <a:gd name="connsiteY17" fmla="*/ 2324100 h 3695700"/>
              <a:gd name="connsiteX18" fmla="*/ 2251606 w 2256071"/>
              <a:gd name="connsiteY18" fmla="*/ 3192780 h 3695700"/>
              <a:gd name="connsiteX19" fmla="*/ 2205885 w 2256071"/>
              <a:gd name="connsiteY19" fmla="*/ 3665220 h 3695700"/>
              <a:gd name="connsiteX20" fmla="*/ 1923945 w 2256071"/>
              <a:gd name="connsiteY20" fmla="*/ 3688080 h 3695700"/>
              <a:gd name="connsiteX21" fmla="*/ 1771545 w 2256071"/>
              <a:gd name="connsiteY21" fmla="*/ 3688080 h 3695700"/>
              <a:gd name="connsiteX22" fmla="*/ 1581045 w 2256071"/>
              <a:gd name="connsiteY22" fmla="*/ 3688080 h 3695700"/>
              <a:gd name="connsiteX23" fmla="*/ 1222905 w 2256071"/>
              <a:gd name="connsiteY23" fmla="*/ 3695700 h 3695700"/>
              <a:gd name="connsiteX24" fmla="*/ 819045 w 2256071"/>
              <a:gd name="connsiteY24" fmla="*/ 3688080 h 3695700"/>
              <a:gd name="connsiteX25" fmla="*/ 689505 w 2256071"/>
              <a:gd name="connsiteY25" fmla="*/ 3688080 h 3695700"/>
              <a:gd name="connsiteX26" fmla="*/ 262785 w 2256071"/>
              <a:gd name="connsiteY26" fmla="*/ 3680460 h 3695700"/>
              <a:gd name="connsiteX27" fmla="*/ 22940 w 2256071"/>
              <a:gd name="connsiteY27" fmla="*/ 3688080 h 3695700"/>
              <a:gd name="connsiteX28" fmla="*/ 26565 w 2256071"/>
              <a:gd name="connsiteY28" fmla="*/ 3429000 h 3695700"/>
              <a:gd name="connsiteX29" fmla="*/ 11326 w 2256071"/>
              <a:gd name="connsiteY29" fmla="*/ 2979420 h 3695700"/>
              <a:gd name="connsiteX30" fmla="*/ 21209 w 2256071"/>
              <a:gd name="connsiteY30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205887 w 2256071"/>
              <a:gd name="connsiteY11" fmla="*/ 83820 h 3695700"/>
              <a:gd name="connsiteX12" fmla="*/ 2198267 w 2256071"/>
              <a:gd name="connsiteY12" fmla="*/ 182880 h 3695700"/>
              <a:gd name="connsiteX13" fmla="*/ 2198265 w 2256071"/>
              <a:gd name="connsiteY13" fmla="*/ 289560 h 3695700"/>
              <a:gd name="connsiteX14" fmla="*/ 2198265 w 2256071"/>
              <a:gd name="connsiteY14" fmla="*/ 647700 h 3695700"/>
              <a:gd name="connsiteX15" fmla="*/ 2190645 w 2256071"/>
              <a:gd name="connsiteY15" fmla="*/ 1135380 h 3695700"/>
              <a:gd name="connsiteX16" fmla="*/ 2213505 w 2256071"/>
              <a:gd name="connsiteY16" fmla="*/ 1501140 h 3695700"/>
              <a:gd name="connsiteX17" fmla="*/ 2243985 w 2256071"/>
              <a:gd name="connsiteY17" fmla="*/ 2324100 h 3695700"/>
              <a:gd name="connsiteX18" fmla="*/ 2251606 w 2256071"/>
              <a:gd name="connsiteY18" fmla="*/ 3192780 h 3695700"/>
              <a:gd name="connsiteX19" fmla="*/ 2205885 w 2256071"/>
              <a:gd name="connsiteY19" fmla="*/ 3665220 h 3695700"/>
              <a:gd name="connsiteX20" fmla="*/ 1923945 w 2256071"/>
              <a:gd name="connsiteY20" fmla="*/ 3688080 h 3695700"/>
              <a:gd name="connsiteX21" fmla="*/ 1771545 w 2256071"/>
              <a:gd name="connsiteY21" fmla="*/ 3688080 h 3695700"/>
              <a:gd name="connsiteX22" fmla="*/ 1581045 w 2256071"/>
              <a:gd name="connsiteY22" fmla="*/ 3688080 h 3695700"/>
              <a:gd name="connsiteX23" fmla="*/ 1222905 w 2256071"/>
              <a:gd name="connsiteY23" fmla="*/ 3695700 h 3695700"/>
              <a:gd name="connsiteX24" fmla="*/ 819045 w 2256071"/>
              <a:gd name="connsiteY24" fmla="*/ 3688080 h 3695700"/>
              <a:gd name="connsiteX25" fmla="*/ 689505 w 2256071"/>
              <a:gd name="connsiteY25" fmla="*/ 3688080 h 3695700"/>
              <a:gd name="connsiteX26" fmla="*/ 262785 w 2256071"/>
              <a:gd name="connsiteY26" fmla="*/ 3680460 h 3695700"/>
              <a:gd name="connsiteX27" fmla="*/ 22940 w 2256071"/>
              <a:gd name="connsiteY27" fmla="*/ 3688080 h 3695700"/>
              <a:gd name="connsiteX28" fmla="*/ 26565 w 2256071"/>
              <a:gd name="connsiteY28" fmla="*/ 3429000 h 3695700"/>
              <a:gd name="connsiteX29" fmla="*/ 11326 w 2256071"/>
              <a:gd name="connsiteY29" fmla="*/ 2979420 h 3695700"/>
              <a:gd name="connsiteX30" fmla="*/ 21209 w 2256071"/>
              <a:gd name="connsiteY30" fmla="*/ 2457851 h 3695700"/>
              <a:gd name="connsiteX0" fmla="*/ 24660 w 2256071"/>
              <a:gd name="connsiteY0" fmla="*/ 727393 h 3695700"/>
              <a:gd name="connsiteX1" fmla="*/ 18946 w 2256071"/>
              <a:gd name="connsiteY1" fmla="*/ 571500 h 3695700"/>
              <a:gd name="connsiteX2" fmla="*/ 18945 w 2256071"/>
              <a:gd name="connsiteY2" fmla="*/ 358140 h 3695700"/>
              <a:gd name="connsiteX3" fmla="*/ 22940 w 2256071"/>
              <a:gd name="connsiteY3" fmla="*/ 17780 h 3695700"/>
              <a:gd name="connsiteX4" fmla="*/ 316125 w 2256071"/>
              <a:gd name="connsiteY4" fmla="*/ 7620 h 3695700"/>
              <a:gd name="connsiteX5" fmla="*/ 529485 w 2256071"/>
              <a:gd name="connsiteY5" fmla="*/ 15240 h 3695700"/>
              <a:gd name="connsiteX6" fmla="*/ 773325 w 2256071"/>
              <a:gd name="connsiteY6" fmla="*/ 15240 h 3695700"/>
              <a:gd name="connsiteX7" fmla="*/ 1222905 w 2256071"/>
              <a:gd name="connsiteY7" fmla="*/ 15240 h 3695700"/>
              <a:gd name="connsiteX8" fmla="*/ 1573425 w 2256071"/>
              <a:gd name="connsiteY8" fmla="*/ 7620 h 3695700"/>
              <a:gd name="connsiteX9" fmla="*/ 2000145 w 2256071"/>
              <a:gd name="connsiteY9" fmla="*/ 15240 h 3695700"/>
              <a:gd name="connsiteX10" fmla="*/ 2114447 w 2256071"/>
              <a:gd name="connsiteY10" fmla="*/ 0 h 3695700"/>
              <a:gd name="connsiteX11" fmla="*/ 2205887 w 2256071"/>
              <a:gd name="connsiteY11" fmla="*/ 83820 h 3695700"/>
              <a:gd name="connsiteX12" fmla="*/ 2198267 w 2256071"/>
              <a:gd name="connsiteY12" fmla="*/ 182880 h 3695700"/>
              <a:gd name="connsiteX13" fmla="*/ 2198265 w 2256071"/>
              <a:gd name="connsiteY13" fmla="*/ 289560 h 3695700"/>
              <a:gd name="connsiteX14" fmla="*/ 2198265 w 2256071"/>
              <a:gd name="connsiteY14" fmla="*/ 647700 h 3695700"/>
              <a:gd name="connsiteX15" fmla="*/ 2190645 w 2256071"/>
              <a:gd name="connsiteY15" fmla="*/ 1135380 h 3695700"/>
              <a:gd name="connsiteX16" fmla="*/ 2213505 w 2256071"/>
              <a:gd name="connsiteY16" fmla="*/ 1501140 h 3695700"/>
              <a:gd name="connsiteX17" fmla="*/ 2243985 w 2256071"/>
              <a:gd name="connsiteY17" fmla="*/ 2324100 h 3695700"/>
              <a:gd name="connsiteX18" fmla="*/ 2251606 w 2256071"/>
              <a:gd name="connsiteY18" fmla="*/ 3192780 h 3695700"/>
              <a:gd name="connsiteX19" fmla="*/ 2205885 w 2256071"/>
              <a:gd name="connsiteY19" fmla="*/ 3665220 h 3695700"/>
              <a:gd name="connsiteX20" fmla="*/ 1923945 w 2256071"/>
              <a:gd name="connsiteY20" fmla="*/ 3688080 h 3695700"/>
              <a:gd name="connsiteX21" fmla="*/ 1771545 w 2256071"/>
              <a:gd name="connsiteY21" fmla="*/ 3688080 h 3695700"/>
              <a:gd name="connsiteX22" fmla="*/ 1581045 w 2256071"/>
              <a:gd name="connsiteY22" fmla="*/ 3688080 h 3695700"/>
              <a:gd name="connsiteX23" fmla="*/ 1222905 w 2256071"/>
              <a:gd name="connsiteY23" fmla="*/ 3695700 h 3695700"/>
              <a:gd name="connsiteX24" fmla="*/ 819045 w 2256071"/>
              <a:gd name="connsiteY24" fmla="*/ 3688080 h 3695700"/>
              <a:gd name="connsiteX25" fmla="*/ 689505 w 2256071"/>
              <a:gd name="connsiteY25" fmla="*/ 3688080 h 3695700"/>
              <a:gd name="connsiteX26" fmla="*/ 262785 w 2256071"/>
              <a:gd name="connsiteY26" fmla="*/ 3680460 h 3695700"/>
              <a:gd name="connsiteX27" fmla="*/ 22940 w 2256071"/>
              <a:gd name="connsiteY27" fmla="*/ 3688080 h 3695700"/>
              <a:gd name="connsiteX28" fmla="*/ 26565 w 2256071"/>
              <a:gd name="connsiteY28" fmla="*/ 3429000 h 3695700"/>
              <a:gd name="connsiteX29" fmla="*/ 11326 w 2256071"/>
              <a:gd name="connsiteY29" fmla="*/ 2979420 h 3695700"/>
              <a:gd name="connsiteX30" fmla="*/ 21209 w 2256071"/>
              <a:gd name="connsiteY30" fmla="*/ 2457851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256071" h="3695700">
                <a:moveTo>
                  <a:pt x="24660" y="727393"/>
                </a:moveTo>
                <a:cubicBezTo>
                  <a:pt x="23708" y="701411"/>
                  <a:pt x="19898" y="633042"/>
                  <a:pt x="18946" y="571500"/>
                </a:cubicBezTo>
                <a:cubicBezTo>
                  <a:pt x="17994" y="509958"/>
                  <a:pt x="18279" y="450427"/>
                  <a:pt x="18945" y="358140"/>
                </a:cubicBezTo>
                <a:cubicBezTo>
                  <a:pt x="19611" y="265853"/>
                  <a:pt x="-26590" y="76200"/>
                  <a:pt x="22940" y="17780"/>
                </a:cubicBezTo>
                <a:lnTo>
                  <a:pt x="316125" y="7620"/>
                </a:lnTo>
                <a:lnTo>
                  <a:pt x="529485" y="15240"/>
                </a:lnTo>
                <a:lnTo>
                  <a:pt x="773325" y="15240"/>
                </a:lnTo>
                <a:lnTo>
                  <a:pt x="1222905" y="15240"/>
                </a:lnTo>
                <a:lnTo>
                  <a:pt x="1573425" y="7620"/>
                </a:lnTo>
                <a:lnTo>
                  <a:pt x="2000145" y="15240"/>
                </a:lnTo>
                <a:lnTo>
                  <a:pt x="2114447" y="0"/>
                </a:lnTo>
                <a:cubicBezTo>
                  <a:pt x="2144927" y="27940"/>
                  <a:pt x="2167787" y="10160"/>
                  <a:pt x="2205887" y="83820"/>
                </a:cubicBezTo>
                <a:lnTo>
                  <a:pt x="2198267" y="182880"/>
                </a:lnTo>
                <a:cubicBezTo>
                  <a:pt x="2198266" y="218440"/>
                  <a:pt x="2198266" y="254000"/>
                  <a:pt x="2198265" y="289560"/>
                </a:cubicBezTo>
                <a:cubicBezTo>
                  <a:pt x="2172865" y="384810"/>
                  <a:pt x="2199535" y="506730"/>
                  <a:pt x="2198265" y="647700"/>
                </a:cubicBezTo>
                <a:cubicBezTo>
                  <a:pt x="2196995" y="788670"/>
                  <a:pt x="2188105" y="993140"/>
                  <a:pt x="2190645" y="1135380"/>
                </a:cubicBezTo>
                <a:cubicBezTo>
                  <a:pt x="2193185" y="1277620"/>
                  <a:pt x="2190645" y="1303020"/>
                  <a:pt x="2213505" y="1501140"/>
                </a:cubicBezTo>
                <a:cubicBezTo>
                  <a:pt x="2236365" y="1699260"/>
                  <a:pt x="2228745" y="2043430"/>
                  <a:pt x="2243985" y="2324100"/>
                </a:cubicBezTo>
                <a:cubicBezTo>
                  <a:pt x="2259225" y="2604770"/>
                  <a:pt x="2257956" y="2969260"/>
                  <a:pt x="2251606" y="3192780"/>
                </a:cubicBezTo>
                <a:cubicBezTo>
                  <a:pt x="2235096" y="3310890"/>
                  <a:pt x="2269385" y="3581400"/>
                  <a:pt x="2205885" y="3665220"/>
                </a:cubicBezTo>
                <a:cubicBezTo>
                  <a:pt x="2146195" y="3721100"/>
                  <a:pt x="1978555" y="3663950"/>
                  <a:pt x="1923945" y="3688080"/>
                </a:cubicBezTo>
                <a:lnTo>
                  <a:pt x="1771545" y="3688080"/>
                </a:lnTo>
                <a:lnTo>
                  <a:pt x="1581045" y="3688080"/>
                </a:lnTo>
                <a:lnTo>
                  <a:pt x="1222905" y="3695700"/>
                </a:lnTo>
                <a:lnTo>
                  <a:pt x="819045" y="3688080"/>
                </a:lnTo>
                <a:lnTo>
                  <a:pt x="689505" y="3688080"/>
                </a:lnTo>
                <a:lnTo>
                  <a:pt x="262785" y="3680460"/>
                </a:lnTo>
                <a:lnTo>
                  <a:pt x="22940" y="3688080"/>
                </a:lnTo>
                <a:cubicBezTo>
                  <a:pt x="-16430" y="3646170"/>
                  <a:pt x="26853" y="3634038"/>
                  <a:pt x="26565" y="3429000"/>
                </a:cubicBezTo>
                <a:cubicBezTo>
                  <a:pt x="24629" y="3310890"/>
                  <a:pt x="12219" y="3141278"/>
                  <a:pt x="11326" y="2979420"/>
                </a:cubicBezTo>
                <a:cubicBezTo>
                  <a:pt x="10433" y="2817562"/>
                  <a:pt x="19562" y="2544779"/>
                  <a:pt x="21209" y="2457851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文本框 19">
            <a:extLst>
              <a:ext uri="{FF2B5EF4-FFF2-40B4-BE49-F238E27FC236}">
                <a16:creationId xmlns:a16="http://schemas.microsoft.com/office/drawing/2014/main" id="{C69B707A-0C9B-49EE-B08E-11A64FD43703}"/>
              </a:ext>
            </a:extLst>
          </p:cNvPr>
          <p:cNvSpPr txBox="1"/>
          <p:nvPr/>
        </p:nvSpPr>
        <p:spPr>
          <a:xfrm>
            <a:off x="6226628" y="3228945"/>
            <a:ext cx="3030424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cs typeface="+mn-ea"/>
                <a:sym typeface="+mn-lt"/>
              </a:rPr>
              <a:t>点击输入章节标题</a:t>
            </a:r>
          </a:p>
        </p:txBody>
      </p:sp>
      <p:sp>
        <p:nvSpPr>
          <p:cNvPr id="7" name="文本框 11">
            <a:extLst>
              <a:ext uri="{FF2B5EF4-FFF2-40B4-BE49-F238E27FC236}">
                <a16:creationId xmlns:a16="http://schemas.microsoft.com/office/drawing/2014/main" id="{B46BE145-984B-4BC6-9982-510788D071D6}"/>
              </a:ext>
            </a:extLst>
          </p:cNvPr>
          <p:cNvSpPr txBox="1"/>
          <p:nvPr/>
        </p:nvSpPr>
        <p:spPr>
          <a:xfrm>
            <a:off x="5538403" y="3267944"/>
            <a:ext cx="492443" cy="338554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b="1" dirty="0">
                <a:cs typeface="+mn-ea"/>
                <a:sym typeface="+mn-lt"/>
              </a:rPr>
              <a:t>02</a:t>
            </a:r>
            <a:endParaRPr lang="zh-CN" altLang="en-US" sz="1600" b="1" dirty="0">
              <a:cs typeface="+mn-ea"/>
              <a:sym typeface="+mn-lt"/>
            </a:endParaRPr>
          </a:p>
        </p:txBody>
      </p:sp>
      <p:sp>
        <p:nvSpPr>
          <p:cNvPr id="8" name="矩形: 圆角 25">
            <a:extLst>
              <a:ext uri="{FF2B5EF4-FFF2-40B4-BE49-F238E27FC236}">
                <a16:creationId xmlns:a16="http://schemas.microsoft.com/office/drawing/2014/main" id="{D7959B08-240C-4961-8C39-4E814B0386A7}"/>
              </a:ext>
            </a:extLst>
          </p:cNvPr>
          <p:cNvSpPr/>
          <p:nvPr/>
        </p:nvSpPr>
        <p:spPr>
          <a:xfrm rot="4545109">
            <a:off x="5554786" y="3216392"/>
            <a:ext cx="456302" cy="461246"/>
          </a:xfrm>
          <a:custGeom>
            <a:avLst/>
            <a:gdLst>
              <a:gd name="connsiteX0" fmla="*/ 0 w 456302"/>
              <a:gd name="connsiteY0" fmla="*/ 141956 h 456302"/>
              <a:gd name="connsiteX1" fmla="*/ 141956 w 456302"/>
              <a:gd name="connsiteY1" fmla="*/ 0 h 456302"/>
              <a:gd name="connsiteX2" fmla="*/ 314346 w 456302"/>
              <a:gd name="connsiteY2" fmla="*/ 0 h 456302"/>
              <a:gd name="connsiteX3" fmla="*/ 456302 w 456302"/>
              <a:gd name="connsiteY3" fmla="*/ 141956 h 456302"/>
              <a:gd name="connsiteX4" fmla="*/ 456302 w 456302"/>
              <a:gd name="connsiteY4" fmla="*/ 314346 h 456302"/>
              <a:gd name="connsiteX5" fmla="*/ 314346 w 456302"/>
              <a:gd name="connsiteY5" fmla="*/ 456302 h 456302"/>
              <a:gd name="connsiteX6" fmla="*/ 141956 w 456302"/>
              <a:gd name="connsiteY6" fmla="*/ 456302 h 456302"/>
              <a:gd name="connsiteX7" fmla="*/ 0 w 456302"/>
              <a:gd name="connsiteY7" fmla="*/ 314346 h 456302"/>
              <a:gd name="connsiteX8" fmla="*/ 0 w 456302"/>
              <a:gd name="connsiteY8" fmla="*/ 141956 h 456302"/>
              <a:gd name="connsiteX0" fmla="*/ 0 w 456302"/>
              <a:gd name="connsiteY0" fmla="*/ 141956 h 456302"/>
              <a:gd name="connsiteX1" fmla="*/ 141956 w 456302"/>
              <a:gd name="connsiteY1" fmla="*/ 0 h 456302"/>
              <a:gd name="connsiteX2" fmla="*/ 314346 w 456302"/>
              <a:gd name="connsiteY2" fmla="*/ 0 h 456302"/>
              <a:gd name="connsiteX3" fmla="*/ 413546 w 456302"/>
              <a:gd name="connsiteY3" fmla="*/ 39924 h 456302"/>
              <a:gd name="connsiteX4" fmla="*/ 456302 w 456302"/>
              <a:gd name="connsiteY4" fmla="*/ 141956 h 456302"/>
              <a:gd name="connsiteX5" fmla="*/ 456302 w 456302"/>
              <a:gd name="connsiteY5" fmla="*/ 314346 h 456302"/>
              <a:gd name="connsiteX6" fmla="*/ 314346 w 456302"/>
              <a:gd name="connsiteY6" fmla="*/ 456302 h 456302"/>
              <a:gd name="connsiteX7" fmla="*/ 141956 w 456302"/>
              <a:gd name="connsiteY7" fmla="*/ 456302 h 456302"/>
              <a:gd name="connsiteX8" fmla="*/ 0 w 456302"/>
              <a:gd name="connsiteY8" fmla="*/ 314346 h 456302"/>
              <a:gd name="connsiteX9" fmla="*/ 0 w 456302"/>
              <a:gd name="connsiteY9" fmla="*/ 141956 h 456302"/>
              <a:gd name="connsiteX0" fmla="*/ 0 w 456302"/>
              <a:gd name="connsiteY0" fmla="*/ 141956 h 456302"/>
              <a:gd name="connsiteX1" fmla="*/ 44960 w 456302"/>
              <a:gd name="connsiteY1" fmla="*/ 45485 h 456302"/>
              <a:gd name="connsiteX2" fmla="*/ 141956 w 456302"/>
              <a:gd name="connsiteY2" fmla="*/ 0 h 456302"/>
              <a:gd name="connsiteX3" fmla="*/ 314346 w 456302"/>
              <a:gd name="connsiteY3" fmla="*/ 0 h 456302"/>
              <a:gd name="connsiteX4" fmla="*/ 413546 w 456302"/>
              <a:gd name="connsiteY4" fmla="*/ 39924 h 456302"/>
              <a:gd name="connsiteX5" fmla="*/ 456302 w 456302"/>
              <a:gd name="connsiteY5" fmla="*/ 141956 h 456302"/>
              <a:gd name="connsiteX6" fmla="*/ 456302 w 456302"/>
              <a:gd name="connsiteY6" fmla="*/ 314346 h 456302"/>
              <a:gd name="connsiteX7" fmla="*/ 314346 w 456302"/>
              <a:gd name="connsiteY7" fmla="*/ 456302 h 456302"/>
              <a:gd name="connsiteX8" fmla="*/ 141956 w 456302"/>
              <a:gd name="connsiteY8" fmla="*/ 456302 h 456302"/>
              <a:gd name="connsiteX9" fmla="*/ 0 w 456302"/>
              <a:gd name="connsiteY9" fmla="*/ 314346 h 456302"/>
              <a:gd name="connsiteX10" fmla="*/ 0 w 456302"/>
              <a:gd name="connsiteY10" fmla="*/ 141956 h 456302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141956 w 456302"/>
              <a:gd name="connsiteY9" fmla="*/ 461246 h 461246"/>
              <a:gd name="connsiteX10" fmla="*/ 0 w 456302"/>
              <a:gd name="connsiteY10" fmla="*/ 319290 h 461246"/>
              <a:gd name="connsiteX11" fmla="*/ 0 w 456302"/>
              <a:gd name="connsiteY11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141956 w 456302"/>
              <a:gd name="connsiteY9" fmla="*/ 461246 h 461246"/>
              <a:gd name="connsiteX10" fmla="*/ 48202 w 456302"/>
              <a:gd name="connsiteY10" fmla="*/ 421184 h 461246"/>
              <a:gd name="connsiteX11" fmla="*/ 0 w 456302"/>
              <a:gd name="connsiteY11" fmla="*/ 319290 h 461246"/>
              <a:gd name="connsiteX12" fmla="*/ 0 w 456302"/>
              <a:gd name="connsiteY12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141956 w 456302"/>
              <a:gd name="connsiteY9" fmla="*/ 461246 h 461246"/>
              <a:gd name="connsiteX10" fmla="*/ 48202 w 456302"/>
              <a:gd name="connsiteY10" fmla="*/ 421184 h 461246"/>
              <a:gd name="connsiteX11" fmla="*/ 0 w 456302"/>
              <a:gd name="connsiteY11" fmla="*/ 319290 h 461246"/>
              <a:gd name="connsiteX12" fmla="*/ 5335 w 456302"/>
              <a:gd name="connsiteY12" fmla="*/ 226556 h 461246"/>
              <a:gd name="connsiteX13" fmla="*/ 0 w 456302"/>
              <a:gd name="connsiteY13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314346 w 456302"/>
              <a:gd name="connsiteY8" fmla="*/ 461246 h 461246"/>
              <a:gd name="connsiteX9" fmla="*/ 210866 w 456302"/>
              <a:gd name="connsiteY9" fmla="*/ 460355 h 461246"/>
              <a:gd name="connsiteX10" fmla="*/ 141956 w 456302"/>
              <a:gd name="connsiteY10" fmla="*/ 461246 h 461246"/>
              <a:gd name="connsiteX11" fmla="*/ 48202 w 456302"/>
              <a:gd name="connsiteY11" fmla="*/ 421184 h 461246"/>
              <a:gd name="connsiteX12" fmla="*/ 0 w 456302"/>
              <a:gd name="connsiteY12" fmla="*/ 319290 h 461246"/>
              <a:gd name="connsiteX13" fmla="*/ 5335 w 456302"/>
              <a:gd name="connsiteY13" fmla="*/ 226556 h 461246"/>
              <a:gd name="connsiteX14" fmla="*/ 0 w 456302"/>
              <a:gd name="connsiteY14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56302 w 456302"/>
              <a:gd name="connsiteY7" fmla="*/ 319290 h 461246"/>
              <a:gd name="connsiteX8" fmla="*/ 405192 w 456302"/>
              <a:gd name="connsiteY8" fmla="*/ 426464 h 461246"/>
              <a:gd name="connsiteX9" fmla="*/ 314346 w 456302"/>
              <a:gd name="connsiteY9" fmla="*/ 461246 h 461246"/>
              <a:gd name="connsiteX10" fmla="*/ 210866 w 456302"/>
              <a:gd name="connsiteY10" fmla="*/ 460355 h 461246"/>
              <a:gd name="connsiteX11" fmla="*/ 141956 w 456302"/>
              <a:gd name="connsiteY11" fmla="*/ 461246 h 461246"/>
              <a:gd name="connsiteX12" fmla="*/ 48202 w 456302"/>
              <a:gd name="connsiteY12" fmla="*/ 421184 h 461246"/>
              <a:gd name="connsiteX13" fmla="*/ 0 w 456302"/>
              <a:gd name="connsiteY13" fmla="*/ 319290 h 461246"/>
              <a:gd name="connsiteX14" fmla="*/ 5335 w 456302"/>
              <a:gd name="connsiteY14" fmla="*/ 226556 h 461246"/>
              <a:gd name="connsiteX15" fmla="*/ 0 w 456302"/>
              <a:gd name="connsiteY15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49757 w 456302"/>
              <a:gd name="connsiteY7" fmla="*/ 237026 h 461246"/>
              <a:gd name="connsiteX8" fmla="*/ 456302 w 456302"/>
              <a:gd name="connsiteY8" fmla="*/ 319290 h 461246"/>
              <a:gd name="connsiteX9" fmla="*/ 405192 w 456302"/>
              <a:gd name="connsiteY9" fmla="*/ 426464 h 461246"/>
              <a:gd name="connsiteX10" fmla="*/ 314346 w 456302"/>
              <a:gd name="connsiteY10" fmla="*/ 461246 h 461246"/>
              <a:gd name="connsiteX11" fmla="*/ 210866 w 456302"/>
              <a:gd name="connsiteY11" fmla="*/ 460355 h 461246"/>
              <a:gd name="connsiteX12" fmla="*/ 141956 w 456302"/>
              <a:gd name="connsiteY12" fmla="*/ 461246 h 461246"/>
              <a:gd name="connsiteX13" fmla="*/ 48202 w 456302"/>
              <a:gd name="connsiteY13" fmla="*/ 421184 h 461246"/>
              <a:gd name="connsiteX14" fmla="*/ 0 w 456302"/>
              <a:gd name="connsiteY14" fmla="*/ 319290 h 461246"/>
              <a:gd name="connsiteX15" fmla="*/ 5335 w 456302"/>
              <a:gd name="connsiteY15" fmla="*/ 226556 h 461246"/>
              <a:gd name="connsiteX16" fmla="*/ 0 w 456302"/>
              <a:gd name="connsiteY16" fmla="*/ 146900 h 461246"/>
              <a:gd name="connsiteX0" fmla="*/ 0 w 456302"/>
              <a:gd name="connsiteY0" fmla="*/ 146900 h 461246"/>
              <a:gd name="connsiteX1" fmla="*/ 44960 w 456302"/>
              <a:gd name="connsiteY1" fmla="*/ 50429 h 461246"/>
              <a:gd name="connsiteX2" fmla="*/ 141956 w 456302"/>
              <a:gd name="connsiteY2" fmla="*/ 4944 h 461246"/>
              <a:gd name="connsiteX3" fmla="*/ 215133 w 456302"/>
              <a:gd name="connsiteY3" fmla="*/ 0 h 461246"/>
              <a:gd name="connsiteX4" fmla="*/ 314346 w 456302"/>
              <a:gd name="connsiteY4" fmla="*/ 4944 h 461246"/>
              <a:gd name="connsiteX5" fmla="*/ 413546 w 456302"/>
              <a:gd name="connsiteY5" fmla="*/ 44868 h 461246"/>
              <a:gd name="connsiteX6" fmla="*/ 456302 w 456302"/>
              <a:gd name="connsiteY6" fmla="*/ 146900 h 461246"/>
              <a:gd name="connsiteX7" fmla="*/ 449757 w 456302"/>
              <a:gd name="connsiteY7" fmla="*/ 237026 h 461246"/>
              <a:gd name="connsiteX8" fmla="*/ 456302 w 456302"/>
              <a:gd name="connsiteY8" fmla="*/ 319290 h 461246"/>
              <a:gd name="connsiteX9" fmla="*/ 444066 w 456302"/>
              <a:gd name="connsiteY9" fmla="*/ 372737 h 461246"/>
              <a:gd name="connsiteX10" fmla="*/ 405192 w 456302"/>
              <a:gd name="connsiteY10" fmla="*/ 426464 h 461246"/>
              <a:gd name="connsiteX11" fmla="*/ 314346 w 456302"/>
              <a:gd name="connsiteY11" fmla="*/ 461246 h 461246"/>
              <a:gd name="connsiteX12" fmla="*/ 210866 w 456302"/>
              <a:gd name="connsiteY12" fmla="*/ 460355 h 461246"/>
              <a:gd name="connsiteX13" fmla="*/ 141956 w 456302"/>
              <a:gd name="connsiteY13" fmla="*/ 461246 h 461246"/>
              <a:gd name="connsiteX14" fmla="*/ 48202 w 456302"/>
              <a:gd name="connsiteY14" fmla="*/ 421184 h 461246"/>
              <a:gd name="connsiteX15" fmla="*/ 0 w 456302"/>
              <a:gd name="connsiteY15" fmla="*/ 319290 h 461246"/>
              <a:gd name="connsiteX16" fmla="*/ 5335 w 456302"/>
              <a:gd name="connsiteY16" fmla="*/ 226556 h 461246"/>
              <a:gd name="connsiteX17" fmla="*/ 0 w 456302"/>
              <a:gd name="connsiteY17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413546 w 456302"/>
              <a:gd name="connsiteY6" fmla="*/ 44868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0 w 456302"/>
              <a:gd name="connsiteY16" fmla="*/ 319290 h 461246"/>
              <a:gd name="connsiteX17" fmla="*/ 5335 w 456302"/>
              <a:gd name="connsiteY17" fmla="*/ 226556 h 461246"/>
              <a:gd name="connsiteX18" fmla="*/ 0 w 456302"/>
              <a:gd name="connsiteY18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413546 w 456302"/>
              <a:gd name="connsiteY6" fmla="*/ 44868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0 w 456302"/>
              <a:gd name="connsiteY16" fmla="*/ 319290 h 461246"/>
              <a:gd name="connsiteX17" fmla="*/ 1114 w 456302"/>
              <a:gd name="connsiteY17" fmla="*/ 268532 h 461246"/>
              <a:gd name="connsiteX18" fmla="*/ 5335 w 456302"/>
              <a:gd name="connsiteY18" fmla="*/ 226556 h 461246"/>
              <a:gd name="connsiteX19" fmla="*/ 0 w 456302"/>
              <a:gd name="connsiteY19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413546 w 456302"/>
              <a:gd name="connsiteY6" fmla="*/ 44868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348262 w 456302"/>
              <a:gd name="connsiteY6" fmla="*/ 15714 h 461246"/>
              <a:gd name="connsiteX7" fmla="*/ 413546 w 456302"/>
              <a:gd name="connsiteY7" fmla="*/ 44868 h 461246"/>
              <a:gd name="connsiteX8" fmla="*/ 456302 w 456302"/>
              <a:gd name="connsiteY8" fmla="*/ 146900 h 461246"/>
              <a:gd name="connsiteX9" fmla="*/ 449757 w 456302"/>
              <a:gd name="connsiteY9" fmla="*/ 237026 h 461246"/>
              <a:gd name="connsiteX10" fmla="*/ 456302 w 456302"/>
              <a:gd name="connsiteY10" fmla="*/ 319290 h 461246"/>
              <a:gd name="connsiteX11" fmla="*/ 444066 w 456302"/>
              <a:gd name="connsiteY11" fmla="*/ 372737 h 461246"/>
              <a:gd name="connsiteX12" fmla="*/ 405192 w 456302"/>
              <a:gd name="connsiteY12" fmla="*/ 426464 h 461246"/>
              <a:gd name="connsiteX13" fmla="*/ 314346 w 456302"/>
              <a:gd name="connsiteY13" fmla="*/ 461246 h 461246"/>
              <a:gd name="connsiteX14" fmla="*/ 210866 w 456302"/>
              <a:gd name="connsiteY14" fmla="*/ 460355 h 461246"/>
              <a:gd name="connsiteX15" fmla="*/ 141956 w 456302"/>
              <a:gd name="connsiteY15" fmla="*/ 461246 h 461246"/>
              <a:gd name="connsiteX16" fmla="*/ 48202 w 456302"/>
              <a:gd name="connsiteY16" fmla="*/ 421184 h 461246"/>
              <a:gd name="connsiteX17" fmla="*/ 21275 w 456302"/>
              <a:gd name="connsiteY17" fmla="*/ 370297 h 461246"/>
              <a:gd name="connsiteX18" fmla="*/ 0 w 456302"/>
              <a:gd name="connsiteY18" fmla="*/ 319290 h 461246"/>
              <a:gd name="connsiteX19" fmla="*/ 1114 w 456302"/>
              <a:gd name="connsiteY19" fmla="*/ 268532 h 461246"/>
              <a:gd name="connsiteX20" fmla="*/ 5335 w 456302"/>
              <a:gd name="connsiteY20" fmla="*/ 226556 h 461246"/>
              <a:gd name="connsiteX21" fmla="*/ 0 w 456302"/>
              <a:gd name="connsiteY21" fmla="*/ 146900 h 461246"/>
              <a:gd name="connsiteX0" fmla="*/ 0 w 456302"/>
              <a:gd name="connsiteY0" fmla="*/ 146900 h 461246"/>
              <a:gd name="connsiteX1" fmla="*/ 12225 w 456302"/>
              <a:gd name="connsiteY1" fmla="*/ 88638 h 461246"/>
              <a:gd name="connsiteX2" fmla="*/ 44960 w 456302"/>
              <a:gd name="connsiteY2" fmla="*/ 50429 h 461246"/>
              <a:gd name="connsiteX3" fmla="*/ 141956 w 456302"/>
              <a:gd name="connsiteY3" fmla="*/ 4944 h 461246"/>
              <a:gd name="connsiteX4" fmla="*/ 215133 w 456302"/>
              <a:gd name="connsiteY4" fmla="*/ 0 h 461246"/>
              <a:gd name="connsiteX5" fmla="*/ 314346 w 456302"/>
              <a:gd name="connsiteY5" fmla="*/ 4944 h 461246"/>
              <a:gd name="connsiteX6" fmla="*/ 348262 w 456302"/>
              <a:gd name="connsiteY6" fmla="*/ 15714 h 461246"/>
              <a:gd name="connsiteX7" fmla="*/ 413546 w 456302"/>
              <a:gd name="connsiteY7" fmla="*/ 44868 h 461246"/>
              <a:gd name="connsiteX8" fmla="*/ 432330 w 456302"/>
              <a:gd name="connsiteY8" fmla="*/ 70772 h 461246"/>
              <a:gd name="connsiteX9" fmla="*/ 456302 w 456302"/>
              <a:gd name="connsiteY9" fmla="*/ 146900 h 461246"/>
              <a:gd name="connsiteX10" fmla="*/ 449757 w 456302"/>
              <a:gd name="connsiteY10" fmla="*/ 237026 h 461246"/>
              <a:gd name="connsiteX11" fmla="*/ 456302 w 456302"/>
              <a:gd name="connsiteY11" fmla="*/ 319290 h 461246"/>
              <a:gd name="connsiteX12" fmla="*/ 444066 w 456302"/>
              <a:gd name="connsiteY12" fmla="*/ 372737 h 461246"/>
              <a:gd name="connsiteX13" fmla="*/ 405192 w 456302"/>
              <a:gd name="connsiteY13" fmla="*/ 426464 h 461246"/>
              <a:gd name="connsiteX14" fmla="*/ 314346 w 456302"/>
              <a:gd name="connsiteY14" fmla="*/ 461246 h 461246"/>
              <a:gd name="connsiteX15" fmla="*/ 210866 w 456302"/>
              <a:gd name="connsiteY15" fmla="*/ 460355 h 461246"/>
              <a:gd name="connsiteX16" fmla="*/ 141956 w 456302"/>
              <a:gd name="connsiteY16" fmla="*/ 461246 h 461246"/>
              <a:gd name="connsiteX17" fmla="*/ 48202 w 456302"/>
              <a:gd name="connsiteY17" fmla="*/ 421184 h 461246"/>
              <a:gd name="connsiteX18" fmla="*/ 21275 w 456302"/>
              <a:gd name="connsiteY18" fmla="*/ 370297 h 461246"/>
              <a:gd name="connsiteX19" fmla="*/ 0 w 456302"/>
              <a:gd name="connsiteY19" fmla="*/ 319290 h 461246"/>
              <a:gd name="connsiteX20" fmla="*/ 1114 w 456302"/>
              <a:gd name="connsiteY20" fmla="*/ 268532 h 461246"/>
              <a:gd name="connsiteX21" fmla="*/ 5335 w 456302"/>
              <a:gd name="connsiteY21" fmla="*/ 226556 h 461246"/>
              <a:gd name="connsiteX22" fmla="*/ 0 w 456302"/>
              <a:gd name="connsiteY22" fmla="*/ 146900 h 461246"/>
              <a:gd name="connsiteX0" fmla="*/ 44960 w 456302"/>
              <a:gd name="connsiteY0" fmla="*/ 50429 h 461246"/>
              <a:gd name="connsiteX1" fmla="*/ 141956 w 456302"/>
              <a:gd name="connsiteY1" fmla="*/ 4944 h 461246"/>
              <a:gd name="connsiteX2" fmla="*/ 215133 w 456302"/>
              <a:gd name="connsiteY2" fmla="*/ 0 h 461246"/>
              <a:gd name="connsiteX3" fmla="*/ 314346 w 456302"/>
              <a:gd name="connsiteY3" fmla="*/ 4944 h 461246"/>
              <a:gd name="connsiteX4" fmla="*/ 348262 w 456302"/>
              <a:gd name="connsiteY4" fmla="*/ 15714 h 461246"/>
              <a:gd name="connsiteX5" fmla="*/ 413546 w 456302"/>
              <a:gd name="connsiteY5" fmla="*/ 44868 h 461246"/>
              <a:gd name="connsiteX6" fmla="*/ 432330 w 456302"/>
              <a:gd name="connsiteY6" fmla="*/ 70772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21" fmla="*/ 12225 w 456302"/>
              <a:gd name="connsiteY21" fmla="*/ 88638 h 461246"/>
              <a:gd name="connsiteX22" fmla="*/ 136400 w 456302"/>
              <a:gd name="connsiteY22" fmla="*/ 141869 h 461246"/>
              <a:gd name="connsiteX0" fmla="*/ 44960 w 456302"/>
              <a:gd name="connsiteY0" fmla="*/ 50429 h 461246"/>
              <a:gd name="connsiteX1" fmla="*/ 141956 w 456302"/>
              <a:gd name="connsiteY1" fmla="*/ 4944 h 461246"/>
              <a:gd name="connsiteX2" fmla="*/ 215133 w 456302"/>
              <a:gd name="connsiteY2" fmla="*/ 0 h 461246"/>
              <a:gd name="connsiteX3" fmla="*/ 314346 w 456302"/>
              <a:gd name="connsiteY3" fmla="*/ 4944 h 461246"/>
              <a:gd name="connsiteX4" fmla="*/ 348262 w 456302"/>
              <a:gd name="connsiteY4" fmla="*/ 15714 h 461246"/>
              <a:gd name="connsiteX5" fmla="*/ 413546 w 456302"/>
              <a:gd name="connsiteY5" fmla="*/ 44868 h 461246"/>
              <a:gd name="connsiteX6" fmla="*/ 432330 w 456302"/>
              <a:gd name="connsiteY6" fmla="*/ 70772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21" fmla="*/ 12225 w 456302"/>
              <a:gd name="connsiteY21" fmla="*/ 88638 h 461246"/>
              <a:gd name="connsiteX0" fmla="*/ 67047 w 456302"/>
              <a:gd name="connsiteY0" fmla="*/ 94976 h 461246"/>
              <a:gd name="connsiteX1" fmla="*/ 141956 w 456302"/>
              <a:gd name="connsiteY1" fmla="*/ 4944 h 461246"/>
              <a:gd name="connsiteX2" fmla="*/ 215133 w 456302"/>
              <a:gd name="connsiteY2" fmla="*/ 0 h 461246"/>
              <a:gd name="connsiteX3" fmla="*/ 314346 w 456302"/>
              <a:gd name="connsiteY3" fmla="*/ 4944 h 461246"/>
              <a:gd name="connsiteX4" fmla="*/ 348262 w 456302"/>
              <a:gd name="connsiteY4" fmla="*/ 15714 h 461246"/>
              <a:gd name="connsiteX5" fmla="*/ 413546 w 456302"/>
              <a:gd name="connsiteY5" fmla="*/ 44868 h 461246"/>
              <a:gd name="connsiteX6" fmla="*/ 432330 w 456302"/>
              <a:gd name="connsiteY6" fmla="*/ 70772 h 461246"/>
              <a:gd name="connsiteX7" fmla="*/ 456302 w 456302"/>
              <a:gd name="connsiteY7" fmla="*/ 146900 h 461246"/>
              <a:gd name="connsiteX8" fmla="*/ 449757 w 456302"/>
              <a:gd name="connsiteY8" fmla="*/ 237026 h 461246"/>
              <a:gd name="connsiteX9" fmla="*/ 456302 w 456302"/>
              <a:gd name="connsiteY9" fmla="*/ 319290 h 461246"/>
              <a:gd name="connsiteX10" fmla="*/ 444066 w 456302"/>
              <a:gd name="connsiteY10" fmla="*/ 372737 h 461246"/>
              <a:gd name="connsiteX11" fmla="*/ 405192 w 456302"/>
              <a:gd name="connsiteY11" fmla="*/ 426464 h 461246"/>
              <a:gd name="connsiteX12" fmla="*/ 314346 w 456302"/>
              <a:gd name="connsiteY12" fmla="*/ 461246 h 461246"/>
              <a:gd name="connsiteX13" fmla="*/ 210866 w 456302"/>
              <a:gd name="connsiteY13" fmla="*/ 460355 h 461246"/>
              <a:gd name="connsiteX14" fmla="*/ 141956 w 456302"/>
              <a:gd name="connsiteY14" fmla="*/ 461246 h 461246"/>
              <a:gd name="connsiteX15" fmla="*/ 48202 w 456302"/>
              <a:gd name="connsiteY15" fmla="*/ 421184 h 461246"/>
              <a:gd name="connsiteX16" fmla="*/ 21275 w 456302"/>
              <a:gd name="connsiteY16" fmla="*/ 370297 h 461246"/>
              <a:gd name="connsiteX17" fmla="*/ 0 w 456302"/>
              <a:gd name="connsiteY17" fmla="*/ 319290 h 461246"/>
              <a:gd name="connsiteX18" fmla="*/ 1114 w 456302"/>
              <a:gd name="connsiteY18" fmla="*/ 268532 h 461246"/>
              <a:gd name="connsiteX19" fmla="*/ 5335 w 456302"/>
              <a:gd name="connsiteY19" fmla="*/ 226556 h 461246"/>
              <a:gd name="connsiteX20" fmla="*/ 0 w 456302"/>
              <a:gd name="connsiteY20" fmla="*/ 146900 h 461246"/>
              <a:gd name="connsiteX21" fmla="*/ 12225 w 456302"/>
              <a:gd name="connsiteY21" fmla="*/ 88638 h 461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56302" h="461246">
                <a:moveTo>
                  <a:pt x="67047" y="94976"/>
                </a:moveTo>
                <a:cubicBezTo>
                  <a:pt x="88669" y="81027"/>
                  <a:pt x="113594" y="13349"/>
                  <a:pt x="141956" y="4944"/>
                </a:cubicBezTo>
                <a:lnTo>
                  <a:pt x="215133" y="0"/>
                </a:lnTo>
                <a:lnTo>
                  <a:pt x="314346" y="4944"/>
                </a:lnTo>
                <a:cubicBezTo>
                  <a:pt x="336534" y="7563"/>
                  <a:pt x="331729" y="9060"/>
                  <a:pt x="348262" y="15714"/>
                </a:cubicBezTo>
                <a:cubicBezTo>
                  <a:pt x="364795" y="22368"/>
                  <a:pt x="399535" y="35692"/>
                  <a:pt x="413546" y="44868"/>
                </a:cubicBezTo>
                <a:cubicBezTo>
                  <a:pt x="427557" y="54044"/>
                  <a:pt x="425204" y="53767"/>
                  <a:pt x="432330" y="70772"/>
                </a:cubicBezTo>
                <a:cubicBezTo>
                  <a:pt x="439456" y="87777"/>
                  <a:pt x="453398" y="119191"/>
                  <a:pt x="456302" y="146900"/>
                </a:cubicBezTo>
                <a:lnTo>
                  <a:pt x="449757" y="237026"/>
                </a:lnTo>
                <a:lnTo>
                  <a:pt x="456302" y="319290"/>
                </a:lnTo>
                <a:cubicBezTo>
                  <a:pt x="455354" y="341908"/>
                  <a:pt x="452584" y="354875"/>
                  <a:pt x="444066" y="372737"/>
                </a:cubicBezTo>
                <a:cubicBezTo>
                  <a:pt x="435548" y="390599"/>
                  <a:pt x="426812" y="411713"/>
                  <a:pt x="405192" y="426464"/>
                </a:cubicBezTo>
                <a:cubicBezTo>
                  <a:pt x="383572" y="441216"/>
                  <a:pt x="346734" y="455598"/>
                  <a:pt x="314346" y="461246"/>
                </a:cubicBezTo>
                <a:lnTo>
                  <a:pt x="210866" y="460355"/>
                </a:lnTo>
                <a:lnTo>
                  <a:pt x="141956" y="461246"/>
                </a:lnTo>
                <a:cubicBezTo>
                  <a:pt x="97599" y="454569"/>
                  <a:pt x="71861" y="444843"/>
                  <a:pt x="48202" y="421184"/>
                </a:cubicBezTo>
                <a:cubicBezTo>
                  <a:pt x="28089" y="406026"/>
                  <a:pt x="29309" y="387279"/>
                  <a:pt x="21275" y="370297"/>
                </a:cubicBezTo>
                <a:cubicBezTo>
                  <a:pt x="13241" y="353315"/>
                  <a:pt x="3360" y="336251"/>
                  <a:pt x="0" y="319290"/>
                </a:cubicBezTo>
                <a:cubicBezTo>
                  <a:pt x="371" y="302371"/>
                  <a:pt x="743" y="285451"/>
                  <a:pt x="1114" y="268532"/>
                </a:cubicBezTo>
                <a:lnTo>
                  <a:pt x="5335" y="226556"/>
                </a:lnTo>
                <a:lnTo>
                  <a:pt x="0" y="146900"/>
                </a:lnTo>
                <a:cubicBezTo>
                  <a:pt x="1148" y="123914"/>
                  <a:pt x="4732" y="104716"/>
                  <a:pt x="12225" y="88638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600" b="1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62A76A89-10F2-4491-9246-3093ECE726FA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03552" y="3464814"/>
            <a:ext cx="2590810" cy="138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832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9">
            <a:extLst>
              <a:ext uri="{FF2B5EF4-FFF2-40B4-BE49-F238E27FC236}">
                <a16:creationId xmlns:a16="http://schemas.microsoft.com/office/drawing/2014/main" id="{DA509864-BB03-4FBD-AA4F-BF30CA196846}"/>
              </a:ext>
            </a:extLst>
          </p:cNvPr>
          <p:cNvSpPr txBox="1"/>
          <p:nvPr/>
        </p:nvSpPr>
        <p:spPr>
          <a:xfrm>
            <a:off x="1086683" y="324338"/>
            <a:ext cx="3030424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2000" b="1">
                <a:latin typeface="张海山锐线体简" panose="02000000000000000000" pitchFamily="2" charset="-122"/>
                <a:ea typeface="张海山锐线体简" panose="02000000000000000000" pitchFamily="2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点击输入本页标题</a:t>
            </a:r>
          </a:p>
        </p:txBody>
      </p:sp>
      <p:sp>
        <p:nvSpPr>
          <p:cNvPr id="17" name="Freeform 13">
            <a:extLst>
              <a:ext uri="{FF2B5EF4-FFF2-40B4-BE49-F238E27FC236}">
                <a16:creationId xmlns:a16="http://schemas.microsoft.com/office/drawing/2014/main" id="{52342574-9B3C-441D-B37A-E7EA328D442E}"/>
              </a:ext>
            </a:extLst>
          </p:cNvPr>
          <p:cNvSpPr/>
          <p:nvPr/>
        </p:nvSpPr>
        <p:spPr bwMode="auto">
          <a:xfrm>
            <a:off x="1086683" y="1748270"/>
            <a:ext cx="4909046" cy="1680730"/>
          </a:xfrm>
          <a:custGeom>
            <a:avLst/>
            <a:gdLst>
              <a:gd name="T0" fmla="*/ 2066 w 2093"/>
              <a:gd name="T1" fmla="*/ 14 h 717"/>
              <a:gd name="T2" fmla="*/ 2047 w 2093"/>
              <a:gd name="T3" fmla="*/ 40 h 717"/>
              <a:gd name="T4" fmla="*/ 2047 w 2093"/>
              <a:gd name="T5" fmla="*/ 334 h 717"/>
              <a:gd name="T6" fmla="*/ 2028 w 2093"/>
              <a:gd name="T7" fmla="*/ 666 h 717"/>
              <a:gd name="T8" fmla="*/ 1395 w 2093"/>
              <a:gd name="T9" fmla="*/ 674 h 717"/>
              <a:gd name="T10" fmla="*/ 920 w 2093"/>
              <a:gd name="T11" fmla="*/ 678 h 717"/>
              <a:gd name="T12" fmla="*/ 833 w 2093"/>
              <a:gd name="T13" fmla="*/ 678 h 717"/>
              <a:gd name="T14" fmla="*/ 777 w 2093"/>
              <a:gd name="T15" fmla="*/ 663 h 717"/>
              <a:gd name="T16" fmla="*/ 558 w 2093"/>
              <a:gd name="T17" fmla="*/ 670 h 717"/>
              <a:gd name="T18" fmla="*/ 513 w 2093"/>
              <a:gd name="T19" fmla="*/ 663 h 717"/>
              <a:gd name="T20" fmla="*/ 358 w 2093"/>
              <a:gd name="T21" fmla="*/ 674 h 717"/>
              <a:gd name="T22" fmla="*/ 230 w 2093"/>
              <a:gd name="T23" fmla="*/ 674 h 717"/>
              <a:gd name="T24" fmla="*/ 68 w 2093"/>
              <a:gd name="T25" fmla="*/ 614 h 717"/>
              <a:gd name="T26" fmla="*/ 52 w 2093"/>
              <a:gd name="T27" fmla="*/ 459 h 717"/>
              <a:gd name="T28" fmla="*/ 90 w 2093"/>
              <a:gd name="T29" fmla="*/ 52 h 717"/>
              <a:gd name="T30" fmla="*/ 305 w 2093"/>
              <a:gd name="T31" fmla="*/ 52 h 717"/>
              <a:gd name="T32" fmla="*/ 388 w 2093"/>
              <a:gd name="T33" fmla="*/ 44 h 717"/>
              <a:gd name="T34" fmla="*/ 1150 w 2093"/>
              <a:gd name="T35" fmla="*/ 52 h 717"/>
              <a:gd name="T36" fmla="*/ 1655 w 2093"/>
              <a:gd name="T37" fmla="*/ 36 h 717"/>
              <a:gd name="T38" fmla="*/ 1946 w 2093"/>
              <a:gd name="T39" fmla="*/ 55 h 717"/>
              <a:gd name="T40" fmla="*/ 1976 w 2093"/>
              <a:gd name="T41" fmla="*/ 33 h 717"/>
              <a:gd name="T42" fmla="*/ 1840 w 2093"/>
              <a:gd name="T43" fmla="*/ 21 h 717"/>
              <a:gd name="T44" fmla="*/ 1674 w 2093"/>
              <a:gd name="T45" fmla="*/ 10 h 717"/>
              <a:gd name="T46" fmla="*/ 1255 w 2093"/>
              <a:gd name="T47" fmla="*/ 33 h 717"/>
              <a:gd name="T48" fmla="*/ 1135 w 2093"/>
              <a:gd name="T49" fmla="*/ 25 h 717"/>
              <a:gd name="T50" fmla="*/ 603 w 2093"/>
              <a:gd name="T51" fmla="*/ 21 h 717"/>
              <a:gd name="T52" fmla="*/ 467 w 2093"/>
              <a:gd name="T53" fmla="*/ 25 h 717"/>
              <a:gd name="T54" fmla="*/ 369 w 2093"/>
              <a:gd name="T55" fmla="*/ 18 h 717"/>
              <a:gd name="T56" fmla="*/ 252 w 2093"/>
              <a:gd name="T57" fmla="*/ 29 h 717"/>
              <a:gd name="T58" fmla="*/ 41 w 2093"/>
              <a:gd name="T59" fmla="*/ 25 h 717"/>
              <a:gd name="T60" fmla="*/ 0 w 2093"/>
              <a:gd name="T61" fmla="*/ 36 h 717"/>
              <a:gd name="T62" fmla="*/ 49 w 2093"/>
              <a:gd name="T63" fmla="*/ 59 h 717"/>
              <a:gd name="T64" fmla="*/ 26 w 2093"/>
              <a:gd name="T65" fmla="*/ 587 h 717"/>
              <a:gd name="T66" fmla="*/ 34 w 2093"/>
              <a:gd name="T67" fmla="*/ 632 h 717"/>
              <a:gd name="T68" fmla="*/ 34 w 2093"/>
              <a:gd name="T69" fmla="*/ 715 h 717"/>
              <a:gd name="T70" fmla="*/ 233 w 2093"/>
              <a:gd name="T71" fmla="*/ 696 h 717"/>
              <a:gd name="T72" fmla="*/ 777 w 2093"/>
              <a:gd name="T73" fmla="*/ 685 h 717"/>
              <a:gd name="T74" fmla="*/ 976 w 2093"/>
              <a:gd name="T75" fmla="*/ 711 h 717"/>
              <a:gd name="T76" fmla="*/ 1361 w 2093"/>
              <a:gd name="T77" fmla="*/ 693 h 717"/>
              <a:gd name="T78" fmla="*/ 1482 w 2093"/>
              <a:gd name="T79" fmla="*/ 681 h 717"/>
              <a:gd name="T80" fmla="*/ 1844 w 2093"/>
              <a:gd name="T81" fmla="*/ 678 h 717"/>
              <a:gd name="T82" fmla="*/ 2070 w 2093"/>
              <a:gd name="T83" fmla="*/ 711 h 717"/>
              <a:gd name="T84" fmla="*/ 2089 w 2093"/>
              <a:gd name="T85" fmla="*/ 678 h 717"/>
              <a:gd name="T86" fmla="*/ 2070 w 2093"/>
              <a:gd name="T87" fmla="*/ 489 h 717"/>
              <a:gd name="T88" fmla="*/ 2062 w 2093"/>
              <a:gd name="T89" fmla="*/ 376 h 717"/>
              <a:gd name="T90" fmla="*/ 2074 w 2093"/>
              <a:gd name="T91" fmla="*/ 327 h 717"/>
              <a:gd name="T92" fmla="*/ 2070 w 2093"/>
              <a:gd name="T93" fmla="*/ 71 h 717"/>
              <a:gd name="T94" fmla="*/ 2093 w 2093"/>
              <a:gd name="T95" fmla="*/ 44 h 717"/>
              <a:gd name="T96" fmla="*/ 2066 w 2093"/>
              <a:gd name="T97" fmla="*/ 14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93" h="717">
                <a:moveTo>
                  <a:pt x="2066" y="14"/>
                </a:moveTo>
                <a:cubicBezTo>
                  <a:pt x="2055" y="25"/>
                  <a:pt x="2067" y="36"/>
                  <a:pt x="2047" y="40"/>
                </a:cubicBezTo>
                <a:cubicBezTo>
                  <a:pt x="2032" y="148"/>
                  <a:pt x="2053" y="222"/>
                  <a:pt x="2047" y="334"/>
                </a:cubicBezTo>
                <a:cubicBezTo>
                  <a:pt x="2041" y="447"/>
                  <a:pt x="2037" y="554"/>
                  <a:pt x="2028" y="666"/>
                </a:cubicBezTo>
                <a:cubicBezTo>
                  <a:pt x="1798" y="646"/>
                  <a:pt x="1614" y="658"/>
                  <a:pt x="1395" y="674"/>
                </a:cubicBezTo>
                <a:cubicBezTo>
                  <a:pt x="1234" y="685"/>
                  <a:pt x="1070" y="681"/>
                  <a:pt x="920" y="678"/>
                </a:cubicBezTo>
                <a:cubicBezTo>
                  <a:pt x="892" y="677"/>
                  <a:pt x="861" y="682"/>
                  <a:pt x="833" y="678"/>
                </a:cubicBezTo>
                <a:cubicBezTo>
                  <a:pt x="811" y="674"/>
                  <a:pt x="797" y="664"/>
                  <a:pt x="777" y="663"/>
                </a:cubicBezTo>
                <a:cubicBezTo>
                  <a:pt x="691" y="655"/>
                  <a:pt x="634" y="672"/>
                  <a:pt x="558" y="670"/>
                </a:cubicBezTo>
                <a:cubicBezTo>
                  <a:pt x="543" y="670"/>
                  <a:pt x="529" y="664"/>
                  <a:pt x="513" y="663"/>
                </a:cubicBezTo>
                <a:cubicBezTo>
                  <a:pt x="446" y="658"/>
                  <a:pt x="417" y="674"/>
                  <a:pt x="358" y="674"/>
                </a:cubicBezTo>
                <a:cubicBezTo>
                  <a:pt x="316" y="674"/>
                  <a:pt x="272" y="672"/>
                  <a:pt x="230" y="674"/>
                </a:cubicBezTo>
                <a:cubicBezTo>
                  <a:pt x="154" y="677"/>
                  <a:pt x="37" y="697"/>
                  <a:pt x="68" y="614"/>
                </a:cubicBezTo>
                <a:cubicBezTo>
                  <a:pt x="53" y="565"/>
                  <a:pt x="53" y="508"/>
                  <a:pt x="52" y="459"/>
                </a:cubicBezTo>
                <a:cubicBezTo>
                  <a:pt x="50" y="322"/>
                  <a:pt x="52" y="183"/>
                  <a:pt x="90" y="52"/>
                </a:cubicBezTo>
                <a:cubicBezTo>
                  <a:pt x="164" y="48"/>
                  <a:pt x="243" y="57"/>
                  <a:pt x="305" y="52"/>
                </a:cubicBezTo>
                <a:cubicBezTo>
                  <a:pt x="332" y="49"/>
                  <a:pt x="359" y="44"/>
                  <a:pt x="388" y="44"/>
                </a:cubicBezTo>
                <a:cubicBezTo>
                  <a:pt x="636" y="48"/>
                  <a:pt x="896" y="51"/>
                  <a:pt x="1150" y="52"/>
                </a:cubicBezTo>
                <a:cubicBezTo>
                  <a:pt x="1330" y="52"/>
                  <a:pt x="1495" y="40"/>
                  <a:pt x="1655" y="36"/>
                </a:cubicBezTo>
                <a:cubicBezTo>
                  <a:pt x="1756" y="34"/>
                  <a:pt x="1846" y="50"/>
                  <a:pt x="1946" y="55"/>
                </a:cubicBezTo>
                <a:cubicBezTo>
                  <a:pt x="1939" y="41"/>
                  <a:pt x="1974" y="50"/>
                  <a:pt x="1976" y="33"/>
                </a:cubicBezTo>
                <a:cubicBezTo>
                  <a:pt x="1940" y="0"/>
                  <a:pt x="1884" y="23"/>
                  <a:pt x="1840" y="21"/>
                </a:cubicBezTo>
                <a:cubicBezTo>
                  <a:pt x="1786" y="19"/>
                  <a:pt x="1731" y="10"/>
                  <a:pt x="1674" y="10"/>
                </a:cubicBezTo>
                <a:cubicBezTo>
                  <a:pt x="1539" y="10"/>
                  <a:pt x="1383" y="31"/>
                  <a:pt x="1255" y="33"/>
                </a:cubicBezTo>
                <a:cubicBezTo>
                  <a:pt x="1216" y="33"/>
                  <a:pt x="1175" y="25"/>
                  <a:pt x="1135" y="25"/>
                </a:cubicBezTo>
                <a:cubicBezTo>
                  <a:pt x="947" y="28"/>
                  <a:pt x="764" y="21"/>
                  <a:pt x="603" y="21"/>
                </a:cubicBezTo>
                <a:cubicBezTo>
                  <a:pt x="556" y="22"/>
                  <a:pt x="511" y="27"/>
                  <a:pt x="467" y="25"/>
                </a:cubicBezTo>
                <a:cubicBezTo>
                  <a:pt x="433" y="24"/>
                  <a:pt x="402" y="16"/>
                  <a:pt x="369" y="18"/>
                </a:cubicBezTo>
                <a:cubicBezTo>
                  <a:pt x="330" y="19"/>
                  <a:pt x="292" y="30"/>
                  <a:pt x="252" y="29"/>
                </a:cubicBezTo>
                <a:cubicBezTo>
                  <a:pt x="180" y="27"/>
                  <a:pt x="109" y="21"/>
                  <a:pt x="41" y="25"/>
                </a:cubicBezTo>
                <a:cubicBezTo>
                  <a:pt x="27" y="10"/>
                  <a:pt x="2" y="13"/>
                  <a:pt x="0" y="36"/>
                </a:cubicBezTo>
                <a:cubicBezTo>
                  <a:pt x="2" y="61"/>
                  <a:pt x="45" y="45"/>
                  <a:pt x="49" y="59"/>
                </a:cubicBezTo>
                <a:cubicBezTo>
                  <a:pt x="39" y="259"/>
                  <a:pt x="12" y="407"/>
                  <a:pt x="26" y="587"/>
                </a:cubicBezTo>
                <a:cubicBezTo>
                  <a:pt x="27" y="603"/>
                  <a:pt x="34" y="616"/>
                  <a:pt x="34" y="632"/>
                </a:cubicBezTo>
                <a:cubicBezTo>
                  <a:pt x="34" y="658"/>
                  <a:pt x="15" y="687"/>
                  <a:pt x="34" y="715"/>
                </a:cubicBezTo>
                <a:cubicBezTo>
                  <a:pt x="86" y="707"/>
                  <a:pt x="171" y="717"/>
                  <a:pt x="233" y="696"/>
                </a:cubicBezTo>
                <a:cubicBezTo>
                  <a:pt x="408" y="700"/>
                  <a:pt x="599" y="691"/>
                  <a:pt x="777" y="685"/>
                </a:cubicBezTo>
                <a:cubicBezTo>
                  <a:pt x="834" y="709"/>
                  <a:pt x="914" y="712"/>
                  <a:pt x="976" y="711"/>
                </a:cubicBezTo>
                <a:cubicBezTo>
                  <a:pt x="1105" y="710"/>
                  <a:pt x="1238" y="704"/>
                  <a:pt x="1361" y="693"/>
                </a:cubicBezTo>
                <a:cubicBezTo>
                  <a:pt x="1406" y="700"/>
                  <a:pt x="1454" y="697"/>
                  <a:pt x="1482" y="681"/>
                </a:cubicBezTo>
                <a:cubicBezTo>
                  <a:pt x="1586" y="689"/>
                  <a:pt x="1743" y="677"/>
                  <a:pt x="1844" y="678"/>
                </a:cubicBezTo>
                <a:cubicBezTo>
                  <a:pt x="1914" y="706"/>
                  <a:pt x="2004" y="671"/>
                  <a:pt x="2070" y="711"/>
                </a:cubicBezTo>
                <a:cubicBezTo>
                  <a:pt x="2079" y="697"/>
                  <a:pt x="2075" y="682"/>
                  <a:pt x="2089" y="678"/>
                </a:cubicBezTo>
                <a:cubicBezTo>
                  <a:pt x="2039" y="642"/>
                  <a:pt x="2067" y="567"/>
                  <a:pt x="2070" y="489"/>
                </a:cubicBezTo>
                <a:cubicBezTo>
                  <a:pt x="2072" y="448"/>
                  <a:pt x="2060" y="409"/>
                  <a:pt x="2062" y="376"/>
                </a:cubicBezTo>
                <a:cubicBezTo>
                  <a:pt x="2064" y="358"/>
                  <a:pt x="2073" y="342"/>
                  <a:pt x="2074" y="327"/>
                </a:cubicBezTo>
                <a:cubicBezTo>
                  <a:pt x="2080" y="241"/>
                  <a:pt x="2064" y="161"/>
                  <a:pt x="2070" y="71"/>
                </a:cubicBezTo>
                <a:cubicBezTo>
                  <a:pt x="2072" y="56"/>
                  <a:pt x="2093" y="61"/>
                  <a:pt x="2093" y="44"/>
                </a:cubicBezTo>
                <a:cubicBezTo>
                  <a:pt x="2081" y="36"/>
                  <a:pt x="2080" y="19"/>
                  <a:pt x="2066" y="1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A6D639C7-93DD-4939-8097-61A12A5FAE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971" y="1499900"/>
            <a:ext cx="1788629" cy="2055464"/>
          </a:xfrm>
          <a:prstGeom prst="rect">
            <a:avLst/>
          </a:prstGeom>
        </p:spPr>
      </p:pic>
      <p:sp>
        <p:nvSpPr>
          <p:cNvPr id="19" name="Freeform 13">
            <a:extLst>
              <a:ext uri="{FF2B5EF4-FFF2-40B4-BE49-F238E27FC236}">
                <a16:creationId xmlns:a16="http://schemas.microsoft.com/office/drawing/2014/main" id="{FE6085C8-4ADC-485E-9D06-319B8A9F2A8B}"/>
              </a:ext>
            </a:extLst>
          </p:cNvPr>
          <p:cNvSpPr/>
          <p:nvPr/>
        </p:nvSpPr>
        <p:spPr bwMode="auto">
          <a:xfrm>
            <a:off x="6231997" y="4135870"/>
            <a:ext cx="4909046" cy="1680730"/>
          </a:xfrm>
          <a:custGeom>
            <a:avLst/>
            <a:gdLst>
              <a:gd name="T0" fmla="*/ 2066 w 2093"/>
              <a:gd name="T1" fmla="*/ 14 h 717"/>
              <a:gd name="T2" fmla="*/ 2047 w 2093"/>
              <a:gd name="T3" fmla="*/ 40 h 717"/>
              <a:gd name="T4" fmla="*/ 2047 w 2093"/>
              <a:gd name="T5" fmla="*/ 334 h 717"/>
              <a:gd name="T6" fmla="*/ 2028 w 2093"/>
              <a:gd name="T7" fmla="*/ 666 h 717"/>
              <a:gd name="T8" fmla="*/ 1395 w 2093"/>
              <a:gd name="T9" fmla="*/ 674 h 717"/>
              <a:gd name="T10" fmla="*/ 920 w 2093"/>
              <a:gd name="T11" fmla="*/ 678 h 717"/>
              <a:gd name="T12" fmla="*/ 833 w 2093"/>
              <a:gd name="T13" fmla="*/ 678 h 717"/>
              <a:gd name="T14" fmla="*/ 777 w 2093"/>
              <a:gd name="T15" fmla="*/ 663 h 717"/>
              <a:gd name="T16" fmla="*/ 558 w 2093"/>
              <a:gd name="T17" fmla="*/ 670 h 717"/>
              <a:gd name="T18" fmla="*/ 513 w 2093"/>
              <a:gd name="T19" fmla="*/ 663 h 717"/>
              <a:gd name="T20" fmla="*/ 358 w 2093"/>
              <a:gd name="T21" fmla="*/ 674 h 717"/>
              <a:gd name="T22" fmla="*/ 230 w 2093"/>
              <a:gd name="T23" fmla="*/ 674 h 717"/>
              <a:gd name="T24" fmla="*/ 68 w 2093"/>
              <a:gd name="T25" fmla="*/ 614 h 717"/>
              <a:gd name="T26" fmla="*/ 52 w 2093"/>
              <a:gd name="T27" fmla="*/ 459 h 717"/>
              <a:gd name="T28" fmla="*/ 90 w 2093"/>
              <a:gd name="T29" fmla="*/ 52 h 717"/>
              <a:gd name="T30" fmla="*/ 305 w 2093"/>
              <a:gd name="T31" fmla="*/ 52 h 717"/>
              <a:gd name="T32" fmla="*/ 388 w 2093"/>
              <a:gd name="T33" fmla="*/ 44 h 717"/>
              <a:gd name="T34" fmla="*/ 1150 w 2093"/>
              <a:gd name="T35" fmla="*/ 52 h 717"/>
              <a:gd name="T36" fmla="*/ 1655 w 2093"/>
              <a:gd name="T37" fmla="*/ 36 h 717"/>
              <a:gd name="T38" fmla="*/ 1946 w 2093"/>
              <a:gd name="T39" fmla="*/ 55 h 717"/>
              <a:gd name="T40" fmla="*/ 1976 w 2093"/>
              <a:gd name="T41" fmla="*/ 33 h 717"/>
              <a:gd name="T42" fmla="*/ 1840 w 2093"/>
              <a:gd name="T43" fmla="*/ 21 h 717"/>
              <a:gd name="T44" fmla="*/ 1674 w 2093"/>
              <a:gd name="T45" fmla="*/ 10 h 717"/>
              <a:gd name="T46" fmla="*/ 1255 w 2093"/>
              <a:gd name="T47" fmla="*/ 33 h 717"/>
              <a:gd name="T48" fmla="*/ 1135 w 2093"/>
              <a:gd name="T49" fmla="*/ 25 h 717"/>
              <a:gd name="T50" fmla="*/ 603 w 2093"/>
              <a:gd name="T51" fmla="*/ 21 h 717"/>
              <a:gd name="T52" fmla="*/ 467 w 2093"/>
              <a:gd name="T53" fmla="*/ 25 h 717"/>
              <a:gd name="T54" fmla="*/ 369 w 2093"/>
              <a:gd name="T55" fmla="*/ 18 h 717"/>
              <a:gd name="T56" fmla="*/ 252 w 2093"/>
              <a:gd name="T57" fmla="*/ 29 h 717"/>
              <a:gd name="T58" fmla="*/ 41 w 2093"/>
              <a:gd name="T59" fmla="*/ 25 h 717"/>
              <a:gd name="T60" fmla="*/ 0 w 2093"/>
              <a:gd name="T61" fmla="*/ 36 h 717"/>
              <a:gd name="T62" fmla="*/ 49 w 2093"/>
              <a:gd name="T63" fmla="*/ 59 h 717"/>
              <a:gd name="T64" fmla="*/ 26 w 2093"/>
              <a:gd name="T65" fmla="*/ 587 h 717"/>
              <a:gd name="T66" fmla="*/ 34 w 2093"/>
              <a:gd name="T67" fmla="*/ 632 h 717"/>
              <a:gd name="T68" fmla="*/ 34 w 2093"/>
              <a:gd name="T69" fmla="*/ 715 h 717"/>
              <a:gd name="T70" fmla="*/ 233 w 2093"/>
              <a:gd name="T71" fmla="*/ 696 h 717"/>
              <a:gd name="T72" fmla="*/ 777 w 2093"/>
              <a:gd name="T73" fmla="*/ 685 h 717"/>
              <a:gd name="T74" fmla="*/ 976 w 2093"/>
              <a:gd name="T75" fmla="*/ 711 h 717"/>
              <a:gd name="T76" fmla="*/ 1361 w 2093"/>
              <a:gd name="T77" fmla="*/ 693 h 717"/>
              <a:gd name="T78" fmla="*/ 1482 w 2093"/>
              <a:gd name="T79" fmla="*/ 681 h 717"/>
              <a:gd name="T80" fmla="*/ 1844 w 2093"/>
              <a:gd name="T81" fmla="*/ 678 h 717"/>
              <a:gd name="T82" fmla="*/ 2070 w 2093"/>
              <a:gd name="T83" fmla="*/ 711 h 717"/>
              <a:gd name="T84" fmla="*/ 2089 w 2093"/>
              <a:gd name="T85" fmla="*/ 678 h 717"/>
              <a:gd name="T86" fmla="*/ 2070 w 2093"/>
              <a:gd name="T87" fmla="*/ 489 h 717"/>
              <a:gd name="T88" fmla="*/ 2062 w 2093"/>
              <a:gd name="T89" fmla="*/ 376 h 717"/>
              <a:gd name="T90" fmla="*/ 2074 w 2093"/>
              <a:gd name="T91" fmla="*/ 327 h 717"/>
              <a:gd name="T92" fmla="*/ 2070 w 2093"/>
              <a:gd name="T93" fmla="*/ 71 h 717"/>
              <a:gd name="T94" fmla="*/ 2093 w 2093"/>
              <a:gd name="T95" fmla="*/ 44 h 717"/>
              <a:gd name="T96" fmla="*/ 2066 w 2093"/>
              <a:gd name="T97" fmla="*/ 14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93" h="717">
                <a:moveTo>
                  <a:pt x="2066" y="14"/>
                </a:moveTo>
                <a:cubicBezTo>
                  <a:pt x="2055" y="25"/>
                  <a:pt x="2067" y="36"/>
                  <a:pt x="2047" y="40"/>
                </a:cubicBezTo>
                <a:cubicBezTo>
                  <a:pt x="2032" y="148"/>
                  <a:pt x="2053" y="222"/>
                  <a:pt x="2047" y="334"/>
                </a:cubicBezTo>
                <a:cubicBezTo>
                  <a:pt x="2041" y="447"/>
                  <a:pt x="2037" y="554"/>
                  <a:pt x="2028" y="666"/>
                </a:cubicBezTo>
                <a:cubicBezTo>
                  <a:pt x="1798" y="646"/>
                  <a:pt x="1614" y="658"/>
                  <a:pt x="1395" y="674"/>
                </a:cubicBezTo>
                <a:cubicBezTo>
                  <a:pt x="1234" y="685"/>
                  <a:pt x="1070" y="681"/>
                  <a:pt x="920" y="678"/>
                </a:cubicBezTo>
                <a:cubicBezTo>
                  <a:pt x="892" y="677"/>
                  <a:pt x="861" y="682"/>
                  <a:pt x="833" y="678"/>
                </a:cubicBezTo>
                <a:cubicBezTo>
                  <a:pt x="811" y="674"/>
                  <a:pt x="797" y="664"/>
                  <a:pt x="777" y="663"/>
                </a:cubicBezTo>
                <a:cubicBezTo>
                  <a:pt x="691" y="655"/>
                  <a:pt x="634" y="672"/>
                  <a:pt x="558" y="670"/>
                </a:cubicBezTo>
                <a:cubicBezTo>
                  <a:pt x="543" y="670"/>
                  <a:pt x="529" y="664"/>
                  <a:pt x="513" y="663"/>
                </a:cubicBezTo>
                <a:cubicBezTo>
                  <a:pt x="446" y="658"/>
                  <a:pt x="417" y="674"/>
                  <a:pt x="358" y="674"/>
                </a:cubicBezTo>
                <a:cubicBezTo>
                  <a:pt x="316" y="674"/>
                  <a:pt x="272" y="672"/>
                  <a:pt x="230" y="674"/>
                </a:cubicBezTo>
                <a:cubicBezTo>
                  <a:pt x="154" y="677"/>
                  <a:pt x="37" y="697"/>
                  <a:pt x="68" y="614"/>
                </a:cubicBezTo>
                <a:cubicBezTo>
                  <a:pt x="53" y="565"/>
                  <a:pt x="53" y="508"/>
                  <a:pt x="52" y="459"/>
                </a:cubicBezTo>
                <a:cubicBezTo>
                  <a:pt x="50" y="322"/>
                  <a:pt x="52" y="183"/>
                  <a:pt x="90" y="52"/>
                </a:cubicBezTo>
                <a:cubicBezTo>
                  <a:pt x="164" y="48"/>
                  <a:pt x="243" y="57"/>
                  <a:pt x="305" y="52"/>
                </a:cubicBezTo>
                <a:cubicBezTo>
                  <a:pt x="332" y="49"/>
                  <a:pt x="359" y="44"/>
                  <a:pt x="388" y="44"/>
                </a:cubicBezTo>
                <a:cubicBezTo>
                  <a:pt x="636" y="48"/>
                  <a:pt x="896" y="51"/>
                  <a:pt x="1150" y="52"/>
                </a:cubicBezTo>
                <a:cubicBezTo>
                  <a:pt x="1330" y="52"/>
                  <a:pt x="1495" y="40"/>
                  <a:pt x="1655" y="36"/>
                </a:cubicBezTo>
                <a:cubicBezTo>
                  <a:pt x="1756" y="34"/>
                  <a:pt x="1846" y="50"/>
                  <a:pt x="1946" y="55"/>
                </a:cubicBezTo>
                <a:cubicBezTo>
                  <a:pt x="1939" y="41"/>
                  <a:pt x="1974" y="50"/>
                  <a:pt x="1976" y="33"/>
                </a:cubicBezTo>
                <a:cubicBezTo>
                  <a:pt x="1940" y="0"/>
                  <a:pt x="1884" y="23"/>
                  <a:pt x="1840" y="21"/>
                </a:cubicBezTo>
                <a:cubicBezTo>
                  <a:pt x="1786" y="19"/>
                  <a:pt x="1731" y="10"/>
                  <a:pt x="1674" y="10"/>
                </a:cubicBezTo>
                <a:cubicBezTo>
                  <a:pt x="1539" y="10"/>
                  <a:pt x="1383" y="31"/>
                  <a:pt x="1255" y="33"/>
                </a:cubicBezTo>
                <a:cubicBezTo>
                  <a:pt x="1216" y="33"/>
                  <a:pt x="1175" y="25"/>
                  <a:pt x="1135" y="25"/>
                </a:cubicBezTo>
                <a:cubicBezTo>
                  <a:pt x="947" y="28"/>
                  <a:pt x="764" y="21"/>
                  <a:pt x="603" y="21"/>
                </a:cubicBezTo>
                <a:cubicBezTo>
                  <a:pt x="556" y="22"/>
                  <a:pt x="511" y="27"/>
                  <a:pt x="467" y="25"/>
                </a:cubicBezTo>
                <a:cubicBezTo>
                  <a:pt x="433" y="24"/>
                  <a:pt x="402" y="16"/>
                  <a:pt x="369" y="18"/>
                </a:cubicBezTo>
                <a:cubicBezTo>
                  <a:pt x="330" y="19"/>
                  <a:pt x="292" y="30"/>
                  <a:pt x="252" y="29"/>
                </a:cubicBezTo>
                <a:cubicBezTo>
                  <a:pt x="180" y="27"/>
                  <a:pt x="109" y="21"/>
                  <a:pt x="41" y="25"/>
                </a:cubicBezTo>
                <a:cubicBezTo>
                  <a:pt x="27" y="10"/>
                  <a:pt x="2" y="13"/>
                  <a:pt x="0" y="36"/>
                </a:cubicBezTo>
                <a:cubicBezTo>
                  <a:pt x="2" y="61"/>
                  <a:pt x="45" y="45"/>
                  <a:pt x="49" y="59"/>
                </a:cubicBezTo>
                <a:cubicBezTo>
                  <a:pt x="39" y="259"/>
                  <a:pt x="12" y="407"/>
                  <a:pt x="26" y="587"/>
                </a:cubicBezTo>
                <a:cubicBezTo>
                  <a:pt x="27" y="603"/>
                  <a:pt x="34" y="616"/>
                  <a:pt x="34" y="632"/>
                </a:cubicBezTo>
                <a:cubicBezTo>
                  <a:pt x="34" y="658"/>
                  <a:pt x="15" y="687"/>
                  <a:pt x="34" y="715"/>
                </a:cubicBezTo>
                <a:cubicBezTo>
                  <a:pt x="86" y="707"/>
                  <a:pt x="171" y="717"/>
                  <a:pt x="233" y="696"/>
                </a:cubicBezTo>
                <a:cubicBezTo>
                  <a:pt x="408" y="700"/>
                  <a:pt x="599" y="691"/>
                  <a:pt x="777" y="685"/>
                </a:cubicBezTo>
                <a:cubicBezTo>
                  <a:pt x="834" y="709"/>
                  <a:pt x="914" y="712"/>
                  <a:pt x="976" y="711"/>
                </a:cubicBezTo>
                <a:cubicBezTo>
                  <a:pt x="1105" y="710"/>
                  <a:pt x="1238" y="704"/>
                  <a:pt x="1361" y="693"/>
                </a:cubicBezTo>
                <a:cubicBezTo>
                  <a:pt x="1406" y="700"/>
                  <a:pt x="1454" y="697"/>
                  <a:pt x="1482" y="681"/>
                </a:cubicBezTo>
                <a:cubicBezTo>
                  <a:pt x="1586" y="689"/>
                  <a:pt x="1743" y="677"/>
                  <a:pt x="1844" y="678"/>
                </a:cubicBezTo>
                <a:cubicBezTo>
                  <a:pt x="1914" y="706"/>
                  <a:pt x="2004" y="671"/>
                  <a:pt x="2070" y="711"/>
                </a:cubicBezTo>
                <a:cubicBezTo>
                  <a:pt x="2079" y="697"/>
                  <a:pt x="2075" y="682"/>
                  <a:pt x="2089" y="678"/>
                </a:cubicBezTo>
                <a:cubicBezTo>
                  <a:pt x="2039" y="642"/>
                  <a:pt x="2067" y="567"/>
                  <a:pt x="2070" y="489"/>
                </a:cubicBezTo>
                <a:cubicBezTo>
                  <a:pt x="2072" y="448"/>
                  <a:pt x="2060" y="409"/>
                  <a:pt x="2062" y="376"/>
                </a:cubicBezTo>
                <a:cubicBezTo>
                  <a:pt x="2064" y="358"/>
                  <a:pt x="2073" y="342"/>
                  <a:pt x="2074" y="327"/>
                </a:cubicBezTo>
                <a:cubicBezTo>
                  <a:pt x="2080" y="241"/>
                  <a:pt x="2064" y="161"/>
                  <a:pt x="2070" y="71"/>
                </a:cubicBezTo>
                <a:cubicBezTo>
                  <a:pt x="2072" y="56"/>
                  <a:pt x="2093" y="61"/>
                  <a:pt x="2093" y="44"/>
                </a:cubicBezTo>
                <a:cubicBezTo>
                  <a:pt x="2081" y="36"/>
                  <a:pt x="2080" y="19"/>
                  <a:pt x="2066" y="1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C1F29A58-3B0D-44F8-99EA-BFCBC35356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9050" y="3948503"/>
            <a:ext cx="1788629" cy="2055464"/>
          </a:xfrm>
          <a:prstGeom prst="rect">
            <a:avLst/>
          </a:prstGeom>
        </p:spPr>
      </p:pic>
      <p:sp>
        <p:nvSpPr>
          <p:cNvPr id="21" name="文本框 19">
            <a:extLst>
              <a:ext uri="{FF2B5EF4-FFF2-40B4-BE49-F238E27FC236}">
                <a16:creationId xmlns:a16="http://schemas.microsoft.com/office/drawing/2014/main" id="{B45A272B-5D6C-4765-8F93-56EDEA3BA35B}"/>
              </a:ext>
            </a:extLst>
          </p:cNvPr>
          <p:cNvSpPr txBox="1"/>
          <p:nvPr/>
        </p:nvSpPr>
        <p:spPr>
          <a:xfrm>
            <a:off x="6805248" y="4866966"/>
            <a:ext cx="3862752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此处输入您的文字内容，根据您的实际情况调整字体。此处输入您的文字内容，根据您的实际情况调整字体。</a:t>
            </a:r>
          </a:p>
        </p:txBody>
      </p:sp>
      <p:sp>
        <p:nvSpPr>
          <p:cNvPr id="22" name="文本框 19">
            <a:extLst>
              <a:ext uri="{FF2B5EF4-FFF2-40B4-BE49-F238E27FC236}">
                <a16:creationId xmlns:a16="http://schemas.microsoft.com/office/drawing/2014/main" id="{7CA25375-819D-42AB-BAFA-3A4867C7EBBE}"/>
              </a:ext>
            </a:extLst>
          </p:cNvPr>
          <p:cNvSpPr txBox="1"/>
          <p:nvPr/>
        </p:nvSpPr>
        <p:spPr>
          <a:xfrm>
            <a:off x="6805247" y="4488200"/>
            <a:ext cx="356217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sp>
        <p:nvSpPr>
          <p:cNvPr id="23" name="文本框 19">
            <a:extLst>
              <a:ext uri="{FF2B5EF4-FFF2-40B4-BE49-F238E27FC236}">
                <a16:creationId xmlns:a16="http://schemas.microsoft.com/office/drawing/2014/main" id="{D78D9371-7BB8-408E-8527-577FEF695006}"/>
              </a:ext>
            </a:extLst>
          </p:cNvPr>
          <p:cNvSpPr txBox="1"/>
          <p:nvPr/>
        </p:nvSpPr>
        <p:spPr>
          <a:xfrm>
            <a:off x="1572848" y="2450336"/>
            <a:ext cx="3862752" cy="6275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cs typeface="+mn-ea"/>
                <a:sym typeface="+mn-lt"/>
              </a:rPr>
              <a:t>此处输入您的文字内容，根据您的实际情况调整字体。此处输入您的文字内容，根据您的实际情况调整字体。此处输入您的文字内容，根据您的实际情况调整字体。此处输入您的文字内容，根据您的实际情况调整字体。</a:t>
            </a:r>
          </a:p>
        </p:txBody>
      </p:sp>
      <p:sp>
        <p:nvSpPr>
          <p:cNvPr id="24" name="文本框 19">
            <a:extLst>
              <a:ext uri="{FF2B5EF4-FFF2-40B4-BE49-F238E27FC236}">
                <a16:creationId xmlns:a16="http://schemas.microsoft.com/office/drawing/2014/main" id="{C2899858-27DE-4C2B-BFCD-2BC288AED179}"/>
              </a:ext>
            </a:extLst>
          </p:cNvPr>
          <p:cNvSpPr txBox="1"/>
          <p:nvPr/>
        </p:nvSpPr>
        <p:spPr>
          <a:xfrm>
            <a:off x="1572847" y="2071570"/>
            <a:ext cx="356217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cs typeface="+mn-ea"/>
                <a:sym typeface="+mn-lt"/>
              </a:rPr>
              <a:t>点击输入标题</a:t>
            </a: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57C215F0-D434-4A8E-8744-7F49C3174BC9}"/>
              </a:ext>
            </a:extLst>
          </p:cNvPr>
          <p:cNvGrpSpPr/>
          <p:nvPr/>
        </p:nvGrpSpPr>
        <p:grpSpPr>
          <a:xfrm>
            <a:off x="682903" y="290237"/>
            <a:ext cx="288647" cy="434211"/>
            <a:chOff x="682903" y="290237"/>
            <a:chExt cx="288647" cy="434211"/>
          </a:xfrm>
        </p:grpSpPr>
        <p:sp>
          <p:nvSpPr>
            <p:cNvPr id="26" name="Freeform 384">
              <a:extLst>
                <a:ext uri="{FF2B5EF4-FFF2-40B4-BE49-F238E27FC236}">
                  <a16:creationId xmlns:a16="http://schemas.microsoft.com/office/drawing/2014/main" id="{38B42FFB-97C2-4D87-A74D-ECF51EA24B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2903" y="290237"/>
              <a:ext cx="288647" cy="434211"/>
            </a:xfrm>
            <a:custGeom>
              <a:avLst/>
              <a:gdLst>
                <a:gd name="T0" fmla="*/ 269 w 288"/>
                <a:gd name="T1" fmla="*/ 376 h 435"/>
                <a:gd name="T2" fmla="*/ 270 w 288"/>
                <a:gd name="T3" fmla="*/ 345 h 435"/>
                <a:gd name="T4" fmla="*/ 244 w 288"/>
                <a:gd name="T5" fmla="*/ 271 h 435"/>
                <a:gd name="T6" fmla="*/ 166 w 288"/>
                <a:gd name="T7" fmla="*/ 79 h 435"/>
                <a:gd name="T8" fmla="*/ 92 w 288"/>
                <a:gd name="T9" fmla="*/ 2 h 435"/>
                <a:gd name="T10" fmla="*/ 51 w 288"/>
                <a:gd name="T11" fmla="*/ 16 h 435"/>
                <a:gd name="T12" fmla="*/ 24 w 288"/>
                <a:gd name="T13" fmla="*/ 114 h 435"/>
                <a:gd name="T14" fmla="*/ 50 w 288"/>
                <a:gd name="T15" fmla="*/ 235 h 435"/>
                <a:gd name="T16" fmla="*/ 61 w 288"/>
                <a:gd name="T17" fmla="*/ 258 h 435"/>
                <a:gd name="T18" fmla="*/ 61 w 288"/>
                <a:gd name="T19" fmla="*/ 273 h 435"/>
                <a:gd name="T20" fmla="*/ 97 w 288"/>
                <a:gd name="T21" fmla="*/ 252 h 435"/>
                <a:gd name="T22" fmla="*/ 75 w 288"/>
                <a:gd name="T23" fmla="*/ 250 h 435"/>
                <a:gd name="T24" fmla="*/ 31 w 288"/>
                <a:gd name="T25" fmla="*/ 187 h 435"/>
                <a:gd name="T26" fmla="*/ 26 w 288"/>
                <a:gd name="T27" fmla="*/ 122 h 435"/>
                <a:gd name="T28" fmla="*/ 54 w 288"/>
                <a:gd name="T29" fmla="*/ 195 h 435"/>
                <a:gd name="T30" fmla="*/ 91 w 288"/>
                <a:gd name="T31" fmla="*/ 231 h 435"/>
                <a:gd name="T32" fmla="*/ 133 w 288"/>
                <a:gd name="T33" fmla="*/ 318 h 435"/>
                <a:gd name="T34" fmla="*/ 178 w 288"/>
                <a:gd name="T35" fmla="*/ 347 h 435"/>
                <a:gd name="T36" fmla="*/ 207 w 288"/>
                <a:gd name="T37" fmla="*/ 392 h 435"/>
                <a:gd name="T38" fmla="*/ 263 w 288"/>
                <a:gd name="T39" fmla="*/ 408 h 435"/>
                <a:gd name="T40" fmla="*/ 168 w 288"/>
                <a:gd name="T41" fmla="*/ 422 h 435"/>
                <a:gd name="T42" fmla="*/ 98 w 288"/>
                <a:gd name="T43" fmla="*/ 424 h 435"/>
                <a:gd name="T44" fmla="*/ 47 w 288"/>
                <a:gd name="T45" fmla="*/ 427 h 435"/>
                <a:gd name="T46" fmla="*/ 79 w 288"/>
                <a:gd name="T47" fmla="*/ 434 h 435"/>
                <a:gd name="T48" fmla="*/ 133 w 288"/>
                <a:gd name="T49" fmla="*/ 425 h 435"/>
                <a:gd name="T50" fmla="*/ 219 w 288"/>
                <a:gd name="T51" fmla="*/ 428 h 435"/>
                <a:gd name="T52" fmla="*/ 271 w 288"/>
                <a:gd name="T53" fmla="*/ 417 h 435"/>
                <a:gd name="T54" fmla="*/ 287 w 288"/>
                <a:gd name="T55" fmla="*/ 418 h 435"/>
                <a:gd name="T56" fmla="*/ 91 w 288"/>
                <a:gd name="T57" fmla="*/ 268 h 435"/>
                <a:gd name="T58" fmla="*/ 80 w 288"/>
                <a:gd name="T59" fmla="*/ 273 h 435"/>
                <a:gd name="T60" fmla="*/ 78 w 288"/>
                <a:gd name="T61" fmla="*/ 261 h 435"/>
                <a:gd name="T62" fmla="*/ 84 w 288"/>
                <a:gd name="T63" fmla="*/ 218 h 435"/>
                <a:gd name="T64" fmla="*/ 44 w 288"/>
                <a:gd name="T65" fmla="*/ 138 h 435"/>
                <a:gd name="T66" fmla="*/ 36 w 288"/>
                <a:gd name="T67" fmla="*/ 113 h 435"/>
                <a:gd name="T68" fmla="*/ 84 w 288"/>
                <a:gd name="T69" fmla="*/ 16 h 435"/>
                <a:gd name="T70" fmla="*/ 90 w 288"/>
                <a:gd name="T71" fmla="*/ 15 h 435"/>
                <a:gd name="T72" fmla="*/ 159 w 288"/>
                <a:gd name="T73" fmla="*/ 95 h 435"/>
                <a:gd name="T74" fmla="*/ 178 w 288"/>
                <a:gd name="T75" fmla="*/ 165 h 435"/>
                <a:gd name="T76" fmla="*/ 131 w 288"/>
                <a:gd name="T77" fmla="*/ 197 h 435"/>
                <a:gd name="T78" fmla="*/ 84 w 288"/>
                <a:gd name="T79" fmla="*/ 218 h 435"/>
                <a:gd name="T80" fmla="*/ 144 w 288"/>
                <a:gd name="T81" fmla="*/ 309 h 435"/>
                <a:gd name="T82" fmla="*/ 102 w 288"/>
                <a:gd name="T83" fmla="*/ 232 h 435"/>
                <a:gd name="T84" fmla="*/ 109 w 288"/>
                <a:gd name="T85" fmla="*/ 223 h 435"/>
                <a:gd name="T86" fmla="*/ 184 w 288"/>
                <a:gd name="T87" fmla="*/ 183 h 435"/>
                <a:gd name="T88" fmla="*/ 231 w 288"/>
                <a:gd name="T89" fmla="*/ 280 h 435"/>
                <a:gd name="T90" fmla="*/ 185 w 288"/>
                <a:gd name="T91" fmla="*/ 328 h 435"/>
                <a:gd name="T92" fmla="*/ 258 w 288"/>
                <a:gd name="T93" fmla="*/ 366 h 435"/>
                <a:gd name="T94" fmla="*/ 229 w 288"/>
                <a:gd name="T95" fmla="*/ 373 h 435"/>
                <a:gd name="T96" fmla="*/ 198 w 288"/>
                <a:gd name="T97" fmla="*/ 358 h 435"/>
                <a:gd name="T98" fmla="*/ 198 w 288"/>
                <a:gd name="T99" fmla="*/ 336 h 435"/>
                <a:gd name="T100" fmla="*/ 219 w 288"/>
                <a:gd name="T101" fmla="*/ 339 h 435"/>
                <a:gd name="T102" fmla="*/ 225 w 288"/>
                <a:gd name="T103" fmla="*/ 350 h 435"/>
                <a:gd name="T104" fmla="*/ 232 w 288"/>
                <a:gd name="T105" fmla="*/ 365 h 435"/>
                <a:gd name="T106" fmla="*/ 236 w 288"/>
                <a:gd name="T107" fmla="*/ 345 h 435"/>
                <a:gd name="T108" fmla="*/ 226 w 288"/>
                <a:gd name="T109" fmla="*/ 334 h 435"/>
                <a:gd name="T110" fmla="*/ 232 w 288"/>
                <a:gd name="T111" fmla="*/ 313 h 435"/>
                <a:gd name="T112" fmla="*/ 261 w 288"/>
                <a:gd name="T113" fmla="*/ 35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8" h="435">
                  <a:moveTo>
                    <a:pt x="273" y="394"/>
                  </a:moveTo>
                  <a:cubicBezTo>
                    <a:pt x="270" y="389"/>
                    <a:pt x="268" y="382"/>
                    <a:pt x="269" y="376"/>
                  </a:cubicBezTo>
                  <a:cubicBezTo>
                    <a:pt x="269" y="369"/>
                    <a:pt x="273" y="369"/>
                    <a:pt x="275" y="363"/>
                  </a:cubicBezTo>
                  <a:cubicBezTo>
                    <a:pt x="278" y="355"/>
                    <a:pt x="274" y="351"/>
                    <a:pt x="270" y="345"/>
                  </a:cubicBezTo>
                  <a:cubicBezTo>
                    <a:pt x="259" y="333"/>
                    <a:pt x="249" y="319"/>
                    <a:pt x="241" y="305"/>
                  </a:cubicBezTo>
                  <a:cubicBezTo>
                    <a:pt x="250" y="296"/>
                    <a:pt x="247" y="282"/>
                    <a:pt x="244" y="271"/>
                  </a:cubicBezTo>
                  <a:cubicBezTo>
                    <a:pt x="233" y="234"/>
                    <a:pt x="212" y="203"/>
                    <a:pt x="193" y="170"/>
                  </a:cubicBezTo>
                  <a:cubicBezTo>
                    <a:pt x="203" y="143"/>
                    <a:pt x="179" y="100"/>
                    <a:pt x="166" y="79"/>
                  </a:cubicBezTo>
                  <a:cubicBezTo>
                    <a:pt x="153" y="56"/>
                    <a:pt x="141" y="31"/>
                    <a:pt x="120" y="15"/>
                  </a:cubicBezTo>
                  <a:cubicBezTo>
                    <a:pt x="112" y="9"/>
                    <a:pt x="102" y="3"/>
                    <a:pt x="92" y="2"/>
                  </a:cubicBezTo>
                  <a:cubicBezTo>
                    <a:pt x="78" y="0"/>
                    <a:pt x="66" y="9"/>
                    <a:pt x="53" y="13"/>
                  </a:cubicBezTo>
                  <a:cubicBezTo>
                    <a:pt x="52" y="14"/>
                    <a:pt x="51" y="15"/>
                    <a:pt x="51" y="16"/>
                  </a:cubicBezTo>
                  <a:cubicBezTo>
                    <a:pt x="28" y="27"/>
                    <a:pt x="13" y="53"/>
                    <a:pt x="17" y="82"/>
                  </a:cubicBezTo>
                  <a:cubicBezTo>
                    <a:pt x="18" y="93"/>
                    <a:pt x="20" y="103"/>
                    <a:pt x="24" y="114"/>
                  </a:cubicBezTo>
                  <a:cubicBezTo>
                    <a:pt x="0" y="124"/>
                    <a:pt x="6" y="154"/>
                    <a:pt x="15" y="175"/>
                  </a:cubicBezTo>
                  <a:cubicBezTo>
                    <a:pt x="25" y="197"/>
                    <a:pt x="37" y="215"/>
                    <a:pt x="50" y="235"/>
                  </a:cubicBezTo>
                  <a:cubicBezTo>
                    <a:pt x="53" y="239"/>
                    <a:pt x="58" y="245"/>
                    <a:pt x="60" y="250"/>
                  </a:cubicBezTo>
                  <a:cubicBezTo>
                    <a:pt x="61" y="253"/>
                    <a:pt x="61" y="255"/>
                    <a:pt x="61" y="258"/>
                  </a:cubicBezTo>
                  <a:cubicBezTo>
                    <a:pt x="61" y="258"/>
                    <a:pt x="61" y="259"/>
                    <a:pt x="61" y="259"/>
                  </a:cubicBezTo>
                  <a:cubicBezTo>
                    <a:pt x="61" y="263"/>
                    <a:pt x="60" y="268"/>
                    <a:pt x="61" y="273"/>
                  </a:cubicBezTo>
                  <a:cubicBezTo>
                    <a:pt x="64" y="295"/>
                    <a:pt x="94" y="303"/>
                    <a:pt x="101" y="279"/>
                  </a:cubicBezTo>
                  <a:cubicBezTo>
                    <a:pt x="103" y="271"/>
                    <a:pt x="104" y="258"/>
                    <a:pt x="97" y="252"/>
                  </a:cubicBezTo>
                  <a:cubicBezTo>
                    <a:pt x="90" y="245"/>
                    <a:pt x="82" y="247"/>
                    <a:pt x="75" y="250"/>
                  </a:cubicBezTo>
                  <a:cubicBezTo>
                    <a:pt x="75" y="250"/>
                    <a:pt x="75" y="250"/>
                    <a:pt x="75" y="250"/>
                  </a:cubicBezTo>
                  <a:cubicBezTo>
                    <a:pt x="73" y="245"/>
                    <a:pt x="68" y="241"/>
                    <a:pt x="65" y="237"/>
                  </a:cubicBezTo>
                  <a:cubicBezTo>
                    <a:pt x="52" y="222"/>
                    <a:pt x="40" y="206"/>
                    <a:pt x="31" y="187"/>
                  </a:cubicBezTo>
                  <a:cubicBezTo>
                    <a:pt x="26" y="177"/>
                    <a:pt x="17" y="163"/>
                    <a:pt x="16" y="152"/>
                  </a:cubicBezTo>
                  <a:cubicBezTo>
                    <a:pt x="14" y="141"/>
                    <a:pt x="17" y="129"/>
                    <a:pt x="26" y="122"/>
                  </a:cubicBezTo>
                  <a:cubicBezTo>
                    <a:pt x="30" y="135"/>
                    <a:pt x="35" y="148"/>
                    <a:pt x="39" y="161"/>
                  </a:cubicBezTo>
                  <a:cubicBezTo>
                    <a:pt x="42" y="174"/>
                    <a:pt x="47" y="184"/>
                    <a:pt x="54" y="195"/>
                  </a:cubicBezTo>
                  <a:cubicBezTo>
                    <a:pt x="60" y="205"/>
                    <a:pt x="64" y="218"/>
                    <a:pt x="71" y="226"/>
                  </a:cubicBezTo>
                  <a:cubicBezTo>
                    <a:pt x="77" y="233"/>
                    <a:pt x="84" y="233"/>
                    <a:pt x="91" y="231"/>
                  </a:cubicBezTo>
                  <a:cubicBezTo>
                    <a:pt x="98" y="243"/>
                    <a:pt x="101" y="260"/>
                    <a:pt x="108" y="272"/>
                  </a:cubicBezTo>
                  <a:cubicBezTo>
                    <a:pt x="117" y="287"/>
                    <a:pt x="125" y="303"/>
                    <a:pt x="133" y="318"/>
                  </a:cubicBezTo>
                  <a:cubicBezTo>
                    <a:pt x="139" y="329"/>
                    <a:pt x="146" y="348"/>
                    <a:pt x="160" y="350"/>
                  </a:cubicBezTo>
                  <a:cubicBezTo>
                    <a:pt x="165" y="350"/>
                    <a:pt x="171" y="349"/>
                    <a:pt x="178" y="347"/>
                  </a:cubicBezTo>
                  <a:cubicBezTo>
                    <a:pt x="183" y="354"/>
                    <a:pt x="187" y="362"/>
                    <a:pt x="191" y="370"/>
                  </a:cubicBezTo>
                  <a:cubicBezTo>
                    <a:pt x="195" y="377"/>
                    <a:pt x="199" y="390"/>
                    <a:pt x="207" y="392"/>
                  </a:cubicBezTo>
                  <a:cubicBezTo>
                    <a:pt x="221" y="396"/>
                    <a:pt x="230" y="381"/>
                    <a:pt x="245" y="389"/>
                  </a:cubicBezTo>
                  <a:cubicBezTo>
                    <a:pt x="253" y="393"/>
                    <a:pt x="258" y="401"/>
                    <a:pt x="263" y="408"/>
                  </a:cubicBezTo>
                  <a:cubicBezTo>
                    <a:pt x="255" y="407"/>
                    <a:pt x="247" y="408"/>
                    <a:pt x="239" y="410"/>
                  </a:cubicBezTo>
                  <a:cubicBezTo>
                    <a:pt x="215" y="416"/>
                    <a:pt x="193" y="426"/>
                    <a:pt x="168" y="422"/>
                  </a:cubicBezTo>
                  <a:cubicBezTo>
                    <a:pt x="148" y="420"/>
                    <a:pt x="135" y="414"/>
                    <a:pt x="115" y="420"/>
                  </a:cubicBezTo>
                  <a:cubicBezTo>
                    <a:pt x="110" y="421"/>
                    <a:pt x="104" y="423"/>
                    <a:pt x="98" y="424"/>
                  </a:cubicBezTo>
                  <a:cubicBezTo>
                    <a:pt x="88" y="427"/>
                    <a:pt x="84" y="425"/>
                    <a:pt x="74" y="424"/>
                  </a:cubicBezTo>
                  <a:cubicBezTo>
                    <a:pt x="65" y="424"/>
                    <a:pt x="56" y="427"/>
                    <a:pt x="47" y="427"/>
                  </a:cubicBezTo>
                  <a:cubicBezTo>
                    <a:pt x="42" y="428"/>
                    <a:pt x="42" y="434"/>
                    <a:pt x="47" y="434"/>
                  </a:cubicBezTo>
                  <a:cubicBezTo>
                    <a:pt x="58" y="435"/>
                    <a:pt x="68" y="433"/>
                    <a:pt x="79" y="434"/>
                  </a:cubicBezTo>
                  <a:cubicBezTo>
                    <a:pt x="87" y="435"/>
                    <a:pt x="93" y="435"/>
                    <a:pt x="101" y="433"/>
                  </a:cubicBezTo>
                  <a:cubicBezTo>
                    <a:pt x="111" y="430"/>
                    <a:pt x="122" y="425"/>
                    <a:pt x="133" y="425"/>
                  </a:cubicBezTo>
                  <a:cubicBezTo>
                    <a:pt x="144" y="425"/>
                    <a:pt x="156" y="430"/>
                    <a:pt x="167" y="432"/>
                  </a:cubicBezTo>
                  <a:cubicBezTo>
                    <a:pt x="184" y="435"/>
                    <a:pt x="202" y="432"/>
                    <a:pt x="219" y="428"/>
                  </a:cubicBezTo>
                  <a:cubicBezTo>
                    <a:pt x="228" y="425"/>
                    <a:pt x="236" y="421"/>
                    <a:pt x="244" y="419"/>
                  </a:cubicBezTo>
                  <a:cubicBezTo>
                    <a:pt x="253" y="417"/>
                    <a:pt x="262" y="417"/>
                    <a:pt x="271" y="417"/>
                  </a:cubicBezTo>
                  <a:cubicBezTo>
                    <a:pt x="273" y="419"/>
                    <a:pt x="275" y="421"/>
                    <a:pt x="276" y="422"/>
                  </a:cubicBezTo>
                  <a:cubicBezTo>
                    <a:pt x="280" y="425"/>
                    <a:pt x="288" y="424"/>
                    <a:pt x="287" y="418"/>
                  </a:cubicBezTo>
                  <a:cubicBezTo>
                    <a:pt x="286" y="407"/>
                    <a:pt x="279" y="402"/>
                    <a:pt x="273" y="394"/>
                  </a:cubicBezTo>
                  <a:moveTo>
                    <a:pt x="91" y="268"/>
                  </a:moveTo>
                  <a:cubicBezTo>
                    <a:pt x="90" y="270"/>
                    <a:pt x="90" y="272"/>
                    <a:pt x="90" y="274"/>
                  </a:cubicBezTo>
                  <a:cubicBezTo>
                    <a:pt x="89" y="282"/>
                    <a:pt x="86" y="282"/>
                    <a:pt x="80" y="273"/>
                  </a:cubicBezTo>
                  <a:cubicBezTo>
                    <a:pt x="72" y="266"/>
                    <a:pt x="74" y="266"/>
                    <a:pt x="75" y="261"/>
                  </a:cubicBezTo>
                  <a:cubicBezTo>
                    <a:pt x="76" y="261"/>
                    <a:pt x="77" y="261"/>
                    <a:pt x="78" y="261"/>
                  </a:cubicBezTo>
                  <a:cubicBezTo>
                    <a:pt x="86" y="260"/>
                    <a:pt x="89" y="258"/>
                    <a:pt x="91" y="268"/>
                  </a:cubicBezTo>
                  <a:moveTo>
                    <a:pt x="84" y="218"/>
                  </a:moveTo>
                  <a:cubicBezTo>
                    <a:pt x="82" y="218"/>
                    <a:pt x="79" y="211"/>
                    <a:pt x="78" y="210"/>
                  </a:cubicBezTo>
                  <a:cubicBezTo>
                    <a:pt x="64" y="187"/>
                    <a:pt x="52" y="164"/>
                    <a:pt x="44" y="138"/>
                  </a:cubicBezTo>
                  <a:cubicBezTo>
                    <a:pt x="42" y="130"/>
                    <a:pt x="39" y="121"/>
                    <a:pt x="36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0" y="96"/>
                    <a:pt x="24" y="79"/>
                    <a:pt x="28" y="61"/>
                  </a:cubicBezTo>
                  <a:cubicBezTo>
                    <a:pt x="33" y="32"/>
                    <a:pt x="56" y="20"/>
                    <a:pt x="84" y="16"/>
                  </a:cubicBezTo>
                  <a:cubicBezTo>
                    <a:pt x="85" y="16"/>
                    <a:pt x="86" y="16"/>
                    <a:pt x="86" y="15"/>
                  </a:cubicBezTo>
                  <a:cubicBezTo>
                    <a:pt x="88" y="15"/>
                    <a:pt x="89" y="15"/>
                    <a:pt x="90" y="15"/>
                  </a:cubicBezTo>
                  <a:cubicBezTo>
                    <a:pt x="102" y="18"/>
                    <a:pt x="113" y="27"/>
                    <a:pt x="120" y="35"/>
                  </a:cubicBezTo>
                  <a:cubicBezTo>
                    <a:pt x="137" y="52"/>
                    <a:pt x="147" y="74"/>
                    <a:pt x="159" y="95"/>
                  </a:cubicBezTo>
                  <a:cubicBezTo>
                    <a:pt x="169" y="112"/>
                    <a:pt x="180" y="138"/>
                    <a:pt x="180" y="158"/>
                  </a:cubicBezTo>
                  <a:cubicBezTo>
                    <a:pt x="180" y="161"/>
                    <a:pt x="179" y="163"/>
                    <a:pt x="178" y="165"/>
                  </a:cubicBezTo>
                  <a:cubicBezTo>
                    <a:pt x="178" y="166"/>
                    <a:pt x="177" y="167"/>
                    <a:pt x="177" y="168"/>
                  </a:cubicBezTo>
                  <a:cubicBezTo>
                    <a:pt x="168" y="181"/>
                    <a:pt x="143" y="191"/>
                    <a:pt x="131" y="197"/>
                  </a:cubicBezTo>
                  <a:cubicBezTo>
                    <a:pt x="120" y="202"/>
                    <a:pt x="109" y="207"/>
                    <a:pt x="99" y="212"/>
                  </a:cubicBezTo>
                  <a:cubicBezTo>
                    <a:pt x="97" y="212"/>
                    <a:pt x="85" y="218"/>
                    <a:pt x="84" y="218"/>
                  </a:cubicBezTo>
                  <a:moveTo>
                    <a:pt x="164" y="336"/>
                  </a:moveTo>
                  <a:cubicBezTo>
                    <a:pt x="155" y="335"/>
                    <a:pt x="147" y="316"/>
                    <a:pt x="144" y="309"/>
                  </a:cubicBezTo>
                  <a:cubicBezTo>
                    <a:pt x="139" y="298"/>
                    <a:pt x="131" y="287"/>
                    <a:pt x="125" y="275"/>
                  </a:cubicBezTo>
                  <a:cubicBezTo>
                    <a:pt x="117" y="261"/>
                    <a:pt x="110" y="246"/>
                    <a:pt x="102" y="232"/>
                  </a:cubicBezTo>
                  <a:cubicBezTo>
                    <a:pt x="101" y="231"/>
                    <a:pt x="100" y="229"/>
                    <a:pt x="99" y="228"/>
                  </a:cubicBezTo>
                  <a:cubicBezTo>
                    <a:pt x="102" y="226"/>
                    <a:pt x="106" y="224"/>
                    <a:pt x="109" y="223"/>
                  </a:cubicBezTo>
                  <a:cubicBezTo>
                    <a:pt x="133" y="212"/>
                    <a:pt x="158" y="201"/>
                    <a:pt x="180" y="186"/>
                  </a:cubicBezTo>
                  <a:cubicBezTo>
                    <a:pt x="181" y="185"/>
                    <a:pt x="182" y="184"/>
                    <a:pt x="184" y="183"/>
                  </a:cubicBezTo>
                  <a:cubicBezTo>
                    <a:pt x="199" y="208"/>
                    <a:pt x="216" y="232"/>
                    <a:pt x="225" y="260"/>
                  </a:cubicBezTo>
                  <a:cubicBezTo>
                    <a:pt x="227" y="266"/>
                    <a:pt x="231" y="273"/>
                    <a:pt x="231" y="280"/>
                  </a:cubicBezTo>
                  <a:cubicBezTo>
                    <a:pt x="233" y="291"/>
                    <a:pt x="230" y="295"/>
                    <a:pt x="223" y="300"/>
                  </a:cubicBezTo>
                  <a:cubicBezTo>
                    <a:pt x="211" y="309"/>
                    <a:pt x="198" y="321"/>
                    <a:pt x="185" y="328"/>
                  </a:cubicBezTo>
                  <a:cubicBezTo>
                    <a:pt x="181" y="330"/>
                    <a:pt x="168" y="336"/>
                    <a:pt x="164" y="336"/>
                  </a:cubicBezTo>
                  <a:moveTo>
                    <a:pt x="258" y="366"/>
                  </a:moveTo>
                  <a:cubicBezTo>
                    <a:pt x="256" y="371"/>
                    <a:pt x="256" y="376"/>
                    <a:pt x="256" y="382"/>
                  </a:cubicBezTo>
                  <a:cubicBezTo>
                    <a:pt x="249" y="376"/>
                    <a:pt x="241" y="371"/>
                    <a:pt x="229" y="373"/>
                  </a:cubicBezTo>
                  <a:cubicBezTo>
                    <a:pt x="226" y="374"/>
                    <a:pt x="213" y="380"/>
                    <a:pt x="211" y="379"/>
                  </a:cubicBezTo>
                  <a:cubicBezTo>
                    <a:pt x="207" y="378"/>
                    <a:pt x="200" y="362"/>
                    <a:pt x="198" y="358"/>
                  </a:cubicBezTo>
                  <a:cubicBezTo>
                    <a:pt x="195" y="352"/>
                    <a:pt x="191" y="347"/>
                    <a:pt x="187" y="343"/>
                  </a:cubicBezTo>
                  <a:cubicBezTo>
                    <a:pt x="191" y="340"/>
                    <a:pt x="195" y="338"/>
                    <a:pt x="198" y="336"/>
                  </a:cubicBezTo>
                  <a:cubicBezTo>
                    <a:pt x="202" y="333"/>
                    <a:pt x="207" y="330"/>
                    <a:pt x="211" y="327"/>
                  </a:cubicBezTo>
                  <a:cubicBezTo>
                    <a:pt x="215" y="330"/>
                    <a:pt x="216" y="335"/>
                    <a:pt x="219" y="339"/>
                  </a:cubicBezTo>
                  <a:cubicBezTo>
                    <a:pt x="221" y="342"/>
                    <a:pt x="224" y="346"/>
                    <a:pt x="226" y="350"/>
                  </a:cubicBezTo>
                  <a:cubicBezTo>
                    <a:pt x="226" y="350"/>
                    <a:pt x="225" y="350"/>
                    <a:pt x="225" y="350"/>
                  </a:cubicBezTo>
                  <a:cubicBezTo>
                    <a:pt x="224" y="354"/>
                    <a:pt x="224" y="357"/>
                    <a:pt x="225" y="360"/>
                  </a:cubicBezTo>
                  <a:cubicBezTo>
                    <a:pt x="225" y="363"/>
                    <a:pt x="229" y="365"/>
                    <a:pt x="232" y="365"/>
                  </a:cubicBezTo>
                  <a:cubicBezTo>
                    <a:pt x="242" y="366"/>
                    <a:pt x="252" y="351"/>
                    <a:pt x="241" y="344"/>
                  </a:cubicBezTo>
                  <a:cubicBezTo>
                    <a:pt x="239" y="343"/>
                    <a:pt x="237" y="344"/>
                    <a:pt x="236" y="345"/>
                  </a:cubicBezTo>
                  <a:cubicBezTo>
                    <a:pt x="235" y="345"/>
                    <a:pt x="235" y="346"/>
                    <a:pt x="235" y="346"/>
                  </a:cubicBezTo>
                  <a:cubicBezTo>
                    <a:pt x="233" y="342"/>
                    <a:pt x="229" y="338"/>
                    <a:pt x="226" y="334"/>
                  </a:cubicBezTo>
                  <a:cubicBezTo>
                    <a:pt x="223" y="330"/>
                    <a:pt x="221" y="326"/>
                    <a:pt x="217" y="323"/>
                  </a:cubicBezTo>
                  <a:cubicBezTo>
                    <a:pt x="222" y="320"/>
                    <a:pt x="227" y="316"/>
                    <a:pt x="232" y="313"/>
                  </a:cubicBezTo>
                  <a:cubicBezTo>
                    <a:pt x="236" y="321"/>
                    <a:pt x="242" y="329"/>
                    <a:pt x="247" y="336"/>
                  </a:cubicBezTo>
                  <a:cubicBezTo>
                    <a:pt x="250" y="341"/>
                    <a:pt x="260" y="349"/>
                    <a:pt x="261" y="354"/>
                  </a:cubicBezTo>
                  <a:cubicBezTo>
                    <a:pt x="264" y="363"/>
                    <a:pt x="259" y="360"/>
                    <a:pt x="258" y="366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385">
              <a:extLst>
                <a:ext uri="{FF2B5EF4-FFF2-40B4-BE49-F238E27FC236}">
                  <a16:creationId xmlns:a16="http://schemas.microsoft.com/office/drawing/2014/main" id="{D3DABE07-1F34-496E-825A-C6097A7CA698}"/>
                </a:ext>
              </a:extLst>
            </p:cNvPr>
            <p:cNvSpPr/>
            <p:nvPr/>
          </p:nvSpPr>
          <p:spPr bwMode="auto">
            <a:xfrm>
              <a:off x="713171" y="297622"/>
              <a:ext cx="28053" cy="119630"/>
            </a:xfrm>
            <a:custGeom>
              <a:avLst/>
              <a:gdLst>
                <a:gd name="T0" fmla="*/ 28 w 28"/>
                <a:gd name="T1" fmla="*/ 2 h 120"/>
                <a:gd name="T2" fmla="*/ 25 w 28"/>
                <a:gd name="T3" fmla="*/ 2 h 120"/>
                <a:gd name="T4" fmla="*/ 19 w 28"/>
                <a:gd name="T5" fmla="*/ 27 h 120"/>
                <a:gd name="T6" fmla="*/ 10 w 28"/>
                <a:gd name="T7" fmla="*/ 59 h 120"/>
                <a:gd name="T8" fmla="*/ 1 w 28"/>
                <a:gd name="T9" fmla="*/ 119 h 120"/>
                <a:gd name="T10" fmla="*/ 2 w 28"/>
                <a:gd name="T11" fmla="*/ 119 h 120"/>
                <a:gd name="T12" fmla="*/ 14 w 28"/>
                <a:gd name="T13" fmla="*/ 53 h 120"/>
                <a:gd name="T14" fmla="*/ 22 w 28"/>
                <a:gd name="T15" fmla="*/ 22 h 120"/>
                <a:gd name="T16" fmla="*/ 28 w 28"/>
                <a:gd name="T17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20">
                  <a:moveTo>
                    <a:pt x="28" y="2"/>
                  </a:moveTo>
                  <a:cubicBezTo>
                    <a:pt x="27" y="0"/>
                    <a:pt x="25" y="0"/>
                    <a:pt x="25" y="2"/>
                  </a:cubicBezTo>
                  <a:cubicBezTo>
                    <a:pt x="26" y="10"/>
                    <a:pt x="21" y="19"/>
                    <a:pt x="19" y="27"/>
                  </a:cubicBezTo>
                  <a:cubicBezTo>
                    <a:pt x="16" y="38"/>
                    <a:pt x="13" y="48"/>
                    <a:pt x="10" y="59"/>
                  </a:cubicBezTo>
                  <a:cubicBezTo>
                    <a:pt x="5" y="78"/>
                    <a:pt x="0" y="99"/>
                    <a:pt x="1" y="119"/>
                  </a:cubicBezTo>
                  <a:cubicBezTo>
                    <a:pt x="1" y="120"/>
                    <a:pt x="2" y="120"/>
                    <a:pt x="2" y="119"/>
                  </a:cubicBezTo>
                  <a:cubicBezTo>
                    <a:pt x="4" y="97"/>
                    <a:pt x="8" y="74"/>
                    <a:pt x="14" y="53"/>
                  </a:cubicBezTo>
                  <a:cubicBezTo>
                    <a:pt x="17" y="43"/>
                    <a:pt x="19" y="33"/>
                    <a:pt x="22" y="22"/>
                  </a:cubicBezTo>
                  <a:cubicBezTo>
                    <a:pt x="24" y="15"/>
                    <a:pt x="28" y="9"/>
                    <a:pt x="2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386">
              <a:extLst>
                <a:ext uri="{FF2B5EF4-FFF2-40B4-BE49-F238E27FC236}">
                  <a16:creationId xmlns:a16="http://schemas.microsoft.com/office/drawing/2014/main" id="{7679972C-95D9-4A3C-85A1-F36FCBD9CAAC}"/>
                </a:ext>
              </a:extLst>
            </p:cNvPr>
            <p:cNvSpPr/>
            <p:nvPr/>
          </p:nvSpPr>
          <p:spPr bwMode="auto">
            <a:xfrm>
              <a:off x="730150" y="324206"/>
              <a:ext cx="21409" cy="112984"/>
            </a:xfrm>
            <a:custGeom>
              <a:avLst/>
              <a:gdLst>
                <a:gd name="T0" fmla="*/ 18 w 21"/>
                <a:gd name="T1" fmla="*/ 2 h 113"/>
                <a:gd name="T2" fmla="*/ 3 w 21"/>
                <a:gd name="T3" fmla="*/ 79 h 113"/>
                <a:gd name="T4" fmla="*/ 2 w 21"/>
                <a:gd name="T5" fmla="*/ 96 h 113"/>
                <a:gd name="T6" fmla="*/ 0 w 21"/>
                <a:gd name="T7" fmla="*/ 105 h 113"/>
                <a:gd name="T8" fmla="*/ 5 w 21"/>
                <a:gd name="T9" fmla="*/ 113 h 113"/>
                <a:gd name="T10" fmla="*/ 5 w 21"/>
                <a:gd name="T11" fmla="*/ 112 h 113"/>
                <a:gd name="T12" fmla="*/ 6 w 21"/>
                <a:gd name="T13" fmla="*/ 95 h 113"/>
                <a:gd name="T14" fmla="*/ 7 w 21"/>
                <a:gd name="T15" fmla="*/ 66 h 113"/>
                <a:gd name="T16" fmla="*/ 21 w 21"/>
                <a:gd name="T17" fmla="*/ 2 h 113"/>
                <a:gd name="T18" fmla="*/ 18 w 21"/>
                <a:gd name="T19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3">
                  <a:moveTo>
                    <a:pt x="18" y="2"/>
                  </a:moveTo>
                  <a:cubicBezTo>
                    <a:pt x="11" y="26"/>
                    <a:pt x="4" y="54"/>
                    <a:pt x="3" y="79"/>
                  </a:cubicBezTo>
                  <a:cubicBezTo>
                    <a:pt x="3" y="85"/>
                    <a:pt x="4" y="90"/>
                    <a:pt x="2" y="96"/>
                  </a:cubicBezTo>
                  <a:cubicBezTo>
                    <a:pt x="2" y="99"/>
                    <a:pt x="1" y="102"/>
                    <a:pt x="0" y="105"/>
                  </a:cubicBezTo>
                  <a:cubicBezTo>
                    <a:pt x="0" y="109"/>
                    <a:pt x="0" y="112"/>
                    <a:pt x="5" y="113"/>
                  </a:cubicBezTo>
                  <a:cubicBezTo>
                    <a:pt x="5" y="113"/>
                    <a:pt x="5" y="112"/>
                    <a:pt x="5" y="112"/>
                  </a:cubicBezTo>
                  <a:cubicBezTo>
                    <a:pt x="0" y="109"/>
                    <a:pt x="5" y="99"/>
                    <a:pt x="6" y="95"/>
                  </a:cubicBezTo>
                  <a:cubicBezTo>
                    <a:pt x="8" y="85"/>
                    <a:pt x="6" y="76"/>
                    <a:pt x="7" y="66"/>
                  </a:cubicBezTo>
                  <a:cubicBezTo>
                    <a:pt x="11" y="45"/>
                    <a:pt x="15" y="23"/>
                    <a:pt x="21" y="2"/>
                  </a:cubicBezTo>
                  <a:cubicBezTo>
                    <a:pt x="21" y="1"/>
                    <a:pt x="19" y="0"/>
                    <a:pt x="18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387">
              <a:extLst>
                <a:ext uri="{FF2B5EF4-FFF2-40B4-BE49-F238E27FC236}">
                  <a16:creationId xmlns:a16="http://schemas.microsoft.com/office/drawing/2014/main" id="{4F4763A7-828E-4C48-A921-46A900204768}"/>
                </a:ext>
              </a:extLst>
            </p:cNvPr>
            <p:cNvSpPr/>
            <p:nvPr/>
          </p:nvSpPr>
          <p:spPr bwMode="auto">
            <a:xfrm>
              <a:off x="735317" y="332329"/>
              <a:ext cx="25838" cy="132922"/>
            </a:xfrm>
            <a:custGeom>
              <a:avLst/>
              <a:gdLst>
                <a:gd name="T0" fmla="*/ 23 w 26"/>
                <a:gd name="T1" fmla="*/ 1 h 133"/>
                <a:gd name="T2" fmla="*/ 16 w 26"/>
                <a:gd name="T3" fmla="*/ 35 h 133"/>
                <a:gd name="T4" fmla="*/ 8 w 26"/>
                <a:gd name="T5" fmla="*/ 74 h 133"/>
                <a:gd name="T6" fmla="*/ 6 w 26"/>
                <a:gd name="T7" fmla="*/ 109 h 133"/>
                <a:gd name="T8" fmla="*/ 6 w 26"/>
                <a:gd name="T9" fmla="*/ 132 h 133"/>
                <a:gd name="T10" fmla="*/ 8 w 26"/>
                <a:gd name="T11" fmla="*/ 131 h 133"/>
                <a:gd name="T12" fmla="*/ 8 w 26"/>
                <a:gd name="T13" fmla="*/ 113 h 133"/>
                <a:gd name="T14" fmla="*/ 8 w 26"/>
                <a:gd name="T15" fmla="*/ 101 h 133"/>
                <a:gd name="T16" fmla="*/ 13 w 26"/>
                <a:gd name="T17" fmla="*/ 66 h 133"/>
                <a:gd name="T18" fmla="*/ 19 w 26"/>
                <a:gd name="T19" fmla="*/ 36 h 133"/>
                <a:gd name="T20" fmla="*/ 26 w 26"/>
                <a:gd name="T21" fmla="*/ 2 h 133"/>
                <a:gd name="T22" fmla="*/ 23 w 26"/>
                <a:gd name="T23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133">
                  <a:moveTo>
                    <a:pt x="23" y="1"/>
                  </a:moveTo>
                  <a:cubicBezTo>
                    <a:pt x="18" y="11"/>
                    <a:pt x="18" y="24"/>
                    <a:pt x="16" y="35"/>
                  </a:cubicBezTo>
                  <a:cubicBezTo>
                    <a:pt x="14" y="48"/>
                    <a:pt x="11" y="61"/>
                    <a:pt x="8" y="74"/>
                  </a:cubicBezTo>
                  <a:cubicBezTo>
                    <a:pt x="6" y="86"/>
                    <a:pt x="6" y="97"/>
                    <a:pt x="6" y="109"/>
                  </a:cubicBezTo>
                  <a:cubicBezTo>
                    <a:pt x="5" y="117"/>
                    <a:pt x="0" y="126"/>
                    <a:pt x="6" y="132"/>
                  </a:cubicBezTo>
                  <a:cubicBezTo>
                    <a:pt x="7" y="133"/>
                    <a:pt x="8" y="132"/>
                    <a:pt x="8" y="131"/>
                  </a:cubicBezTo>
                  <a:cubicBezTo>
                    <a:pt x="4" y="126"/>
                    <a:pt x="8" y="119"/>
                    <a:pt x="8" y="113"/>
                  </a:cubicBezTo>
                  <a:cubicBezTo>
                    <a:pt x="9" y="109"/>
                    <a:pt x="9" y="105"/>
                    <a:pt x="8" y="101"/>
                  </a:cubicBezTo>
                  <a:cubicBezTo>
                    <a:pt x="8" y="89"/>
                    <a:pt x="10" y="78"/>
                    <a:pt x="13" y="66"/>
                  </a:cubicBezTo>
                  <a:cubicBezTo>
                    <a:pt x="15" y="56"/>
                    <a:pt x="17" y="46"/>
                    <a:pt x="19" y="36"/>
                  </a:cubicBezTo>
                  <a:cubicBezTo>
                    <a:pt x="20" y="26"/>
                    <a:pt x="20" y="11"/>
                    <a:pt x="26" y="2"/>
                  </a:cubicBezTo>
                  <a:cubicBezTo>
                    <a:pt x="26" y="1"/>
                    <a:pt x="24" y="0"/>
                    <a:pt x="23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388">
              <a:extLst>
                <a:ext uri="{FF2B5EF4-FFF2-40B4-BE49-F238E27FC236}">
                  <a16:creationId xmlns:a16="http://schemas.microsoft.com/office/drawing/2014/main" id="{526BC9F1-11DC-4996-92F1-8A6C01CC6245}"/>
                </a:ext>
              </a:extLst>
            </p:cNvPr>
            <p:cNvSpPr/>
            <p:nvPr/>
          </p:nvSpPr>
          <p:spPr bwMode="auto">
            <a:xfrm>
              <a:off x="752296" y="364821"/>
              <a:ext cx="19194" cy="120368"/>
            </a:xfrm>
            <a:custGeom>
              <a:avLst/>
              <a:gdLst>
                <a:gd name="T0" fmla="*/ 16 w 19"/>
                <a:gd name="T1" fmla="*/ 1 h 120"/>
                <a:gd name="T2" fmla="*/ 1 w 19"/>
                <a:gd name="T3" fmla="*/ 119 h 120"/>
                <a:gd name="T4" fmla="*/ 4 w 19"/>
                <a:gd name="T5" fmla="*/ 119 h 120"/>
                <a:gd name="T6" fmla="*/ 10 w 19"/>
                <a:gd name="T7" fmla="*/ 56 h 120"/>
                <a:gd name="T8" fmla="*/ 19 w 19"/>
                <a:gd name="T9" fmla="*/ 1 h 120"/>
                <a:gd name="T10" fmla="*/ 16 w 19"/>
                <a:gd name="T11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0">
                  <a:moveTo>
                    <a:pt x="16" y="1"/>
                  </a:moveTo>
                  <a:cubicBezTo>
                    <a:pt x="13" y="41"/>
                    <a:pt x="0" y="78"/>
                    <a:pt x="1" y="119"/>
                  </a:cubicBezTo>
                  <a:cubicBezTo>
                    <a:pt x="1" y="120"/>
                    <a:pt x="4" y="120"/>
                    <a:pt x="4" y="119"/>
                  </a:cubicBezTo>
                  <a:cubicBezTo>
                    <a:pt x="5" y="97"/>
                    <a:pt x="6" y="77"/>
                    <a:pt x="10" y="56"/>
                  </a:cubicBezTo>
                  <a:cubicBezTo>
                    <a:pt x="13" y="38"/>
                    <a:pt x="17" y="20"/>
                    <a:pt x="19" y="1"/>
                  </a:cubicBezTo>
                  <a:cubicBezTo>
                    <a:pt x="19" y="0"/>
                    <a:pt x="16" y="0"/>
                    <a:pt x="1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389">
              <a:extLst>
                <a:ext uri="{FF2B5EF4-FFF2-40B4-BE49-F238E27FC236}">
                  <a16:creationId xmlns:a16="http://schemas.microsoft.com/office/drawing/2014/main" id="{5614002F-FDF6-4198-816A-D0206B366D83}"/>
                </a:ext>
              </a:extLst>
            </p:cNvPr>
            <p:cNvSpPr/>
            <p:nvPr/>
          </p:nvSpPr>
          <p:spPr bwMode="auto">
            <a:xfrm>
              <a:off x="766323" y="385498"/>
              <a:ext cx="16979" cy="119630"/>
            </a:xfrm>
            <a:custGeom>
              <a:avLst/>
              <a:gdLst>
                <a:gd name="T0" fmla="*/ 15 w 17"/>
                <a:gd name="T1" fmla="*/ 1 h 120"/>
                <a:gd name="T2" fmla="*/ 10 w 17"/>
                <a:gd name="T3" fmla="*/ 31 h 120"/>
                <a:gd name="T4" fmla="*/ 8 w 17"/>
                <a:gd name="T5" fmla="*/ 60 h 120"/>
                <a:gd name="T6" fmla="*/ 3 w 17"/>
                <a:gd name="T7" fmla="*/ 118 h 120"/>
                <a:gd name="T8" fmla="*/ 4 w 17"/>
                <a:gd name="T9" fmla="*/ 119 h 120"/>
                <a:gd name="T10" fmla="*/ 7 w 17"/>
                <a:gd name="T11" fmla="*/ 93 h 120"/>
                <a:gd name="T12" fmla="*/ 10 w 17"/>
                <a:gd name="T13" fmla="*/ 62 h 120"/>
                <a:gd name="T14" fmla="*/ 12 w 17"/>
                <a:gd name="T15" fmla="*/ 32 h 120"/>
                <a:gd name="T16" fmla="*/ 17 w 17"/>
                <a:gd name="T17" fmla="*/ 1 h 120"/>
                <a:gd name="T18" fmla="*/ 15 w 17"/>
                <a:gd name="T19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0">
                  <a:moveTo>
                    <a:pt x="15" y="1"/>
                  </a:moveTo>
                  <a:cubicBezTo>
                    <a:pt x="15" y="11"/>
                    <a:pt x="11" y="22"/>
                    <a:pt x="10" y="31"/>
                  </a:cubicBezTo>
                  <a:cubicBezTo>
                    <a:pt x="9" y="41"/>
                    <a:pt x="8" y="51"/>
                    <a:pt x="8" y="60"/>
                  </a:cubicBezTo>
                  <a:cubicBezTo>
                    <a:pt x="6" y="80"/>
                    <a:pt x="0" y="99"/>
                    <a:pt x="3" y="118"/>
                  </a:cubicBezTo>
                  <a:cubicBezTo>
                    <a:pt x="3" y="119"/>
                    <a:pt x="4" y="120"/>
                    <a:pt x="4" y="119"/>
                  </a:cubicBezTo>
                  <a:cubicBezTo>
                    <a:pt x="5" y="110"/>
                    <a:pt x="6" y="101"/>
                    <a:pt x="7" y="93"/>
                  </a:cubicBezTo>
                  <a:cubicBezTo>
                    <a:pt x="7" y="83"/>
                    <a:pt x="10" y="72"/>
                    <a:pt x="10" y="62"/>
                  </a:cubicBezTo>
                  <a:cubicBezTo>
                    <a:pt x="11" y="52"/>
                    <a:pt x="11" y="42"/>
                    <a:pt x="12" y="32"/>
                  </a:cubicBezTo>
                  <a:cubicBezTo>
                    <a:pt x="14" y="22"/>
                    <a:pt x="17" y="11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390">
              <a:extLst>
                <a:ext uri="{FF2B5EF4-FFF2-40B4-BE49-F238E27FC236}">
                  <a16:creationId xmlns:a16="http://schemas.microsoft.com/office/drawing/2014/main" id="{631F466B-1B62-4650-A8F5-0830575BC545}"/>
                </a:ext>
              </a:extLst>
            </p:cNvPr>
            <p:cNvSpPr/>
            <p:nvPr/>
          </p:nvSpPr>
          <p:spPr bwMode="auto">
            <a:xfrm>
              <a:off x="779611" y="425374"/>
              <a:ext cx="11812" cy="93784"/>
            </a:xfrm>
            <a:custGeom>
              <a:avLst/>
              <a:gdLst>
                <a:gd name="T0" fmla="*/ 12 w 12"/>
                <a:gd name="T1" fmla="*/ 1 h 94"/>
                <a:gd name="T2" fmla="*/ 9 w 12"/>
                <a:gd name="T3" fmla="*/ 1 h 94"/>
                <a:gd name="T4" fmla="*/ 4 w 12"/>
                <a:gd name="T5" fmla="*/ 53 h 94"/>
                <a:gd name="T6" fmla="*/ 2 w 12"/>
                <a:gd name="T7" fmla="*/ 76 h 94"/>
                <a:gd name="T8" fmla="*/ 0 w 12"/>
                <a:gd name="T9" fmla="*/ 93 h 94"/>
                <a:gd name="T10" fmla="*/ 0 w 12"/>
                <a:gd name="T11" fmla="*/ 94 h 94"/>
                <a:gd name="T12" fmla="*/ 4 w 12"/>
                <a:gd name="T13" fmla="*/ 89 h 94"/>
                <a:gd name="T14" fmla="*/ 4 w 12"/>
                <a:gd name="T15" fmla="*/ 82 h 94"/>
                <a:gd name="T16" fmla="*/ 6 w 12"/>
                <a:gd name="T17" fmla="*/ 67 h 94"/>
                <a:gd name="T18" fmla="*/ 9 w 12"/>
                <a:gd name="T19" fmla="*/ 32 h 94"/>
                <a:gd name="T20" fmla="*/ 12 w 12"/>
                <a:gd name="T2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4">
                  <a:moveTo>
                    <a:pt x="12" y="1"/>
                  </a:moveTo>
                  <a:cubicBezTo>
                    <a:pt x="12" y="0"/>
                    <a:pt x="9" y="0"/>
                    <a:pt x="9" y="1"/>
                  </a:cubicBezTo>
                  <a:cubicBezTo>
                    <a:pt x="10" y="19"/>
                    <a:pt x="5" y="35"/>
                    <a:pt x="4" y="53"/>
                  </a:cubicBezTo>
                  <a:cubicBezTo>
                    <a:pt x="4" y="61"/>
                    <a:pt x="3" y="68"/>
                    <a:pt x="2" y="76"/>
                  </a:cubicBezTo>
                  <a:cubicBezTo>
                    <a:pt x="1" y="80"/>
                    <a:pt x="4" y="91"/>
                    <a:pt x="0" y="93"/>
                  </a:cubicBezTo>
                  <a:cubicBezTo>
                    <a:pt x="0" y="93"/>
                    <a:pt x="0" y="94"/>
                    <a:pt x="0" y="94"/>
                  </a:cubicBezTo>
                  <a:cubicBezTo>
                    <a:pt x="3" y="94"/>
                    <a:pt x="4" y="92"/>
                    <a:pt x="4" y="89"/>
                  </a:cubicBezTo>
                  <a:cubicBezTo>
                    <a:pt x="5" y="87"/>
                    <a:pt x="4" y="84"/>
                    <a:pt x="4" y="82"/>
                  </a:cubicBezTo>
                  <a:cubicBezTo>
                    <a:pt x="4" y="77"/>
                    <a:pt x="6" y="72"/>
                    <a:pt x="6" y="67"/>
                  </a:cubicBezTo>
                  <a:cubicBezTo>
                    <a:pt x="8" y="55"/>
                    <a:pt x="8" y="44"/>
                    <a:pt x="9" y="32"/>
                  </a:cubicBezTo>
                  <a:cubicBezTo>
                    <a:pt x="11" y="22"/>
                    <a:pt x="12" y="12"/>
                    <a:pt x="12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391">
              <a:extLst>
                <a:ext uri="{FF2B5EF4-FFF2-40B4-BE49-F238E27FC236}">
                  <a16:creationId xmlns:a16="http://schemas.microsoft.com/office/drawing/2014/main" id="{3D306604-9DBD-448C-9328-861C42EA7595}"/>
                </a:ext>
              </a:extLst>
            </p:cNvPr>
            <p:cNvSpPr/>
            <p:nvPr/>
          </p:nvSpPr>
          <p:spPr bwMode="auto">
            <a:xfrm>
              <a:off x="792161" y="476327"/>
              <a:ext cx="8859" cy="77538"/>
            </a:xfrm>
            <a:custGeom>
              <a:avLst/>
              <a:gdLst>
                <a:gd name="T0" fmla="*/ 6 w 9"/>
                <a:gd name="T1" fmla="*/ 2 h 78"/>
                <a:gd name="T2" fmla="*/ 1 w 9"/>
                <a:gd name="T3" fmla="*/ 42 h 78"/>
                <a:gd name="T4" fmla="*/ 2 w 9"/>
                <a:gd name="T5" fmla="*/ 78 h 78"/>
                <a:gd name="T6" fmla="*/ 3 w 9"/>
                <a:gd name="T7" fmla="*/ 78 h 78"/>
                <a:gd name="T8" fmla="*/ 5 w 9"/>
                <a:gd name="T9" fmla="*/ 39 h 78"/>
                <a:gd name="T10" fmla="*/ 9 w 9"/>
                <a:gd name="T11" fmla="*/ 3 h 78"/>
                <a:gd name="T12" fmla="*/ 6 w 9"/>
                <a:gd name="T1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8">
                  <a:moveTo>
                    <a:pt x="6" y="2"/>
                  </a:moveTo>
                  <a:cubicBezTo>
                    <a:pt x="3" y="15"/>
                    <a:pt x="3" y="29"/>
                    <a:pt x="1" y="42"/>
                  </a:cubicBezTo>
                  <a:cubicBezTo>
                    <a:pt x="0" y="53"/>
                    <a:pt x="0" y="66"/>
                    <a:pt x="2" y="78"/>
                  </a:cubicBezTo>
                  <a:cubicBezTo>
                    <a:pt x="2" y="78"/>
                    <a:pt x="3" y="78"/>
                    <a:pt x="3" y="78"/>
                  </a:cubicBezTo>
                  <a:cubicBezTo>
                    <a:pt x="5" y="65"/>
                    <a:pt x="3" y="52"/>
                    <a:pt x="5" y="39"/>
                  </a:cubicBezTo>
                  <a:cubicBezTo>
                    <a:pt x="7" y="27"/>
                    <a:pt x="6" y="15"/>
                    <a:pt x="9" y="3"/>
                  </a:cubicBezTo>
                  <a:cubicBezTo>
                    <a:pt x="9" y="1"/>
                    <a:pt x="6" y="0"/>
                    <a:pt x="6" y="2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392">
              <a:extLst>
                <a:ext uri="{FF2B5EF4-FFF2-40B4-BE49-F238E27FC236}">
                  <a16:creationId xmlns:a16="http://schemas.microsoft.com/office/drawing/2014/main" id="{BFD6867B-7D6A-401E-AA00-2CE77C536C5D}"/>
                </a:ext>
              </a:extLst>
            </p:cNvPr>
            <p:cNvSpPr/>
            <p:nvPr/>
          </p:nvSpPr>
          <p:spPr bwMode="auto">
            <a:xfrm>
              <a:off x="809140" y="474112"/>
              <a:ext cx="12550" cy="85661"/>
            </a:xfrm>
            <a:custGeom>
              <a:avLst/>
              <a:gdLst>
                <a:gd name="T0" fmla="*/ 6 w 12"/>
                <a:gd name="T1" fmla="*/ 1 h 86"/>
                <a:gd name="T2" fmla="*/ 5 w 12"/>
                <a:gd name="T3" fmla="*/ 3 h 86"/>
                <a:gd name="T4" fmla="*/ 6 w 12"/>
                <a:gd name="T5" fmla="*/ 22 h 86"/>
                <a:gd name="T6" fmla="*/ 3 w 12"/>
                <a:gd name="T7" fmla="*/ 43 h 86"/>
                <a:gd name="T8" fmla="*/ 2 w 12"/>
                <a:gd name="T9" fmla="*/ 84 h 86"/>
                <a:gd name="T10" fmla="*/ 4 w 12"/>
                <a:gd name="T11" fmla="*/ 84 h 86"/>
                <a:gd name="T12" fmla="*/ 4 w 12"/>
                <a:gd name="T13" fmla="*/ 57 h 86"/>
                <a:gd name="T14" fmla="*/ 7 w 12"/>
                <a:gd name="T15" fmla="*/ 28 h 86"/>
                <a:gd name="T16" fmla="*/ 6 w 12"/>
                <a:gd name="T17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6">
                  <a:moveTo>
                    <a:pt x="6" y="1"/>
                  </a:moveTo>
                  <a:cubicBezTo>
                    <a:pt x="5" y="0"/>
                    <a:pt x="4" y="2"/>
                    <a:pt x="5" y="3"/>
                  </a:cubicBezTo>
                  <a:cubicBezTo>
                    <a:pt x="9" y="8"/>
                    <a:pt x="7" y="16"/>
                    <a:pt x="6" y="22"/>
                  </a:cubicBezTo>
                  <a:cubicBezTo>
                    <a:pt x="5" y="29"/>
                    <a:pt x="4" y="36"/>
                    <a:pt x="3" y="43"/>
                  </a:cubicBezTo>
                  <a:cubicBezTo>
                    <a:pt x="1" y="56"/>
                    <a:pt x="0" y="71"/>
                    <a:pt x="2" y="84"/>
                  </a:cubicBezTo>
                  <a:cubicBezTo>
                    <a:pt x="2" y="86"/>
                    <a:pt x="4" y="86"/>
                    <a:pt x="4" y="84"/>
                  </a:cubicBezTo>
                  <a:cubicBezTo>
                    <a:pt x="5" y="75"/>
                    <a:pt x="4" y="66"/>
                    <a:pt x="4" y="57"/>
                  </a:cubicBezTo>
                  <a:cubicBezTo>
                    <a:pt x="4" y="47"/>
                    <a:pt x="6" y="38"/>
                    <a:pt x="7" y="28"/>
                  </a:cubicBezTo>
                  <a:cubicBezTo>
                    <a:pt x="8" y="20"/>
                    <a:pt x="12" y="8"/>
                    <a:pt x="6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393">
              <a:extLst>
                <a:ext uri="{FF2B5EF4-FFF2-40B4-BE49-F238E27FC236}">
                  <a16:creationId xmlns:a16="http://schemas.microsoft.com/office/drawing/2014/main" id="{E5491B6B-3FB0-4135-900F-31CFE97E14BF}"/>
                </a:ext>
              </a:extLst>
            </p:cNvPr>
            <p:cNvSpPr/>
            <p:nvPr/>
          </p:nvSpPr>
          <p:spPr bwMode="auto">
            <a:xfrm>
              <a:off x="819475" y="516204"/>
              <a:ext cx="9597" cy="90830"/>
            </a:xfrm>
            <a:custGeom>
              <a:avLst/>
              <a:gdLst>
                <a:gd name="T0" fmla="*/ 9 w 10"/>
                <a:gd name="T1" fmla="*/ 3 h 91"/>
                <a:gd name="T2" fmla="*/ 6 w 10"/>
                <a:gd name="T3" fmla="*/ 2 h 91"/>
                <a:gd name="T4" fmla="*/ 2 w 10"/>
                <a:gd name="T5" fmla="*/ 43 h 91"/>
                <a:gd name="T6" fmla="*/ 2 w 10"/>
                <a:gd name="T7" fmla="*/ 90 h 91"/>
                <a:gd name="T8" fmla="*/ 4 w 10"/>
                <a:gd name="T9" fmla="*/ 90 h 91"/>
                <a:gd name="T10" fmla="*/ 5 w 10"/>
                <a:gd name="T11" fmla="*/ 47 h 91"/>
                <a:gd name="T12" fmla="*/ 9 w 10"/>
                <a:gd name="T13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1">
                  <a:moveTo>
                    <a:pt x="9" y="3"/>
                  </a:moveTo>
                  <a:cubicBezTo>
                    <a:pt x="10" y="1"/>
                    <a:pt x="7" y="0"/>
                    <a:pt x="6" y="2"/>
                  </a:cubicBezTo>
                  <a:cubicBezTo>
                    <a:pt x="3" y="15"/>
                    <a:pt x="2" y="30"/>
                    <a:pt x="2" y="43"/>
                  </a:cubicBezTo>
                  <a:cubicBezTo>
                    <a:pt x="1" y="58"/>
                    <a:pt x="0" y="75"/>
                    <a:pt x="2" y="90"/>
                  </a:cubicBezTo>
                  <a:cubicBezTo>
                    <a:pt x="2" y="91"/>
                    <a:pt x="4" y="91"/>
                    <a:pt x="4" y="90"/>
                  </a:cubicBezTo>
                  <a:cubicBezTo>
                    <a:pt x="6" y="76"/>
                    <a:pt x="4" y="61"/>
                    <a:pt x="5" y="47"/>
                  </a:cubicBezTo>
                  <a:cubicBezTo>
                    <a:pt x="5" y="33"/>
                    <a:pt x="6" y="16"/>
                    <a:pt x="9" y="3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394">
              <a:extLst>
                <a:ext uri="{FF2B5EF4-FFF2-40B4-BE49-F238E27FC236}">
                  <a16:creationId xmlns:a16="http://schemas.microsoft.com/office/drawing/2014/main" id="{9CA928E8-5BB1-420F-9592-67D50470A4EF}"/>
                </a:ext>
              </a:extLst>
            </p:cNvPr>
            <p:cNvSpPr/>
            <p:nvPr/>
          </p:nvSpPr>
          <p:spPr bwMode="auto">
            <a:xfrm>
              <a:off x="832025" y="511773"/>
              <a:ext cx="11074" cy="96738"/>
            </a:xfrm>
            <a:custGeom>
              <a:avLst/>
              <a:gdLst>
                <a:gd name="T0" fmla="*/ 11 w 11"/>
                <a:gd name="T1" fmla="*/ 1 h 97"/>
                <a:gd name="T2" fmla="*/ 9 w 11"/>
                <a:gd name="T3" fmla="*/ 1 h 97"/>
                <a:gd name="T4" fmla="*/ 4 w 11"/>
                <a:gd name="T5" fmla="*/ 97 h 97"/>
                <a:gd name="T6" fmla="*/ 6 w 11"/>
                <a:gd name="T7" fmla="*/ 97 h 97"/>
                <a:gd name="T8" fmla="*/ 7 w 11"/>
                <a:gd name="T9" fmla="*/ 51 h 97"/>
                <a:gd name="T10" fmla="*/ 11 w 11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7">
                  <a:moveTo>
                    <a:pt x="11" y="1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7" y="33"/>
                    <a:pt x="0" y="65"/>
                    <a:pt x="4" y="97"/>
                  </a:cubicBezTo>
                  <a:cubicBezTo>
                    <a:pt x="4" y="97"/>
                    <a:pt x="6" y="97"/>
                    <a:pt x="6" y="97"/>
                  </a:cubicBezTo>
                  <a:cubicBezTo>
                    <a:pt x="8" y="82"/>
                    <a:pt x="6" y="66"/>
                    <a:pt x="7" y="51"/>
                  </a:cubicBezTo>
                  <a:cubicBezTo>
                    <a:pt x="8" y="34"/>
                    <a:pt x="11" y="18"/>
                    <a:pt x="11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395">
              <a:extLst>
                <a:ext uri="{FF2B5EF4-FFF2-40B4-BE49-F238E27FC236}">
                  <a16:creationId xmlns:a16="http://schemas.microsoft.com/office/drawing/2014/main" id="{25FF7AD0-CEE8-469B-8D29-A1AEAEFC47E2}"/>
                </a:ext>
              </a:extLst>
            </p:cNvPr>
            <p:cNvSpPr/>
            <p:nvPr/>
          </p:nvSpPr>
          <p:spPr bwMode="auto">
            <a:xfrm>
              <a:off x="845313" y="548696"/>
              <a:ext cx="11074" cy="78276"/>
            </a:xfrm>
            <a:custGeom>
              <a:avLst/>
              <a:gdLst>
                <a:gd name="T0" fmla="*/ 6 w 11"/>
                <a:gd name="T1" fmla="*/ 74 h 78"/>
                <a:gd name="T2" fmla="*/ 5 w 11"/>
                <a:gd name="T3" fmla="*/ 68 h 78"/>
                <a:gd name="T4" fmla="*/ 6 w 11"/>
                <a:gd name="T5" fmla="*/ 60 h 78"/>
                <a:gd name="T6" fmla="*/ 6 w 11"/>
                <a:gd name="T7" fmla="*/ 43 h 78"/>
                <a:gd name="T8" fmla="*/ 11 w 11"/>
                <a:gd name="T9" fmla="*/ 2 h 78"/>
                <a:gd name="T10" fmla="*/ 8 w 11"/>
                <a:gd name="T11" fmla="*/ 2 h 78"/>
                <a:gd name="T12" fmla="*/ 3 w 11"/>
                <a:gd name="T13" fmla="*/ 48 h 78"/>
                <a:gd name="T14" fmla="*/ 4 w 11"/>
                <a:gd name="T15" fmla="*/ 77 h 78"/>
                <a:gd name="T16" fmla="*/ 5 w 11"/>
                <a:gd name="T17" fmla="*/ 78 h 78"/>
                <a:gd name="T18" fmla="*/ 7 w 11"/>
                <a:gd name="T19" fmla="*/ 77 h 78"/>
                <a:gd name="T20" fmla="*/ 8 w 11"/>
                <a:gd name="T21" fmla="*/ 76 h 78"/>
                <a:gd name="T22" fmla="*/ 8 w 11"/>
                <a:gd name="T23" fmla="*/ 74 h 78"/>
                <a:gd name="T24" fmla="*/ 6 w 11"/>
                <a:gd name="T25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78">
                  <a:moveTo>
                    <a:pt x="6" y="74"/>
                  </a:moveTo>
                  <a:cubicBezTo>
                    <a:pt x="6" y="75"/>
                    <a:pt x="5" y="68"/>
                    <a:pt x="5" y="68"/>
                  </a:cubicBezTo>
                  <a:cubicBezTo>
                    <a:pt x="5" y="65"/>
                    <a:pt x="5" y="63"/>
                    <a:pt x="6" y="60"/>
                  </a:cubicBezTo>
                  <a:cubicBezTo>
                    <a:pt x="6" y="54"/>
                    <a:pt x="6" y="49"/>
                    <a:pt x="6" y="43"/>
                  </a:cubicBezTo>
                  <a:cubicBezTo>
                    <a:pt x="8" y="29"/>
                    <a:pt x="10" y="16"/>
                    <a:pt x="11" y="2"/>
                  </a:cubicBezTo>
                  <a:cubicBezTo>
                    <a:pt x="11" y="0"/>
                    <a:pt x="8" y="0"/>
                    <a:pt x="8" y="2"/>
                  </a:cubicBezTo>
                  <a:cubicBezTo>
                    <a:pt x="7" y="17"/>
                    <a:pt x="4" y="33"/>
                    <a:pt x="3" y="48"/>
                  </a:cubicBezTo>
                  <a:cubicBezTo>
                    <a:pt x="3" y="57"/>
                    <a:pt x="0" y="69"/>
                    <a:pt x="4" y="77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6" y="78"/>
                    <a:pt x="6" y="78"/>
                    <a:pt x="7" y="77"/>
                  </a:cubicBezTo>
                  <a:cubicBezTo>
                    <a:pt x="7" y="77"/>
                    <a:pt x="8" y="77"/>
                    <a:pt x="8" y="76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7" y="73"/>
                    <a:pt x="6" y="74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396">
              <a:extLst>
                <a:ext uri="{FF2B5EF4-FFF2-40B4-BE49-F238E27FC236}">
                  <a16:creationId xmlns:a16="http://schemas.microsoft.com/office/drawing/2014/main" id="{F29BEF59-4CB3-42D6-BA65-57C45164FC97}"/>
                </a:ext>
              </a:extLst>
            </p:cNvPr>
            <p:cNvSpPr/>
            <p:nvPr/>
          </p:nvSpPr>
          <p:spPr bwMode="auto">
            <a:xfrm>
              <a:off x="868198" y="581927"/>
              <a:ext cx="8121" cy="22892"/>
            </a:xfrm>
            <a:custGeom>
              <a:avLst/>
              <a:gdLst>
                <a:gd name="T0" fmla="*/ 5 w 8"/>
                <a:gd name="T1" fmla="*/ 1 h 23"/>
                <a:gd name="T2" fmla="*/ 0 w 8"/>
                <a:gd name="T3" fmla="*/ 21 h 23"/>
                <a:gd name="T4" fmla="*/ 2 w 8"/>
                <a:gd name="T5" fmla="*/ 22 h 23"/>
                <a:gd name="T6" fmla="*/ 8 w 8"/>
                <a:gd name="T7" fmla="*/ 2 h 23"/>
                <a:gd name="T8" fmla="*/ 5 w 8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3">
                  <a:moveTo>
                    <a:pt x="5" y="1"/>
                  </a:moveTo>
                  <a:cubicBezTo>
                    <a:pt x="4" y="8"/>
                    <a:pt x="1" y="14"/>
                    <a:pt x="0" y="21"/>
                  </a:cubicBezTo>
                  <a:cubicBezTo>
                    <a:pt x="0" y="22"/>
                    <a:pt x="2" y="23"/>
                    <a:pt x="2" y="22"/>
                  </a:cubicBezTo>
                  <a:cubicBezTo>
                    <a:pt x="5" y="15"/>
                    <a:pt x="6" y="8"/>
                    <a:pt x="8" y="2"/>
                  </a:cubicBezTo>
                  <a:cubicBezTo>
                    <a:pt x="8" y="0"/>
                    <a:pt x="6" y="0"/>
                    <a:pt x="5" y="1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0481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0jdrn3hi">
      <a:majorFont>
        <a:latin typeface="DFPFangYuanW7-GB" panose="020F0302020204030204"/>
        <a:ea typeface="DFPFangYuanW7-GB"/>
        <a:cs typeface=""/>
      </a:majorFont>
      <a:minorFont>
        <a:latin typeface="DFPFangYuanW7-GB" panose="020F0502020204030204"/>
        <a:ea typeface="DFPFangYuanW7-G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2136</Words>
  <PresentationFormat>宽屏</PresentationFormat>
  <Paragraphs>158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7" baseType="lpstr">
      <vt:lpstr>DFPFangYuanW7-GB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2018-05-16T02:37:37Z</dcterms:created>
  <dcterms:modified xsi:type="dcterms:W3CDTF">2018-05-16T06:20:27Z</dcterms:modified>
</cp:coreProperties>
</file>