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4.xml" ContentType="application/vnd.openxmlformats-officedocument.theme+xml"/>
  <Default Extension="png" ContentType="image/png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Masters/slideMaster4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2" r:id="rId2"/>
    <p:sldMasterId id="2147483664" r:id="rId3"/>
    <p:sldMasterId id="2147483651" r:id="rId4"/>
  </p:sldMasterIdLst>
  <p:notesMasterIdLst>
    <p:notesMasterId r:id="rId8"/>
  </p:notesMasterIdLst>
  <p:handoutMasterIdLst>
    <p:handoutMasterId r:id="rId9"/>
  </p:handoutMasterIdLst>
  <p:sldIdLst>
    <p:sldId id="271" r:id="rId5"/>
    <p:sldId id="274" r:id="rId6"/>
    <p:sldId id="275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DC3E6"/>
    <a:srgbClr val="E73A1C"/>
    <a:srgbClr val="1DC4FF"/>
    <a:srgbClr val="009ED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9945"/>
    <p:restoredTop sz="94625"/>
  </p:normalViewPr>
  <p:slideViewPr>
    <p:cSldViewPr snapToGrid="0">
      <p:cViewPr varScale="1">
        <p:scale>
          <a:sx n="104" d="100"/>
          <a:sy n="104" d="100"/>
        </p:scale>
        <p:origin x="-540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3" d="100"/>
          <a:sy n="83" d="100"/>
        </p:scale>
        <p:origin x="3284" y="8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A8E127-F7E3-4E88-8AB1-18CF298DF1B7}" type="datetimeFigureOut">
              <a:rPr lang="zh-CN" altLang="en-US" smtClean="0"/>
              <a:pPr/>
              <a:t>2016/3/16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046F8C-FFF0-4894-8F8B-0C0EEC95435A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356343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3A070B-E552-AC43-8A5A-310D68D8BB8A}" type="datetimeFigureOut">
              <a:rPr kumimoji="1" lang="zh-CN" altLang="en-US" smtClean="0"/>
              <a:pPr/>
              <a:t>2016/3/16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C06BBD-3170-E240-BFEB-DCB1C2CC535B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015319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5658396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16561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58767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英文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Century Gothic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1.3</a:t>
            </a: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cn.bing.com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958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9" name="矩形 8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958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90502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6726" y="2788086"/>
            <a:ext cx="3177903" cy="418585"/>
          </a:xfrm>
          <a:prstGeom prst="rect">
            <a:avLst/>
          </a:prstGeom>
        </p:spPr>
      </p:pic>
      <p:sp>
        <p:nvSpPr>
          <p:cNvPr id="9" name="文本框 8"/>
          <p:cNvSpPr txBox="1"/>
          <p:nvPr userDrawn="1"/>
        </p:nvSpPr>
        <p:spPr>
          <a:xfrm>
            <a:off x="4300041" y="4007796"/>
            <a:ext cx="334739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点击</a:t>
            </a:r>
            <a:r>
              <a:rPr kumimoji="1" lang="en-US" altLang="zh-CN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Logo</a:t>
            </a:r>
            <a:r>
              <a:rPr kumimoji="1" lang="zh-CN" altLang="en-US" sz="1333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获取更多优质模板（放映模式）</a:t>
            </a:r>
          </a:p>
        </p:txBody>
      </p:sp>
    </p:spTree>
    <p:extLst>
      <p:ext uri="{BB962C8B-B14F-4D97-AF65-F5344CB8AC3E}">
        <p14:creationId xmlns:p14="http://schemas.microsoft.com/office/powerpoint/2010/main" xmlns="" val="3564207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861105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712966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791614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739761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五边形 44"/>
          <p:cNvSpPr/>
          <p:nvPr/>
        </p:nvSpPr>
        <p:spPr>
          <a:xfrm>
            <a:off x="3027884" y="4256123"/>
            <a:ext cx="2553505" cy="733367"/>
          </a:xfrm>
          <a:custGeom>
            <a:avLst/>
            <a:gdLst/>
            <a:ahLst/>
            <a:cxnLst/>
            <a:rect l="l" t="t" r="r" b="b"/>
            <a:pathLst>
              <a:path w="2687800" h="772904">
                <a:moveTo>
                  <a:pt x="0" y="0"/>
                </a:moveTo>
                <a:cubicBezTo>
                  <a:pt x="574551" y="701060"/>
                  <a:pt x="1443161" y="711127"/>
                  <a:pt x="2278163" y="250638"/>
                </a:cubicBezTo>
                <a:lnTo>
                  <a:pt x="2219171" y="171585"/>
                </a:lnTo>
                <a:lnTo>
                  <a:pt x="2687800" y="146207"/>
                </a:lnTo>
                <a:lnTo>
                  <a:pt x="2502772" y="590197"/>
                </a:lnTo>
                <a:lnTo>
                  <a:pt x="2456475" y="513522"/>
                </a:lnTo>
                <a:cubicBezTo>
                  <a:pt x="1597297" y="939002"/>
                  <a:pt x="549287" y="889345"/>
                  <a:pt x="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30" name="五边形 47"/>
          <p:cNvSpPr/>
          <p:nvPr/>
        </p:nvSpPr>
        <p:spPr>
          <a:xfrm>
            <a:off x="2425258" y="2109136"/>
            <a:ext cx="2551462" cy="733366"/>
          </a:xfrm>
          <a:custGeom>
            <a:avLst/>
            <a:gdLst/>
            <a:ahLst/>
            <a:cxnLst/>
            <a:rect l="l" t="t" r="r" b="b"/>
            <a:pathLst>
              <a:path w="2687800" h="772903">
                <a:moveTo>
                  <a:pt x="1241306" y="389"/>
                </a:moveTo>
                <a:cubicBezTo>
                  <a:pt x="1806378" y="-10775"/>
                  <a:pt x="2344496" y="217062"/>
                  <a:pt x="2687800" y="772903"/>
                </a:cubicBezTo>
                <a:cubicBezTo>
                  <a:pt x="2113249" y="71843"/>
                  <a:pt x="1244639" y="61776"/>
                  <a:pt x="409637" y="522265"/>
                </a:cubicBezTo>
                <a:lnTo>
                  <a:pt x="468629" y="601318"/>
                </a:lnTo>
                <a:lnTo>
                  <a:pt x="0" y="626696"/>
                </a:lnTo>
                <a:lnTo>
                  <a:pt x="185028" y="182706"/>
                </a:lnTo>
                <a:lnTo>
                  <a:pt x="231325" y="259381"/>
                </a:lnTo>
                <a:cubicBezTo>
                  <a:pt x="553517" y="99826"/>
                  <a:pt x="902263" y="7087"/>
                  <a:pt x="1241306" y="38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32" name="五边形 50"/>
          <p:cNvSpPr/>
          <p:nvPr/>
        </p:nvSpPr>
        <p:spPr>
          <a:xfrm>
            <a:off x="3943060" y="1710789"/>
            <a:ext cx="1346209" cy="2341053"/>
          </a:xfrm>
          <a:custGeom>
            <a:avLst/>
            <a:gdLst/>
            <a:ahLst/>
            <a:cxnLst/>
            <a:rect l="l" t="t" r="r" b="b"/>
            <a:pathLst>
              <a:path w="1418336" h="2462563">
                <a:moveTo>
                  <a:pt x="477021" y="0"/>
                </a:moveTo>
                <a:lnTo>
                  <a:pt x="433767" y="78432"/>
                </a:lnTo>
                <a:cubicBezTo>
                  <a:pt x="1231832" y="609762"/>
                  <a:pt x="1712833" y="1542194"/>
                  <a:pt x="1217281" y="2462563"/>
                </a:cubicBezTo>
                <a:cubicBezTo>
                  <a:pt x="1537142" y="1614457"/>
                  <a:pt x="1111555" y="857185"/>
                  <a:pt x="295258" y="364297"/>
                </a:cubicBezTo>
                <a:lnTo>
                  <a:pt x="256293" y="454912"/>
                </a:lnTo>
                <a:lnTo>
                  <a:pt x="0" y="617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33" name="TextBox 24"/>
          <p:cNvSpPr txBox="1"/>
          <p:nvPr/>
        </p:nvSpPr>
        <p:spPr>
          <a:xfrm>
            <a:off x="1986054" y="1582232"/>
            <a:ext cx="2345139" cy="400110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defTabSz="914400">
              <a:defRPr/>
            </a:pPr>
            <a:r>
              <a:rPr lang="en-US" altLang="zh-CN" sz="2000" b="1" kern="0" dirty="0">
                <a:latin typeface="Century Gothic" pitchFamily="34" charset="0"/>
                <a:ea typeface="微软雅黑" pitchFamily="34" charset="-122"/>
              </a:rPr>
              <a:t>YOUR TEXT</a:t>
            </a:r>
            <a:endParaRPr lang="zh-CN" altLang="en-US" sz="2000" b="1" kern="0" dirty="0">
              <a:latin typeface="Century Gothic" pitchFamily="34" charset="0"/>
              <a:ea typeface="微软雅黑" pitchFamily="34" charset="-122"/>
            </a:endParaRPr>
          </a:p>
        </p:txBody>
      </p:sp>
      <p:sp>
        <p:nvSpPr>
          <p:cNvPr id="35" name="五边形 46"/>
          <p:cNvSpPr/>
          <p:nvPr/>
        </p:nvSpPr>
        <p:spPr>
          <a:xfrm>
            <a:off x="2210762" y="2370615"/>
            <a:ext cx="1673057" cy="2140859"/>
          </a:xfrm>
          <a:custGeom>
            <a:avLst/>
            <a:gdLst/>
            <a:ahLst/>
            <a:cxnLst/>
            <a:rect l="l" t="t" r="r" b="b"/>
            <a:pathLst>
              <a:path w="1762511" h="2254600">
                <a:moveTo>
                  <a:pt x="1762511" y="0"/>
                </a:moveTo>
                <a:cubicBezTo>
                  <a:pt x="868100" y="147046"/>
                  <a:pt x="425077" y="894251"/>
                  <a:pt x="406371" y="1847628"/>
                </a:cubicBezTo>
                <a:lnTo>
                  <a:pt x="504329" y="1836066"/>
                </a:lnTo>
                <a:lnTo>
                  <a:pt x="291992" y="2254600"/>
                </a:lnTo>
                <a:lnTo>
                  <a:pt x="0" y="1872366"/>
                </a:lnTo>
                <a:lnTo>
                  <a:pt x="89551" y="1870609"/>
                </a:lnTo>
                <a:cubicBezTo>
                  <a:pt x="150663" y="913799"/>
                  <a:pt x="717673" y="31024"/>
                  <a:pt x="17625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36" name="五边形 45"/>
          <p:cNvSpPr/>
          <p:nvPr/>
        </p:nvSpPr>
        <p:spPr>
          <a:xfrm>
            <a:off x="2713292" y="3091724"/>
            <a:ext cx="1348251" cy="2339011"/>
          </a:xfrm>
          <a:custGeom>
            <a:avLst/>
            <a:gdLst/>
            <a:ahLst/>
            <a:cxnLst/>
            <a:rect l="l" t="t" r="r" b="b"/>
            <a:pathLst>
              <a:path w="1418336" h="2462563">
                <a:moveTo>
                  <a:pt x="201055" y="0"/>
                </a:moveTo>
                <a:cubicBezTo>
                  <a:pt x="-118805" y="848106"/>
                  <a:pt x="306782" y="1605378"/>
                  <a:pt x="1123078" y="2098266"/>
                </a:cubicBezTo>
                <a:lnTo>
                  <a:pt x="1162044" y="2007651"/>
                </a:lnTo>
                <a:lnTo>
                  <a:pt x="1418336" y="2400807"/>
                </a:lnTo>
                <a:lnTo>
                  <a:pt x="941316" y="2462563"/>
                </a:lnTo>
                <a:lnTo>
                  <a:pt x="984570" y="2384131"/>
                </a:lnTo>
                <a:cubicBezTo>
                  <a:pt x="186504" y="1852801"/>
                  <a:pt x="-294497" y="920369"/>
                  <a:pt x="20105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44" name="五边形 51"/>
          <p:cNvSpPr/>
          <p:nvPr/>
        </p:nvSpPr>
        <p:spPr>
          <a:xfrm>
            <a:off x="4120785" y="2609623"/>
            <a:ext cx="1673056" cy="2140859"/>
          </a:xfrm>
          <a:custGeom>
            <a:avLst/>
            <a:gdLst/>
            <a:ahLst/>
            <a:cxnLst/>
            <a:rect l="l" t="t" r="r" b="b"/>
            <a:pathLst>
              <a:path w="1762512" h="2254600">
                <a:moveTo>
                  <a:pt x="1470518" y="0"/>
                </a:moveTo>
                <a:lnTo>
                  <a:pt x="1762512" y="382234"/>
                </a:lnTo>
                <a:lnTo>
                  <a:pt x="1672961" y="383991"/>
                </a:lnTo>
                <a:cubicBezTo>
                  <a:pt x="1611848" y="1340801"/>
                  <a:pt x="1044838" y="2223576"/>
                  <a:pt x="0" y="2254600"/>
                </a:cubicBezTo>
                <a:cubicBezTo>
                  <a:pt x="894411" y="2107554"/>
                  <a:pt x="1337434" y="1360349"/>
                  <a:pt x="1356140" y="406972"/>
                </a:cubicBezTo>
                <a:lnTo>
                  <a:pt x="1258182" y="41853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51" name="TextBox 36"/>
          <p:cNvSpPr txBox="1"/>
          <p:nvPr/>
        </p:nvSpPr>
        <p:spPr>
          <a:xfrm>
            <a:off x="460080" y="2460638"/>
            <a:ext cx="2343096" cy="400110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defTabSz="914400">
              <a:defRPr/>
            </a:pPr>
            <a:r>
              <a:rPr lang="en-US" altLang="zh-CN" sz="2000" b="1" kern="0" dirty="0">
                <a:latin typeface="Century Gothic" pitchFamily="34" charset="0"/>
                <a:ea typeface="微软雅黑" pitchFamily="34" charset="-122"/>
              </a:rPr>
              <a:t>YOUR TEXT</a:t>
            </a:r>
            <a:endParaRPr lang="zh-CN" altLang="en-US" sz="2000" b="1" kern="0" dirty="0">
              <a:latin typeface="Century Gothic" pitchFamily="34" charset="0"/>
              <a:ea typeface="微软雅黑" pitchFamily="34" charset="-122"/>
            </a:endParaRPr>
          </a:p>
        </p:txBody>
      </p:sp>
      <p:sp>
        <p:nvSpPr>
          <p:cNvPr id="52" name="TextBox 37"/>
          <p:cNvSpPr txBox="1"/>
          <p:nvPr/>
        </p:nvSpPr>
        <p:spPr>
          <a:xfrm>
            <a:off x="523406" y="4422752"/>
            <a:ext cx="2345139" cy="400110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defTabSz="914400">
              <a:defRPr/>
            </a:pPr>
            <a:r>
              <a:rPr lang="en-US" altLang="zh-CN" sz="2000" b="1" kern="0" dirty="0">
                <a:latin typeface="Century Gothic" pitchFamily="34" charset="0"/>
                <a:ea typeface="微软雅黑" pitchFamily="34" charset="-122"/>
              </a:rPr>
              <a:t>YOUR TEXT</a:t>
            </a:r>
            <a:endParaRPr lang="zh-CN" altLang="en-US" sz="2000" b="1" kern="0" dirty="0">
              <a:latin typeface="Century Gothic" pitchFamily="34" charset="0"/>
              <a:ea typeface="微软雅黑" pitchFamily="34" charset="-122"/>
            </a:endParaRPr>
          </a:p>
        </p:txBody>
      </p:sp>
      <p:sp>
        <p:nvSpPr>
          <p:cNvPr id="53" name="TextBox 38"/>
          <p:cNvSpPr txBox="1"/>
          <p:nvPr/>
        </p:nvSpPr>
        <p:spPr>
          <a:xfrm>
            <a:off x="3642769" y="5195953"/>
            <a:ext cx="2343096" cy="400110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defTabSz="914400">
              <a:defRPr/>
            </a:pPr>
            <a:r>
              <a:rPr lang="en-US" altLang="zh-CN" sz="2000" b="1" kern="0" dirty="0">
                <a:latin typeface="Century Gothic" pitchFamily="34" charset="0"/>
                <a:ea typeface="微软雅黑" pitchFamily="34" charset="-122"/>
              </a:rPr>
              <a:t>YOUR TEXT</a:t>
            </a:r>
            <a:endParaRPr lang="zh-CN" altLang="en-US" sz="2000" b="1" kern="0" dirty="0">
              <a:latin typeface="Century Gothic" pitchFamily="34" charset="0"/>
              <a:ea typeface="微软雅黑" pitchFamily="34" charset="-122"/>
            </a:endParaRPr>
          </a:p>
        </p:txBody>
      </p:sp>
      <p:sp>
        <p:nvSpPr>
          <p:cNvPr id="54" name="TextBox 39"/>
          <p:cNvSpPr txBox="1"/>
          <p:nvPr/>
        </p:nvSpPr>
        <p:spPr>
          <a:xfrm>
            <a:off x="5191214" y="4202129"/>
            <a:ext cx="2343096" cy="400110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defTabSz="914400">
              <a:defRPr/>
            </a:pPr>
            <a:r>
              <a:rPr lang="en-US" altLang="zh-CN" sz="2000" b="1" kern="0" dirty="0">
                <a:latin typeface="Century Gothic" pitchFamily="34" charset="0"/>
                <a:ea typeface="微软雅黑" pitchFamily="34" charset="-122"/>
              </a:rPr>
              <a:t>YOUR TEXT</a:t>
            </a:r>
            <a:endParaRPr lang="zh-CN" altLang="en-US" sz="2000" b="1" kern="0" dirty="0">
              <a:latin typeface="Century Gothic" pitchFamily="34" charset="0"/>
              <a:ea typeface="微软雅黑" pitchFamily="34" charset="-122"/>
            </a:endParaRPr>
          </a:p>
        </p:txBody>
      </p:sp>
      <p:sp>
        <p:nvSpPr>
          <p:cNvPr id="55" name="TextBox 40"/>
          <p:cNvSpPr txBox="1"/>
          <p:nvPr/>
        </p:nvSpPr>
        <p:spPr>
          <a:xfrm>
            <a:off x="5191214" y="2356455"/>
            <a:ext cx="2343096" cy="400110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defTabSz="914400">
              <a:defRPr/>
            </a:pPr>
            <a:r>
              <a:rPr lang="en-US" altLang="zh-CN" sz="2000" b="1" kern="0" dirty="0">
                <a:latin typeface="Century Gothic" pitchFamily="34" charset="0"/>
                <a:ea typeface="微软雅黑" pitchFamily="34" charset="-122"/>
              </a:rPr>
              <a:t>YOUR TEXT</a:t>
            </a:r>
            <a:endParaRPr lang="zh-CN" altLang="en-US" sz="2000" b="1" kern="0" dirty="0">
              <a:latin typeface="Century Gothic" pitchFamily="34" charset="0"/>
              <a:ea typeface="微软雅黑" pitchFamily="34" charset="-122"/>
            </a:endParaRPr>
          </a:p>
        </p:txBody>
      </p:sp>
      <p:grpSp>
        <p:nvGrpSpPr>
          <p:cNvPr id="56" name="组合 1"/>
          <p:cNvGrpSpPr/>
          <p:nvPr/>
        </p:nvGrpSpPr>
        <p:grpSpPr>
          <a:xfrm>
            <a:off x="2792962" y="2333845"/>
            <a:ext cx="2422766" cy="2422766"/>
            <a:chOff x="2701522" y="2501485"/>
            <a:chExt cx="2422766" cy="2422766"/>
          </a:xfrm>
          <a:solidFill>
            <a:schemeClr val="bg1"/>
          </a:solidFill>
        </p:grpSpPr>
        <p:sp>
          <p:nvSpPr>
            <p:cNvPr id="57" name="Oval 16"/>
            <p:cNvSpPr>
              <a:spLocks noChangeArrowheads="1"/>
            </p:cNvSpPr>
            <p:nvPr/>
          </p:nvSpPr>
          <p:spPr bwMode="auto">
            <a:xfrm>
              <a:off x="2701522" y="2501485"/>
              <a:ext cx="2422766" cy="242276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zh-CN" altLang="en-US" b="1">
                <a:solidFill>
                  <a:schemeClr val="tx1"/>
                </a:solidFill>
              </a:endParaRPr>
            </a:p>
          </p:txBody>
        </p:sp>
        <p:sp>
          <p:nvSpPr>
            <p:cNvPr id="58" name="TextBox 22"/>
            <p:cNvSpPr txBox="1">
              <a:spLocks noChangeArrowheads="1"/>
            </p:cNvSpPr>
            <p:nvPr/>
          </p:nvSpPr>
          <p:spPr bwMode="auto">
            <a:xfrm>
              <a:off x="2793047" y="3498014"/>
              <a:ext cx="2239716" cy="5847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200" b="1" dirty="0">
                  <a:latin typeface="Century Gothic" pitchFamily="34" charset="0"/>
                </a:rPr>
                <a:t>YOUR TEXT</a:t>
              </a:r>
              <a:endParaRPr lang="zh-CN" altLang="en-US" sz="3200" b="1" dirty="0">
                <a:latin typeface="Century Gothic" pitchFamily="34" charset="0"/>
              </a:endParaRPr>
            </a:p>
          </p:txBody>
        </p:sp>
      </p:grpSp>
      <p:sp>
        <p:nvSpPr>
          <p:cNvPr id="63" name="文本框 62"/>
          <p:cNvSpPr txBox="1"/>
          <p:nvPr/>
        </p:nvSpPr>
        <p:spPr>
          <a:xfrm>
            <a:off x="8234292" y="3131383"/>
            <a:ext cx="2492989" cy="812514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点击图表然后右键选择“编辑数据”即自动跳转到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中对图表的数据信息进行编辑。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8234291" y="2626379"/>
            <a:ext cx="2492990" cy="417358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点击此处添加文本信息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84877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五边形 44"/>
          <p:cNvSpPr/>
          <p:nvPr/>
        </p:nvSpPr>
        <p:spPr>
          <a:xfrm>
            <a:off x="3027884" y="4256123"/>
            <a:ext cx="2553505" cy="733367"/>
          </a:xfrm>
          <a:custGeom>
            <a:avLst/>
            <a:gdLst/>
            <a:ahLst/>
            <a:cxnLst/>
            <a:rect l="l" t="t" r="r" b="b"/>
            <a:pathLst>
              <a:path w="2687800" h="772904">
                <a:moveTo>
                  <a:pt x="0" y="0"/>
                </a:moveTo>
                <a:cubicBezTo>
                  <a:pt x="574551" y="701060"/>
                  <a:pt x="1443161" y="711127"/>
                  <a:pt x="2278163" y="250638"/>
                </a:cubicBezTo>
                <a:lnTo>
                  <a:pt x="2219171" y="171585"/>
                </a:lnTo>
                <a:lnTo>
                  <a:pt x="2687800" y="146207"/>
                </a:lnTo>
                <a:lnTo>
                  <a:pt x="2502772" y="590197"/>
                </a:lnTo>
                <a:lnTo>
                  <a:pt x="2456475" y="513522"/>
                </a:lnTo>
                <a:cubicBezTo>
                  <a:pt x="1597297" y="939002"/>
                  <a:pt x="549287" y="889345"/>
                  <a:pt x="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30" name="五边形 47"/>
          <p:cNvSpPr/>
          <p:nvPr/>
        </p:nvSpPr>
        <p:spPr>
          <a:xfrm>
            <a:off x="2425258" y="2109136"/>
            <a:ext cx="2551462" cy="733366"/>
          </a:xfrm>
          <a:custGeom>
            <a:avLst/>
            <a:gdLst/>
            <a:ahLst/>
            <a:cxnLst/>
            <a:rect l="l" t="t" r="r" b="b"/>
            <a:pathLst>
              <a:path w="2687800" h="772903">
                <a:moveTo>
                  <a:pt x="1241306" y="389"/>
                </a:moveTo>
                <a:cubicBezTo>
                  <a:pt x="1806378" y="-10775"/>
                  <a:pt x="2344496" y="217062"/>
                  <a:pt x="2687800" y="772903"/>
                </a:cubicBezTo>
                <a:cubicBezTo>
                  <a:pt x="2113249" y="71843"/>
                  <a:pt x="1244639" y="61776"/>
                  <a:pt x="409637" y="522265"/>
                </a:cubicBezTo>
                <a:lnTo>
                  <a:pt x="468629" y="601318"/>
                </a:lnTo>
                <a:lnTo>
                  <a:pt x="0" y="626696"/>
                </a:lnTo>
                <a:lnTo>
                  <a:pt x="185028" y="182706"/>
                </a:lnTo>
                <a:lnTo>
                  <a:pt x="231325" y="259381"/>
                </a:lnTo>
                <a:cubicBezTo>
                  <a:pt x="553517" y="99826"/>
                  <a:pt x="902263" y="7087"/>
                  <a:pt x="1241306" y="38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32" name="五边形 50"/>
          <p:cNvSpPr/>
          <p:nvPr/>
        </p:nvSpPr>
        <p:spPr>
          <a:xfrm>
            <a:off x="3943060" y="1710789"/>
            <a:ext cx="1346209" cy="2341053"/>
          </a:xfrm>
          <a:custGeom>
            <a:avLst/>
            <a:gdLst/>
            <a:ahLst/>
            <a:cxnLst/>
            <a:rect l="l" t="t" r="r" b="b"/>
            <a:pathLst>
              <a:path w="1418336" h="2462563">
                <a:moveTo>
                  <a:pt x="477021" y="0"/>
                </a:moveTo>
                <a:lnTo>
                  <a:pt x="433767" y="78432"/>
                </a:lnTo>
                <a:cubicBezTo>
                  <a:pt x="1231832" y="609762"/>
                  <a:pt x="1712833" y="1542194"/>
                  <a:pt x="1217281" y="2462563"/>
                </a:cubicBezTo>
                <a:cubicBezTo>
                  <a:pt x="1537142" y="1614457"/>
                  <a:pt x="1111555" y="857185"/>
                  <a:pt x="295258" y="364297"/>
                </a:cubicBezTo>
                <a:lnTo>
                  <a:pt x="256293" y="454912"/>
                </a:lnTo>
                <a:lnTo>
                  <a:pt x="0" y="617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33" name="TextBox 24"/>
          <p:cNvSpPr txBox="1"/>
          <p:nvPr/>
        </p:nvSpPr>
        <p:spPr>
          <a:xfrm>
            <a:off x="1986054" y="1582232"/>
            <a:ext cx="2345139" cy="400110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defTabSz="914400">
              <a:defRPr/>
            </a:pPr>
            <a:r>
              <a:rPr lang="en-US" altLang="zh-CN" sz="2000" b="1" kern="0" dirty="0">
                <a:latin typeface="Century Gothic" pitchFamily="34" charset="0"/>
                <a:ea typeface="微软雅黑" pitchFamily="34" charset="-122"/>
              </a:rPr>
              <a:t>YOUR TEXT</a:t>
            </a:r>
            <a:endParaRPr lang="zh-CN" altLang="en-US" sz="2000" b="1" kern="0" dirty="0">
              <a:latin typeface="Century Gothic" pitchFamily="34" charset="0"/>
              <a:ea typeface="微软雅黑" pitchFamily="34" charset="-122"/>
            </a:endParaRPr>
          </a:p>
        </p:txBody>
      </p:sp>
      <p:sp>
        <p:nvSpPr>
          <p:cNvPr id="35" name="五边形 46"/>
          <p:cNvSpPr/>
          <p:nvPr/>
        </p:nvSpPr>
        <p:spPr>
          <a:xfrm>
            <a:off x="2210762" y="2370615"/>
            <a:ext cx="1673057" cy="2140859"/>
          </a:xfrm>
          <a:custGeom>
            <a:avLst/>
            <a:gdLst/>
            <a:ahLst/>
            <a:cxnLst/>
            <a:rect l="l" t="t" r="r" b="b"/>
            <a:pathLst>
              <a:path w="1762511" h="2254600">
                <a:moveTo>
                  <a:pt x="1762511" y="0"/>
                </a:moveTo>
                <a:cubicBezTo>
                  <a:pt x="868100" y="147046"/>
                  <a:pt x="425077" y="894251"/>
                  <a:pt x="406371" y="1847628"/>
                </a:cubicBezTo>
                <a:lnTo>
                  <a:pt x="504329" y="1836066"/>
                </a:lnTo>
                <a:lnTo>
                  <a:pt x="291992" y="2254600"/>
                </a:lnTo>
                <a:lnTo>
                  <a:pt x="0" y="1872366"/>
                </a:lnTo>
                <a:lnTo>
                  <a:pt x="89551" y="1870609"/>
                </a:lnTo>
                <a:cubicBezTo>
                  <a:pt x="150663" y="913799"/>
                  <a:pt x="717673" y="31024"/>
                  <a:pt x="17625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36" name="五边形 45"/>
          <p:cNvSpPr/>
          <p:nvPr/>
        </p:nvSpPr>
        <p:spPr>
          <a:xfrm>
            <a:off x="2713292" y="3091724"/>
            <a:ext cx="1348251" cy="2339011"/>
          </a:xfrm>
          <a:custGeom>
            <a:avLst/>
            <a:gdLst/>
            <a:ahLst/>
            <a:cxnLst/>
            <a:rect l="l" t="t" r="r" b="b"/>
            <a:pathLst>
              <a:path w="1418336" h="2462563">
                <a:moveTo>
                  <a:pt x="201055" y="0"/>
                </a:moveTo>
                <a:cubicBezTo>
                  <a:pt x="-118805" y="848106"/>
                  <a:pt x="306782" y="1605378"/>
                  <a:pt x="1123078" y="2098266"/>
                </a:cubicBezTo>
                <a:lnTo>
                  <a:pt x="1162044" y="2007651"/>
                </a:lnTo>
                <a:lnTo>
                  <a:pt x="1418336" y="2400807"/>
                </a:lnTo>
                <a:lnTo>
                  <a:pt x="941316" y="2462563"/>
                </a:lnTo>
                <a:lnTo>
                  <a:pt x="984570" y="2384131"/>
                </a:lnTo>
                <a:cubicBezTo>
                  <a:pt x="186504" y="1852801"/>
                  <a:pt x="-294497" y="920369"/>
                  <a:pt x="20105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44" name="五边形 51"/>
          <p:cNvSpPr/>
          <p:nvPr/>
        </p:nvSpPr>
        <p:spPr>
          <a:xfrm>
            <a:off x="4120785" y="2609623"/>
            <a:ext cx="1673056" cy="2140859"/>
          </a:xfrm>
          <a:custGeom>
            <a:avLst/>
            <a:gdLst/>
            <a:ahLst/>
            <a:cxnLst/>
            <a:rect l="l" t="t" r="r" b="b"/>
            <a:pathLst>
              <a:path w="1762512" h="2254600">
                <a:moveTo>
                  <a:pt x="1470518" y="0"/>
                </a:moveTo>
                <a:lnTo>
                  <a:pt x="1762512" y="382234"/>
                </a:lnTo>
                <a:lnTo>
                  <a:pt x="1672961" y="383991"/>
                </a:lnTo>
                <a:cubicBezTo>
                  <a:pt x="1611848" y="1340801"/>
                  <a:pt x="1044838" y="2223576"/>
                  <a:pt x="0" y="2254600"/>
                </a:cubicBezTo>
                <a:cubicBezTo>
                  <a:pt x="894411" y="2107554"/>
                  <a:pt x="1337434" y="1360349"/>
                  <a:pt x="1356140" y="406972"/>
                </a:cubicBezTo>
                <a:lnTo>
                  <a:pt x="1258182" y="41853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51" name="TextBox 36"/>
          <p:cNvSpPr txBox="1"/>
          <p:nvPr/>
        </p:nvSpPr>
        <p:spPr>
          <a:xfrm>
            <a:off x="460080" y="2460638"/>
            <a:ext cx="2343096" cy="400110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defTabSz="914400">
              <a:defRPr/>
            </a:pPr>
            <a:r>
              <a:rPr lang="en-US" altLang="zh-CN" sz="2000" b="1" kern="0" dirty="0">
                <a:latin typeface="Century Gothic" pitchFamily="34" charset="0"/>
                <a:ea typeface="微软雅黑" pitchFamily="34" charset="-122"/>
              </a:rPr>
              <a:t>YOUR TEXT</a:t>
            </a:r>
            <a:endParaRPr lang="zh-CN" altLang="en-US" sz="2000" b="1" kern="0" dirty="0">
              <a:latin typeface="Century Gothic" pitchFamily="34" charset="0"/>
              <a:ea typeface="微软雅黑" pitchFamily="34" charset="-122"/>
            </a:endParaRPr>
          </a:p>
        </p:txBody>
      </p:sp>
      <p:sp>
        <p:nvSpPr>
          <p:cNvPr id="52" name="TextBox 37"/>
          <p:cNvSpPr txBox="1"/>
          <p:nvPr/>
        </p:nvSpPr>
        <p:spPr>
          <a:xfrm>
            <a:off x="523406" y="4422752"/>
            <a:ext cx="2345139" cy="400110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defTabSz="914400">
              <a:defRPr/>
            </a:pPr>
            <a:r>
              <a:rPr lang="en-US" altLang="zh-CN" sz="2000" b="1" kern="0" dirty="0">
                <a:latin typeface="Century Gothic" pitchFamily="34" charset="0"/>
                <a:ea typeface="微软雅黑" pitchFamily="34" charset="-122"/>
              </a:rPr>
              <a:t>YOUR TEXT</a:t>
            </a:r>
            <a:endParaRPr lang="zh-CN" altLang="en-US" sz="2000" b="1" kern="0" dirty="0">
              <a:latin typeface="Century Gothic" pitchFamily="34" charset="0"/>
              <a:ea typeface="微软雅黑" pitchFamily="34" charset="-122"/>
            </a:endParaRPr>
          </a:p>
        </p:txBody>
      </p:sp>
      <p:sp>
        <p:nvSpPr>
          <p:cNvPr id="53" name="TextBox 38"/>
          <p:cNvSpPr txBox="1"/>
          <p:nvPr/>
        </p:nvSpPr>
        <p:spPr>
          <a:xfrm>
            <a:off x="3642769" y="5195953"/>
            <a:ext cx="2343096" cy="400110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defTabSz="914400">
              <a:defRPr/>
            </a:pPr>
            <a:r>
              <a:rPr lang="en-US" altLang="zh-CN" sz="2000" b="1" kern="0" dirty="0">
                <a:latin typeface="Century Gothic" pitchFamily="34" charset="0"/>
                <a:ea typeface="微软雅黑" pitchFamily="34" charset="-122"/>
              </a:rPr>
              <a:t>YOUR TEXT</a:t>
            </a:r>
            <a:endParaRPr lang="zh-CN" altLang="en-US" sz="2000" b="1" kern="0" dirty="0">
              <a:latin typeface="Century Gothic" pitchFamily="34" charset="0"/>
              <a:ea typeface="微软雅黑" pitchFamily="34" charset="-122"/>
            </a:endParaRPr>
          </a:p>
        </p:txBody>
      </p:sp>
      <p:sp>
        <p:nvSpPr>
          <p:cNvPr id="54" name="TextBox 39"/>
          <p:cNvSpPr txBox="1"/>
          <p:nvPr/>
        </p:nvSpPr>
        <p:spPr>
          <a:xfrm>
            <a:off x="5191214" y="4202129"/>
            <a:ext cx="2343096" cy="400110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defTabSz="914400">
              <a:defRPr/>
            </a:pPr>
            <a:r>
              <a:rPr lang="en-US" altLang="zh-CN" sz="2000" b="1" kern="0" dirty="0">
                <a:latin typeface="Century Gothic" pitchFamily="34" charset="0"/>
                <a:ea typeface="微软雅黑" pitchFamily="34" charset="-122"/>
              </a:rPr>
              <a:t>YOUR TEXT</a:t>
            </a:r>
            <a:endParaRPr lang="zh-CN" altLang="en-US" sz="2000" b="1" kern="0" dirty="0">
              <a:latin typeface="Century Gothic" pitchFamily="34" charset="0"/>
              <a:ea typeface="微软雅黑" pitchFamily="34" charset="-122"/>
            </a:endParaRPr>
          </a:p>
        </p:txBody>
      </p:sp>
      <p:sp>
        <p:nvSpPr>
          <p:cNvPr id="55" name="TextBox 40"/>
          <p:cNvSpPr txBox="1"/>
          <p:nvPr/>
        </p:nvSpPr>
        <p:spPr>
          <a:xfrm>
            <a:off x="5191214" y="2356455"/>
            <a:ext cx="2343096" cy="400110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defTabSz="914400">
              <a:defRPr/>
            </a:pPr>
            <a:r>
              <a:rPr lang="en-US" altLang="zh-CN" sz="2000" b="1" kern="0" dirty="0">
                <a:latin typeface="Century Gothic" pitchFamily="34" charset="0"/>
                <a:ea typeface="微软雅黑" pitchFamily="34" charset="-122"/>
              </a:rPr>
              <a:t>YOUR TEXT</a:t>
            </a:r>
            <a:endParaRPr lang="zh-CN" altLang="en-US" sz="2000" b="1" kern="0" dirty="0">
              <a:latin typeface="Century Gothic" pitchFamily="34" charset="0"/>
              <a:ea typeface="微软雅黑" pitchFamily="34" charset="-122"/>
            </a:endParaRPr>
          </a:p>
        </p:txBody>
      </p:sp>
      <p:grpSp>
        <p:nvGrpSpPr>
          <p:cNvPr id="56" name="组合 1"/>
          <p:cNvGrpSpPr/>
          <p:nvPr/>
        </p:nvGrpSpPr>
        <p:grpSpPr>
          <a:xfrm>
            <a:off x="2792962" y="2333845"/>
            <a:ext cx="2422766" cy="2422766"/>
            <a:chOff x="2701522" y="2501485"/>
            <a:chExt cx="2422766" cy="2422766"/>
          </a:xfrm>
          <a:solidFill>
            <a:schemeClr val="bg1"/>
          </a:solidFill>
        </p:grpSpPr>
        <p:sp>
          <p:nvSpPr>
            <p:cNvPr id="57" name="Oval 16"/>
            <p:cNvSpPr>
              <a:spLocks noChangeArrowheads="1"/>
            </p:cNvSpPr>
            <p:nvPr/>
          </p:nvSpPr>
          <p:spPr bwMode="auto">
            <a:xfrm>
              <a:off x="2701522" y="2501485"/>
              <a:ext cx="2422766" cy="242276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zh-CN" altLang="en-US" b="1">
                <a:solidFill>
                  <a:schemeClr val="tx1"/>
                </a:solidFill>
              </a:endParaRPr>
            </a:p>
          </p:txBody>
        </p:sp>
        <p:sp>
          <p:nvSpPr>
            <p:cNvPr id="58" name="TextBox 22"/>
            <p:cNvSpPr txBox="1">
              <a:spLocks noChangeArrowheads="1"/>
            </p:cNvSpPr>
            <p:nvPr/>
          </p:nvSpPr>
          <p:spPr bwMode="auto">
            <a:xfrm>
              <a:off x="2793047" y="3498014"/>
              <a:ext cx="2239716" cy="5847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200" b="1" dirty="0">
                  <a:latin typeface="Century Gothic" pitchFamily="34" charset="0"/>
                </a:rPr>
                <a:t>YOUR TEXT</a:t>
              </a:r>
              <a:endParaRPr lang="zh-CN" altLang="en-US" sz="3200" b="1" dirty="0">
                <a:latin typeface="Century Gothic" pitchFamily="34" charset="0"/>
              </a:endParaRPr>
            </a:p>
          </p:txBody>
        </p:sp>
      </p:grpSp>
      <p:sp>
        <p:nvSpPr>
          <p:cNvPr id="63" name="文本框 62"/>
          <p:cNvSpPr txBox="1"/>
          <p:nvPr/>
        </p:nvSpPr>
        <p:spPr>
          <a:xfrm>
            <a:off x="8234292" y="3131383"/>
            <a:ext cx="2492989" cy="812514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点击图表然后右键选择“编辑数据”即自动跳转到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中对图表的数据信息进行编辑。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8234291" y="2626379"/>
            <a:ext cx="2492990" cy="417358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点击此处添加文本信息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1272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五边形 44"/>
          <p:cNvSpPr/>
          <p:nvPr/>
        </p:nvSpPr>
        <p:spPr>
          <a:xfrm>
            <a:off x="3027884" y="4256123"/>
            <a:ext cx="2553505" cy="733367"/>
          </a:xfrm>
          <a:custGeom>
            <a:avLst/>
            <a:gdLst/>
            <a:ahLst/>
            <a:cxnLst/>
            <a:rect l="l" t="t" r="r" b="b"/>
            <a:pathLst>
              <a:path w="2687800" h="772904">
                <a:moveTo>
                  <a:pt x="0" y="0"/>
                </a:moveTo>
                <a:cubicBezTo>
                  <a:pt x="574551" y="701060"/>
                  <a:pt x="1443161" y="711127"/>
                  <a:pt x="2278163" y="250638"/>
                </a:cubicBezTo>
                <a:lnTo>
                  <a:pt x="2219171" y="171585"/>
                </a:lnTo>
                <a:lnTo>
                  <a:pt x="2687800" y="146207"/>
                </a:lnTo>
                <a:lnTo>
                  <a:pt x="2502772" y="590197"/>
                </a:lnTo>
                <a:lnTo>
                  <a:pt x="2456475" y="513522"/>
                </a:lnTo>
                <a:cubicBezTo>
                  <a:pt x="1597297" y="939002"/>
                  <a:pt x="549287" y="889345"/>
                  <a:pt x="0" y="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30" name="五边形 47"/>
          <p:cNvSpPr/>
          <p:nvPr/>
        </p:nvSpPr>
        <p:spPr>
          <a:xfrm>
            <a:off x="2425258" y="2109136"/>
            <a:ext cx="2551462" cy="733366"/>
          </a:xfrm>
          <a:custGeom>
            <a:avLst/>
            <a:gdLst/>
            <a:ahLst/>
            <a:cxnLst/>
            <a:rect l="l" t="t" r="r" b="b"/>
            <a:pathLst>
              <a:path w="2687800" h="772903">
                <a:moveTo>
                  <a:pt x="1241306" y="389"/>
                </a:moveTo>
                <a:cubicBezTo>
                  <a:pt x="1806378" y="-10775"/>
                  <a:pt x="2344496" y="217062"/>
                  <a:pt x="2687800" y="772903"/>
                </a:cubicBezTo>
                <a:cubicBezTo>
                  <a:pt x="2113249" y="71843"/>
                  <a:pt x="1244639" y="61776"/>
                  <a:pt x="409637" y="522265"/>
                </a:cubicBezTo>
                <a:lnTo>
                  <a:pt x="468629" y="601318"/>
                </a:lnTo>
                <a:lnTo>
                  <a:pt x="0" y="626696"/>
                </a:lnTo>
                <a:lnTo>
                  <a:pt x="185028" y="182706"/>
                </a:lnTo>
                <a:lnTo>
                  <a:pt x="231325" y="259381"/>
                </a:lnTo>
                <a:cubicBezTo>
                  <a:pt x="553517" y="99826"/>
                  <a:pt x="902263" y="7087"/>
                  <a:pt x="1241306" y="38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32" name="五边形 50"/>
          <p:cNvSpPr/>
          <p:nvPr/>
        </p:nvSpPr>
        <p:spPr>
          <a:xfrm>
            <a:off x="3943060" y="1710789"/>
            <a:ext cx="1346209" cy="2341053"/>
          </a:xfrm>
          <a:custGeom>
            <a:avLst/>
            <a:gdLst/>
            <a:ahLst/>
            <a:cxnLst/>
            <a:rect l="l" t="t" r="r" b="b"/>
            <a:pathLst>
              <a:path w="1418336" h="2462563">
                <a:moveTo>
                  <a:pt x="477021" y="0"/>
                </a:moveTo>
                <a:lnTo>
                  <a:pt x="433767" y="78432"/>
                </a:lnTo>
                <a:cubicBezTo>
                  <a:pt x="1231832" y="609762"/>
                  <a:pt x="1712833" y="1542194"/>
                  <a:pt x="1217281" y="2462563"/>
                </a:cubicBezTo>
                <a:cubicBezTo>
                  <a:pt x="1537142" y="1614457"/>
                  <a:pt x="1111555" y="857185"/>
                  <a:pt x="295258" y="364297"/>
                </a:cubicBezTo>
                <a:lnTo>
                  <a:pt x="256293" y="454912"/>
                </a:lnTo>
                <a:lnTo>
                  <a:pt x="0" y="617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33" name="TextBox 24"/>
          <p:cNvSpPr txBox="1"/>
          <p:nvPr/>
        </p:nvSpPr>
        <p:spPr>
          <a:xfrm>
            <a:off x="1986054" y="1582232"/>
            <a:ext cx="2345139" cy="400110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defTabSz="914400">
              <a:defRPr/>
            </a:pPr>
            <a:r>
              <a:rPr lang="en-US" altLang="zh-CN" sz="2000" b="1" kern="0" dirty="0">
                <a:latin typeface="Century Gothic" pitchFamily="34" charset="0"/>
                <a:ea typeface="微软雅黑" pitchFamily="34" charset="-122"/>
              </a:rPr>
              <a:t>YOUR TEXT</a:t>
            </a:r>
            <a:endParaRPr lang="zh-CN" altLang="en-US" sz="2000" b="1" kern="0" dirty="0">
              <a:latin typeface="Century Gothic" pitchFamily="34" charset="0"/>
              <a:ea typeface="微软雅黑" pitchFamily="34" charset="-122"/>
            </a:endParaRPr>
          </a:p>
        </p:txBody>
      </p:sp>
      <p:sp>
        <p:nvSpPr>
          <p:cNvPr id="35" name="五边形 46"/>
          <p:cNvSpPr/>
          <p:nvPr/>
        </p:nvSpPr>
        <p:spPr>
          <a:xfrm>
            <a:off x="2210762" y="2370615"/>
            <a:ext cx="1673057" cy="2140859"/>
          </a:xfrm>
          <a:custGeom>
            <a:avLst/>
            <a:gdLst/>
            <a:ahLst/>
            <a:cxnLst/>
            <a:rect l="l" t="t" r="r" b="b"/>
            <a:pathLst>
              <a:path w="1762511" h="2254600">
                <a:moveTo>
                  <a:pt x="1762511" y="0"/>
                </a:moveTo>
                <a:cubicBezTo>
                  <a:pt x="868100" y="147046"/>
                  <a:pt x="425077" y="894251"/>
                  <a:pt x="406371" y="1847628"/>
                </a:cubicBezTo>
                <a:lnTo>
                  <a:pt x="504329" y="1836066"/>
                </a:lnTo>
                <a:lnTo>
                  <a:pt x="291992" y="2254600"/>
                </a:lnTo>
                <a:lnTo>
                  <a:pt x="0" y="1872366"/>
                </a:lnTo>
                <a:lnTo>
                  <a:pt x="89551" y="1870609"/>
                </a:lnTo>
                <a:cubicBezTo>
                  <a:pt x="150663" y="913799"/>
                  <a:pt x="717673" y="31024"/>
                  <a:pt x="1762511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36" name="五边形 45"/>
          <p:cNvSpPr/>
          <p:nvPr/>
        </p:nvSpPr>
        <p:spPr>
          <a:xfrm>
            <a:off x="2713292" y="3091724"/>
            <a:ext cx="1348251" cy="2339011"/>
          </a:xfrm>
          <a:custGeom>
            <a:avLst/>
            <a:gdLst/>
            <a:ahLst/>
            <a:cxnLst/>
            <a:rect l="l" t="t" r="r" b="b"/>
            <a:pathLst>
              <a:path w="1418336" h="2462563">
                <a:moveTo>
                  <a:pt x="201055" y="0"/>
                </a:moveTo>
                <a:cubicBezTo>
                  <a:pt x="-118805" y="848106"/>
                  <a:pt x="306782" y="1605378"/>
                  <a:pt x="1123078" y="2098266"/>
                </a:cubicBezTo>
                <a:lnTo>
                  <a:pt x="1162044" y="2007651"/>
                </a:lnTo>
                <a:lnTo>
                  <a:pt x="1418336" y="2400807"/>
                </a:lnTo>
                <a:lnTo>
                  <a:pt x="941316" y="2462563"/>
                </a:lnTo>
                <a:lnTo>
                  <a:pt x="984570" y="2384131"/>
                </a:lnTo>
                <a:cubicBezTo>
                  <a:pt x="186504" y="1852801"/>
                  <a:pt x="-294497" y="920369"/>
                  <a:pt x="201055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44" name="五边形 51"/>
          <p:cNvSpPr/>
          <p:nvPr/>
        </p:nvSpPr>
        <p:spPr>
          <a:xfrm>
            <a:off x="4120785" y="2609623"/>
            <a:ext cx="1673056" cy="2140859"/>
          </a:xfrm>
          <a:custGeom>
            <a:avLst/>
            <a:gdLst/>
            <a:ahLst/>
            <a:cxnLst/>
            <a:rect l="l" t="t" r="r" b="b"/>
            <a:pathLst>
              <a:path w="1762512" h="2254600">
                <a:moveTo>
                  <a:pt x="1470518" y="0"/>
                </a:moveTo>
                <a:lnTo>
                  <a:pt x="1762512" y="382234"/>
                </a:lnTo>
                <a:lnTo>
                  <a:pt x="1672961" y="383991"/>
                </a:lnTo>
                <a:cubicBezTo>
                  <a:pt x="1611848" y="1340801"/>
                  <a:pt x="1044838" y="2223576"/>
                  <a:pt x="0" y="2254600"/>
                </a:cubicBezTo>
                <a:cubicBezTo>
                  <a:pt x="894411" y="2107554"/>
                  <a:pt x="1337434" y="1360349"/>
                  <a:pt x="1356140" y="406972"/>
                </a:cubicBezTo>
                <a:lnTo>
                  <a:pt x="1258182" y="418534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 b="1">
              <a:solidFill>
                <a:schemeClr val="tx1"/>
              </a:solidFill>
            </a:endParaRPr>
          </a:p>
        </p:txBody>
      </p:sp>
      <p:sp>
        <p:nvSpPr>
          <p:cNvPr id="51" name="TextBox 36"/>
          <p:cNvSpPr txBox="1"/>
          <p:nvPr/>
        </p:nvSpPr>
        <p:spPr>
          <a:xfrm>
            <a:off x="460080" y="2460638"/>
            <a:ext cx="2343096" cy="400110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defTabSz="914400">
              <a:defRPr/>
            </a:pPr>
            <a:r>
              <a:rPr lang="en-US" altLang="zh-CN" sz="2000" b="1" kern="0" dirty="0">
                <a:latin typeface="Century Gothic" pitchFamily="34" charset="0"/>
                <a:ea typeface="微软雅黑" pitchFamily="34" charset="-122"/>
              </a:rPr>
              <a:t>YOUR TEXT</a:t>
            </a:r>
            <a:endParaRPr lang="zh-CN" altLang="en-US" sz="2000" b="1" kern="0" dirty="0">
              <a:latin typeface="Century Gothic" pitchFamily="34" charset="0"/>
              <a:ea typeface="微软雅黑" pitchFamily="34" charset="-122"/>
            </a:endParaRPr>
          </a:p>
        </p:txBody>
      </p:sp>
      <p:sp>
        <p:nvSpPr>
          <p:cNvPr id="52" name="TextBox 37"/>
          <p:cNvSpPr txBox="1"/>
          <p:nvPr/>
        </p:nvSpPr>
        <p:spPr>
          <a:xfrm>
            <a:off x="523406" y="4422752"/>
            <a:ext cx="2345139" cy="400110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defTabSz="914400">
              <a:defRPr/>
            </a:pPr>
            <a:r>
              <a:rPr lang="en-US" altLang="zh-CN" sz="2000" b="1" kern="0" dirty="0">
                <a:latin typeface="Century Gothic" pitchFamily="34" charset="0"/>
                <a:ea typeface="微软雅黑" pitchFamily="34" charset="-122"/>
              </a:rPr>
              <a:t>YOUR TEXT</a:t>
            </a:r>
            <a:endParaRPr lang="zh-CN" altLang="en-US" sz="2000" b="1" kern="0" dirty="0">
              <a:latin typeface="Century Gothic" pitchFamily="34" charset="0"/>
              <a:ea typeface="微软雅黑" pitchFamily="34" charset="-122"/>
            </a:endParaRPr>
          </a:p>
        </p:txBody>
      </p:sp>
      <p:sp>
        <p:nvSpPr>
          <p:cNvPr id="53" name="TextBox 38"/>
          <p:cNvSpPr txBox="1"/>
          <p:nvPr/>
        </p:nvSpPr>
        <p:spPr>
          <a:xfrm>
            <a:off x="3642769" y="5195953"/>
            <a:ext cx="2343096" cy="400110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defTabSz="914400">
              <a:defRPr/>
            </a:pPr>
            <a:r>
              <a:rPr lang="en-US" altLang="zh-CN" sz="2000" b="1" kern="0" dirty="0">
                <a:latin typeface="Century Gothic" pitchFamily="34" charset="0"/>
                <a:ea typeface="微软雅黑" pitchFamily="34" charset="-122"/>
              </a:rPr>
              <a:t>YOUR TEXT</a:t>
            </a:r>
            <a:endParaRPr lang="zh-CN" altLang="en-US" sz="2000" b="1" kern="0" dirty="0">
              <a:latin typeface="Century Gothic" pitchFamily="34" charset="0"/>
              <a:ea typeface="微软雅黑" pitchFamily="34" charset="-122"/>
            </a:endParaRPr>
          </a:p>
        </p:txBody>
      </p:sp>
      <p:sp>
        <p:nvSpPr>
          <p:cNvPr id="54" name="TextBox 39"/>
          <p:cNvSpPr txBox="1"/>
          <p:nvPr/>
        </p:nvSpPr>
        <p:spPr>
          <a:xfrm>
            <a:off x="5191214" y="4202129"/>
            <a:ext cx="2343096" cy="400110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defTabSz="914400">
              <a:defRPr/>
            </a:pPr>
            <a:r>
              <a:rPr lang="en-US" altLang="zh-CN" sz="2000" b="1" kern="0" dirty="0">
                <a:latin typeface="Century Gothic" pitchFamily="34" charset="0"/>
                <a:ea typeface="微软雅黑" pitchFamily="34" charset="-122"/>
              </a:rPr>
              <a:t>YOUR TEXT</a:t>
            </a:r>
            <a:endParaRPr lang="zh-CN" altLang="en-US" sz="2000" b="1" kern="0" dirty="0">
              <a:latin typeface="Century Gothic" pitchFamily="34" charset="0"/>
              <a:ea typeface="微软雅黑" pitchFamily="34" charset="-122"/>
            </a:endParaRPr>
          </a:p>
        </p:txBody>
      </p:sp>
      <p:sp>
        <p:nvSpPr>
          <p:cNvPr id="55" name="TextBox 40"/>
          <p:cNvSpPr txBox="1"/>
          <p:nvPr/>
        </p:nvSpPr>
        <p:spPr>
          <a:xfrm>
            <a:off x="5191214" y="2356455"/>
            <a:ext cx="2343096" cy="400110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 algn="ctr" defTabSz="914400">
              <a:defRPr/>
            </a:pPr>
            <a:r>
              <a:rPr lang="en-US" altLang="zh-CN" sz="2000" b="1" kern="0" dirty="0">
                <a:latin typeface="Century Gothic" pitchFamily="34" charset="0"/>
                <a:ea typeface="微软雅黑" pitchFamily="34" charset="-122"/>
              </a:rPr>
              <a:t>YOUR TEXT</a:t>
            </a:r>
            <a:endParaRPr lang="zh-CN" altLang="en-US" sz="2000" b="1" kern="0" dirty="0">
              <a:latin typeface="Century Gothic" pitchFamily="34" charset="0"/>
              <a:ea typeface="微软雅黑" pitchFamily="34" charset="-122"/>
            </a:endParaRPr>
          </a:p>
        </p:txBody>
      </p:sp>
      <p:grpSp>
        <p:nvGrpSpPr>
          <p:cNvPr id="56" name="组合 1"/>
          <p:cNvGrpSpPr/>
          <p:nvPr/>
        </p:nvGrpSpPr>
        <p:grpSpPr>
          <a:xfrm>
            <a:off x="2792962" y="2333845"/>
            <a:ext cx="2422766" cy="2422766"/>
            <a:chOff x="2701522" y="2501485"/>
            <a:chExt cx="2422766" cy="2422766"/>
          </a:xfrm>
          <a:solidFill>
            <a:schemeClr val="bg1"/>
          </a:solidFill>
        </p:grpSpPr>
        <p:sp>
          <p:nvSpPr>
            <p:cNvPr id="57" name="Oval 16"/>
            <p:cNvSpPr>
              <a:spLocks noChangeArrowheads="1"/>
            </p:cNvSpPr>
            <p:nvPr/>
          </p:nvSpPr>
          <p:spPr bwMode="auto">
            <a:xfrm>
              <a:off x="2701522" y="2501485"/>
              <a:ext cx="2422766" cy="242276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400">
                <a:defRPr/>
              </a:pPr>
              <a:endParaRPr lang="zh-CN" altLang="en-US" b="1">
                <a:solidFill>
                  <a:schemeClr val="tx1"/>
                </a:solidFill>
              </a:endParaRPr>
            </a:p>
          </p:txBody>
        </p:sp>
        <p:sp>
          <p:nvSpPr>
            <p:cNvPr id="58" name="TextBox 22"/>
            <p:cNvSpPr txBox="1">
              <a:spLocks noChangeArrowheads="1"/>
            </p:cNvSpPr>
            <p:nvPr/>
          </p:nvSpPr>
          <p:spPr bwMode="auto">
            <a:xfrm>
              <a:off x="2793047" y="3498014"/>
              <a:ext cx="2239716" cy="5847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defTabSz="914400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3200" b="1" dirty="0">
                  <a:latin typeface="Century Gothic" pitchFamily="34" charset="0"/>
                </a:rPr>
                <a:t>YOUR TEXT</a:t>
              </a:r>
              <a:endParaRPr lang="zh-CN" altLang="en-US" sz="3200" b="1" dirty="0">
                <a:latin typeface="Century Gothic" pitchFamily="34" charset="0"/>
              </a:endParaRPr>
            </a:p>
          </p:txBody>
        </p:sp>
      </p:grpSp>
      <p:sp>
        <p:nvSpPr>
          <p:cNvPr id="63" name="文本框 62"/>
          <p:cNvSpPr txBox="1"/>
          <p:nvPr/>
        </p:nvSpPr>
        <p:spPr>
          <a:xfrm>
            <a:off x="8234292" y="3131383"/>
            <a:ext cx="2492989" cy="812514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点击图表然后右键选择“编辑数据”即自动跳转到</a:t>
            </a: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中对图表的数据信息进行编辑。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8234291" y="2626379"/>
            <a:ext cx="2492990" cy="417358"/>
          </a:xfrm>
          <a:prstGeom prst="rect">
            <a:avLst/>
          </a:prstGeom>
          <a:solidFill>
            <a:schemeClr val="accent1"/>
          </a:solidFill>
        </p:spPr>
        <p:txBody>
          <a:bodyPr wrap="non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点击此处添加文本信息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54811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4_Office 主题">
  <a:themeElements>
    <a:clrScheme name="蓝色​​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Office 主题">
  <a:themeElements>
    <a:clrScheme name="黄色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6_Office 主题">
  <a:themeElements>
    <a:clrScheme name="中性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120</Words>
  <Application>Microsoft Office PowerPoint</Application>
  <PresentationFormat>自定义</PresentationFormat>
  <Paragraphs>27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4_Office 主题</vt:lpstr>
      <vt:lpstr>5_Office 主题</vt:lpstr>
      <vt:lpstr>6_Office 主题</vt:lpstr>
      <vt:lpstr>1_Office 主题</vt:lpstr>
      <vt:lpstr>幻灯片 1</vt:lpstr>
      <vt:lpstr>幻灯片 2</vt:lpstr>
      <vt:lpstr>幻灯片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Asus</dc:creator>
  <cp:lastModifiedBy>Administrator</cp:lastModifiedBy>
  <cp:revision>30</cp:revision>
  <dcterms:created xsi:type="dcterms:W3CDTF">2015-08-04T05:27:15Z</dcterms:created>
  <dcterms:modified xsi:type="dcterms:W3CDTF">2016-03-15T18:22:56Z</dcterms:modified>
</cp:coreProperties>
</file>